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12192000" cy="6858000"/>
  <p:embeddedFontLst>
    <p:embeddedFont>
      <p:font typeface="Pattaya"/>
      <p:regular r:id="rId37"/>
    </p:embeddedFont>
    <p:embeddedFont>
      <p:font typeface="Ole"/>
      <p:regular r:id="rId38"/>
    </p:embeddedFont>
    <p:embeddedFont>
      <p:font typeface="Helvetica Neue"/>
      <p:regular r:id="rId39"/>
      <p:bold r:id="rId40"/>
      <p:italic r:id="rId41"/>
      <p:boldItalic r:id="rId42"/>
    </p:embeddedFont>
    <p:embeddedFont>
      <p:font typeface="Nunito Black"/>
      <p:bold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45" roundtripDataSignature="AMtx7miaIcVhdcJcGSENGm3UBezwZ0dN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5.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7.xml"/><Relationship Id="rId44" Type="http://schemas.openxmlformats.org/officeDocument/2006/relationships/font" Target="fonts/NunitoBlack-boldItalic.fntdata"/><Relationship Id="rId21" Type="http://schemas.openxmlformats.org/officeDocument/2006/relationships/slide" Target="slides/slide16.xml"/><Relationship Id="rId43" Type="http://schemas.openxmlformats.org/officeDocument/2006/relationships/font" Target="fonts/NunitoBlack-bold.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attaya-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HelveticaNeue-regular.fntdata"/><Relationship Id="rId16" Type="http://schemas.openxmlformats.org/officeDocument/2006/relationships/slide" Target="slides/slide11.xml"/><Relationship Id="rId38" Type="http://schemas.openxmlformats.org/officeDocument/2006/relationships/font" Target="fonts/Ol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7e6d167481_0_0:notes"/>
          <p:cNvSpPr txBox="1"/>
          <p:nvPr>
            <p:ph idx="1" type="body"/>
          </p:nvPr>
        </p:nvSpPr>
        <p:spPr>
          <a:xfrm>
            <a:off x="1219200" y="3300413"/>
            <a:ext cx="9753600" cy="27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27e6d167481_0_0:notes"/>
          <p:cNvSpPr/>
          <p:nvPr>
            <p:ph idx="2" type="sldImg"/>
          </p:nvPr>
        </p:nvSpPr>
        <p:spPr>
          <a:xfrm>
            <a:off x="4038600" y="857250"/>
            <a:ext cx="41148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1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16: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3" name="Google Shape;383;p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6" name="Google Shape;396;p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p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8" name="Google Shape;488;p2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2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501" name="Google Shape;501;p2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2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2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1" name="Google Shape;531;p26: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p27: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2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p28: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2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29: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3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2" name="Google Shape;572;p3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7" name="Google Shape;577;p3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 name="Google Shape;167;p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0: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p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obj">
  <p:cSld name="OBJECT">
    <p:bg>
      <p:bgPr>
        <a:solidFill>
          <a:schemeClr val="lt1"/>
        </a:solidFill>
      </p:bgPr>
    </p:bg>
    <p:spTree>
      <p:nvGrpSpPr>
        <p:cNvPr id="73" name="Shape 73"/>
        <p:cNvGrpSpPr/>
        <p:nvPr/>
      </p:nvGrpSpPr>
      <p:grpSpPr>
        <a:xfrm>
          <a:off x="0" y="0"/>
          <a:ext cx="0" cy="0"/>
          <a:chOff x="0" y="0"/>
          <a:chExt cx="0" cy="0"/>
        </a:xfrm>
      </p:grpSpPr>
      <p:sp>
        <p:nvSpPr>
          <p:cNvPr id="74" name="Google Shape;74;p33"/>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3"/>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77" name="Shape 77"/>
        <p:cNvGrpSpPr/>
        <p:nvPr/>
      </p:nvGrpSpPr>
      <p:grpSpPr>
        <a:xfrm>
          <a:off x="0" y="0"/>
          <a:ext cx="0" cy="0"/>
          <a:chOff x="0" y="0"/>
          <a:chExt cx="0" cy="0"/>
        </a:xfrm>
      </p:grpSpPr>
      <p:sp>
        <p:nvSpPr>
          <p:cNvPr id="78" name="Google Shape;78;p34"/>
          <p:cNvSpPr txBox="1"/>
          <p:nvPr>
            <p:ph type="title"/>
          </p:nvPr>
        </p:nvSpPr>
        <p:spPr>
          <a:xfrm>
            <a:off x="1927094" y="3825240"/>
            <a:ext cx="8337811" cy="1854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000">
                <a:solidFill>
                  <a:srgbClr val="D63093"/>
                </a:solidFill>
                <a:latin typeface="Nunito Black"/>
                <a:ea typeface="Nunito Black"/>
                <a:cs typeface="Nunito Black"/>
                <a:sym typeface="Nunito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4"/>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2" name="Shape 82"/>
        <p:cNvGrpSpPr/>
        <p:nvPr/>
      </p:nvGrpSpPr>
      <p:grpSpPr>
        <a:xfrm>
          <a:off x="0" y="0"/>
          <a:ext cx="0" cy="0"/>
          <a:chOff x="0" y="0"/>
          <a:chExt cx="0" cy="0"/>
        </a:xfrm>
      </p:grpSpPr>
      <p:sp>
        <p:nvSpPr>
          <p:cNvPr id="83" name="Google Shape;83;p35"/>
          <p:cNvSpPr txBox="1"/>
          <p:nvPr>
            <p:ph type="title"/>
          </p:nvPr>
        </p:nvSpPr>
        <p:spPr>
          <a:xfrm>
            <a:off x="1927094" y="3825240"/>
            <a:ext cx="8337811" cy="1854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000">
                <a:solidFill>
                  <a:srgbClr val="D63093"/>
                </a:solidFill>
                <a:latin typeface="Nunito Black"/>
                <a:ea typeface="Nunito Black"/>
                <a:cs typeface="Nunito Black"/>
                <a:sym typeface="Nunito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5"/>
          <p:cNvSpPr txBox="1"/>
          <p:nvPr>
            <p:ph idx="1" type="body"/>
          </p:nvPr>
        </p:nvSpPr>
        <p:spPr>
          <a:xfrm>
            <a:off x="1076441" y="1735694"/>
            <a:ext cx="10039116" cy="41402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b="0" i="0">
                <a:solidFill>
                  <a:schemeClr val="dk1"/>
                </a:solidFill>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85" name="Google Shape;85;p35"/>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5"/>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5"/>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8" name="Shape 88"/>
        <p:cNvGrpSpPr/>
        <p:nvPr/>
      </p:nvGrpSpPr>
      <p:grpSpPr>
        <a:xfrm>
          <a:off x="0" y="0"/>
          <a:ext cx="0" cy="0"/>
          <a:chOff x="0" y="0"/>
          <a:chExt cx="0" cy="0"/>
        </a:xfrm>
      </p:grpSpPr>
      <p:sp>
        <p:nvSpPr>
          <p:cNvPr id="89" name="Google Shape;89;p36"/>
          <p:cNvSpPr txBox="1"/>
          <p:nvPr>
            <p:ph type="ctrTitle"/>
          </p:nvPr>
        </p:nvSpPr>
        <p:spPr>
          <a:xfrm>
            <a:off x="914400" y="2125980"/>
            <a:ext cx="10363200" cy="144018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6"/>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6"/>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4" name="Shape 94"/>
        <p:cNvGrpSpPr/>
        <p:nvPr/>
      </p:nvGrpSpPr>
      <p:grpSpPr>
        <a:xfrm>
          <a:off x="0" y="0"/>
          <a:ext cx="0" cy="0"/>
          <a:chOff x="0" y="0"/>
          <a:chExt cx="0" cy="0"/>
        </a:xfrm>
      </p:grpSpPr>
      <p:sp>
        <p:nvSpPr>
          <p:cNvPr id="95" name="Google Shape;95;p37"/>
          <p:cNvSpPr txBox="1"/>
          <p:nvPr>
            <p:ph type="title"/>
          </p:nvPr>
        </p:nvSpPr>
        <p:spPr>
          <a:xfrm>
            <a:off x="1927094" y="3825240"/>
            <a:ext cx="8337811" cy="18542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6000">
                <a:solidFill>
                  <a:srgbClr val="D63093"/>
                </a:solidFill>
                <a:latin typeface="Nunito Black"/>
                <a:ea typeface="Nunito Black"/>
                <a:cs typeface="Nunito Black"/>
                <a:sym typeface="Nunito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7"/>
          <p:cNvSpPr txBox="1"/>
          <p:nvPr>
            <p:ph idx="1" type="body"/>
          </p:nvPr>
        </p:nvSpPr>
        <p:spPr>
          <a:xfrm>
            <a:off x="609600" y="1577340"/>
            <a:ext cx="5303520" cy="452628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7" name="Google Shape;97;p37"/>
          <p:cNvSpPr txBox="1"/>
          <p:nvPr>
            <p:ph idx="2" type="body"/>
          </p:nvPr>
        </p:nvSpPr>
        <p:spPr>
          <a:xfrm>
            <a:off x="6278880" y="1577340"/>
            <a:ext cx="5303520" cy="452628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8" name="Google Shape;98;p37"/>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7"/>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7"/>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2"/>
          <p:cNvSpPr/>
          <p:nvPr/>
        </p:nvSpPr>
        <p:spPr>
          <a:xfrm>
            <a:off x="0" y="0"/>
            <a:ext cx="12192000" cy="6858000"/>
          </a:xfrm>
          <a:custGeom>
            <a:rect b="b" l="l" r="r" t="t"/>
            <a:pathLst>
              <a:path extrusionOk="0" h="6858000" w="12192000">
                <a:moveTo>
                  <a:pt x="12191999" y="6857999"/>
                </a:moveTo>
                <a:lnTo>
                  <a:pt x="0" y="6857999"/>
                </a:lnTo>
                <a:lnTo>
                  <a:pt x="0" y="0"/>
                </a:lnTo>
                <a:lnTo>
                  <a:pt x="12191999" y="0"/>
                </a:lnTo>
                <a:lnTo>
                  <a:pt x="12191999" y="6857999"/>
                </a:lnTo>
                <a:close/>
              </a:path>
            </a:pathLst>
          </a:custGeom>
          <a:solidFill>
            <a:srgbClr val="F6F1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 name="Google Shape;11;p32"/>
          <p:cNvSpPr/>
          <p:nvPr/>
        </p:nvSpPr>
        <p:spPr>
          <a:xfrm>
            <a:off x="9624204" y="6558436"/>
            <a:ext cx="156210" cy="104139"/>
          </a:xfrm>
          <a:custGeom>
            <a:rect b="b" l="l" r="r" t="t"/>
            <a:pathLst>
              <a:path extrusionOk="0" h="104140" w="156209">
                <a:moveTo>
                  <a:pt x="51429" y="103810"/>
                </a:moveTo>
                <a:lnTo>
                  <a:pt x="0" y="74124"/>
                </a:lnTo>
                <a:lnTo>
                  <a:pt x="128367" y="0"/>
                </a:lnTo>
                <a:lnTo>
                  <a:pt x="155616" y="45092"/>
                </a:lnTo>
                <a:lnTo>
                  <a:pt x="51429" y="103810"/>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 name="Google Shape;12;p32"/>
          <p:cNvSpPr/>
          <p:nvPr/>
        </p:nvSpPr>
        <p:spPr>
          <a:xfrm>
            <a:off x="7257548" y="6545580"/>
            <a:ext cx="60325" cy="145415"/>
          </a:xfrm>
          <a:custGeom>
            <a:rect b="b" l="l" r="r" t="t"/>
            <a:pathLst>
              <a:path extrusionOk="0" h="145415" w="60325">
                <a:moveTo>
                  <a:pt x="0" y="144916"/>
                </a:moveTo>
                <a:lnTo>
                  <a:pt x="8791" y="8777"/>
                </a:lnTo>
                <a:lnTo>
                  <a:pt x="52696" y="0"/>
                </a:lnTo>
                <a:lnTo>
                  <a:pt x="60224" y="135074"/>
                </a:lnTo>
                <a:lnTo>
                  <a:pt x="0"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 name="Google Shape;13;p32"/>
          <p:cNvSpPr/>
          <p:nvPr/>
        </p:nvSpPr>
        <p:spPr>
          <a:xfrm>
            <a:off x="8125824" y="6509835"/>
            <a:ext cx="60325" cy="145415"/>
          </a:xfrm>
          <a:custGeom>
            <a:rect b="b" l="l" r="r" t="t"/>
            <a:pathLst>
              <a:path extrusionOk="0" h="145415" w="60325">
                <a:moveTo>
                  <a:pt x="60224" y="144916"/>
                </a:moveTo>
                <a:lnTo>
                  <a:pt x="0" y="135075"/>
                </a:lnTo>
                <a:lnTo>
                  <a:pt x="7528" y="0"/>
                </a:lnTo>
                <a:lnTo>
                  <a:pt x="51432" y="8778"/>
                </a:lnTo>
                <a:lnTo>
                  <a:pt x="60224" y="144916"/>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 name="Google Shape;14;p32"/>
          <p:cNvSpPr/>
          <p:nvPr/>
        </p:nvSpPr>
        <p:spPr>
          <a:xfrm>
            <a:off x="9627892" y="6381927"/>
            <a:ext cx="148590" cy="51435"/>
          </a:xfrm>
          <a:custGeom>
            <a:rect b="b" l="l" r="r" t="t"/>
            <a:pathLst>
              <a:path extrusionOk="0" h="51435" w="148590">
                <a:moveTo>
                  <a:pt x="126296" y="51432"/>
                </a:moveTo>
                <a:lnTo>
                  <a:pt x="29694" y="51432"/>
                </a:lnTo>
                <a:lnTo>
                  <a:pt x="0" y="0"/>
                </a:lnTo>
                <a:lnTo>
                  <a:pt x="148247" y="0"/>
                </a:lnTo>
                <a:lnTo>
                  <a:pt x="126296"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 name="Google Shape;15;p32"/>
          <p:cNvSpPr/>
          <p:nvPr/>
        </p:nvSpPr>
        <p:spPr>
          <a:xfrm>
            <a:off x="9106577" y="6540257"/>
            <a:ext cx="82550" cy="153670"/>
          </a:xfrm>
          <a:custGeom>
            <a:rect b="b" l="l" r="r" t="t"/>
            <a:pathLst>
              <a:path extrusionOk="0" h="153670" w="82550">
                <a:moveTo>
                  <a:pt x="40134" y="153618"/>
                </a:moveTo>
                <a:lnTo>
                  <a:pt x="0" y="133771"/>
                </a:lnTo>
                <a:lnTo>
                  <a:pt x="26757" y="0"/>
                </a:lnTo>
                <a:lnTo>
                  <a:pt x="82379" y="25099"/>
                </a:lnTo>
                <a:lnTo>
                  <a:pt x="40134"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 name="Google Shape;16;p32"/>
          <p:cNvSpPr/>
          <p:nvPr/>
        </p:nvSpPr>
        <p:spPr>
          <a:xfrm>
            <a:off x="451503" y="3782427"/>
            <a:ext cx="120650" cy="142875"/>
          </a:xfrm>
          <a:custGeom>
            <a:rect b="b" l="l" r="r" t="t"/>
            <a:pathLst>
              <a:path extrusionOk="0" h="142875" w="120650">
                <a:moveTo>
                  <a:pt x="83670" y="142793"/>
                </a:moveTo>
                <a:lnTo>
                  <a:pt x="0" y="57354"/>
                </a:lnTo>
                <a:lnTo>
                  <a:pt x="15367" y="0"/>
                </a:lnTo>
                <a:lnTo>
                  <a:pt x="120174" y="104806"/>
                </a:lnTo>
                <a:lnTo>
                  <a:pt x="83670" y="14279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 name="Google Shape;17;p32"/>
          <p:cNvSpPr/>
          <p:nvPr/>
        </p:nvSpPr>
        <p:spPr>
          <a:xfrm>
            <a:off x="1280277" y="463867"/>
            <a:ext cx="145415" cy="60325"/>
          </a:xfrm>
          <a:custGeom>
            <a:rect b="b" l="l" r="r" t="t"/>
            <a:pathLst>
              <a:path extrusionOk="0" h="60325" w="145415">
                <a:moveTo>
                  <a:pt x="135074" y="60225"/>
                </a:moveTo>
                <a:lnTo>
                  <a:pt x="0" y="52697"/>
                </a:lnTo>
                <a:lnTo>
                  <a:pt x="8778" y="8792"/>
                </a:lnTo>
                <a:lnTo>
                  <a:pt x="144916" y="0"/>
                </a:lnTo>
                <a:lnTo>
                  <a:pt x="135074" y="6022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 name="Google Shape;18;p32"/>
          <p:cNvSpPr/>
          <p:nvPr/>
        </p:nvSpPr>
        <p:spPr>
          <a:xfrm>
            <a:off x="200375" y="1067273"/>
            <a:ext cx="82550" cy="143510"/>
          </a:xfrm>
          <a:custGeom>
            <a:rect b="b" l="l" r="r" t="t"/>
            <a:pathLst>
              <a:path extrusionOk="0" h="143509" w="82550">
                <a:moveTo>
                  <a:pt x="0" y="143193"/>
                </a:moveTo>
                <a:lnTo>
                  <a:pt x="38386" y="0"/>
                </a:lnTo>
                <a:lnTo>
                  <a:pt x="82380" y="34520"/>
                </a:lnTo>
                <a:lnTo>
                  <a:pt x="57367" y="127827"/>
                </a:lnTo>
                <a:lnTo>
                  <a:pt x="0" y="1431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 name="Google Shape;19;p32"/>
          <p:cNvSpPr/>
          <p:nvPr/>
        </p:nvSpPr>
        <p:spPr>
          <a:xfrm>
            <a:off x="2024028" y="242054"/>
            <a:ext cx="156210" cy="104139"/>
          </a:xfrm>
          <a:custGeom>
            <a:rect b="b" l="l" r="r" t="t"/>
            <a:pathLst>
              <a:path extrusionOk="0" h="104139" w="156210">
                <a:moveTo>
                  <a:pt x="27249" y="103811"/>
                </a:moveTo>
                <a:lnTo>
                  <a:pt x="0" y="58718"/>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 name="Google Shape;20;p32"/>
          <p:cNvSpPr/>
          <p:nvPr/>
        </p:nvSpPr>
        <p:spPr>
          <a:xfrm>
            <a:off x="220086" y="265217"/>
            <a:ext cx="82550" cy="153670"/>
          </a:xfrm>
          <a:custGeom>
            <a:rect b="b" l="l" r="r" t="t"/>
            <a:pathLst>
              <a:path extrusionOk="0" h="153670" w="82550">
                <a:moveTo>
                  <a:pt x="55623" y="153618"/>
                </a:moveTo>
                <a:lnTo>
                  <a:pt x="0" y="128518"/>
                </a:lnTo>
                <a:lnTo>
                  <a:pt x="42246" y="0"/>
                </a:lnTo>
                <a:lnTo>
                  <a:pt x="82381" y="19846"/>
                </a:lnTo>
                <a:lnTo>
                  <a:pt x="55623"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 name="Google Shape;21;p32"/>
          <p:cNvSpPr/>
          <p:nvPr/>
        </p:nvSpPr>
        <p:spPr>
          <a:xfrm>
            <a:off x="691024" y="473598"/>
            <a:ext cx="142875" cy="120650"/>
          </a:xfrm>
          <a:custGeom>
            <a:rect b="b" l="l" r="r" t="t"/>
            <a:pathLst>
              <a:path extrusionOk="0" h="120650" w="142875">
                <a:moveTo>
                  <a:pt x="57354" y="120174"/>
                </a:moveTo>
                <a:lnTo>
                  <a:pt x="0" y="104806"/>
                </a:lnTo>
                <a:lnTo>
                  <a:pt x="104806" y="0"/>
                </a:lnTo>
                <a:lnTo>
                  <a:pt x="142793" y="36503"/>
                </a:lnTo>
                <a:lnTo>
                  <a:pt x="57354" y="12017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 name="Google Shape;22;p32"/>
          <p:cNvSpPr/>
          <p:nvPr/>
        </p:nvSpPr>
        <p:spPr>
          <a:xfrm>
            <a:off x="5079052" y="174700"/>
            <a:ext cx="148590" cy="51435"/>
          </a:xfrm>
          <a:custGeom>
            <a:rect b="b" l="l" r="r" t="t"/>
            <a:pathLst>
              <a:path extrusionOk="0" h="51435" w="148589">
                <a:moveTo>
                  <a:pt x="148249" y="51432"/>
                </a:moveTo>
                <a:lnTo>
                  <a:pt x="0" y="51432"/>
                </a:lnTo>
                <a:lnTo>
                  <a:pt x="21952" y="0"/>
                </a:lnTo>
                <a:lnTo>
                  <a:pt x="118553" y="0"/>
                </a:lnTo>
                <a:lnTo>
                  <a:pt x="148249"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 name="Google Shape;23;p32"/>
          <p:cNvSpPr/>
          <p:nvPr/>
        </p:nvSpPr>
        <p:spPr>
          <a:xfrm>
            <a:off x="7285101" y="214878"/>
            <a:ext cx="120650" cy="142875"/>
          </a:xfrm>
          <a:custGeom>
            <a:rect b="b" l="l" r="r" t="t"/>
            <a:pathLst>
              <a:path extrusionOk="0" h="142875" w="120650">
                <a:moveTo>
                  <a:pt x="83671" y="142793"/>
                </a:moveTo>
                <a:lnTo>
                  <a:pt x="0" y="57354"/>
                </a:lnTo>
                <a:lnTo>
                  <a:pt x="15367" y="0"/>
                </a:lnTo>
                <a:lnTo>
                  <a:pt x="120174" y="104806"/>
                </a:lnTo>
                <a:lnTo>
                  <a:pt x="83671"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 name="Google Shape;24;p32"/>
          <p:cNvSpPr/>
          <p:nvPr/>
        </p:nvSpPr>
        <p:spPr>
          <a:xfrm>
            <a:off x="4937459" y="424189"/>
            <a:ext cx="60325" cy="145415"/>
          </a:xfrm>
          <a:custGeom>
            <a:rect b="b" l="l" r="r" t="t"/>
            <a:pathLst>
              <a:path extrusionOk="0" h="145415" w="60325">
                <a:moveTo>
                  <a:pt x="7527" y="144915"/>
                </a:moveTo>
                <a:lnTo>
                  <a:pt x="0" y="9841"/>
                </a:lnTo>
                <a:lnTo>
                  <a:pt x="60224" y="0"/>
                </a:lnTo>
                <a:lnTo>
                  <a:pt x="51432" y="136137"/>
                </a:lnTo>
                <a:lnTo>
                  <a:pt x="7527" y="14491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 name="Google Shape;25;p32"/>
          <p:cNvSpPr/>
          <p:nvPr/>
        </p:nvSpPr>
        <p:spPr>
          <a:xfrm>
            <a:off x="6766155" y="533134"/>
            <a:ext cx="153670" cy="82550"/>
          </a:xfrm>
          <a:custGeom>
            <a:rect b="b" l="l" r="r" t="t"/>
            <a:pathLst>
              <a:path extrusionOk="0" h="82550" w="153670">
                <a:moveTo>
                  <a:pt x="25099" y="82381"/>
                </a:moveTo>
                <a:lnTo>
                  <a:pt x="0" y="26758"/>
                </a:lnTo>
                <a:lnTo>
                  <a:pt x="133771" y="0"/>
                </a:lnTo>
                <a:lnTo>
                  <a:pt x="153618" y="40134"/>
                </a:lnTo>
                <a:lnTo>
                  <a:pt x="25099" y="82381"/>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 name="Google Shape;26;p32"/>
          <p:cNvSpPr/>
          <p:nvPr/>
        </p:nvSpPr>
        <p:spPr>
          <a:xfrm>
            <a:off x="6037374" y="168065"/>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 name="Google Shape;27;p32"/>
          <p:cNvSpPr/>
          <p:nvPr/>
        </p:nvSpPr>
        <p:spPr>
          <a:xfrm>
            <a:off x="11534567" y="2615967"/>
            <a:ext cx="258445" cy="245745"/>
          </a:xfrm>
          <a:custGeom>
            <a:rect b="b" l="l" r="r" t="t"/>
            <a:pathLst>
              <a:path extrusionOk="0" h="245744" w="258445">
                <a:moveTo>
                  <a:pt x="208725" y="245199"/>
                </a:moveTo>
                <a:lnTo>
                  <a:pt x="128999" y="187314"/>
                </a:lnTo>
                <a:lnTo>
                  <a:pt x="49272" y="245199"/>
                </a:lnTo>
                <a:lnTo>
                  <a:pt x="79726" y="151541"/>
                </a:lnTo>
                <a:lnTo>
                  <a:pt x="0" y="93657"/>
                </a:lnTo>
                <a:lnTo>
                  <a:pt x="98547" y="93658"/>
                </a:lnTo>
                <a:lnTo>
                  <a:pt x="128999" y="0"/>
                </a:lnTo>
                <a:lnTo>
                  <a:pt x="159451" y="93658"/>
                </a:lnTo>
                <a:lnTo>
                  <a:pt x="257998" y="93657"/>
                </a:lnTo>
                <a:lnTo>
                  <a:pt x="178272" y="151541"/>
                </a:lnTo>
                <a:lnTo>
                  <a:pt x="208725" y="245199"/>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 name="Google Shape;28;p32"/>
          <p:cNvSpPr/>
          <p:nvPr/>
        </p:nvSpPr>
        <p:spPr>
          <a:xfrm>
            <a:off x="4094883" y="147933"/>
            <a:ext cx="60325" cy="145415"/>
          </a:xfrm>
          <a:custGeom>
            <a:rect b="b" l="l" r="r" t="t"/>
            <a:pathLst>
              <a:path extrusionOk="0" h="145415" w="60325">
                <a:moveTo>
                  <a:pt x="52697" y="144915"/>
                </a:moveTo>
                <a:lnTo>
                  <a:pt x="8792" y="136137"/>
                </a:lnTo>
                <a:lnTo>
                  <a:pt x="0" y="0"/>
                </a:lnTo>
                <a:lnTo>
                  <a:pt x="60225" y="9841"/>
                </a:lnTo>
                <a:lnTo>
                  <a:pt x="52697" y="144915"/>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9" name="Google Shape;29;p32"/>
          <p:cNvSpPr/>
          <p:nvPr/>
        </p:nvSpPr>
        <p:spPr>
          <a:xfrm>
            <a:off x="2504792" y="470926"/>
            <a:ext cx="148590" cy="51435"/>
          </a:xfrm>
          <a:custGeom>
            <a:rect b="b" l="l" r="r" t="t"/>
            <a:pathLst>
              <a:path extrusionOk="0" h="51434" w="148589">
                <a:moveTo>
                  <a:pt x="148249" y="51431"/>
                </a:moveTo>
                <a:lnTo>
                  <a:pt x="0" y="51431"/>
                </a:lnTo>
                <a:lnTo>
                  <a:pt x="21952" y="0"/>
                </a:lnTo>
                <a:lnTo>
                  <a:pt x="118553" y="0"/>
                </a:lnTo>
                <a:lnTo>
                  <a:pt x="148249" y="51431"/>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0" name="Google Shape;30;p32"/>
          <p:cNvSpPr/>
          <p:nvPr/>
        </p:nvSpPr>
        <p:spPr>
          <a:xfrm>
            <a:off x="3501791" y="418161"/>
            <a:ext cx="82550" cy="153670"/>
          </a:xfrm>
          <a:custGeom>
            <a:rect b="b" l="l" r="r" t="t"/>
            <a:pathLst>
              <a:path extrusionOk="0" h="153670" w="82550">
                <a:moveTo>
                  <a:pt x="55622" y="153618"/>
                </a:moveTo>
                <a:lnTo>
                  <a:pt x="0" y="128518"/>
                </a:lnTo>
                <a:lnTo>
                  <a:pt x="42246" y="0"/>
                </a:lnTo>
                <a:lnTo>
                  <a:pt x="82380" y="19847"/>
                </a:lnTo>
                <a:lnTo>
                  <a:pt x="55622"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1" name="Google Shape;31;p32"/>
          <p:cNvSpPr/>
          <p:nvPr/>
        </p:nvSpPr>
        <p:spPr>
          <a:xfrm>
            <a:off x="267699" y="2471045"/>
            <a:ext cx="60325" cy="145415"/>
          </a:xfrm>
          <a:custGeom>
            <a:rect b="b" l="l" r="r" t="t"/>
            <a:pathLst>
              <a:path extrusionOk="0" h="145414" w="60325">
                <a:moveTo>
                  <a:pt x="52697" y="144916"/>
                </a:moveTo>
                <a:lnTo>
                  <a:pt x="8792" y="136137"/>
                </a:lnTo>
                <a:lnTo>
                  <a:pt x="0" y="0"/>
                </a:lnTo>
                <a:lnTo>
                  <a:pt x="60225" y="9841"/>
                </a:lnTo>
                <a:lnTo>
                  <a:pt x="52697"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 name="Google Shape;32;p32"/>
          <p:cNvSpPr/>
          <p:nvPr/>
        </p:nvSpPr>
        <p:spPr>
          <a:xfrm>
            <a:off x="103303" y="3344228"/>
            <a:ext cx="120650" cy="142875"/>
          </a:xfrm>
          <a:custGeom>
            <a:rect b="b" l="l" r="r" t="t"/>
            <a:pathLst>
              <a:path extrusionOk="0" h="142875" w="120650">
                <a:moveTo>
                  <a:pt x="83670" y="142792"/>
                </a:moveTo>
                <a:lnTo>
                  <a:pt x="0" y="57354"/>
                </a:lnTo>
                <a:lnTo>
                  <a:pt x="15367" y="0"/>
                </a:lnTo>
                <a:lnTo>
                  <a:pt x="120174" y="104806"/>
                </a:lnTo>
                <a:lnTo>
                  <a:pt x="83670" y="142792"/>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 name="Google Shape;33;p32"/>
          <p:cNvSpPr/>
          <p:nvPr/>
        </p:nvSpPr>
        <p:spPr>
          <a:xfrm>
            <a:off x="2945317" y="6569701"/>
            <a:ext cx="60325" cy="145415"/>
          </a:xfrm>
          <a:custGeom>
            <a:rect b="b" l="l" r="r" t="t"/>
            <a:pathLst>
              <a:path extrusionOk="0" h="145415" w="60325">
                <a:moveTo>
                  <a:pt x="52696" y="144916"/>
                </a:moveTo>
                <a:lnTo>
                  <a:pt x="8792" y="136138"/>
                </a:lnTo>
                <a:lnTo>
                  <a:pt x="0" y="0"/>
                </a:lnTo>
                <a:lnTo>
                  <a:pt x="60225" y="9841"/>
                </a:lnTo>
                <a:lnTo>
                  <a:pt x="52696" y="144916"/>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 name="Google Shape;34;p32"/>
          <p:cNvSpPr/>
          <p:nvPr/>
        </p:nvSpPr>
        <p:spPr>
          <a:xfrm>
            <a:off x="492377" y="3066620"/>
            <a:ext cx="156210" cy="104139"/>
          </a:xfrm>
          <a:custGeom>
            <a:rect b="b" l="l" r="r" t="t"/>
            <a:pathLst>
              <a:path extrusionOk="0" h="104139" w="156209">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5" name="Google Shape;35;p32"/>
          <p:cNvSpPr/>
          <p:nvPr/>
        </p:nvSpPr>
        <p:spPr>
          <a:xfrm>
            <a:off x="648719" y="1134717"/>
            <a:ext cx="82550" cy="153670"/>
          </a:xfrm>
          <a:custGeom>
            <a:rect b="b" l="l" r="r" t="t"/>
            <a:pathLst>
              <a:path extrusionOk="0" h="153669" w="82550">
                <a:moveTo>
                  <a:pt x="55623" y="153618"/>
                </a:moveTo>
                <a:lnTo>
                  <a:pt x="0" y="128518"/>
                </a:lnTo>
                <a:lnTo>
                  <a:pt x="42246" y="0"/>
                </a:lnTo>
                <a:lnTo>
                  <a:pt x="82381" y="19847"/>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 name="Google Shape;36;p32"/>
          <p:cNvSpPr/>
          <p:nvPr/>
        </p:nvSpPr>
        <p:spPr>
          <a:xfrm>
            <a:off x="7981452" y="480867"/>
            <a:ext cx="148590" cy="51435"/>
          </a:xfrm>
          <a:custGeom>
            <a:rect b="b" l="l" r="r" t="t"/>
            <a:pathLst>
              <a:path extrusionOk="0" h="51434" w="148590">
                <a:moveTo>
                  <a:pt x="148248" y="51431"/>
                </a:moveTo>
                <a:lnTo>
                  <a:pt x="0" y="51431"/>
                </a:lnTo>
                <a:lnTo>
                  <a:pt x="21952" y="0"/>
                </a:lnTo>
                <a:lnTo>
                  <a:pt x="118553" y="0"/>
                </a:lnTo>
                <a:lnTo>
                  <a:pt x="148248" y="51431"/>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 name="Google Shape;37;p32"/>
          <p:cNvSpPr/>
          <p:nvPr/>
        </p:nvSpPr>
        <p:spPr>
          <a:xfrm>
            <a:off x="8306461" y="107321"/>
            <a:ext cx="156210" cy="104139"/>
          </a:xfrm>
          <a:custGeom>
            <a:rect b="b" l="l" r="r" t="t"/>
            <a:pathLst>
              <a:path extrusionOk="0" h="104139" w="156209">
                <a:moveTo>
                  <a:pt x="27249" y="103811"/>
                </a:moveTo>
                <a:lnTo>
                  <a:pt x="0" y="58718"/>
                </a:lnTo>
                <a:lnTo>
                  <a:pt x="104188"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8" name="Google Shape;38;p32"/>
          <p:cNvSpPr/>
          <p:nvPr/>
        </p:nvSpPr>
        <p:spPr>
          <a:xfrm>
            <a:off x="9723573" y="241532"/>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9" name="Google Shape;39;p32"/>
          <p:cNvSpPr/>
          <p:nvPr/>
        </p:nvSpPr>
        <p:spPr>
          <a:xfrm>
            <a:off x="11401340" y="147198"/>
            <a:ext cx="120650" cy="142875"/>
          </a:xfrm>
          <a:custGeom>
            <a:rect b="b" l="l" r="r" t="t"/>
            <a:pathLst>
              <a:path extrusionOk="0" h="142875" w="120650">
                <a:moveTo>
                  <a:pt x="15366" y="142793"/>
                </a:moveTo>
                <a:lnTo>
                  <a:pt x="0" y="85438"/>
                </a:lnTo>
                <a:lnTo>
                  <a:pt x="83671" y="0"/>
                </a:lnTo>
                <a:lnTo>
                  <a:pt x="120174" y="37986"/>
                </a:lnTo>
                <a:lnTo>
                  <a:pt x="15366" y="14279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0" name="Google Shape;40;p32"/>
          <p:cNvSpPr/>
          <p:nvPr/>
        </p:nvSpPr>
        <p:spPr>
          <a:xfrm>
            <a:off x="11868253" y="997775"/>
            <a:ext cx="152400" cy="58419"/>
          </a:xfrm>
          <a:custGeom>
            <a:rect b="b" l="l" r="r" t="t"/>
            <a:pathLst>
              <a:path extrusionOk="0" h="58419" w="152400">
                <a:moveTo>
                  <a:pt x="147939" y="58394"/>
                </a:moveTo>
                <a:lnTo>
                  <a:pt x="0" y="49554"/>
                </a:lnTo>
                <a:lnTo>
                  <a:pt x="32700" y="0"/>
                </a:lnTo>
                <a:lnTo>
                  <a:pt x="152127" y="5884"/>
                </a:lnTo>
                <a:lnTo>
                  <a:pt x="147939" y="58394"/>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 name="Google Shape;41;p32"/>
          <p:cNvSpPr/>
          <p:nvPr/>
        </p:nvSpPr>
        <p:spPr>
          <a:xfrm>
            <a:off x="11508418" y="1093200"/>
            <a:ext cx="148590" cy="51435"/>
          </a:xfrm>
          <a:custGeom>
            <a:rect b="b" l="l" r="r" t="t"/>
            <a:pathLst>
              <a:path extrusionOk="0" h="51434" w="148590">
                <a:moveTo>
                  <a:pt x="148249" y="51433"/>
                </a:moveTo>
                <a:lnTo>
                  <a:pt x="0" y="51433"/>
                </a:lnTo>
                <a:lnTo>
                  <a:pt x="21952" y="0"/>
                </a:lnTo>
                <a:lnTo>
                  <a:pt x="118553" y="0"/>
                </a:lnTo>
                <a:lnTo>
                  <a:pt x="148249" y="5143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2" name="Google Shape;42;p32"/>
          <p:cNvSpPr/>
          <p:nvPr/>
        </p:nvSpPr>
        <p:spPr>
          <a:xfrm>
            <a:off x="11968785" y="1825700"/>
            <a:ext cx="148590" cy="51435"/>
          </a:xfrm>
          <a:custGeom>
            <a:rect b="b" l="l" r="r" t="t"/>
            <a:pathLst>
              <a:path extrusionOk="0" h="51435" w="148590">
                <a:moveTo>
                  <a:pt x="148248" y="51433"/>
                </a:moveTo>
                <a:lnTo>
                  <a:pt x="0" y="51433"/>
                </a:lnTo>
                <a:lnTo>
                  <a:pt x="21952" y="0"/>
                </a:lnTo>
                <a:lnTo>
                  <a:pt x="118552" y="0"/>
                </a:lnTo>
                <a:lnTo>
                  <a:pt x="148248" y="51433"/>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3" name="Google Shape;43;p32"/>
          <p:cNvSpPr/>
          <p:nvPr/>
        </p:nvSpPr>
        <p:spPr>
          <a:xfrm>
            <a:off x="163077" y="4621920"/>
            <a:ext cx="156210" cy="104139"/>
          </a:xfrm>
          <a:custGeom>
            <a:rect b="b" l="l" r="r" t="t"/>
            <a:pathLst>
              <a:path extrusionOk="0" h="104139" w="156210">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4" name="Google Shape;44;p32"/>
          <p:cNvSpPr/>
          <p:nvPr/>
        </p:nvSpPr>
        <p:spPr>
          <a:xfrm>
            <a:off x="471603" y="5341727"/>
            <a:ext cx="120650" cy="142875"/>
          </a:xfrm>
          <a:custGeom>
            <a:rect b="b" l="l" r="r" t="t"/>
            <a:pathLst>
              <a:path extrusionOk="0" h="142875" w="120650">
                <a:moveTo>
                  <a:pt x="83670" y="142793"/>
                </a:moveTo>
                <a:lnTo>
                  <a:pt x="0" y="57354"/>
                </a:lnTo>
                <a:lnTo>
                  <a:pt x="15367" y="0"/>
                </a:lnTo>
                <a:lnTo>
                  <a:pt x="120174" y="104806"/>
                </a:lnTo>
                <a:lnTo>
                  <a:pt x="83670" y="142793"/>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5" name="Google Shape;45;p32"/>
          <p:cNvSpPr/>
          <p:nvPr/>
        </p:nvSpPr>
        <p:spPr>
          <a:xfrm>
            <a:off x="202936" y="6011261"/>
            <a:ext cx="120650" cy="142875"/>
          </a:xfrm>
          <a:custGeom>
            <a:rect b="b" l="l" r="r" t="t"/>
            <a:pathLst>
              <a:path extrusionOk="0" h="142875" w="120650">
                <a:moveTo>
                  <a:pt x="83670" y="142792"/>
                </a:moveTo>
                <a:lnTo>
                  <a:pt x="0" y="57354"/>
                </a:lnTo>
                <a:lnTo>
                  <a:pt x="15367" y="0"/>
                </a:lnTo>
                <a:lnTo>
                  <a:pt x="120174" y="104806"/>
                </a:lnTo>
                <a:lnTo>
                  <a:pt x="83670"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6" name="Google Shape;46;p32"/>
          <p:cNvSpPr/>
          <p:nvPr/>
        </p:nvSpPr>
        <p:spPr>
          <a:xfrm>
            <a:off x="709952" y="6192516"/>
            <a:ext cx="82550" cy="153670"/>
          </a:xfrm>
          <a:custGeom>
            <a:rect b="b" l="l" r="r" t="t"/>
            <a:pathLst>
              <a:path extrusionOk="0" h="153670" w="82550">
                <a:moveTo>
                  <a:pt x="55623" y="153618"/>
                </a:moveTo>
                <a:lnTo>
                  <a:pt x="0" y="128519"/>
                </a:lnTo>
                <a:lnTo>
                  <a:pt x="42246" y="0"/>
                </a:lnTo>
                <a:lnTo>
                  <a:pt x="82381" y="19847"/>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7" name="Google Shape;47;p32"/>
          <p:cNvSpPr/>
          <p:nvPr/>
        </p:nvSpPr>
        <p:spPr>
          <a:xfrm>
            <a:off x="2001391" y="6552831"/>
            <a:ext cx="142875" cy="120650"/>
          </a:xfrm>
          <a:custGeom>
            <a:rect b="b" l="l" r="r" t="t"/>
            <a:pathLst>
              <a:path extrusionOk="0" h="120650" w="142875">
                <a:moveTo>
                  <a:pt x="57354" y="120174"/>
                </a:moveTo>
                <a:lnTo>
                  <a:pt x="0" y="104806"/>
                </a:lnTo>
                <a:lnTo>
                  <a:pt x="104806" y="0"/>
                </a:lnTo>
                <a:lnTo>
                  <a:pt x="142792" y="36502"/>
                </a:lnTo>
                <a:lnTo>
                  <a:pt x="57354" y="12017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8" name="Google Shape;48;p32"/>
          <p:cNvSpPr/>
          <p:nvPr/>
        </p:nvSpPr>
        <p:spPr>
          <a:xfrm>
            <a:off x="260528" y="6597953"/>
            <a:ext cx="156210" cy="104139"/>
          </a:xfrm>
          <a:custGeom>
            <a:rect b="b" l="l" r="r" t="t"/>
            <a:pathLst>
              <a:path extrusionOk="0" h="104140" w="156209">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9" name="Google Shape;49;p32"/>
          <p:cNvSpPr/>
          <p:nvPr/>
        </p:nvSpPr>
        <p:spPr>
          <a:xfrm>
            <a:off x="11928418" y="2878933"/>
            <a:ext cx="148590" cy="51435"/>
          </a:xfrm>
          <a:custGeom>
            <a:rect b="b" l="l" r="r" t="t"/>
            <a:pathLst>
              <a:path extrusionOk="0" h="51435" w="148590">
                <a:moveTo>
                  <a:pt x="148249" y="51431"/>
                </a:moveTo>
                <a:lnTo>
                  <a:pt x="0" y="51431"/>
                </a:lnTo>
                <a:lnTo>
                  <a:pt x="21952" y="0"/>
                </a:lnTo>
                <a:lnTo>
                  <a:pt x="118553" y="0"/>
                </a:lnTo>
                <a:lnTo>
                  <a:pt x="148249" y="5143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 name="Google Shape;50;p32"/>
          <p:cNvSpPr/>
          <p:nvPr/>
        </p:nvSpPr>
        <p:spPr>
          <a:xfrm>
            <a:off x="11996940" y="4594731"/>
            <a:ext cx="120650" cy="142875"/>
          </a:xfrm>
          <a:custGeom>
            <a:rect b="b" l="l" r="r" t="t"/>
            <a:pathLst>
              <a:path extrusionOk="0" h="142875" w="120650">
                <a:moveTo>
                  <a:pt x="15366" y="142792"/>
                </a:moveTo>
                <a:lnTo>
                  <a:pt x="0" y="85437"/>
                </a:lnTo>
                <a:lnTo>
                  <a:pt x="83671" y="0"/>
                </a:lnTo>
                <a:lnTo>
                  <a:pt x="120174" y="37985"/>
                </a:lnTo>
                <a:lnTo>
                  <a:pt x="15366"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1" name="Google Shape;51;p32"/>
          <p:cNvSpPr/>
          <p:nvPr/>
        </p:nvSpPr>
        <p:spPr>
          <a:xfrm>
            <a:off x="11387667" y="3778578"/>
            <a:ext cx="120650" cy="142875"/>
          </a:xfrm>
          <a:custGeom>
            <a:rect b="b" l="l" r="r" t="t"/>
            <a:pathLst>
              <a:path extrusionOk="0" h="142875" w="120650">
                <a:moveTo>
                  <a:pt x="83670" y="142793"/>
                </a:moveTo>
                <a:lnTo>
                  <a:pt x="0" y="57354"/>
                </a:lnTo>
                <a:lnTo>
                  <a:pt x="15366" y="0"/>
                </a:lnTo>
                <a:lnTo>
                  <a:pt x="120173" y="104806"/>
                </a:lnTo>
                <a:lnTo>
                  <a:pt x="83670"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 name="Google Shape;52;p32"/>
          <p:cNvSpPr/>
          <p:nvPr/>
        </p:nvSpPr>
        <p:spPr>
          <a:xfrm>
            <a:off x="11981582" y="3886734"/>
            <a:ext cx="60325" cy="145415"/>
          </a:xfrm>
          <a:custGeom>
            <a:rect b="b" l="l" r="r" t="t"/>
            <a:pathLst>
              <a:path extrusionOk="0" h="145414" w="60325">
                <a:moveTo>
                  <a:pt x="52697" y="144915"/>
                </a:moveTo>
                <a:lnTo>
                  <a:pt x="8793" y="136137"/>
                </a:lnTo>
                <a:lnTo>
                  <a:pt x="0" y="0"/>
                </a:lnTo>
                <a:lnTo>
                  <a:pt x="60225" y="9840"/>
                </a:lnTo>
                <a:lnTo>
                  <a:pt x="52697" y="144915"/>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 name="Google Shape;53;p32"/>
          <p:cNvSpPr/>
          <p:nvPr/>
        </p:nvSpPr>
        <p:spPr>
          <a:xfrm>
            <a:off x="4006852" y="6371316"/>
            <a:ext cx="148590" cy="51435"/>
          </a:xfrm>
          <a:custGeom>
            <a:rect b="b" l="l" r="r" t="t"/>
            <a:pathLst>
              <a:path extrusionOk="0" h="51435" w="148589">
                <a:moveTo>
                  <a:pt x="148249" y="51432"/>
                </a:moveTo>
                <a:lnTo>
                  <a:pt x="0" y="51432"/>
                </a:lnTo>
                <a:lnTo>
                  <a:pt x="21951" y="0"/>
                </a:lnTo>
                <a:lnTo>
                  <a:pt x="118552" y="0"/>
                </a:lnTo>
                <a:lnTo>
                  <a:pt x="148249"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 name="Google Shape;54;p32"/>
          <p:cNvSpPr/>
          <p:nvPr/>
        </p:nvSpPr>
        <p:spPr>
          <a:xfrm>
            <a:off x="5894000" y="6409711"/>
            <a:ext cx="120650" cy="142875"/>
          </a:xfrm>
          <a:custGeom>
            <a:rect b="b" l="l" r="r" t="t"/>
            <a:pathLst>
              <a:path extrusionOk="0" h="142875" w="120650">
                <a:moveTo>
                  <a:pt x="83671" y="142793"/>
                </a:moveTo>
                <a:lnTo>
                  <a:pt x="0" y="57354"/>
                </a:lnTo>
                <a:lnTo>
                  <a:pt x="15367" y="0"/>
                </a:lnTo>
                <a:lnTo>
                  <a:pt x="120174" y="104806"/>
                </a:lnTo>
                <a:lnTo>
                  <a:pt x="83671"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 name="Google Shape;55;p32"/>
          <p:cNvSpPr/>
          <p:nvPr/>
        </p:nvSpPr>
        <p:spPr>
          <a:xfrm>
            <a:off x="3546359" y="6619022"/>
            <a:ext cx="60325" cy="145415"/>
          </a:xfrm>
          <a:custGeom>
            <a:rect b="b" l="l" r="r" t="t"/>
            <a:pathLst>
              <a:path extrusionOk="0" h="145415" w="60325">
                <a:moveTo>
                  <a:pt x="7527" y="144916"/>
                </a:moveTo>
                <a:lnTo>
                  <a:pt x="0" y="9841"/>
                </a:lnTo>
                <a:lnTo>
                  <a:pt x="60224" y="0"/>
                </a:lnTo>
                <a:lnTo>
                  <a:pt x="51432" y="136138"/>
                </a:lnTo>
                <a:lnTo>
                  <a:pt x="7527"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 name="Google Shape;56;p32"/>
          <p:cNvSpPr/>
          <p:nvPr/>
        </p:nvSpPr>
        <p:spPr>
          <a:xfrm>
            <a:off x="5375054" y="6727967"/>
            <a:ext cx="153670" cy="82550"/>
          </a:xfrm>
          <a:custGeom>
            <a:rect b="b" l="l" r="r" t="t"/>
            <a:pathLst>
              <a:path extrusionOk="0" h="82550" w="153670">
                <a:moveTo>
                  <a:pt x="25099" y="82380"/>
                </a:moveTo>
                <a:lnTo>
                  <a:pt x="0" y="26757"/>
                </a:lnTo>
                <a:lnTo>
                  <a:pt x="133771" y="0"/>
                </a:lnTo>
                <a:lnTo>
                  <a:pt x="153618" y="40133"/>
                </a:lnTo>
                <a:lnTo>
                  <a:pt x="25099" y="82380"/>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7" name="Google Shape;57;p32"/>
          <p:cNvSpPr/>
          <p:nvPr/>
        </p:nvSpPr>
        <p:spPr>
          <a:xfrm>
            <a:off x="4646274" y="6464498"/>
            <a:ext cx="120650" cy="142875"/>
          </a:xfrm>
          <a:custGeom>
            <a:rect b="b" l="l" r="r" t="t"/>
            <a:pathLst>
              <a:path extrusionOk="0" h="142875" w="120650">
                <a:moveTo>
                  <a:pt x="15367" y="142792"/>
                </a:moveTo>
                <a:lnTo>
                  <a:pt x="0" y="85438"/>
                </a:lnTo>
                <a:lnTo>
                  <a:pt x="83670" y="0"/>
                </a:lnTo>
                <a:lnTo>
                  <a:pt x="120174" y="37986"/>
                </a:lnTo>
                <a:lnTo>
                  <a:pt x="15367" y="142792"/>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 name="Google Shape;58;p32"/>
          <p:cNvSpPr/>
          <p:nvPr/>
        </p:nvSpPr>
        <p:spPr>
          <a:xfrm>
            <a:off x="6590352" y="6675700"/>
            <a:ext cx="148590" cy="51435"/>
          </a:xfrm>
          <a:custGeom>
            <a:rect b="b" l="l" r="r" t="t"/>
            <a:pathLst>
              <a:path extrusionOk="0" h="51434" w="148590">
                <a:moveTo>
                  <a:pt x="148248" y="51433"/>
                </a:moveTo>
                <a:lnTo>
                  <a:pt x="0" y="51433"/>
                </a:lnTo>
                <a:lnTo>
                  <a:pt x="21952" y="0"/>
                </a:lnTo>
                <a:lnTo>
                  <a:pt x="118553" y="0"/>
                </a:lnTo>
                <a:lnTo>
                  <a:pt x="148248" y="5143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 name="Google Shape;59;p32"/>
          <p:cNvSpPr/>
          <p:nvPr/>
        </p:nvSpPr>
        <p:spPr>
          <a:xfrm>
            <a:off x="6915361" y="6302154"/>
            <a:ext cx="156210" cy="104139"/>
          </a:xfrm>
          <a:custGeom>
            <a:rect b="b" l="l" r="r" t="t"/>
            <a:pathLst>
              <a:path extrusionOk="0" h="104139" w="156209">
                <a:moveTo>
                  <a:pt x="27249" y="103811"/>
                </a:moveTo>
                <a:lnTo>
                  <a:pt x="0" y="58718"/>
                </a:lnTo>
                <a:lnTo>
                  <a:pt x="104188"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 name="Google Shape;60;p32"/>
          <p:cNvSpPr/>
          <p:nvPr/>
        </p:nvSpPr>
        <p:spPr>
          <a:xfrm>
            <a:off x="9881334" y="6252345"/>
            <a:ext cx="120650" cy="142875"/>
          </a:xfrm>
          <a:custGeom>
            <a:rect b="b" l="l" r="r" t="t"/>
            <a:pathLst>
              <a:path extrusionOk="0" h="142875" w="120650">
                <a:moveTo>
                  <a:pt x="83670" y="142792"/>
                </a:moveTo>
                <a:lnTo>
                  <a:pt x="0" y="57354"/>
                </a:lnTo>
                <a:lnTo>
                  <a:pt x="15366" y="0"/>
                </a:lnTo>
                <a:lnTo>
                  <a:pt x="120172" y="104806"/>
                </a:lnTo>
                <a:lnTo>
                  <a:pt x="83670" y="142792"/>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 name="Google Shape;61;p32"/>
          <p:cNvSpPr/>
          <p:nvPr/>
        </p:nvSpPr>
        <p:spPr>
          <a:xfrm>
            <a:off x="10421461" y="6620587"/>
            <a:ext cx="156210" cy="104139"/>
          </a:xfrm>
          <a:custGeom>
            <a:rect b="b" l="l" r="r" t="t"/>
            <a:pathLst>
              <a:path extrusionOk="0" h="104140" w="156209">
                <a:moveTo>
                  <a:pt x="27249" y="103811"/>
                </a:moveTo>
                <a:lnTo>
                  <a:pt x="0" y="58718"/>
                </a:lnTo>
                <a:lnTo>
                  <a:pt x="104187"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 name="Google Shape;62;p32"/>
          <p:cNvSpPr/>
          <p:nvPr/>
        </p:nvSpPr>
        <p:spPr>
          <a:xfrm>
            <a:off x="11226718" y="6518367"/>
            <a:ext cx="148590" cy="51435"/>
          </a:xfrm>
          <a:custGeom>
            <a:rect b="b" l="l" r="r" t="t"/>
            <a:pathLst>
              <a:path extrusionOk="0" h="51434" w="148590">
                <a:moveTo>
                  <a:pt x="148249" y="51432"/>
                </a:moveTo>
                <a:lnTo>
                  <a:pt x="0" y="51432"/>
                </a:lnTo>
                <a:lnTo>
                  <a:pt x="21952" y="0"/>
                </a:lnTo>
                <a:lnTo>
                  <a:pt x="118553" y="0"/>
                </a:lnTo>
                <a:lnTo>
                  <a:pt x="148249" y="51432"/>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3" name="Google Shape;63;p32"/>
          <p:cNvSpPr/>
          <p:nvPr/>
        </p:nvSpPr>
        <p:spPr>
          <a:xfrm>
            <a:off x="11813240" y="6578631"/>
            <a:ext cx="120650" cy="142875"/>
          </a:xfrm>
          <a:custGeom>
            <a:rect b="b" l="l" r="r" t="t"/>
            <a:pathLst>
              <a:path extrusionOk="0" h="142875" w="120650">
                <a:moveTo>
                  <a:pt x="15366" y="142792"/>
                </a:moveTo>
                <a:lnTo>
                  <a:pt x="0" y="85437"/>
                </a:lnTo>
                <a:lnTo>
                  <a:pt x="83671" y="0"/>
                </a:lnTo>
                <a:lnTo>
                  <a:pt x="120174" y="37985"/>
                </a:lnTo>
                <a:lnTo>
                  <a:pt x="15366"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4" name="Google Shape;64;p32"/>
          <p:cNvSpPr/>
          <p:nvPr/>
        </p:nvSpPr>
        <p:spPr>
          <a:xfrm>
            <a:off x="11493287" y="5909333"/>
            <a:ext cx="153670" cy="82550"/>
          </a:xfrm>
          <a:custGeom>
            <a:rect b="b" l="l" r="r" t="t"/>
            <a:pathLst>
              <a:path extrusionOk="0" h="82550" w="153670">
                <a:moveTo>
                  <a:pt x="25099" y="82381"/>
                </a:moveTo>
                <a:lnTo>
                  <a:pt x="0" y="26758"/>
                </a:lnTo>
                <a:lnTo>
                  <a:pt x="133771" y="0"/>
                </a:lnTo>
                <a:lnTo>
                  <a:pt x="153618" y="40134"/>
                </a:lnTo>
                <a:lnTo>
                  <a:pt x="25099" y="82381"/>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5" name="Google Shape;65;p32"/>
          <p:cNvSpPr/>
          <p:nvPr/>
        </p:nvSpPr>
        <p:spPr>
          <a:xfrm>
            <a:off x="11467216" y="5233833"/>
            <a:ext cx="60325" cy="145415"/>
          </a:xfrm>
          <a:custGeom>
            <a:rect b="b" l="l" r="r" t="t"/>
            <a:pathLst>
              <a:path extrusionOk="0" h="145414" w="60325">
                <a:moveTo>
                  <a:pt x="52696" y="144915"/>
                </a:moveTo>
                <a:lnTo>
                  <a:pt x="8791" y="136138"/>
                </a:lnTo>
                <a:lnTo>
                  <a:pt x="0" y="0"/>
                </a:lnTo>
                <a:lnTo>
                  <a:pt x="60224" y="9841"/>
                </a:lnTo>
                <a:lnTo>
                  <a:pt x="52696" y="144915"/>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6" name="Google Shape;66;p32"/>
          <p:cNvSpPr/>
          <p:nvPr/>
        </p:nvSpPr>
        <p:spPr>
          <a:xfrm>
            <a:off x="11939918" y="5298517"/>
            <a:ext cx="82550" cy="153670"/>
          </a:xfrm>
          <a:custGeom>
            <a:rect b="b" l="l" r="r" t="t"/>
            <a:pathLst>
              <a:path extrusionOk="0" h="153670" w="82550">
                <a:moveTo>
                  <a:pt x="55623" y="153618"/>
                </a:moveTo>
                <a:lnTo>
                  <a:pt x="0" y="128518"/>
                </a:lnTo>
                <a:lnTo>
                  <a:pt x="42246" y="0"/>
                </a:lnTo>
                <a:lnTo>
                  <a:pt x="82381" y="19846"/>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 name="Google Shape;67;p32"/>
          <p:cNvSpPr/>
          <p:nvPr/>
        </p:nvSpPr>
        <p:spPr>
          <a:xfrm>
            <a:off x="415199" y="413467"/>
            <a:ext cx="11362055" cy="6031230"/>
          </a:xfrm>
          <a:custGeom>
            <a:rect b="b" l="l" r="r" t="t"/>
            <a:pathLst>
              <a:path extrusionOk="0" h="6031230" w="11362055">
                <a:moveTo>
                  <a:pt x="11021802" y="6031200"/>
                </a:moveTo>
                <a:lnTo>
                  <a:pt x="339797" y="6031200"/>
                </a:lnTo>
                <a:lnTo>
                  <a:pt x="293689" y="6028098"/>
                </a:lnTo>
                <a:lnTo>
                  <a:pt x="249466" y="6019062"/>
                </a:lnTo>
                <a:lnTo>
                  <a:pt x="207533" y="6004497"/>
                </a:lnTo>
                <a:lnTo>
                  <a:pt x="168295" y="5984807"/>
                </a:lnTo>
                <a:lnTo>
                  <a:pt x="132157" y="5960399"/>
                </a:lnTo>
                <a:lnTo>
                  <a:pt x="99524" y="5931675"/>
                </a:lnTo>
                <a:lnTo>
                  <a:pt x="70801" y="5899042"/>
                </a:lnTo>
                <a:lnTo>
                  <a:pt x="46392" y="5862904"/>
                </a:lnTo>
                <a:lnTo>
                  <a:pt x="26702" y="5823666"/>
                </a:lnTo>
                <a:lnTo>
                  <a:pt x="12137" y="5781733"/>
                </a:lnTo>
                <a:lnTo>
                  <a:pt x="3101" y="5737510"/>
                </a:lnTo>
                <a:lnTo>
                  <a:pt x="0" y="5691402"/>
                </a:lnTo>
                <a:lnTo>
                  <a:pt x="0" y="339797"/>
                </a:lnTo>
                <a:lnTo>
                  <a:pt x="3101" y="293689"/>
                </a:lnTo>
                <a:lnTo>
                  <a:pt x="12137" y="249466"/>
                </a:lnTo>
                <a:lnTo>
                  <a:pt x="26702" y="207533"/>
                </a:lnTo>
                <a:lnTo>
                  <a:pt x="46392" y="168295"/>
                </a:lnTo>
                <a:lnTo>
                  <a:pt x="70801" y="132157"/>
                </a:lnTo>
                <a:lnTo>
                  <a:pt x="99524" y="99524"/>
                </a:lnTo>
                <a:lnTo>
                  <a:pt x="132157" y="70801"/>
                </a:lnTo>
                <a:lnTo>
                  <a:pt x="168295" y="46392"/>
                </a:lnTo>
                <a:lnTo>
                  <a:pt x="207533" y="26702"/>
                </a:lnTo>
                <a:lnTo>
                  <a:pt x="249466" y="12137"/>
                </a:lnTo>
                <a:lnTo>
                  <a:pt x="293689" y="3101"/>
                </a:lnTo>
                <a:lnTo>
                  <a:pt x="339797" y="0"/>
                </a:lnTo>
                <a:lnTo>
                  <a:pt x="11021802" y="0"/>
                </a:lnTo>
                <a:lnTo>
                  <a:pt x="11075279" y="4233"/>
                </a:lnTo>
                <a:lnTo>
                  <a:pt x="11126957" y="16679"/>
                </a:lnTo>
                <a:lnTo>
                  <a:pt x="11175924" y="36962"/>
                </a:lnTo>
                <a:lnTo>
                  <a:pt x="11221268" y="64703"/>
                </a:lnTo>
                <a:lnTo>
                  <a:pt x="11262075" y="99524"/>
                </a:lnTo>
                <a:lnTo>
                  <a:pt x="11296896" y="140331"/>
                </a:lnTo>
                <a:lnTo>
                  <a:pt x="11324637" y="185675"/>
                </a:lnTo>
                <a:lnTo>
                  <a:pt x="11344920" y="234642"/>
                </a:lnTo>
                <a:lnTo>
                  <a:pt x="11357366" y="286320"/>
                </a:lnTo>
                <a:lnTo>
                  <a:pt x="11361599" y="339797"/>
                </a:lnTo>
                <a:lnTo>
                  <a:pt x="11361599" y="5691402"/>
                </a:lnTo>
                <a:lnTo>
                  <a:pt x="11358498" y="5737510"/>
                </a:lnTo>
                <a:lnTo>
                  <a:pt x="11349462" y="5781733"/>
                </a:lnTo>
                <a:lnTo>
                  <a:pt x="11334896" y="5823666"/>
                </a:lnTo>
                <a:lnTo>
                  <a:pt x="11315207" y="5862904"/>
                </a:lnTo>
                <a:lnTo>
                  <a:pt x="11290798" y="5899042"/>
                </a:lnTo>
                <a:lnTo>
                  <a:pt x="11262075" y="5931675"/>
                </a:lnTo>
                <a:lnTo>
                  <a:pt x="11229442" y="5960399"/>
                </a:lnTo>
                <a:lnTo>
                  <a:pt x="11193304" y="5984807"/>
                </a:lnTo>
                <a:lnTo>
                  <a:pt x="11154066" y="6004497"/>
                </a:lnTo>
                <a:lnTo>
                  <a:pt x="11112134" y="6019062"/>
                </a:lnTo>
                <a:lnTo>
                  <a:pt x="11067910" y="6028098"/>
                </a:lnTo>
                <a:lnTo>
                  <a:pt x="11021802" y="60312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8" name="Google Shape;68;p32"/>
          <p:cNvSpPr txBox="1"/>
          <p:nvPr>
            <p:ph type="title"/>
          </p:nvPr>
        </p:nvSpPr>
        <p:spPr>
          <a:xfrm>
            <a:off x="1927094" y="3825240"/>
            <a:ext cx="8337811" cy="18542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1" i="0" sz="6000" u="none" cap="none" strike="noStrike">
                <a:solidFill>
                  <a:srgbClr val="D63093"/>
                </a:solidFill>
                <a:latin typeface="Nunito Black"/>
                <a:ea typeface="Nunito Black"/>
                <a:cs typeface="Nunito Black"/>
                <a:sym typeface="Nuni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9" name="Google Shape;69;p32"/>
          <p:cNvSpPr txBox="1"/>
          <p:nvPr>
            <p:ph idx="1" type="body"/>
          </p:nvPr>
        </p:nvSpPr>
        <p:spPr>
          <a:xfrm>
            <a:off x="1076441" y="1735694"/>
            <a:ext cx="10039116" cy="4140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70" name="Google Shape;70;p32"/>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3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3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png"/><Relationship Id="rId13" Type="http://schemas.openxmlformats.org/officeDocument/2006/relationships/image" Target="../media/image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13.png"/><Relationship Id="rId14" Type="http://schemas.openxmlformats.org/officeDocument/2006/relationships/image" Target="../media/image8.jp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34.png"/><Relationship Id="rId6" Type="http://schemas.openxmlformats.org/officeDocument/2006/relationships/image" Target="../media/image45.png"/><Relationship Id="rId7"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66.png"/><Relationship Id="rId5" Type="http://schemas.openxmlformats.org/officeDocument/2006/relationships/image" Target="../media/image5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17.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2.jp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65.png"/><Relationship Id="rId5" Type="http://schemas.openxmlformats.org/officeDocument/2006/relationships/image" Target="../media/image76.gif"/><Relationship Id="rId6"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61.png"/><Relationship Id="rId8"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3.png"/><Relationship Id="rId6"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50.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 name="Shape 104"/>
        <p:cNvGrpSpPr/>
        <p:nvPr/>
      </p:nvGrpSpPr>
      <p:grpSpPr>
        <a:xfrm>
          <a:off x="0" y="0"/>
          <a:ext cx="0" cy="0"/>
          <a:chOff x="0" y="0"/>
          <a:chExt cx="0" cy="0"/>
        </a:xfrm>
      </p:grpSpPr>
      <p:grpSp>
        <p:nvGrpSpPr>
          <p:cNvPr id="105" name="Google Shape;105;p1"/>
          <p:cNvGrpSpPr/>
          <p:nvPr/>
        </p:nvGrpSpPr>
        <p:grpSpPr>
          <a:xfrm>
            <a:off x="0" y="34210"/>
            <a:ext cx="343383" cy="6748492"/>
            <a:chOff x="0" y="34210"/>
            <a:chExt cx="343383" cy="6748492"/>
          </a:xfrm>
        </p:grpSpPr>
        <p:pic>
          <p:nvPicPr>
            <p:cNvPr id="106" name="Google Shape;106;p1"/>
            <p:cNvPicPr preferRelativeResize="0"/>
            <p:nvPr/>
          </p:nvPicPr>
          <p:blipFill rotWithShape="1">
            <a:blip r:embed="rId3">
              <a:alphaModFix/>
            </a:blip>
            <a:srcRect b="0" l="0" r="0" t="0"/>
            <a:stretch/>
          </p:blipFill>
          <p:spPr>
            <a:xfrm>
              <a:off x="0" y="34210"/>
              <a:ext cx="343383" cy="5752199"/>
            </a:xfrm>
            <a:prstGeom prst="rect">
              <a:avLst/>
            </a:prstGeom>
            <a:noFill/>
            <a:ln>
              <a:noFill/>
            </a:ln>
          </p:spPr>
        </p:pic>
        <p:pic>
          <p:nvPicPr>
            <p:cNvPr id="107" name="Google Shape;107;p1"/>
            <p:cNvPicPr preferRelativeResize="0"/>
            <p:nvPr/>
          </p:nvPicPr>
          <p:blipFill rotWithShape="1">
            <a:blip r:embed="rId4">
              <a:alphaModFix/>
            </a:blip>
            <a:srcRect b="0" l="0" r="0" t="0"/>
            <a:stretch/>
          </p:blipFill>
          <p:spPr>
            <a:xfrm>
              <a:off x="0" y="3071605"/>
              <a:ext cx="163076" cy="3711097"/>
            </a:xfrm>
            <a:prstGeom prst="rect">
              <a:avLst/>
            </a:prstGeom>
            <a:noFill/>
            <a:ln>
              <a:noFill/>
            </a:ln>
          </p:spPr>
        </p:pic>
      </p:grpSp>
      <p:grpSp>
        <p:nvGrpSpPr>
          <p:cNvPr id="108" name="Google Shape;108;p1"/>
          <p:cNvGrpSpPr/>
          <p:nvPr/>
        </p:nvGrpSpPr>
        <p:grpSpPr>
          <a:xfrm>
            <a:off x="11952739" y="423057"/>
            <a:ext cx="239260" cy="6405651"/>
            <a:chOff x="11952739" y="423057"/>
            <a:chExt cx="239260" cy="6405651"/>
          </a:xfrm>
        </p:grpSpPr>
        <p:pic>
          <p:nvPicPr>
            <p:cNvPr id="109" name="Google Shape;109;p1"/>
            <p:cNvPicPr preferRelativeResize="0"/>
            <p:nvPr/>
          </p:nvPicPr>
          <p:blipFill rotWithShape="1">
            <a:blip r:embed="rId5">
              <a:alphaModFix/>
            </a:blip>
            <a:srcRect b="0" l="0" r="0" t="0"/>
            <a:stretch/>
          </p:blipFill>
          <p:spPr>
            <a:xfrm>
              <a:off x="11952739" y="423057"/>
              <a:ext cx="228559" cy="3399149"/>
            </a:xfrm>
            <a:prstGeom prst="rect">
              <a:avLst/>
            </a:prstGeom>
            <a:noFill/>
            <a:ln>
              <a:noFill/>
            </a:ln>
          </p:spPr>
        </p:pic>
        <p:pic>
          <p:nvPicPr>
            <p:cNvPr id="110" name="Google Shape;110;p1"/>
            <p:cNvPicPr preferRelativeResize="0"/>
            <p:nvPr/>
          </p:nvPicPr>
          <p:blipFill rotWithShape="1">
            <a:blip r:embed="rId6">
              <a:alphaModFix/>
            </a:blip>
            <a:srcRect b="0" l="0" r="0" t="0"/>
            <a:stretch/>
          </p:blipFill>
          <p:spPr>
            <a:xfrm>
              <a:off x="11952739" y="678681"/>
              <a:ext cx="239260" cy="5808673"/>
            </a:xfrm>
            <a:prstGeom prst="rect">
              <a:avLst/>
            </a:prstGeom>
            <a:noFill/>
            <a:ln>
              <a:noFill/>
            </a:ln>
          </p:spPr>
        </p:pic>
        <p:pic>
          <p:nvPicPr>
            <p:cNvPr id="111" name="Google Shape;111;p1"/>
            <p:cNvPicPr preferRelativeResize="0"/>
            <p:nvPr/>
          </p:nvPicPr>
          <p:blipFill rotWithShape="1">
            <a:blip r:embed="rId7">
              <a:alphaModFix/>
            </a:blip>
            <a:srcRect b="0" l="0" r="0" t="0"/>
            <a:stretch/>
          </p:blipFill>
          <p:spPr>
            <a:xfrm>
              <a:off x="11952739" y="3106854"/>
              <a:ext cx="239260" cy="3721854"/>
            </a:xfrm>
            <a:prstGeom prst="rect">
              <a:avLst/>
            </a:prstGeom>
            <a:noFill/>
            <a:ln>
              <a:noFill/>
            </a:ln>
          </p:spPr>
        </p:pic>
      </p:grpSp>
      <p:pic>
        <p:nvPicPr>
          <p:cNvPr id="112" name="Google Shape;112;p1"/>
          <p:cNvPicPr preferRelativeResize="0"/>
          <p:nvPr/>
        </p:nvPicPr>
        <p:blipFill rotWithShape="1">
          <a:blip r:embed="rId8">
            <a:alphaModFix/>
          </a:blip>
          <a:srcRect b="0" l="0" r="0" t="0"/>
          <a:stretch/>
        </p:blipFill>
        <p:spPr>
          <a:xfrm>
            <a:off x="367688" y="1"/>
            <a:ext cx="4469637" cy="156146"/>
          </a:xfrm>
          <a:prstGeom prst="rect">
            <a:avLst/>
          </a:prstGeom>
          <a:noFill/>
          <a:ln>
            <a:noFill/>
          </a:ln>
        </p:spPr>
      </p:pic>
      <p:grpSp>
        <p:nvGrpSpPr>
          <p:cNvPr id="113" name="Google Shape;113;p1"/>
          <p:cNvGrpSpPr/>
          <p:nvPr/>
        </p:nvGrpSpPr>
        <p:grpSpPr>
          <a:xfrm>
            <a:off x="3886596" y="1"/>
            <a:ext cx="8305403" cy="380566"/>
            <a:chOff x="3886596" y="1"/>
            <a:chExt cx="8305403" cy="380566"/>
          </a:xfrm>
        </p:grpSpPr>
        <p:pic>
          <p:nvPicPr>
            <p:cNvPr id="114" name="Google Shape;114;p1"/>
            <p:cNvPicPr preferRelativeResize="0"/>
            <p:nvPr/>
          </p:nvPicPr>
          <p:blipFill rotWithShape="1">
            <a:blip r:embed="rId9">
              <a:alphaModFix/>
            </a:blip>
            <a:srcRect b="0" l="0" r="0" t="0"/>
            <a:stretch/>
          </p:blipFill>
          <p:spPr>
            <a:xfrm>
              <a:off x="6135707" y="1"/>
              <a:ext cx="5538795" cy="156146"/>
            </a:xfrm>
            <a:prstGeom prst="rect">
              <a:avLst/>
            </a:prstGeom>
            <a:noFill/>
            <a:ln>
              <a:noFill/>
            </a:ln>
          </p:spPr>
        </p:pic>
        <p:pic>
          <p:nvPicPr>
            <p:cNvPr id="115" name="Google Shape;115;p1"/>
            <p:cNvPicPr preferRelativeResize="0"/>
            <p:nvPr/>
          </p:nvPicPr>
          <p:blipFill rotWithShape="1">
            <a:blip r:embed="rId10">
              <a:alphaModFix/>
            </a:blip>
            <a:srcRect b="0" l="0" r="0" t="0"/>
            <a:stretch/>
          </p:blipFill>
          <p:spPr>
            <a:xfrm>
              <a:off x="9858076" y="1"/>
              <a:ext cx="2333923" cy="245677"/>
            </a:xfrm>
            <a:prstGeom prst="rect">
              <a:avLst/>
            </a:prstGeom>
            <a:noFill/>
            <a:ln>
              <a:noFill/>
            </a:ln>
          </p:spPr>
        </p:pic>
        <p:pic>
          <p:nvPicPr>
            <p:cNvPr id="116" name="Google Shape;116;p1"/>
            <p:cNvPicPr preferRelativeResize="0"/>
            <p:nvPr/>
          </p:nvPicPr>
          <p:blipFill rotWithShape="1">
            <a:blip r:embed="rId11">
              <a:alphaModFix/>
            </a:blip>
            <a:srcRect b="0" l="0" r="0" t="0"/>
            <a:stretch/>
          </p:blipFill>
          <p:spPr>
            <a:xfrm>
              <a:off x="3886596" y="1"/>
              <a:ext cx="2986530" cy="380566"/>
            </a:xfrm>
            <a:prstGeom prst="rect">
              <a:avLst/>
            </a:prstGeom>
            <a:noFill/>
            <a:ln>
              <a:noFill/>
            </a:ln>
          </p:spPr>
        </p:pic>
      </p:grpSp>
      <p:grpSp>
        <p:nvGrpSpPr>
          <p:cNvPr id="117" name="Google Shape;117;p1"/>
          <p:cNvGrpSpPr/>
          <p:nvPr/>
        </p:nvGrpSpPr>
        <p:grpSpPr>
          <a:xfrm>
            <a:off x="-2" y="-201967"/>
            <a:ext cx="12191999" cy="6857999"/>
            <a:chOff x="0" y="0"/>
            <a:chExt cx="12191999" cy="6857999"/>
          </a:xfrm>
        </p:grpSpPr>
        <p:pic>
          <p:nvPicPr>
            <p:cNvPr id="118" name="Google Shape;118;p1"/>
            <p:cNvPicPr preferRelativeResize="0"/>
            <p:nvPr/>
          </p:nvPicPr>
          <p:blipFill rotWithShape="1">
            <a:blip r:embed="rId12">
              <a:alphaModFix/>
            </a:blip>
            <a:srcRect b="0" l="0" r="0" t="0"/>
            <a:stretch/>
          </p:blipFill>
          <p:spPr>
            <a:xfrm>
              <a:off x="6149675" y="6557731"/>
              <a:ext cx="5524827" cy="300268"/>
            </a:xfrm>
            <a:prstGeom prst="rect">
              <a:avLst/>
            </a:prstGeom>
            <a:noFill/>
            <a:ln>
              <a:noFill/>
            </a:ln>
          </p:spPr>
        </p:pic>
        <p:pic>
          <p:nvPicPr>
            <p:cNvPr id="119" name="Google Shape;119;p1"/>
            <p:cNvPicPr preferRelativeResize="0"/>
            <p:nvPr/>
          </p:nvPicPr>
          <p:blipFill rotWithShape="1">
            <a:blip r:embed="rId13">
              <a:alphaModFix/>
            </a:blip>
            <a:srcRect b="0" l="0" r="0" t="0"/>
            <a:stretch/>
          </p:blipFill>
          <p:spPr>
            <a:xfrm>
              <a:off x="200396" y="6633030"/>
              <a:ext cx="7200942" cy="224969"/>
            </a:xfrm>
            <a:prstGeom prst="rect">
              <a:avLst/>
            </a:prstGeom>
            <a:noFill/>
            <a:ln>
              <a:noFill/>
            </a:ln>
          </p:spPr>
        </p:pic>
        <p:pic>
          <p:nvPicPr>
            <p:cNvPr id="120" name="Google Shape;120;p1"/>
            <p:cNvPicPr preferRelativeResize="0"/>
            <p:nvPr/>
          </p:nvPicPr>
          <p:blipFill rotWithShape="1">
            <a:blip r:embed="rId14">
              <a:alphaModFix/>
            </a:blip>
            <a:srcRect b="-9770" l="-9950" r="9948" t="9770"/>
            <a:stretch/>
          </p:blipFill>
          <p:spPr>
            <a:xfrm>
              <a:off x="0" y="0"/>
              <a:ext cx="12191999" cy="6857999"/>
            </a:xfrm>
            <a:prstGeom prst="rect">
              <a:avLst/>
            </a:prstGeom>
            <a:noFill/>
            <a:ln>
              <a:noFill/>
            </a:ln>
          </p:spPr>
        </p:pic>
      </p:gr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descr="Blue text on a white background&#10;&#10;Description automatically generated" id="303" name="Google Shape;303;p11"/>
          <p:cNvPicPr preferRelativeResize="0"/>
          <p:nvPr/>
        </p:nvPicPr>
        <p:blipFill rotWithShape="1">
          <a:blip r:embed="rId3">
            <a:alphaModFix/>
          </a:blip>
          <a:srcRect b="0" l="0" r="0" t="0"/>
          <a:stretch/>
        </p:blipFill>
        <p:spPr>
          <a:xfrm>
            <a:off x="0" y="1905000"/>
            <a:ext cx="12192000" cy="304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Chiếc “kiềng ba chân” của sự thành công là gì? - HR Insider VietnamWorks" id="308" name="Google Shape;308;p12"/>
          <p:cNvPicPr preferRelativeResize="0"/>
          <p:nvPr/>
        </p:nvPicPr>
        <p:blipFill rotWithShape="1">
          <a:blip r:embed="rId3">
            <a:alphaModFix/>
          </a:blip>
          <a:srcRect b="36257" l="15658" r="50358" t="17122"/>
          <a:stretch/>
        </p:blipFill>
        <p:spPr>
          <a:xfrm rot="327119">
            <a:off x="2976726" y="2834173"/>
            <a:ext cx="1808613" cy="2481140"/>
          </a:xfrm>
          <a:prstGeom prst="rect">
            <a:avLst/>
          </a:prstGeom>
          <a:noFill/>
          <a:ln>
            <a:noFill/>
          </a:ln>
        </p:spPr>
      </p:pic>
      <p:pic>
        <p:nvPicPr>
          <p:cNvPr descr="Chiếc “kiềng ba chân” của sự thành công là gì? - HR Insider VietnamWorks" id="309" name="Google Shape;309;p12"/>
          <p:cNvPicPr preferRelativeResize="0"/>
          <p:nvPr/>
        </p:nvPicPr>
        <p:blipFill rotWithShape="1">
          <a:blip r:embed="rId4">
            <a:alphaModFix/>
          </a:blip>
          <a:srcRect b="33090" l="44315" r="0" t="33264"/>
          <a:stretch/>
        </p:blipFill>
        <p:spPr>
          <a:xfrm rot="-2336104">
            <a:off x="7362262" y="2818926"/>
            <a:ext cx="3137268" cy="1895511"/>
          </a:xfrm>
          <a:prstGeom prst="rect">
            <a:avLst/>
          </a:prstGeom>
          <a:noFill/>
          <a:ln>
            <a:noFill/>
          </a:ln>
        </p:spPr>
      </p:pic>
      <p:pic>
        <p:nvPicPr>
          <p:cNvPr descr="Giáo dục tiếng Hàn là gì" id="310" name="Google Shape;310;p12"/>
          <p:cNvPicPr preferRelativeResize="0"/>
          <p:nvPr/>
        </p:nvPicPr>
        <p:blipFill rotWithShape="1">
          <a:blip r:embed="rId5">
            <a:alphaModFix/>
          </a:blip>
          <a:srcRect b="0" l="16559" r="16559" t="0"/>
          <a:stretch/>
        </p:blipFill>
        <p:spPr>
          <a:xfrm>
            <a:off x="5145898" y="2501229"/>
            <a:ext cx="2212220" cy="2212220"/>
          </a:xfrm>
          <a:prstGeom prst="ellipse">
            <a:avLst/>
          </a:prstGeom>
          <a:noFill/>
          <a:ln>
            <a:noFill/>
          </a:ln>
        </p:spPr>
      </p:pic>
      <p:sp>
        <p:nvSpPr>
          <p:cNvPr id="311" name="Google Shape;311;p12"/>
          <p:cNvSpPr txBox="1"/>
          <p:nvPr/>
        </p:nvSpPr>
        <p:spPr>
          <a:xfrm>
            <a:off x="5627932" y="4926288"/>
            <a:ext cx="1574470"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MỤC TIÊU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GIÁO DỤC</a:t>
            </a:r>
            <a:endParaRPr b="0" i="0" sz="1400" u="none" cap="none" strike="noStrike">
              <a:solidFill>
                <a:srgbClr val="000000"/>
              </a:solidFill>
              <a:latin typeface="Arial"/>
              <a:ea typeface="Arial"/>
              <a:cs typeface="Arial"/>
              <a:sym typeface="Arial"/>
            </a:endParaRPr>
          </a:p>
        </p:txBody>
      </p:sp>
      <p:sp>
        <p:nvSpPr>
          <p:cNvPr id="312" name="Google Shape;312;p12"/>
          <p:cNvSpPr txBox="1"/>
          <p:nvPr/>
        </p:nvSpPr>
        <p:spPr>
          <a:xfrm>
            <a:off x="1488854" y="3766681"/>
            <a:ext cx="158889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FF0000"/>
                </a:solidFill>
                <a:latin typeface="Arial"/>
                <a:ea typeface="Arial"/>
                <a:cs typeface="Arial"/>
                <a:sym typeface="Arial"/>
              </a:rPr>
              <a:t>Nhà trường</a:t>
            </a:r>
            <a:endParaRPr b="0" i="0" sz="1400" u="none" cap="none" strike="noStrike">
              <a:solidFill>
                <a:srgbClr val="000000"/>
              </a:solidFill>
              <a:latin typeface="Arial"/>
              <a:ea typeface="Arial"/>
              <a:cs typeface="Arial"/>
              <a:sym typeface="Arial"/>
            </a:endParaRPr>
          </a:p>
        </p:txBody>
      </p:sp>
      <p:sp>
        <p:nvSpPr>
          <p:cNvPr id="313" name="Google Shape;313;p12"/>
          <p:cNvSpPr txBox="1"/>
          <p:nvPr/>
        </p:nvSpPr>
        <p:spPr>
          <a:xfrm>
            <a:off x="9155658" y="3766681"/>
            <a:ext cx="1261884"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FF0000"/>
                </a:solidFill>
                <a:latin typeface="Arial"/>
                <a:ea typeface="Arial"/>
                <a:cs typeface="Arial"/>
                <a:sym typeface="Arial"/>
              </a:rPr>
              <a:t>Học sinh</a:t>
            </a:r>
            <a:endParaRPr b="0" i="0" sz="1400" u="none" cap="none" strike="noStrike">
              <a:solidFill>
                <a:srgbClr val="000000"/>
              </a:solidFill>
              <a:latin typeface="Arial"/>
              <a:ea typeface="Arial"/>
              <a:cs typeface="Arial"/>
              <a:sym typeface="Arial"/>
            </a:endParaRPr>
          </a:p>
        </p:txBody>
      </p:sp>
      <p:pic>
        <p:nvPicPr>
          <p:cNvPr descr="Dấu Chấm Hỏi 3d Dấu Chấm Câu Dấu Chấm Câu Dấu Chấm Câu Dấu Hỏi Dấu Hỏi Biểu  Tượng Bảng Câu Hỏi Biểu Tượng Bị Cô Lập Cắt Ra Nền Trắng Hình" id="314" name="Google Shape;314;p12"/>
          <p:cNvPicPr preferRelativeResize="0"/>
          <p:nvPr/>
        </p:nvPicPr>
        <p:blipFill rotWithShape="1">
          <a:blip r:embed="rId6">
            <a:alphaModFix/>
          </a:blip>
          <a:srcRect b="0" l="0" r="0" t="0"/>
          <a:stretch/>
        </p:blipFill>
        <p:spPr>
          <a:xfrm>
            <a:off x="6716492" y="4713449"/>
            <a:ext cx="971820" cy="971820"/>
          </a:xfrm>
          <a:prstGeom prst="rect">
            <a:avLst/>
          </a:prstGeom>
          <a:noFill/>
          <a:ln>
            <a:noFill/>
          </a:ln>
        </p:spPr>
      </p:pic>
      <p:pic>
        <p:nvPicPr>
          <p:cNvPr descr="Chiếc “kiềng ba chân” của sự thành công là gì? - HR Insider VietnamWorks" id="315" name="Google Shape;315;p12"/>
          <p:cNvPicPr preferRelativeResize="0"/>
          <p:nvPr/>
        </p:nvPicPr>
        <p:blipFill rotWithShape="1">
          <a:blip r:embed="rId7">
            <a:alphaModFix/>
          </a:blip>
          <a:srcRect b="63665" l="32515" r="17842" t="0"/>
          <a:stretch/>
        </p:blipFill>
        <p:spPr>
          <a:xfrm rot="-800711">
            <a:off x="5085353" y="343414"/>
            <a:ext cx="2624140" cy="1920695"/>
          </a:xfrm>
          <a:prstGeom prst="rect">
            <a:avLst/>
          </a:prstGeom>
          <a:noFill/>
          <a:ln>
            <a:noFill/>
          </a:ln>
        </p:spPr>
      </p:pic>
      <p:sp>
        <p:nvSpPr>
          <p:cNvPr id="316" name="Google Shape;316;p12"/>
          <p:cNvSpPr txBox="1"/>
          <p:nvPr/>
        </p:nvSpPr>
        <p:spPr>
          <a:xfrm>
            <a:off x="5618661" y="71925"/>
            <a:ext cx="1266693"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FF0000"/>
                </a:solidFill>
                <a:latin typeface="Arial"/>
                <a:ea typeface="Arial"/>
                <a:cs typeface="Arial"/>
                <a:sym typeface="Arial"/>
              </a:rPr>
              <a:t>Gia đình</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
                                        <p:tgtEl>
                                          <p:spTgt spid="3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13"/>
          <p:cNvPicPr preferRelativeResize="0"/>
          <p:nvPr/>
        </p:nvPicPr>
        <p:blipFill rotWithShape="1">
          <a:blip r:embed="rId3">
            <a:alphaModFix/>
          </a:blip>
          <a:srcRect b="0" l="0" r="0" t="0"/>
          <a:stretch/>
        </p:blipFill>
        <p:spPr>
          <a:xfrm rot="10800000">
            <a:off x="-98438" y="6172200"/>
            <a:ext cx="14428548" cy="1844612"/>
          </a:xfrm>
          <a:prstGeom prst="rect">
            <a:avLst/>
          </a:prstGeom>
          <a:noFill/>
          <a:ln>
            <a:noFill/>
          </a:ln>
        </p:spPr>
      </p:pic>
      <p:sp>
        <p:nvSpPr>
          <p:cNvPr id="323" name="Google Shape;323;p13"/>
          <p:cNvSpPr/>
          <p:nvPr/>
        </p:nvSpPr>
        <p:spPr>
          <a:xfrm rot="10800000">
            <a:off x="-813511" y="6172200"/>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4" name="Google Shape;324;p13"/>
          <p:cNvSpPr/>
          <p:nvPr/>
        </p:nvSpPr>
        <p:spPr>
          <a:xfrm rot="476253">
            <a:off x="2478896" y="629114"/>
            <a:ext cx="7379823" cy="505776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5" name="Google Shape;325;p13"/>
          <p:cNvSpPr/>
          <p:nvPr/>
        </p:nvSpPr>
        <p:spPr>
          <a:xfrm>
            <a:off x="2566003" y="444455"/>
            <a:ext cx="7379823" cy="5057761"/>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26" name="Google Shape;326;p13"/>
          <p:cNvPicPr preferRelativeResize="0"/>
          <p:nvPr/>
        </p:nvPicPr>
        <p:blipFill rotWithShape="1">
          <a:blip r:embed="rId4">
            <a:alphaModFix/>
          </a:blip>
          <a:srcRect b="0" l="0" r="0" t="0"/>
          <a:stretch/>
        </p:blipFill>
        <p:spPr>
          <a:xfrm>
            <a:off x="390487" y="685800"/>
            <a:ext cx="1629233" cy="1435761"/>
          </a:xfrm>
          <a:prstGeom prst="rect">
            <a:avLst/>
          </a:prstGeom>
          <a:noFill/>
          <a:ln>
            <a:noFill/>
          </a:ln>
        </p:spPr>
      </p:pic>
      <p:sp>
        <p:nvSpPr>
          <p:cNvPr id="327" name="Google Shape;327;p13"/>
          <p:cNvSpPr txBox="1"/>
          <p:nvPr/>
        </p:nvSpPr>
        <p:spPr>
          <a:xfrm>
            <a:off x="6092826" y="3091815"/>
            <a:ext cx="6350" cy="485389"/>
          </a:xfrm>
          <a:prstGeom prst="rect">
            <a:avLst/>
          </a:prstGeom>
          <a:noFill/>
          <a:ln>
            <a:noFill/>
          </a:ln>
        </p:spPr>
        <p:txBody>
          <a:bodyPr anchorCtr="0" anchor="t" bIns="0" lIns="0" spcFirstLastPara="1" rIns="0" wrap="square" tIns="0">
            <a:spAutoFit/>
          </a:bodyPr>
          <a:lstStyle/>
          <a:p>
            <a:pPr indent="0" lvl="0" marL="0" marR="0" rtl="0" algn="ctr">
              <a:lnSpc>
                <a:spcPct val="248888"/>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28" name="Google Shape;328;p13"/>
          <p:cNvSpPr txBox="1"/>
          <p:nvPr/>
        </p:nvSpPr>
        <p:spPr>
          <a:xfrm>
            <a:off x="2345131" y="1355784"/>
            <a:ext cx="7508089" cy="36115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867"/>
              <a:buFont typeface="Arial"/>
              <a:buNone/>
            </a:pPr>
            <a:r>
              <a:rPr b="1" i="0" lang="en-US" sz="5867" u="none" cap="none" strike="noStrike">
                <a:solidFill>
                  <a:srgbClr val="CE0000"/>
                </a:solidFill>
                <a:latin typeface="Ole"/>
                <a:ea typeface="Ole"/>
                <a:cs typeface="Ole"/>
                <a:sym typeface="Ole"/>
              </a:rPr>
              <a:t>Theo các bậc phụ huynh để đạt được mục tiêu đề ra thì giáo viên nên làm gì? </a:t>
            </a:r>
            <a:endParaRPr b="0" i="0" sz="1400" u="none" cap="none" strike="noStrike">
              <a:solidFill>
                <a:srgbClr val="000000"/>
              </a:solidFill>
              <a:latin typeface="Arial"/>
              <a:ea typeface="Arial"/>
              <a:cs typeface="Arial"/>
              <a:sym typeface="Arial"/>
            </a:endParaRPr>
          </a:p>
        </p:txBody>
      </p:sp>
      <p:pic>
        <p:nvPicPr>
          <p:cNvPr id="329" name="Google Shape;329;p13"/>
          <p:cNvPicPr preferRelativeResize="0"/>
          <p:nvPr/>
        </p:nvPicPr>
        <p:blipFill rotWithShape="1">
          <a:blip r:embed="rId5">
            <a:alphaModFix/>
          </a:blip>
          <a:srcRect b="0" l="0" r="0" t="0"/>
          <a:stretch/>
        </p:blipFill>
        <p:spPr>
          <a:xfrm>
            <a:off x="390487" y="2282803"/>
            <a:ext cx="1681932" cy="16819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14"/>
          <p:cNvPicPr preferRelativeResize="0"/>
          <p:nvPr/>
        </p:nvPicPr>
        <p:blipFill rotWithShape="1">
          <a:blip r:embed="rId3">
            <a:alphaModFix/>
          </a:blip>
          <a:srcRect b="0" l="0" r="0" t="0"/>
          <a:stretch/>
        </p:blipFill>
        <p:spPr>
          <a:xfrm rot="10800000">
            <a:off x="-98438" y="6172200"/>
            <a:ext cx="14428548" cy="1844612"/>
          </a:xfrm>
          <a:prstGeom prst="rect">
            <a:avLst/>
          </a:prstGeom>
          <a:noFill/>
          <a:ln>
            <a:noFill/>
          </a:ln>
        </p:spPr>
      </p:pic>
      <p:sp>
        <p:nvSpPr>
          <p:cNvPr id="335" name="Google Shape;335;p14"/>
          <p:cNvSpPr/>
          <p:nvPr/>
        </p:nvSpPr>
        <p:spPr>
          <a:xfrm rot="10800000">
            <a:off x="-813511" y="6172200"/>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6" name="Google Shape;336;p14"/>
          <p:cNvSpPr/>
          <p:nvPr/>
        </p:nvSpPr>
        <p:spPr>
          <a:xfrm rot="476253">
            <a:off x="2869736" y="595102"/>
            <a:ext cx="7379823" cy="505776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37" name="Google Shape;337;p14"/>
          <p:cNvSpPr/>
          <p:nvPr/>
        </p:nvSpPr>
        <p:spPr>
          <a:xfrm>
            <a:off x="2917877" y="410444"/>
            <a:ext cx="7379823" cy="5057761"/>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38" name="Google Shape;338;p14"/>
          <p:cNvPicPr preferRelativeResize="0"/>
          <p:nvPr/>
        </p:nvPicPr>
        <p:blipFill rotWithShape="1">
          <a:blip r:embed="rId4">
            <a:alphaModFix/>
          </a:blip>
          <a:srcRect b="0" l="0" r="0" t="0"/>
          <a:stretch/>
        </p:blipFill>
        <p:spPr>
          <a:xfrm>
            <a:off x="594943" y="798264"/>
            <a:ext cx="1629233" cy="1435761"/>
          </a:xfrm>
          <a:prstGeom prst="rect">
            <a:avLst/>
          </a:prstGeom>
          <a:noFill/>
          <a:ln>
            <a:noFill/>
          </a:ln>
        </p:spPr>
      </p:pic>
      <p:sp>
        <p:nvSpPr>
          <p:cNvPr id="339" name="Google Shape;339;p14"/>
          <p:cNvSpPr txBox="1"/>
          <p:nvPr/>
        </p:nvSpPr>
        <p:spPr>
          <a:xfrm>
            <a:off x="5299401" y="2973427"/>
            <a:ext cx="6350" cy="485389"/>
          </a:xfrm>
          <a:prstGeom prst="rect">
            <a:avLst/>
          </a:prstGeom>
          <a:noFill/>
          <a:ln>
            <a:noFill/>
          </a:ln>
        </p:spPr>
        <p:txBody>
          <a:bodyPr anchorCtr="0" anchor="t" bIns="0" lIns="0" spcFirstLastPara="1" rIns="0" wrap="square" tIns="0">
            <a:spAutoFit/>
          </a:bodyPr>
          <a:lstStyle/>
          <a:p>
            <a:pPr indent="0" lvl="0" marL="0" marR="0" rtl="0" algn="ctr">
              <a:lnSpc>
                <a:spcPct val="248888"/>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40" name="Google Shape;340;p14"/>
          <p:cNvPicPr preferRelativeResize="0"/>
          <p:nvPr/>
        </p:nvPicPr>
        <p:blipFill rotWithShape="1">
          <a:blip r:embed="rId5">
            <a:alphaModFix/>
          </a:blip>
          <a:srcRect b="0" l="0" r="0" t="0"/>
          <a:stretch/>
        </p:blipFill>
        <p:spPr>
          <a:xfrm>
            <a:off x="594943" y="2234025"/>
            <a:ext cx="1779916" cy="1779916"/>
          </a:xfrm>
          <a:prstGeom prst="rect">
            <a:avLst/>
          </a:prstGeom>
          <a:noFill/>
          <a:ln>
            <a:noFill/>
          </a:ln>
        </p:spPr>
      </p:pic>
      <p:sp>
        <p:nvSpPr>
          <p:cNvPr id="341" name="Google Shape;341;p14"/>
          <p:cNvSpPr txBox="1"/>
          <p:nvPr/>
        </p:nvSpPr>
        <p:spPr>
          <a:xfrm>
            <a:off x="2652149" y="1305507"/>
            <a:ext cx="7354982" cy="36115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867"/>
              <a:buFont typeface="Arial"/>
              <a:buNone/>
            </a:pPr>
            <a:r>
              <a:rPr b="1" i="0" lang="en-US" sz="5867" u="none" cap="none" strike="noStrike">
                <a:solidFill>
                  <a:srgbClr val="CE0000"/>
                </a:solidFill>
                <a:latin typeface="Ole"/>
                <a:ea typeface="Ole"/>
                <a:cs typeface="Ole"/>
                <a:sym typeface="Ole"/>
              </a:rPr>
              <a:t>Theo các bậc phụ huynh để đạt được mục tiêu đề ra thì học sinh nên làm gì?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g27e6d167481_0_0"/>
          <p:cNvPicPr preferRelativeResize="0"/>
          <p:nvPr/>
        </p:nvPicPr>
        <p:blipFill rotWithShape="1">
          <a:blip r:embed="rId3">
            <a:alphaModFix/>
          </a:blip>
          <a:srcRect b="0" l="0" r="0" t="0"/>
          <a:stretch/>
        </p:blipFill>
        <p:spPr>
          <a:xfrm rot="10800000">
            <a:off x="-98440" y="6172202"/>
            <a:ext cx="14428550" cy="1844610"/>
          </a:xfrm>
          <a:prstGeom prst="rect">
            <a:avLst/>
          </a:prstGeom>
          <a:noFill/>
          <a:ln>
            <a:noFill/>
          </a:ln>
        </p:spPr>
      </p:pic>
      <p:sp>
        <p:nvSpPr>
          <p:cNvPr id="347" name="Google Shape;347;g27e6d167481_0_0"/>
          <p:cNvSpPr/>
          <p:nvPr/>
        </p:nvSpPr>
        <p:spPr>
          <a:xfrm rot="10800000">
            <a:off x="-798155" y="6172343"/>
            <a:ext cx="14288106" cy="133350"/>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8" name="Google Shape;348;g27e6d167481_0_0"/>
          <p:cNvSpPr/>
          <p:nvPr/>
        </p:nvSpPr>
        <p:spPr>
          <a:xfrm rot="477933">
            <a:off x="2868097" y="596926"/>
            <a:ext cx="7382996" cy="5059937"/>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49" name="Google Shape;349;g27e6d167481_0_0"/>
          <p:cNvSpPr/>
          <p:nvPr/>
        </p:nvSpPr>
        <p:spPr>
          <a:xfrm>
            <a:off x="2917877" y="410444"/>
            <a:ext cx="7382321" cy="5059475"/>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50" name="Google Shape;350;g27e6d167481_0_0"/>
          <p:cNvPicPr preferRelativeResize="0"/>
          <p:nvPr/>
        </p:nvPicPr>
        <p:blipFill rotWithShape="1">
          <a:blip r:embed="rId4">
            <a:alphaModFix/>
          </a:blip>
          <a:srcRect b="0" l="0" r="0" t="0"/>
          <a:stretch/>
        </p:blipFill>
        <p:spPr>
          <a:xfrm>
            <a:off x="594943" y="798264"/>
            <a:ext cx="1629231" cy="1435763"/>
          </a:xfrm>
          <a:prstGeom prst="rect">
            <a:avLst/>
          </a:prstGeom>
          <a:noFill/>
          <a:ln>
            <a:noFill/>
          </a:ln>
        </p:spPr>
      </p:pic>
      <p:sp>
        <p:nvSpPr>
          <p:cNvPr id="351" name="Google Shape;351;g27e6d167481_0_0"/>
          <p:cNvSpPr txBox="1"/>
          <p:nvPr/>
        </p:nvSpPr>
        <p:spPr>
          <a:xfrm>
            <a:off x="5299401" y="2973427"/>
            <a:ext cx="6300" cy="277200"/>
          </a:xfrm>
          <a:prstGeom prst="rect">
            <a:avLst/>
          </a:prstGeom>
          <a:noFill/>
          <a:ln>
            <a:noFill/>
          </a:ln>
        </p:spPr>
        <p:txBody>
          <a:bodyPr anchorCtr="0" anchor="t" bIns="0" lIns="0" spcFirstLastPara="1" rIns="0" wrap="square" tIns="0">
            <a:spAutoFit/>
          </a:bodyPr>
          <a:lstStyle/>
          <a:p>
            <a:pPr indent="0" lvl="0" marL="0" marR="0" rtl="0" algn="ctr">
              <a:lnSpc>
                <a:spcPct val="248888"/>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52" name="Google Shape;352;g27e6d167481_0_0"/>
          <p:cNvPicPr preferRelativeResize="0"/>
          <p:nvPr/>
        </p:nvPicPr>
        <p:blipFill rotWithShape="1">
          <a:blip r:embed="rId5">
            <a:alphaModFix/>
          </a:blip>
          <a:srcRect b="0" l="0" r="0" t="0"/>
          <a:stretch/>
        </p:blipFill>
        <p:spPr>
          <a:xfrm>
            <a:off x="594943" y="2234025"/>
            <a:ext cx="1779916" cy="1779916"/>
          </a:xfrm>
          <a:prstGeom prst="rect">
            <a:avLst/>
          </a:prstGeom>
          <a:noFill/>
          <a:ln>
            <a:noFill/>
          </a:ln>
        </p:spPr>
      </p:pic>
      <p:sp>
        <p:nvSpPr>
          <p:cNvPr id="353" name="Google Shape;353;g27e6d167481_0_0"/>
          <p:cNvSpPr txBox="1"/>
          <p:nvPr/>
        </p:nvSpPr>
        <p:spPr>
          <a:xfrm>
            <a:off x="2652149" y="1305507"/>
            <a:ext cx="7355100" cy="270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867"/>
              <a:buFont typeface="Arial"/>
              <a:buNone/>
            </a:pPr>
            <a:r>
              <a:rPr b="1" i="0" lang="en-US" sz="5867" u="none" cap="none" strike="noStrike">
                <a:solidFill>
                  <a:srgbClr val="CE0000"/>
                </a:solidFill>
                <a:latin typeface="Ole"/>
                <a:ea typeface="Ole"/>
                <a:cs typeface="Ole"/>
                <a:sym typeface="Ole"/>
              </a:rPr>
              <a:t>Theo các bậc phụ huynh để đạt được mục tiêu đề ra thì học sinh nên làm gì?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15"/>
          <p:cNvPicPr preferRelativeResize="0"/>
          <p:nvPr/>
        </p:nvPicPr>
        <p:blipFill rotWithShape="1">
          <a:blip r:embed="rId3">
            <a:alphaModFix/>
          </a:blip>
          <a:srcRect b="0" l="0" r="0" t="0"/>
          <a:stretch/>
        </p:blipFill>
        <p:spPr>
          <a:xfrm rot="10800000">
            <a:off x="-98438" y="6172200"/>
            <a:ext cx="14428548" cy="1844612"/>
          </a:xfrm>
          <a:prstGeom prst="rect">
            <a:avLst/>
          </a:prstGeom>
          <a:noFill/>
          <a:ln>
            <a:noFill/>
          </a:ln>
        </p:spPr>
      </p:pic>
      <p:sp>
        <p:nvSpPr>
          <p:cNvPr id="360" name="Google Shape;360;p15"/>
          <p:cNvSpPr/>
          <p:nvPr/>
        </p:nvSpPr>
        <p:spPr>
          <a:xfrm rot="10800000">
            <a:off x="-813511" y="6172200"/>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1" name="Google Shape;361;p15"/>
          <p:cNvSpPr/>
          <p:nvPr/>
        </p:nvSpPr>
        <p:spPr>
          <a:xfrm rot="476253">
            <a:off x="2478896" y="629114"/>
            <a:ext cx="7379823" cy="505776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62" name="Google Shape;362;p15"/>
          <p:cNvSpPr/>
          <p:nvPr/>
        </p:nvSpPr>
        <p:spPr>
          <a:xfrm>
            <a:off x="2527037" y="444455"/>
            <a:ext cx="7379823" cy="5057761"/>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63" name="Google Shape;363;p15"/>
          <p:cNvPicPr preferRelativeResize="0"/>
          <p:nvPr/>
        </p:nvPicPr>
        <p:blipFill rotWithShape="1">
          <a:blip r:embed="rId4">
            <a:alphaModFix/>
          </a:blip>
          <a:srcRect b="0" l="0" r="0" t="0"/>
          <a:stretch/>
        </p:blipFill>
        <p:spPr>
          <a:xfrm>
            <a:off x="390487" y="685800"/>
            <a:ext cx="1629233" cy="1435761"/>
          </a:xfrm>
          <a:prstGeom prst="rect">
            <a:avLst/>
          </a:prstGeom>
          <a:noFill/>
          <a:ln>
            <a:noFill/>
          </a:ln>
        </p:spPr>
      </p:pic>
      <p:sp>
        <p:nvSpPr>
          <p:cNvPr id="364" name="Google Shape;364;p15"/>
          <p:cNvSpPr txBox="1"/>
          <p:nvPr/>
        </p:nvSpPr>
        <p:spPr>
          <a:xfrm>
            <a:off x="6092826" y="3091815"/>
            <a:ext cx="6350" cy="485389"/>
          </a:xfrm>
          <a:prstGeom prst="rect">
            <a:avLst/>
          </a:prstGeom>
          <a:noFill/>
          <a:ln>
            <a:noFill/>
          </a:ln>
        </p:spPr>
        <p:txBody>
          <a:bodyPr anchorCtr="0" anchor="t" bIns="0" lIns="0" spcFirstLastPara="1" rIns="0" wrap="square" tIns="0">
            <a:spAutoFit/>
          </a:bodyPr>
          <a:lstStyle/>
          <a:p>
            <a:pPr indent="0" lvl="0" marL="0" marR="0" rtl="0" algn="ctr">
              <a:lnSpc>
                <a:spcPct val="248888"/>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65" name="Google Shape;365;p15"/>
          <p:cNvPicPr preferRelativeResize="0"/>
          <p:nvPr/>
        </p:nvPicPr>
        <p:blipFill rotWithShape="1">
          <a:blip r:embed="rId5">
            <a:alphaModFix/>
          </a:blip>
          <a:srcRect b="0" l="0" r="0" t="0"/>
          <a:stretch/>
        </p:blipFill>
        <p:spPr>
          <a:xfrm>
            <a:off x="430327" y="2178639"/>
            <a:ext cx="1589393" cy="1589393"/>
          </a:xfrm>
          <a:prstGeom prst="rect">
            <a:avLst/>
          </a:prstGeom>
          <a:noFill/>
          <a:ln>
            <a:noFill/>
          </a:ln>
        </p:spPr>
      </p:pic>
      <p:sp>
        <p:nvSpPr>
          <p:cNvPr id="366" name="Google Shape;366;p15"/>
          <p:cNvSpPr txBox="1"/>
          <p:nvPr/>
        </p:nvSpPr>
        <p:spPr>
          <a:xfrm>
            <a:off x="2478895" y="1506313"/>
            <a:ext cx="7839000" cy="36115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867"/>
              <a:buFont typeface="Arial"/>
              <a:buNone/>
            </a:pPr>
            <a:r>
              <a:rPr b="1" i="0" lang="en-US" sz="5867" u="none" cap="none" strike="noStrike">
                <a:solidFill>
                  <a:srgbClr val="CE0000"/>
                </a:solidFill>
                <a:latin typeface="Ole"/>
                <a:ea typeface="Ole"/>
                <a:cs typeface="Ole"/>
                <a:sym typeface="Ole"/>
              </a:rPr>
              <a:t>Theo các bậc phụ huynh để đạt được mục tiêu đề ra thì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867"/>
              <a:buFont typeface="Arial"/>
              <a:buNone/>
            </a:pPr>
            <a:r>
              <a:rPr b="1" i="0" lang="en-US" sz="5867" u="none" cap="none" strike="noStrike">
                <a:solidFill>
                  <a:srgbClr val="CE0000"/>
                </a:solidFill>
                <a:latin typeface="Ole"/>
                <a:ea typeface="Ole"/>
                <a:cs typeface="Ole"/>
                <a:sym typeface="Ole"/>
              </a:rPr>
              <a:t>phụ huynh nên làm gì?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16"/>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373" name="Google Shape;373;p16"/>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4" name="Google Shape;374;p16"/>
          <p:cNvSpPr/>
          <p:nvPr/>
        </p:nvSpPr>
        <p:spPr>
          <a:xfrm rot="476253">
            <a:off x="2542601" y="598453"/>
            <a:ext cx="7555103" cy="5177889"/>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375" name="Google Shape;375;p16"/>
          <p:cNvSpPr/>
          <p:nvPr/>
        </p:nvSpPr>
        <p:spPr>
          <a:xfrm>
            <a:off x="2532381" y="454036"/>
            <a:ext cx="7555103" cy="5177889"/>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376" name="Google Shape;376;p16"/>
          <p:cNvPicPr preferRelativeResize="0"/>
          <p:nvPr/>
        </p:nvPicPr>
        <p:blipFill rotWithShape="1">
          <a:blip r:embed="rId4">
            <a:alphaModFix/>
          </a:blip>
          <a:srcRect b="0" l="0" r="0" t="0"/>
          <a:stretch/>
        </p:blipFill>
        <p:spPr>
          <a:xfrm>
            <a:off x="2532381" y="905408"/>
            <a:ext cx="7555103" cy="4249745"/>
          </a:xfrm>
          <a:prstGeom prst="rect">
            <a:avLst/>
          </a:prstGeom>
          <a:noFill/>
          <a:ln>
            <a:noFill/>
          </a:ln>
        </p:spPr>
      </p:pic>
      <p:pic>
        <p:nvPicPr>
          <p:cNvPr id="377" name="Google Shape;377;p16"/>
          <p:cNvPicPr preferRelativeResize="0"/>
          <p:nvPr/>
        </p:nvPicPr>
        <p:blipFill rotWithShape="1">
          <a:blip r:embed="rId5">
            <a:alphaModFix/>
          </a:blip>
          <a:srcRect b="0" l="0" r="0" t="0"/>
          <a:stretch/>
        </p:blipFill>
        <p:spPr>
          <a:xfrm>
            <a:off x="10149424" y="2445116"/>
            <a:ext cx="2042576" cy="2094949"/>
          </a:xfrm>
          <a:prstGeom prst="rect">
            <a:avLst/>
          </a:prstGeom>
          <a:noFill/>
          <a:ln>
            <a:noFill/>
          </a:ln>
        </p:spPr>
      </p:pic>
      <p:pic>
        <p:nvPicPr>
          <p:cNvPr id="378" name="Google Shape;378;p16"/>
          <p:cNvPicPr preferRelativeResize="0"/>
          <p:nvPr/>
        </p:nvPicPr>
        <p:blipFill rotWithShape="1">
          <a:blip r:embed="rId5">
            <a:alphaModFix/>
          </a:blip>
          <a:srcRect b="0" l="0" r="0" t="0"/>
          <a:stretch/>
        </p:blipFill>
        <p:spPr>
          <a:xfrm flipH="1">
            <a:off x="178699" y="2285519"/>
            <a:ext cx="2042576" cy="2094949"/>
          </a:xfrm>
          <a:prstGeom prst="rect">
            <a:avLst/>
          </a:prstGeom>
          <a:noFill/>
          <a:ln>
            <a:noFill/>
          </a:ln>
        </p:spPr>
      </p:pic>
      <p:sp>
        <p:nvSpPr>
          <p:cNvPr id="379" name="Google Shape;379;p16"/>
          <p:cNvSpPr/>
          <p:nvPr/>
        </p:nvSpPr>
        <p:spPr>
          <a:xfrm>
            <a:off x="4635290" y="2468596"/>
            <a:ext cx="930260" cy="930260"/>
          </a:xfrm>
          <a:prstGeom prst="ellipse">
            <a:avLst/>
          </a:prstGeom>
          <a:solidFill>
            <a:srgbClr val="FFF9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0" name="Google Shape;380;p16"/>
          <p:cNvSpPr txBox="1"/>
          <p:nvPr/>
        </p:nvSpPr>
        <p:spPr>
          <a:xfrm>
            <a:off x="4722726" y="1943876"/>
            <a:ext cx="74357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en-US" sz="10000" u="none" cap="none" strike="noStrike">
                <a:solidFill>
                  <a:srgbClr val="00000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7"/>
          <p:cNvSpPr/>
          <p:nvPr/>
        </p:nvSpPr>
        <p:spPr>
          <a:xfrm rot="333447">
            <a:off x="2542601" y="598453"/>
            <a:ext cx="7555103" cy="5177889"/>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descr="A cartoon of a family in front of a house&#10;&#10;Description automatically generated" id="386" name="Google Shape;386;p17"/>
          <p:cNvPicPr preferRelativeResize="0"/>
          <p:nvPr/>
        </p:nvPicPr>
        <p:blipFill rotWithShape="1">
          <a:blip r:embed="rId3">
            <a:alphaModFix/>
          </a:blip>
          <a:srcRect b="0" l="0" r="0" t="10550"/>
          <a:stretch/>
        </p:blipFill>
        <p:spPr>
          <a:xfrm rot="-409480">
            <a:off x="2359629" y="87368"/>
            <a:ext cx="7472742" cy="6200059"/>
          </a:xfrm>
          <a:prstGeom prst="rect">
            <a:avLst/>
          </a:prstGeom>
          <a:noFill/>
          <a:ln>
            <a:noFill/>
          </a:ln>
        </p:spPr>
      </p:pic>
    </p:spTree>
  </p:cSld>
  <p:clrMapOvr>
    <a:masterClrMapping/>
  </p:clrMapOvr>
  <p:transition spd="slow" p14:dur="1500">
    <p:split orient="ver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Hình ảnh dấu chấm hỏi đẹp, độc đáo, ấn tượng" id="391" name="Google Shape;391;p1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92" name="Google Shape;392;p18"/>
          <p:cNvSpPr txBox="1"/>
          <p:nvPr/>
        </p:nvSpPr>
        <p:spPr>
          <a:xfrm>
            <a:off x="226555" y="4348928"/>
            <a:ext cx="4496744" cy="21236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rgbClr val="000000"/>
                </a:solidFill>
                <a:latin typeface="Arial"/>
                <a:ea typeface="Arial"/>
                <a:cs typeface="Arial"/>
                <a:sym typeface="Arial"/>
              </a:rPr>
              <a:t>Bao nhiêu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rgbClr val="000000"/>
                </a:solidFill>
                <a:latin typeface="Arial"/>
                <a:ea typeface="Arial"/>
                <a:cs typeface="Arial"/>
                <a:sym typeface="Arial"/>
              </a:rPr>
              <a:t>Điểm??</a:t>
            </a:r>
            <a:endParaRPr b="0" i="0" sz="1400" u="none" cap="none" strike="noStrike">
              <a:solidFill>
                <a:srgbClr val="000000"/>
              </a:solidFill>
              <a:latin typeface="Arial"/>
              <a:ea typeface="Arial"/>
              <a:cs typeface="Arial"/>
              <a:sym typeface="Arial"/>
            </a:endParaRPr>
          </a:p>
        </p:txBody>
      </p:sp>
      <p:sp>
        <p:nvSpPr>
          <p:cNvPr id="393" name="Google Shape;393;p18"/>
          <p:cNvSpPr txBox="1"/>
          <p:nvPr/>
        </p:nvSpPr>
        <p:spPr>
          <a:xfrm>
            <a:off x="8804002" y="4606835"/>
            <a:ext cx="316144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Why??</a:t>
            </a:r>
            <a:endParaRPr b="0" i="0" sz="1400" u="none" cap="none" strike="noStrike">
              <a:solidFill>
                <a:srgbClr val="000000"/>
              </a:solidFill>
              <a:latin typeface="Arial"/>
              <a:ea typeface="Arial"/>
              <a:cs typeface="Arial"/>
              <a:sym typeface="Arial"/>
            </a:endParaRPr>
          </a:p>
        </p:txBody>
      </p:sp>
    </p:spTree>
  </p:cSld>
  <p:clrMapOvr>
    <a:masterClrMapping/>
  </p:clrMapOvr>
  <p:transition p14:dur="100">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descr="Góc Kể Chuyện - Đồng hành cùng bé lớn khôn | Da Nang" id="398" name="Google Shape;398;p19"/>
          <p:cNvPicPr preferRelativeResize="0"/>
          <p:nvPr/>
        </p:nvPicPr>
        <p:blipFill rotWithShape="1">
          <a:blip r:embed="rId3">
            <a:alphaModFix/>
          </a:blip>
          <a:srcRect b="0" l="0" r="0" t="0"/>
          <a:stretch/>
        </p:blipFill>
        <p:spPr>
          <a:xfrm>
            <a:off x="896938" y="222251"/>
            <a:ext cx="10075862" cy="6413498"/>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pic>
        <p:nvPicPr>
          <p:cNvPr id="125" name="Google Shape;125;p2"/>
          <p:cNvPicPr preferRelativeResize="0"/>
          <p:nvPr/>
        </p:nvPicPr>
        <p:blipFill rotWithShape="1">
          <a:blip r:embed="rId3">
            <a:alphaModFix/>
          </a:blip>
          <a:srcRect b="0" l="0" r="0" t="0"/>
          <a:stretch/>
        </p:blipFill>
        <p:spPr>
          <a:xfrm>
            <a:off x="1008" y="5801448"/>
            <a:ext cx="12190991" cy="1056551"/>
          </a:xfrm>
          <a:prstGeom prst="rect">
            <a:avLst/>
          </a:prstGeom>
          <a:noFill/>
          <a:ln>
            <a:noFill/>
          </a:ln>
        </p:spPr>
      </p:pic>
      <p:pic>
        <p:nvPicPr>
          <p:cNvPr id="126" name="Google Shape;126;p2"/>
          <p:cNvPicPr preferRelativeResize="0"/>
          <p:nvPr/>
        </p:nvPicPr>
        <p:blipFill rotWithShape="1">
          <a:blip r:embed="rId4">
            <a:alphaModFix/>
          </a:blip>
          <a:srcRect b="0" l="0" r="0" t="0"/>
          <a:stretch/>
        </p:blipFill>
        <p:spPr>
          <a:xfrm>
            <a:off x="822352" y="91771"/>
            <a:ext cx="11245720" cy="2232456"/>
          </a:xfrm>
          <a:prstGeom prst="rect">
            <a:avLst/>
          </a:prstGeom>
          <a:noFill/>
          <a:ln>
            <a:noFill/>
          </a:ln>
        </p:spPr>
      </p:pic>
      <p:pic>
        <p:nvPicPr>
          <p:cNvPr id="127" name="Google Shape;127;p2"/>
          <p:cNvPicPr preferRelativeResize="0"/>
          <p:nvPr/>
        </p:nvPicPr>
        <p:blipFill rotWithShape="1">
          <a:blip r:embed="rId5">
            <a:alphaModFix/>
          </a:blip>
          <a:srcRect b="0" l="0" r="0" t="0"/>
          <a:stretch/>
        </p:blipFill>
        <p:spPr>
          <a:xfrm>
            <a:off x="10955188" y="4625544"/>
            <a:ext cx="1236811" cy="2232455"/>
          </a:xfrm>
          <a:prstGeom prst="rect">
            <a:avLst/>
          </a:prstGeom>
          <a:noFill/>
          <a:ln>
            <a:noFill/>
          </a:ln>
        </p:spPr>
      </p:pic>
      <p:pic>
        <p:nvPicPr>
          <p:cNvPr id="128" name="Google Shape;128;p2"/>
          <p:cNvPicPr preferRelativeResize="0"/>
          <p:nvPr/>
        </p:nvPicPr>
        <p:blipFill rotWithShape="1">
          <a:blip r:embed="rId6">
            <a:alphaModFix/>
          </a:blip>
          <a:srcRect b="0" l="0" r="0" t="0"/>
          <a:stretch/>
        </p:blipFill>
        <p:spPr>
          <a:xfrm>
            <a:off x="4367808" y="4485118"/>
            <a:ext cx="5598531" cy="2232456"/>
          </a:xfrm>
          <a:prstGeom prst="rect">
            <a:avLst/>
          </a:prstGeom>
          <a:noFill/>
          <a:ln>
            <a:noFill/>
          </a:ln>
        </p:spPr>
      </p:pic>
      <p:grpSp>
        <p:nvGrpSpPr>
          <p:cNvPr id="129" name="Google Shape;129;p2"/>
          <p:cNvGrpSpPr/>
          <p:nvPr/>
        </p:nvGrpSpPr>
        <p:grpSpPr>
          <a:xfrm>
            <a:off x="0" y="974725"/>
            <a:ext cx="11927743" cy="5882909"/>
            <a:chOff x="0" y="924831"/>
            <a:chExt cx="11927743" cy="5882909"/>
          </a:xfrm>
        </p:grpSpPr>
        <p:pic>
          <p:nvPicPr>
            <p:cNvPr id="130" name="Google Shape;130;p2"/>
            <p:cNvPicPr preferRelativeResize="0"/>
            <p:nvPr/>
          </p:nvPicPr>
          <p:blipFill rotWithShape="1">
            <a:blip r:embed="rId7">
              <a:alphaModFix/>
            </a:blip>
            <a:srcRect b="0" l="0" r="0" t="0"/>
            <a:stretch/>
          </p:blipFill>
          <p:spPr>
            <a:xfrm>
              <a:off x="0" y="1638761"/>
              <a:ext cx="4045285" cy="5168979"/>
            </a:xfrm>
            <a:prstGeom prst="rect">
              <a:avLst/>
            </a:prstGeom>
            <a:noFill/>
            <a:ln>
              <a:noFill/>
            </a:ln>
          </p:spPr>
        </p:pic>
        <p:pic>
          <p:nvPicPr>
            <p:cNvPr id="131" name="Google Shape;131;p2"/>
            <p:cNvPicPr preferRelativeResize="0"/>
            <p:nvPr/>
          </p:nvPicPr>
          <p:blipFill rotWithShape="1">
            <a:blip r:embed="rId8">
              <a:alphaModFix/>
            </a:blip>
            <a:srcRect b="0" l="0" r="0" t="0"/>
            <a:stretch/>
          </p:blipFill>
          <p:spPr>
            <a:xfrm>
              <a:off x="2237091" y="924831"/>
              <a:ext cx="9690652" cy="2786791"/>
            </a:xfrm>
            <a:prstGeom prst="rect">
              <a:avLst/>
            </a:prstGeom>
            <a:noFill/>
            <a:ln>
              <a:noFill/>
            </a:ln>
          </p:spPr>
        </p:pic>
      </p:grpSp>
      <p:pic>
        <p:nvPicPr>
          <p:cNvPr id="132" name="Google Shape;132;p2"/>
          <p:cNvPicPr preferRelativeResize="0"/>
          <p:nvPr/>
        </p:nvPicPr>
        <p:blipFill rotWithShape="1">
          <a:blip r:embed="rId9">
            <a:alphaModFix/>
          </a:blip>
          <a:srcRect b="0" l="0" r="0" t="0"/>
          <a:stretch/>
        </p:blipFill>
        <p:spPr>
          <a:xfrm>
            <a:off x="372131" y="420890"/>
            <a:ext cx="609600" cy="60960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20"/>
          <p:cNvSpPr txBox="1"/>
          <p:nvPr/>
        </p:nvSpPr>
        <p:spPr>
          <a:xfrm>
            <a:off x="9612006" y="2089123"/>
            <a:ext cx="2492990" cy="400110"/>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Hạt “tưới” &gt;&gt;nảy mầm</a:t>
            </a:r>
            <a:endParaRPr b="0" i="0" sz="1400" u="none" cap="none" strike="noStrike">
              <a:solidFill>
                <a:srgbClr val="000000"/>
              </a:solidFill>
              <a:latin typeface="Arial"/>
              <a:ea typeface="Arial"/>
              <a:cs typeface="Arial"/>
              <a:sym typeface="Arial"/>
            </a:endParaRPr>
          </a:p>
        </p:txBody>
      </p:sp>
      <p:pic>
        <p:nvPicPr>
          <p:cNvPr descr="du lịch, giáo dục, kỹ năng sống - Du Lịch An Lạc Việt" id="404" name="Google Shape;404;p20"/>
          <p:cNvPicPr preferRelativeResize="0"/>
          <p:nvPr/>
        </p:nvPicPr>
        <p:blipFill rotWithShape="1">
          <a:blip r:embed="rId3">
            <a:alphaModFix/>
          </a:blip>
          <a:srcRect b="0" l="0" r="0" t="0"/>
          <a:stretch/>
        </p:blipFill>
        <p:spPr>
          <a:xfrm>
            <a:off x="265606" y="2411412"/>
            <a:ext cx="1989786" cy="1558927"/>
          </a:xfrm>
          <a:prstGeom prst="rect">
            <a:avLst/>
          </a:prstGeom>
          <a:noFill/>
          <a:ln>
            <a:noFill/>
          </a:ln>
        </p:spPr>
      </p:pic>
      <p:sp>
        <p:nvSpPr>
          <p:cNvPr id="405" name="Google Shape;405;p20"/>
          <p:cNvSpPr/>
          <p:nvPr/>
        </p:nvSpPr>
        <p:spPr>
          <a:xfrm>
            <a:off x="2303654" y="939800"/>
            <a:ext cx="6497446" cy="4406900"/>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6" name="Google Shape;406;p20"/>
          <p:cNvSpPr/>
          <p:nvPr/>
        </p:nvSpPr>
        <p:spPr>
          <a:xfrm>
            <a:off x="2847329" y="4572000"/>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7" name="Google Shape;407;p20"/>
          <p:cNvSpPr/>
          <p:nvPr/>
        </p:nvSpPr>
        <p:spPr>
          <a:xfrm>
            <a:off x="3812529" y="3957639"/>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8" name="Google Shape;408;p20"/>
          <p:cNvSpPr/>
          <p:nvPr/>
        </p:nvSpPr>
        <p:spPr>
          <a:xfrm>
            <a:off x="4777729" y="3343278"/>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9" name="Google Shape;409;p20"/>
          <p:cNvSpPr/>
          <p:nvPr/>
        </p:nvSpPr>
        <p:spPr>
          <a:xfrm>
            <a:off x="5742929" y="2728917"/>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0" name="Google Shape;410;p20"/>
          <p:cNvSpPr/>
          <p:nvPr/>
        </p:nvSpPr>
        <p:spPr>
          <a:xfrm>
            <a:off x="6708129" y="2114556"/>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1" name="Google Shape;411;p20"/>
          <p:cNvSpPr/>
          <p:nvPr/>
        </p:nvSpPr>
        <p:spPr>
          <a:xfrm>
            <a:off x="7673329" y="1500195"/>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20"/>
          <p:cNvSpPr/>
          <p:nvPr/>
        </p:nvSpPr>
        <p:spPr>
          <a:xfrm>
            <a:off x="5575404" y="3970339"/>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p20"/>
          <p:cNvSpPr/>
          <p:nvPr/>
        </p:nvSpPr>
        <p:spPr>
          <a:xfrm>
            <a:off x="2585623" y="3322645"/>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4" name="Google Shape;414;p20"/>
          <p:cNvSpPr/>
          <p:nvPr/>
        </p:nvSpPr>
        <p:spPr>
          <a:xfrm>
            <a:off x="3812531" y="2951161"/>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5" name="Google Shape;415;p20"/>
          <p:cNvSpPr/>
          <p:nvPr/>
        </p:nvSpPr>
        <p:spPr>
          <a:xfrm>
            <a:off x="5225229" y="1373195"/>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20"/>
          <p:cNvSpPr/>
          <p:nvPr/>
        </p:nvSpPr>
        <p:spPr>
          <a:xfrm>
            <a:off x="8229704" y="4664078"/>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7" name="Google Shape;417;p20"/>
          <p:cNvSpPr/>
          <p:nvPr/>
        </p:nvSpPr>
        <p:spPr>
          <a:xfrm>
            <a:off x="4465366" y="4694239"/>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8" name="Google Shape;418;p20"/>
          <p:cNvSpPr/>
          <p:nvPr/>
        </p:nvSpPr>
        <p:spPr>
          <a:xfrm>
            <a:off x="8267229" y="3286128"/>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9" name="Google Shape;419;p20"/>
          <p:cNvSpPr/>
          <p:nvPr/>
        </p:nvSpPr>
        <p:spPr>
          <a:xfrm>
            <a:off x="7292329" y="3868739"/>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0" name="Google Shape;420;p20"/>
          <p:cNvSpPr/>
          <p:nvPr/>
        </p:nvSpPr>
        <p:spPr>
          <a:xfrm>
            <a:off x="6337404" y="4732339"/>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1" name="Google Shape;421;p20"/>
          <p:cNvSpPr/>
          <p:nvPr/>
        </p:nvSpPr>
        <p:spPr>
          <a:xfrm>
            <a:off x="6179867" y="3465517"/>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2" name="Google Shape;422;p20"/>
          <p:cNvSpPr/>
          <p:nvPr/>
        </p:nvSpPr>
        <p:spPr>
          <a:xfrm>
            <a:off x="3018142" y="1265239"/>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3" name="Google Shape;423;p20"/>
          <p:cNvSpPr/>
          <p:nvPr/>
        </p:nvSpPr>
        <p:spPr>
          <a:xfrm>
            <a:off x="7198291" y="2889250"/>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4" name="Google Shape;424;p20"/>
          <p:cNvSpPr/>
          <p:nvPr/>
        </p:nvSpPr>
        <p:spPr>
          <a:xfrm>
            <a:off x="4729929" y="2601917"/>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20"/>
          <p:cNvSpPr/>
          <p:nvPr/>
        </p:nvSpPr>
        <p:spPr>
          <a:xfrm>
            <a:off x="4361055" y="1627195"/>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6" name="Google Shape;426;p20"/>
          <p:cNvSpPr/>
          <p:nvPr/>
        </p:nvSpPr>
        <p:spPr>
          <a:xfrm>
            <a:off x="5829404" y="1724034"/>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7" name="Google Shape;427;p20"/>
          <p:cNvSpPr/>
          <p:nvPr/>
        </p:nvSpPr>
        <p:spPr>
          <a:xfrm>
            <a:off x="8394229" y="2162178"/>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8" name="Google Shape;428;p20"/>
          <p:cNvSpPr/>
          <p:nvPr/>
        </p:nvSpPr>
        <p:spPr>
          <a:xfrm>
            <a:off x="3018142" y="2039939"/>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9" name="Google Shape;429;p20"/>
          <p:cNvSpPr/>
          <p:nvPr/>
        </p:nvSpPr>
        <p:spPr>
          <a:xfrm>
            <a:off x="4810764" y="3317083"/>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0" name="Google Shape;430;p20"/>
          <p:cNvSpPr/>
          <p:nvPr/>
        </p:nvSpPr>
        <p:spPr>
          <a:xfrm>
            <a:off x="2618658" y="3296450"/>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1" name="Google Shape;431;p20"/>
          <p:cNvSpPr txBox="1"/>
          <p:nvPr/>
        </p:nvSpPr>
        <p:spPr>
          <a:xfrm>
            <a:off x="1430690" y="5564257"/>
            <a:ext cx="862447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FF0000"/>
                </a:solidFill>
                <a:latin typeface="Arial"/>
                <a:ea typeface="Arial"/>
                <a:cs typeface="Arial"/>
                <a:sym typeface="Arial"/>
              </a:rPr>
              <a:t>Hạt giống nào thật sự nảy mầm??</a:t>
            </a:r>
            <a:endParaRPr b="0" i="0" sz="1400" u="none" cap="none" strike="noStrike">
              <a:solidFill>
                <a:srgbClr val="000000"/>
              </a:solidFill>
              <a:latin typeface="Arial"/>
              <a:ea typeface="Arial"/>
              <a:cs typeface="Arial"/>
              <a:sym typeface="Arial"/>
            </a:endParaRPr>
          </a:p>
        </p:txBody>
      </p:sp>
      <p:pic>
        <p:nvPicPr>
          <p:cNvPr descr="Góc Kể Chuyện - Đồng hành cùng bé lớn khôn | Da Nang" id="432" name="Google Shape;432;p20"/>
          <p:cNvPicPr preferRelativeResize="0"/>
          <p:nvPr/>
        </p:nvPicPr>
        <p:blipFill rotWithShape="1">
          <a:blip r:embed="rId4">
            <a:alphaModFix/>
          </a:blip>
          <a:srcRect b="0" l="0" r="0" t="0"/>
          <a:stretch/>
        </p:blipFill>
        <p:spPr>
          <a:xfrm>
            <a:off x="4066529" y="29115"/>
            <a:ext cx="3392519" cy="1662171"/>
          </a:xfrm>
          <a:prstGeom prst="rect">
            <a:avLst/>
          </a:prstGeom>
          <a:noFill/>
          <a:ln>
            <a:noFill/>
          </a:ln>
        </p:spPr>
      </p:pic>
      <p:sp>
        <p:nvSpPr>
          <p:cNvPr id="433" name="Google Shape;433;p20"/>
          <p:cNvSpPr/>
          <p:nvPr/>
        </p:nvSpPr>
        <p:spPr>
          <a:xfrm>
            <a:off x="8852214" y="1878038"/>
            <a:ext cx="850900" cy="850900"/>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434" name="Google Shape;434;p20"/>
          <p:cNvSpPr txBox="1"/>
          <p:nvPr/>
        </p:nvSpPr>
        <p:spPr>
          <a:xfrm>
            <a:off x="9639345" y="3144764"/>
            <a:ext cx="2529860" cy="70788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Muốn thu hoạch loại gì</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Arial"/>
                <a:ea typeface="Arial"/>
                <a:cs typeface="Arial"/>
                <a:sym typeface="Arial"/>
              </a:rPr>
              <a:t>&gt;&gt; tưới loại đó</a:t>
            </a:r>
            <a:endParaRPr b="0" i="0" sz="1400" u="none" cap="none" strike="noStrike">
              <a:solidFill>
                <a:srgbClr val="000000"/>
              </a:solidFill>
              <a:latin typeface="Arial"/>
              <a:ea typeface="Arial"/>
              <a:cs typeface="Arial"/>
              <a:sym typeface="Arial"/>
            </a:endParaRPr>
          </a:p>
        </p:txBody>
      </p:sp>
      <p:sp>
        <p:nvSpPr>
          <p:cNvPr id="435" name="Google Shape;435;p20"/>
          <p:cNvSpPr/>
          <p:nvPr/>
        </p:nvSpPr>
        <p:spPr>
          <a:xfrm>
            <a:off x="8879553" y="2933679"/>
            <a:ext cx="850900" cy="850900"/>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436" name="Google Shape;436;p20"/>
          <p:cNvSpPr txBox="1"/>
          <p:nvPr/>
        </p:nvSpPr>
        <p:spPr>
          <a:xfrm>
            <a:off x="2473978" y="2806154"/>
            <a:ext cx="6334755" cy="1200329"/>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Muốn cam – tưới đậu??</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5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Biểu Tượng Con Người Biểu Tượng Biểu Tượng Hình Ảnh Nhóm Nam Và Nữ Vector  Hình minh họa Sẵn có - Tải xuống Hình ảnh Ngay bây giờ - iStock" id="441" name="Google Shape;441;p21"/>
          <p:cNvPicPr preferRelativeResize="0"/>
          <p:nvPr/>
        </p:nvPicPr>
        <p:blipFill rotWithShape="1">
          <a:blip r:embed="rId3">
            <a:alphaModFix/>
          </a:blip>
          <a:srcRect b="0" l="0" r="0" t="0"/>
          <a:stretch/>
        </p:blipFill>
        <p:spPr>
          <a:xfrm>
            <a:off x="296832" y="2647877"/>
            <a:ext cx="1508553" cy="1508553"/>
          </a:xfrm>
          <a:prstGeom prst="rect">
            <a:avLst/>
          </a:prstGeom>
          <a:noFill/>
          <a:ln>
            <a:noFill/>
          </a:ln>
        </p:spPr>
      </p:pic>
      <p:grpSp>
        <p:nvGrpSpPr>
          <p:cNvPr id="442" name="Google Shape;442;p21"/>
          <p:cNvGrpSpPr/>
          <p:nvPr/>
        </p:nvGrpSpPr>
        <p:grpSpPr>
          <a:xfrm>
            <a:off x="2136077" y="2014931"/>
            <a:ext cx="4302823" cy="2828137"/>
            <a:chOff x="2847277" y="3898900"/>
            <a:chExt cx="6497446" cy="4406900"/>
          </a:xfrm>
        </p:grpSpPr>
        <p:sp>
          <p:nvSpPr>
            <p:cNvPr id="443" name="Google Shape;443;p21"/>
            <p:cNvSpPr/>
            <p:nvPr/>
          </p:nvSpPr>
          <p:spPr>
            <a:xfrm>
              <a:off x="2847277" y="3898900"/>
              <a:ext cx="6497446" cy="4406900"/>
            </a:xfrm>
            <a:prstGeom prst="rect">
              <a:avLst/>
            </a:prstGeom>
            <a:no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4" name="Google Shape;444;p21"/>
            <p:cNvSpPr/>
            <p:nvPr/>
          </p:nvSpPr>
          <p:spPr>
            <a:xfrm>
              <a:off x="3390952" y="7531100"/>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5" name="Google Shape;445;p21"/>
            <p:cNvSpPr/>
            <p:nvPr/>
          </p:nvSpPr>
          <p:spPr>
            <a:xfrm>
              <a:off x="4356152" y="6916739"/>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6" name="Google Shape;446;p21"/>
            <p:cNvSpPr/>
            <p:nvPr/>
          </p:nvSpPr>
          <p:spPr>
            <a:xfrm>
              <a:off x="5321352" y="6302378"/>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7" name="Google Shape;447;p21"/>
            <p:cNvSpPr/>
            <p:nvPr/>
          </p:nvSpPr>
          <p:spPr>
            <a:xfrm>
              <a:off x="6286552" y="5688017"/>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8" name="Google Shape;448;p21"/>
            <p:cNvSpPr/>
            <p:nvPr/>
          </p:nvSpPr>
          <p:spPr>
            <a:xfrm>
              <a:off x="7251752" y="5073656"/>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49" name="Google Shape;449;p21"/>
            <p:cNvSpPr/>
            <p:nvPr/>
          </p:nvSpPr>
          <p:spPr>
            <a:xfrm>
              <a:off x="8216952" y="4459295"/>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0" name="Google Shape;450;p21"/>
            <p:cNvSpPr/>
            <p:nvPr/>
          </p:nvSpPr>
          <p:spPr>
            <a:xfrm>
              <a:off x="6119027" y="6929439"/>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1" name="Google Shape;451;p21"/>
            <p:cNvSpPr/>
            <p:nvPr/>
          </p:nvSpPr>
          <p:spPr>
            <a:xfrm>
              <a:off x="3129246" y="6281745"/>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2" name="Google Shape;452;p21"/>
            <p:cNvSpPr/>
            <p:nvPr/>
          </p:nvSpPr>
          <p:spPr>
            <a:xfrm>
              <a:off x="4356154" y="5910261"/>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3" name="Google Shape;453;p21"/>
            <p:cNvSpPr/>
            <p:nvPr/>
          </p:nvSpPr>
          <p:spPr>
            <a:xfrm>
              <a:off x="5768852" y="4332295"/>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4" name="Google Shape;454;p21"/>
            <p:cNvSpPr/>
            <p:nvPr/>
          </p:nvSpPr>
          <p:spPr>
            <a:xfrm>
              <a:off x="8773327" y="7623178"/>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5" name="Google Shape;455;p21"/>
            <p:cNvSpPr/>
            <p:nvPr/>
          </p:nvSpPr>
          <p:spPr>
            <a:xfrm>
              <a:off x="5008989" y="7653339"/>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6" name="Google Shape;456;p21"/>
            <p:cNvSpPr/>
            <p:nvPr/>
          </p:nvSpPr>
          <p:spPr>
            <a:xfrm>
              <a:off x="8810852" y="6245228"/>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7" name="Google Shape;457;p21"/>
            <p:cNvSpPr/>
            <p:nvPr/>
          </p:nvSpPr>
          <p:spPr>
            <a:xfrm>
              <a:off x="7835952" y="6827839"/>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8" name="Google Shape;458;p21"/>
            <p:cNvSpPr/>
            <p:nvPr/>
          </p:nvSpPr>
          <p:spPr>
            <a:xfrm>
              <a:off x="6881027" y="7691439"/>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59" name="Google Shape;459;p21"/>
            <p:cNvSpPr/>
            <p:nvPr/>
          </p:nvSpPr>
          <p:spPr>
            <a:xfrm>
              <a:off x="6723490" y="6424617"/>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0" name="Google Shape;460;p21"/>
            <p:cNvSpPr/>
            <p:nvPr/>
          </p:nvSpPr>
          <p:spPr>
            <a:xfrm>
              <a:off x="3561765" y="4224339"/>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1" name="Google Shape;461;p21"/>
            <p:cNvSpPr/>
            <p:nvPr/>
          </p:nvSpPr>
          <p:spPr>
            <a:xfrm>
              <a:off x="7741914" y="5848350"/>
              <a:ext cx="254000" cy="254000"/>
            </a:xfrm>
            <a:prstGeom prst="ellipse">
              <a:avLst/>
            </a:prstGeom>
            <a:solidFill>
              <a:srgbClr val="BE097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2" name="Google Shape;462;p21"/>
            <p:cNvSpPr/>
            <p:nvPr/>
          </p:nvSpPr>
          <p:spPr>
            <a:xfrm>
              <a:off x="5273552" y="5561017"/>
              <a:ext cx="254000" cy="254000"/>
            </a:xfrm>
            <a:prstGeom prst="ellipse">
              <a:avLst/>
            </a:prstGeom>
            <a:solidFill>
              <a:srgbClr val="00B05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3" name="Google Shape;463;p21"/>
            <p:cNvSpPr/>
            <p:nvPr/>
          </p:nvSpPr>
          <p:spPr>
            <a:xfrm>
              <a:off x="4904678" y="4586295"/>
              <a:ext cx="254000" cy="254000"/>
            </a:xfrm>
            <a:prstGeom prst="ellipse">
              <a:avLst/>
            </a:prstGeom>
            <a:solidFill>
              <a:srgbClr val="B2A0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4" name="Google Shape;464;p21"/>
            <p:cNvSpPr/>
            <p:nvPr/>
          </p:nvSpPr>
          <p:spPr>
            <a:xfrm>
              <a:off x="6373027" y="4683134"/>
              <a:ext cx="254000" cy="254000"/>
            </a:xfrm>
            <a:prstGeom prst="ellipse">
              <a:avLst/>
            </a:prstGeom>
            <a:solidFill>
              <a:srgbClr val="FFFF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5" name="Google Shape;465;p21"/>
            <p:cNvSpPr/>
            <p:nvPr/>
          </p:nvSpPr>
          <p:spPr>
            <a:xfrm>
              <a:off x="8937852" y="5121278"/>
              <a:ext cx="254000" cy="254000"/>
            </a:xfrm>
            <a:prstGeom prst="ellipse">
              <a:avLst/>
            </a:prstGeom>
            <a:solidFill>
              <a:srgbClr val="FF0000"/>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6" name="Google Shape;466;p21"/>
            <p:cNvSpPr/>
            <p:nvPr/>
          </p:nvSpPr>
          <p:spPr>
            <a:xfrm>
              <a:off x="3561765" y="4999039"/>
              <a:ext cx="254000" cy="254000"/>
            </a:xfrm>
            <a:prstGeom prst="ellipse">
              <a:avLst/>
            </a:prstGeom>
            <a:solidFill>
              <a:schemeClr val="accen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7" name="Google Shape;467;p21"/>
            <p:cNvSpPr/>
            <p:nvPr/>
          </p:nvSpPr>
          <p:spPr>
            <a:xfrm>
              <a:off x="5354387" y="6276183"/>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sp>
          <p:nvSpPr>
            <p:cNvPr id="468" name="Google Shape;468;p21"/>
            <p:cNvSpPr/>
            <p:nvPr/>
          </p:nvSpPr>
          <p:spPr>
            <a:xfrm>
              <a:off x="3162281" y="6255550"/>
              <a:ext cx="254000" cy="254000"/>
            </a:xfrm>
            <a:prstGeom prst="ellipse">
              <a:avLst/>
            </a:prstGeom>
            <a:solidFill>
              <a:srgbClr val="262626"/>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Helvetica Neue"/>
                <a:ea typeface="Helvetica Neue"/>
                <a:cs typeface="Helvetica Neue"/>
                <a:sym typeface="Helvetica Neue"/>
              </a:endParaRPr>
            </a:p>
          </p:txBody>
        </p:sp>
      </p:grpSp>
      <p:sp>
        <p:nvSpPr>
          <p:cNvPr id="469" name="Google Shape;469;p21"/>
          <p:cNvSpPr txBox="1"/>
          <p:nvPr/>
        </p:nvSpPr>
        <p:spPr>
          <a:xfrm>
            <a:off x="3530850" y="4902200"/>
            <a:ext cx="127650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Helvetica Neue"/>
                <a:ea typeface="Helvetica Neue"/>
                <a:cs typeface="Helvetica Neue"/>
                <a:sym typeface="Helvetica Neue"/>
              </a:rPr>
              <a:t>Bộ Gen</a:t>
            </a:r>
            <a:endParaRPr b="0" i="0" sz="1400" u="none" cap="none" strike="noStrike">
              <a:solidFill>
                <a:srgbClr val="000000"/>
              </a:solidFill>
              <a:latin typeface="Arial"/>
              <a:ea typeface="Arial"/>
              <a:cs typeface="Arial"/>
              <a:sym typeface="Arial"/>
            </a:endParaRPr>
          </a:p>
        </p:txBody>
      </p:sp>
      <p:sp>
        <p:nvSpPr>
          <p:cNvPr id="470" name="Google Shape;470;p21"/>
          <p:cNvSpPr txBox="1"/>
          <p:nvPr/>
        </p:nvSpPr>
        <p:spPr>
          <a:xfrm>
            <a:off x="6727239" y="1064568"/>
            <a:ext cx="1220206" cy="523220"/>
          </a:xfrm>
          <a:prstGeom prst="rect">
            <a:avLst/>
          </a:prstGeom>
          <a:solidFill>
            <a:srgbClr val="FFFF00"/>
          </a:solidFill>
          <a:ln>
            <a:noFill/>
          </a:ln>
          <a:effectLst>
            <a:outerShdw blurRad="40000" rotWithShape="0" dir="5400000" dist="20000">
              <a:srgbClr val="000000">
                <a:alpha val="36862"/>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Hạt tốt</a:t>
            </a:r>
            <a:endParaRPr b="0" i="0" sz="1400" u="none" cap="none" strike="noStrike">
              <a:solidFill>
                <a:srgbClr val="000000"/>
              </a:solidFill>
              <a:latin typeface="Arial"/>
              <a:ea typeface="Arial"/>
              <a:cs typeface="Arial"/>
              <a:sym typeface="Arial"/>
            </a:endParaRPr>
          </a:p>
        </p:txBody>
      </p:sp>
      <p:sp>
        <p:nvSpPr>
          <p:cNvPr id="471" name="Google Shape;471;p21"/>
          <p:cNvSpPr txBox="1"/>
          <p:nvPr/>
        </p:nvSpPr>
        <p:spPr>
          <a:xfrm>
            <a:off x="6755527" y="5287447"/>
            <a:ext cx="1372492" cy="523220"/>
          </a:xfrm>
          <a:prstGeom prst="rect">
            <a:avLst/>
          </a:prstGeom>
          <a:solidFill>
            <a:srgbClr val="FFFF00"/>
          </a:solidFill>
          <a:ln>
            <a:noFill/>
          </a:ln>
          <a:effectLst>
            <a:outerShdw blurRad="40000" rotWithShape="0" dir="5400000" dist="20000">
              <a:srgbClr val="000000">
                <a:alpha val="36862"/>
              </a:srgbClr>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Arial"/>
                <a:ea typeface="Arial"/>
                <a:cs typeface="Arial"/>
                <a:sym typeface="Arial"/>
              </a:rPr>
              <a:t>Hạt xấu</a:t>
            </a:r>
            <a:endParaRPr b="0" i="0" sz="1400" u="none" cap="none" strike="noStrike">
              <a:solidFill>
                <a:srgbClr val="000000"/>
              </a:solidFill>
              <a:latin typeface="Arial"/>
              <a:ea typeface="Arial"/>
              <a:cs typeface="Arial"/>
              <a:sym typeface="Arial"/>
            </a:endParaRPr>
          </a:p>
        </p:txBody>
      </p:sp>
      <p:sp>
        <p:nvSpPr>
          <p:cNvPr id="472" name="Google Shape;472;p21"/>
          <p:cNvSpPr txBox="1"/>
          <p:nvPr/>
        </p:nvSpPr>
        <p:spPr>
          <a:xfrm>
            <a:off x="5071429" y="934258"/>
            <a:ext cx="1447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Yêu thương</a:t>
            </a:r>
            <a:endParaRPr b="0" i="0" sz="1400" u="none" cap="none" strike="noStrike">
              <a:solidFill>
                <a:srgbClr val="000000"/>
              </a:solidFill>
              <a:latin typeface="Arial"/>
              <a:ea typeface="Arial"/>
              <a:cs typeface="Arial"/>
              <a:sym typeface="Arial"/>
            </a:endParaRPr>
          </a:p>
        </p:txBody>
      </p:sp>
      <p:sp>
        <p:nvSpPr>
          <p:cNvPr id="473" name="Google Shape;473;p21"/>
          <p:cNvSpPr txBox="1"/>
          <p:nvPr/>
        </p:nvSpPr>
        <p:spPr>
          <a:xfrm>
            <a:off x="5994962" y="375966"/>
            <a:ext cx="14478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Bao dung</a:t>
            </a:r>
            <a:endParaRPr b="0" i="0" sz="1400" u="none" cap="none" strike="noStrike">
              <a:solidFill>
                <a:srgbClr val="000000"/>
              </a:solidFill>
              <a:latin typeface="Arial"/>
              <a:ea typeface="Arial"/>
              <a:cs typeface="Arial"/>
              <a:sym typeface="Arial"/>
            </a:endParaRPr>
          </a:p>
        </p:txBody>
      </p:sp>
      <p:sp>
        <p:nvSpPr>
          <p:cNvPr id="474" name="Google Shape;474;p21"/>
          <p:cNvSpPr txBox="1"/>
          <p:nvPr/>
        </p:nvSpPr>
        <p:spPr>
          <a:xfrm>
            <a:off x="7307321" y="407790"/>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Trách nhiệm</a:t>
            </a:r>
            <a:endParaRPr b="0" i="0" sz="1400" u="none" cap="none" strike="noStrike">
              <a:solidFill>
                <a:srgbClr val="000000"/>
              </a:solidFill>
              <a:latin typeface="Arial"/>
              <a:ea typeface="Arial"/>
              <a:cs typeface="Arial"/>
              <a:sym typeface="Arial"/>
            </a:endParaRPr>
          </a:p>
        </p:txBody>
      </p:sp>
      <p:sp>
        <p:nvSpPr>
          <p:cNvPr id="475" name="Google Shape;475;p21"/>
          <p:cNvSpPr txBox="1"/>
          <p:nvPr/>
        </p:nvSpPr>
        <p:spPr>
          <a:xfrm>
            <a:off x="7952955" y="1303590"/>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Chăm chỉ</a:t>
            </a:r>
            <a:endParaRPr b="0" i="0" sz="1400" u="none" cap="none" strike="noStrike">
              <a:solidFill>
                <a:srgbClr val="000000"/>
              </a:solidFill>
              <a:latin typeface="Arial"/>
              <a:ea typeface="Arial"/>
              <a:cs typeface="Arial"/>
              <a:sym typeface="Arial"/>
            </a:endParaRPr>
          </a:p>
        </p:txBody>
      </p:sp>
      <p:sp>
        <p:nvSpPr>
          <p:cNvPr id="476" name="Google Shape;476;p21"/>
          <p:cNvSpPr txBox="1"/>
          <p:nvPr/>
        </p:nvSpPr>
        <p:spPr>
          <a:xfrm>
            <a:off x="6705667" y="1944213"/>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Sáng tạo</a:t>
            </a:r>
            <a:endParaRPr b="0" i="0" sz="1400" u="none" cap="none" strike="noStrike">
              <a:solidFill>
                <a:srgbClr val="000000"/>
              </a:solidFill>
              <a:latin typeface="Arial"/>
              <a:ea typeface="Arial"/>
              <a:cs typeface="Arial"/>
              <a:sym typeface="Arial"/>
            </a:endParaRPr>
          </a:p>
        </p:txBody>
      </p:sp>
      <p:sp>
        <p:nvSpPr>
          <p:cNvPr id="477" name="Google Shape;477;p21"/>
          <p:cNvSpPr txBox="1"/>
          <p:nvPr/>
        </p:nvSpPr>
        <p:spPr>
          <a:xfrm>
            <a:off x="7122965" y="4629230"/>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Đố kị</a:t>
            </a:r>
            <a:endParaRPr b="0" i="0" sz="1400" u="none" cap="none" strike="noStrike">
              <a:solidFill>
                <a:srgbClr val="000000"/>
              </a:solidFill>
              <a:latin typeface="Arial"/>
              <a:ea typeface="Arial"/>
              <a:cs typeface="Arial"/>
              <a:sym typeface="Arial"/>
            </a:endParaRPr>
          </a:p>
        </p:txBody>
      </p:sp>
      <p:sp>
        <p:nvSpPr>
          <p:cNvPr id="478" name="Google Shape;478;p21"/>
          <p:cNvSpPr txBox="1"/>
          <p:nvPr/>
        </p:nvSpPr>
        <p:spPr>
          <a:xfrm>
            <a:off x="8215660" y="5231116"/>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Tham lam</a:t>
            </a:r>
            <a:endParaRPr b="0" i="0" sz="1400" u="none" cap="none" strike="noStrike">
              <a:solidFill>
                <a:srgbClr val="000000"/>
              </a:solidFill>
              <a:latin typeface="Arial"/>
              <a:ea typeface="Arial"/>
              <a:cs typeface="Arial"/>
              <a:sym typeface="Arial"/>
            </a:endParaRPr>
          </a:p>
        </p:txBody>
      </p:sp>
      <p:sp>
        <p:nvSpPr>
          <p:cNvPr id="479" name="Google Shape;479;p21"/>
          <p:cNvSpPr txBox="1"/>
          <p:nvPr/>
        </p:nvSpPr>
        <p:spPr>
          <a:xfrm>
            <a:off x="8188066" y="6031520"/>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Tức giận</a:t>
            </a:r>
            <a:endParaRPr b="0" i="0" sz="1400" u="none" cap="none" strike="noStrike">
              <a:solidFill>
                <a:srgbClr val="000000"/>
              </a:solidFill>
              <a:latin typeface="Arial"/>
              <a:ea typeface="Arial"/>
              <a:cs typeface="Arial"/>
              <a:sym typeface="Arial"/>
            </a:endParaRPr>
          </a:p>
        </p:txBody>
      </p:sp>
      <p:sp>
        <p:nvSpPr>
          <p:cNvPr id="480" name="Google Shape;480;p21"/>
          <p:cNvSpPr txBox="1"/>
          <p:nvPr/>
        </p:nvSpPr>
        <p:spPr>
          <a:xfrm>
            <a:off x="5521115" y="5625596"/>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Lười biêng</a:t>
            </a:r>
            <a:endParaRPr b="0" i="0" sz="1400" u="none" cap="none" strike="noStrike">
              <a:solidFill>
                <a:srgbClr val="000000"/>
              </a:solidFill>
              <a:latin typeface="Arial"/>
              <a:ea typeface="Arial"/>
              <a:cs typeface="Arial"/>
              <a:sym typeface="Arial"/>
            </a:endParaRPr>
          </a:p>
        </p:txBody>
      </p:sp>
      <p:sp>
        <p:nvSpPr>
          <p:cNvPr id="481" name="Google Shape;481;p21"/>
          <p:cNvSpPr txBox="1"/>
          <p:nvPr/>
        </p:nvSpPr>
        <p:spPr>
          <a:xfrm>
            <a:off x="6791664" y="6204240"/>
            <a:ext cx="182632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50"/>
                </a:solidFill>
                <a:latin typeface="Helvetica Neue"/>
                <a:ea typeface="Helvetica Neue"/>
                <a:cs typeface="Helvetica Neue"/>
                <a:sym typeface="Helvetica Neue"/>
              </a:rPr>
              <a:t>Bạo lực</a:t>
            </a:r>
            <a:endParaRPr b="0" i="0" sz="1400" u="none" cap="none" strike="noStrike">
              <a:solidFill>
                <a:srgbClr val="000000"/>
              </a:solidFill>
              <a:latin typeface="Arial"/>
              <a:ea typeface="Arial"/>
              <a:cs typeface="Arial"/>
              <a:sym typeface="Arial"/>
            </a:endParaRPr>
          </a:p>
        </p:txBody>
      </p:sp>
      <p:sp>
        <p:nvSpPr>
          <p:cNvPr id="482" name="Google Shape;482;p21"/>
          <p:cNvSpPr txBox="1"/>
          <p:nvPr/>
        </p:nvSpPr>
        <p:spPr>
          <a:xfrm>
            <a:off x="8617987" y="2008193"/>
            <a:ext cx="3361819" cy="830997"/>
          </a:xfrm>
          <a:prstGeom prst="rect">
            <a:avLst/>
          </a:prstGeom>
          <a:solidFill>
            <a:srgbClr val="00B0F0"/>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00"/>
                </a:solidFill>
                <a:latin typeface="Helvetica Neue"/>
                <a:ea typeface="Helvetica Neue"/>
                <a:cs typeface="Helvetica Neue"/>
                <a:sym typeface="Helvetica Neue"/>
              </a:rPr>
              <a:t>Why?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FFFF00"/>
                </a:solidFill>
                <a:latin typeface="Helvetica Neue"/>
                <a:ea typeface="Helvetica Neue"/>
                <a:cs typeface="Helvetica Neue"/>
                <a:sym typeface="Helvetica Neue"/>
              </a:rPr>
              <a:t>Con có biểu hiện tốt/chưa tốt</a:t>
            </a:r>
            <a:endParaRPr b="0" i="0" sz="1400" u="none" cap="none" strike="noStrike">
              <a:solidFill>
                <a:srgbClr val="000000"/>
              </a:solidFill>
              <a:latin typeface="Arial"/>
              <a:ea typeface="Arial"/>
              <a:cs typeface="Arial"/>
              <a:sym typeface="Arial"/>
            </a:endParaRPr>
          </a:p>
        </p:txBody>
      </p:sp>
      <p:sp>
        <p:nvSpPr>
          <p:cNvPr id="483" name="Google Shape;483;p21"/>
          <p:cNvSpPr txBox="1"/>
          <p:nvPr/>
        </p:nvSpPr>
        <p:spPr>
          <a:xfrm>
            <a:off x="9128821" y="3247032"/>
            <a:ext cx="2597186" cy="461665"/>
          </a:xfrm>
          <a:prstGeom prst="rect">
            <a:avLst/>
          </a:prstGeom>
          <a:solidFill>
            <a:srgbClr val="00B0F0"/>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00"/>
                </a:solidFill>
                <a:latin typeface="Helvetica Neue"/>
                <a:ea typeface="Helvetica Neue"/>
                <a:cs typeface="Helvetica Neue"/>
                <a:sym typeface="Helvetica Neue"/>
              </a:rPr>
              <a:t>Loại hạt nào được tưới</a:t>
            </a:r>
            <a:endParaRPr b="0" i="0" sz="1400" u="none" cap="none" strike="noStrike">
              <a:solidFill>
                <a:srgbClr val="000000"/>
              </a:solidFill>
              <a:latin typeface="Arial"/>
              <a:ea typeface="Arial"/>
              <a:cs typeface="Arial"/>
              <a:sym typeface="Arial"/>
            </a:endParaRPr>
          </a:p>
        </p:txBody>
      </p:sp>
      <p:sp>
        <p:nvSpPr>
          <p:cNvPr id="484" name="Google Shape;484;p21"/>
          <p:cNvSpPr txBox="1"/>
          <p:nvPr/>
        </p:nvSpPr>
        <p:spPr>
          <a:xfrm>
            <a:off x="8553372" y="4156430"/>
            <a:ext cx="3591048" cy="461665"/>
          </a:xfrm>
          <a:prstGeom prst="rect">
            <a:avLst/>
          </a:prstGeom>
          <a:solidFill>
            <a:srgbClr val="00B0F0"/>
          </a:solid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FFFF00"/>
                </a:solidFill>
                <a:latin typeface="Helvetica Neue"/>
                <a:ea typeface="Helvetica Neue"/>
                <a:cs typeface="Helvetica Neue"/>
                <a:sym typeface="Helvetica Neue"/>
              </a:rPr>
              <a:t>Chúng ta đang tưới như thế nào</a:t>
            </a:r>
            <a:endParaRPr b="0" i="0" sz="1400" u="none" cap="none" strike="noStrike">
              <a:solidFill>
                <a:srgbClr val="000000"/>
              </a:solidFill>
              <a:latin typeface="Arial"/>
              <a:ea typeface="Arial"/>
              <a:cs typeface="Arial"/>
              <a:sym typeface="Arial"/>
            </a:endParaRPr>
          </a:p>
        </p:txBody>
      </p:sp>
      <p:sp>
        <p:nvSpPr>
          <p:cNvPr id="485" name="Google Shape;485;p21"/>
          <p:cNvSpPr txBox="1"/>
          <p:nvPr/>
        </p:nvSpPr>
        <p:spPr>
          <a:xfrm>
            <a:off x="2148335" y="2813401"/>
            <a:ext cx="4295614" cy="1200329"/>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200"/>
              <a:buFont typeface="Arial"/>
              <a:buNone/>
            </a:pPr>
            <a:r>
              <a:rPr b="0" i="0" lang="en-US" sz="7200" u="none" cap="none" strike="noStrike">
                <a:solidFill>
                  <a:srgbClr val="000000"/>
                </a:solidFill>
                <a:latin typeface="Arial"/>
                <a:ea typeface="Arial"/>
                <a:cs typeface="Arial"/>
                <a:sym typeface="Arial"/>
              </a:rPr>
              <a:t>Đại diện điều gì</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descr="Không ngờ việc quát mắng con cũng để lại những tác động tiêu cực không  tưởng như này" id="490" name="Google Shape;490;p22"/>
          <p:cNvPicPr preferRelativeResize="0"/>
          <p:nvPr/>
        </p:nvPicPr>
        <p:blipFill rotWithShape="1">
          <a:blip r:embed="rId3">
            <a:alphaModFix/>
          </a:blip>
          <a:srcRect b="0" l="0" r="0" t="0"/>
          <a:stretch/>
        </p:blipFill>
        <p:spPr>
          <a:xfrm>
            <a:off x="361950" y="1181913"/>
            <a:ext cx="5905500" cy="3933825"/>
          </a:xfrm>
          <a:prstGeom prst="rect">
            <a:avLst/>
          </a:prstGeom>
          <a:noFill/>
          <a:ln>
            <a:noFill/>
          </a:ln>
        </p:spPr>
      </p:pic>
      <p:sp>
        <p:nvSpPr>
          <p:cNvPr id="491" name="Google Shape;491;p22"/>
          <p:cNvSpPr txBox="1"/>
          <p:nvPr/>
        </p:nvSpPr>
        <p:spPr>
          <a:xfrm>
            <a:off x="1392410" y="5305981"/>
            <a:ext cx="356059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0000"/>
                </a:solidFill>
                <a:latin typeface="Arial"/>
                <a:ea typeface="Arial"/>
                <a:cs typeface="Arial"/>
                <a:sym typeface="Arial"/>
              </a:rPr>
              <a:t>Quen????</a:t>
            </a:r>
            <a:endParaRPr b="0" i="0" sz="1400" u="none" cap="none" strike="noStrike">
              <a:solidFill>
                <a:srgbClr val="000000"/>
              </a:solidFill>
              <a:latin typeface="Arial"/>
              <a:ea typeface="Arial"/>
              <a:cs typeface="Arial"/>
              <a:sym typeface="Arial"/>
            </a:endParaRPr>
          </a:p>
        </p:txBody>
      </p:sp>
      <p:sp>
        <p:nvSpPr>
          <p:cNvPr id="492" name="Google Shape;492;p22"/>
          <p:cNvSpPr txBox="1"/>
          <p:nvPr/>
        </p:nvSpPr>
        <p:spPr>
          <a:xfrm>
            <a:off x="4178300" y="513912"/>
            <a:ext cx="23952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F0"/>
                </a:solidFill>
                <a:latin typeface="Helvetica Neue"/>
                <a:ea typeface="Helvetica Neue"/>
                <a:cs typeface="Helvetica Neue"/>
                <a:sym typeface="Helvetica Neue"/>
              </a:rPr>
              <a:t>Mẹ chưa thấy ai ….</a:t>
            </a:r>
            <a:endParaRPr b="0" i="0" sz="1400" u="none" cap="none" strike="noStrike">
              <a:solidFill>
                <a:srgbClr val="000000"/>
              </a:solidFill>
              <a:latin typeface="Arial"/>
              <a:ea typeface="Arial"/>
              <a:cs typeface="Arial"/>
              <a:sym typeface="Arial"/>
            </a:endParaRPr>
          </a:p>
        </p:txBody>
      </p:sp>
      <p:sp>
        <p:nvSpPr>
          <p:cNvPr id="493" name="Google Shape;493;p22"/>
          <p:cNvSpPr txBox="1"/>
          <p:nvPr/>
        </p:nvSpPr>
        <p:spPr>
          <a:xfrm>
            <a:off x="5492750" y="1479848"/>
            <a:ext cx="388439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F0"/>
                </a:solidFill>
                <a:latin typeface="Helvetica Neue"/>
                <a:ea typeface="Helvetica Neue"/>
                <a:cs typeface="Helvetica Neue"/>
                <a:sym typeface="Helvetica Neue"/>
              </a:rPr>
              <a:t>Mỗi việc học cũng không xong….</a:t>
            </a:r>
            <a:endParaRPr b="0" i="0" sz="1400" u="none" cap="none" strike="noStrike">
              <a:solidFill>
                <a:srgbClr val="000000"/>
              </a:solidFill>
              <a:latin typeface="Arial"/>
              <a:ea typeface="Arial"/>
              <a:cs typeface="Arial"/>
              <a:sym typeface="Arial"/>
            </a:endParaRPr>
          </a:p>
        </p:txBody>
      </p:sp>
      <p:sp>
        <p:nvSpPr>
          <p:cNvPr id="494" name="Google Shape;494;p22"/>
          <p:cNvSpPr txBox="1"/>
          <p:nvPr/>
        </p:nvSpPr>
        <p:spPr>
          <a:xfrm>
            <a:off x="6115050" y="2797215"/>
            <a:ext cx="345158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F0"/>
                </a:solidFill>
                <a:latin typeface="Helvetica Neue"/>
                <a:ea typeface="Helvetica Neue"/>
                <a:cs typeface="Helvetica Neue"/>
                <a:sym typeface="Helvetica Neue"/>
              </a:rPr>
              <a:t>Ăn gì làm biếng kinh vậy con..</a:t>
            </a:r>
            <a:endParaRPr b="0" i="0" sz="1400" u="none" cap="none" strike="noStrike">
              <a:solidFill>
                <a:srgbClr val="000000"/>
              </a:solidFill>
              <a:latin typeface="Arial"/>
              <a:ea typeface="Arial"/>
              <a:cs typeface="Arial"/>
              <a:sym typeface="Arial"/>
            </a:endParaRPr>
          </a:p>
        </p:txBody>
      </p:sp>
      <p:sp>
        <p:nvSpPr>
          <p:cNvPr id="495" name="Google Shape;495;p22"/>
          <p:cNvSpPr txBox="1"/>
          <p:nvPr/>
        </p:nvSpPr>
        <p:spPr>
          <a:xfrm>
            <a:off x="6229350" y="4114582"/>
            <a:ext cx="272222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F0"/>
                </a:solidFill>
                <a:latin typeface="Helvetica Neue"/>
                <a:ea typeface="Helvetica Neue"/>
                <a:cs typeface="Helvetica Neue"/>
                <a:sym typeface="Helvetica Neue"/>
              </a:rPr>
              <a:t>Đầu óc để đâu……….</a:t>
            </a:r>
            <a:endParaRPr b="0" i="0" sz="1400" u="none" cap="none" strike="noStrike">
              <a:solidFill>
                <a:srgbClr val="000000"/>
              </a:solidFill>
              <a:latin typeface="Arial"/>
              <a:ea typeface="Arial"/>
              <a:cs typeface="Arial"/>
              <a:sym typeface="Arial"/>
            </a:endParaRPr>
          </a:p>
        </p:txBody>
      </p:sp>
      <p:sp>
        <p:nvSpPr>
          <p:cNvPr id="496" name="Google Shape;496;p22"/>
          <p:cNvSpPr txBox="1"/>
          <p:nvPr/>
        </p:nvSpPr>
        <p:spPr>
          <a:xfrm>
            <a:off x="4933950" y="5481937"/>
            <a:ext cx="337624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B0F0"/>
                </a:solidFill>
                <a:latin typeface="Helvetica Neue"/>
                <a:ea typeface="Helvetica Neue"/>
                <a:cs typeface="Helvetica Neue"/>
                <a:sym typeface="Helvetica Neue"/>
              </a:rPr>
              <a:t>Có học không mà không được</a:t>
            </a:r>
            <a:endParaRPr b="0" i="0" sz="1400" u="none" cap="none" strike="noStrike">
              <a:solidFill>
                <a:srgbClr val="000000"/>
              </a:solidFill>
              <a:latin typeface="Arial"/>
              <a:ea typeface="Arial"/>
              <a:cs typeface="Arial"/>
              <a:sym typeface="Arial"/>
            </a:endParaRPr>
          </a:p>
        </p:txBody>
      </p:sp>
      <p:sp>
        <p:nvSpPr>
          <p:cNvPr id="497" name="Google Shape;497;p22"/>
          <p:cNvSpPr txBox="1"/>
          <p:nvPr/>
        </p:nvSpPr>
        <p:spPr>
          <a:xfrm>
            <a:off x="9566636" y="1905506"/>
            <a:ext cx="2397125" cy="3046988"/>
          </a:xfrm>
          <a:prstGeom prst="rect">
            <a:avLst/>
          </a:prstGeom>
          <a:noFill/>
          <a:ln cap="flat" cmpd="sng" w="28575">
            <a:solidFill>
              <a:schemeClr val="dk1"/>
            </a:solidFill>
            <a:prstDash val="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0000"/>
                </a:solidFill>
                <a:latin typeface="Arial"/>
                <a:ea typeface="Arial"/>
                <a:cs typeface="Arial"/>
                <a:sym typeface="Arial"/>
              </a:rPr>
              <a:t>HẠT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0000"/>
                </a:solidFill>
                <a:latin typeface="Arial"/>
                <a:ea typeface="Arial"/>
                <a:cs typeface="Arial"/>
                <a:sym typeface="Arial"/>
              </a:rPr>
              <a:t>NÀO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0000"/>
                </a:solidFill>
                <a:latin typeface="Arial"/>
                <a:ea typeface="Arial"/>
                <a:cs typeface="Arial"/>
                <a:sym typeface="Arial"/>
              </a:rPr>
              <a:t>ĐANG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b="0" i="0" lang="en-US" sz="4800" u="none" cap="none" strike="noStrike">
                <a:solidFill>
                  <a:srgbClr val="FF0000"/>
                </a:solidFill>
                <a:latin typeface="Arial"/>
                <a:ea typeface="Arial"/>
                <a:cs typeface="Arial"/>
                <a:sym typeface="Arial"/>
              </a:rPr>
              <a:t>NỞ</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2000"/>
                                        <p:tgtEl>
                                          <p:spTgt spid="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23"/>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04" name="Google Shape;504;p23"/>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5" name="Google Shape;505;p23"/>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06" name="Google Shape;506;p23"/>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07" name="Google Shape;507;p23"/>
          <p:cNvPicPr preferRelativeResize="0"/>
          <p:nvPr/>
        </p:nvPicPr>
        <p:blipFill rotWithShape="1">
          <a:blip r:embed="rId4">
            <a:alphaModFix/>
          </a:blip>
          <a:srcRect b="0" l="0" r="0" t="0"/>
          <a:stretch/>
        </p:blipFill>
        <p:spPr>
          <a:xfrm>
            <a:off x="1676413" y="764993"/>
            <a:ext cx="8451527" cy="4753984"/>
          </a:xfrm>
          <a:prstGeom prst="rect">
            <a:avLst/>
          </a:prstGeom>
          <a:noFill/>
          <a:ln>
            <a:noFill/>
          </a:ln>
        </p:spPr>
      </p:pic>
      <p:pic>
        <p:nvPicPr>
          <p:cNvPr id="508" name="Google Shape;508;p23"/>
          <p:cNvPicPr preferRelativeResize="0"/>
          <p:nvPr/>
        </p:nvPicPr>
        <p:blipFill rotWithShape="1">
          <a:blip r:embed="rId5">
            <a:alphaModFix/>
          </a:blip>
          <a:srcRect b="0" l="0" r="0" t="0"/>
          <a:stretch/>
        </p:blipFill>
        <p:spPr>
          <a:xfrm rot="1352240">
            <a:off x="8019013" y="2540979"/>
            <a:ext cx="2026601" cy="1884739"/>
          </a:xfrm>
          <a:prstGeom prst="rect">
            <a:avLst/>
          </a:prstGeom>
          <a:noFill/>
          <a:ln>
            <a:noFill/>
          </a:ln>
        </p:spPr>
      </p:pic>
      <p:pic>
        <p:nvPicPr>
          <p:cNvPr id="509" name="Google Shape;509;p23"/>
          <p:cNvPicPr preferRelativeResize="0"/>
          <p:nvPr/>
        </p:nvPicPr>
        <p:blipFill rotWithShape="1">
          <a:blip r:embed="rId6">
            <a:alphaModFix/>
          </a:blip>
          <a:srcRect b="0" l="0" r="0" t="0"/>
          <a:stretch/>
        </p:blipFill>
        <p:spPr>
          <a:xfrm>
            <a:off x="12855551" y="4328160"/>
            <a:ext cx="369383" cy="369383"/>
          </a:xfrm>
          <a:prstGeom prst="rect">
            <a:avLst/>
          </a:prstGeom>
          <a:noFill/>
          <a:ln>
            <a:noFill/>
          </a:ln>
        </p:spPr>
      </p:pic>
      <p:sp>
        <p:nvSpPr>
          <p:cNvPr id="510" name="Google Shape;510;p23"/>
          <p:cNvSpPr txBox="1"/>
          <p:nvPr/>
        </p:nvSpPr>
        <p:spPr>
          <a:xfrm>
            <a:off x="2050205" y="4562076"/>
            <a:ext cx="7482031" cy="830997"/>
          </a:xfrm>
          <a:prstGeom prst="rect">
            <a:avLst/>
          </a:prstGeom>
          <a:solidFill>
            <a:srgbClr val="FFF9C7"/>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a:ea typeface="Helvetica Neue"/>
                <a:cs typeface="Helvetica Neue"/>
                <a:sym typeface="Helvetica Neue"/>
              </a:rPr>
              <a:t>Bố mẹ hãy gửi một vài lời nhắn nhủ đến con yêu của mình để tạo động lực cho các con vào môi trường học tập mới nhé</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24"/>
          <p:cNvPicPr preferRelativeResize="0"/>
          <p:nvPr/>
        </p:nvPicPr>
        <p:blipFill rotWithShape="1">
          <a:blip r:embed="rId3">
            <a:alphaModFix/>
          </a:blip>
          <a:srcRect b="0" l="0" r="0" t="0"/>
          <a:stretch/>
        </p:blipFill>
        <p:spPr>
          <a:xfrm>
            <a:off x="49225" y="103876"/>
            <a:ext cx="12093574" cy="6802636"/>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0"/>
                                        <p:tgtEl>
                                          <p:spTgt spid="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id="521" name="Google Shape;521;p25"/>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22" name="Google Shape;522;p25"/>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3" name="Google Shape;523;p25"/>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24" name="Google Shape;524;p25"/>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25" name="Google Shape;525;p25"/>
          <p:cNvPicPr preferRelativeResize="0"/>
          <p:nvPr/>
        </p:nvPicPr>
        <p:blipFill rotWithShape="1">
          <a:blip r:embed="rId4">
            <a:alphaModFix/>
          </a:blip>
          <a:srcRect b="0" l="0" r="0" t="0"/>
          <a:stretch/>
        </p:blipFill>
        <p:spPr>
          <a:xfrm>
            <a:off x="1667177" y="736600"/>
            <a:ext cx="8499742" cy="4781105"/>
          </a:xfrm>
          <a:prstGeom prst="rect">
            <a:avLst/>
          </a:prstGeom>
          <a:noFill/>
          <a:ln>
            <a:noFill/>
          </a:ln>
        </p:spPr>
      </p:pic>
      <p:sp>
        <p:nvSpPr>
          <p:cNvPr id="526" name="Google Shape;526;p25"/>
          <p:cNvSpPr/>
          <p:nvPr/>
        </p:nvSpPr>
        <p:spPr>
          <a:xfrm>
            <a:off x="4051090" y="2582896"/>
            <a:ext cx="930260" cy="930260"/>
          </a:xfrm>
          <a:prstGeom prst="ellipse">
            <a:avLst/>
          </a:prstGeom>
          <a:solidFill>
            <a:srgbClr val="FFF9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7" name="Google Shape;527;p25"/>
          <p:cNvSpPr txBox="1"/>
          <p:nvPr/>
        </p:nvSpPr>
        <p:spPr>
          <a:xfrm>
            <a:off x="4138526" y="2058176"/>
            <a:ext cx="74357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en-US" sz="10000" u="none" cap="none" strike="noStrike">
                <a:solidFill>
                  <a:srgbClr val="00000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26"/>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34" name="Google Shape;534;p26"/>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5" name="Google Shape;535;p26"/>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36" name="Google Shape;536;p26"/>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37" name="Google Shape;537;p26"/>
          <p:cNvPicPr preferRelativeResize="0"/>
          <p:nvPr/>
        </p:nvPicPr>
        <p:blipFill rotWithShape="1">
          <a:blip r:embed="rId4">
            <a:alphaModFix/>
          </a:blip>
          <a:srcRect b="0" l="0" r="0" t="0"/>
          <a:stretch/>
        </p:blipFill>
        <p:spPr>
          <a:xfrm>
            <a:off x="1690268" y="808616"/>
            <a:ext cx="8451527" cy="4753984"/>
          </a:xfrm>
          <a:prstGeom prst="rect">
            <a:avLst/>
          </a:prstGeom>
          <a:noFill/>
          <a:ln>
            <a:noFill/>
          </a:ln>
        </p:spPr>
      </p:pic>
      <p:sp>
        <p:nvSpPr>
          <p:cNvPr id="538" name="Google Shape;538;p26"/>
          <p:cNvSpPr/>
          <p:nvPr/>
        </p:nvSpPr>
        <p:spPr>
          <a:xfrm>
            <a:off x="4090359" y="2595251"/>
            <a:ext cx="930260" cy="930260"/>
          </a:xfrm>
          <a:prstGeom prst="ellipse">
            <a:avLst/>
          </a:prstGeom>
          <a:solidFill>
            <a:srgbClr val="FFF9C7"/>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9" name="Google Shape;539;p26"/>
          <p:cNvSpPr txBox="1"/>
          <p:nvPr/>
        </p:nvSpPr>
        <p:spPr>
          <a:xfrm>
            <a:off x="4090359" y="2118118"/>
            <a:ext cx="743578"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0" i="0" lang="en-US" sz="10000" u="none" cap="none" strike="noStrike">
                <a:solidFill>
                  <a:srgbClr val="00000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27"/>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46" name="Google Shape;546;p27"/>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7" name="Google Shape;547;p27"/>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48" name="Google Shape;548;p27"/>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49" name="Google Shape;549;p27"/>
          <p:cNvPicPr preferRelativeResize="0"/>
          <p:nvPr/>
        </p:nvPicPr>
        <p:blipFill rotWithShape="1">
          <a:blip r:embed="rId4">
            <a:alphaModFix/>
          </a:blip>
          <a:srcRect b="0" l="0" r="0" t="0"/>
          <a:stretch/>
        </p:blipFill>
        <p:spPr>
          <a:xfrm>
            <a:off x="1690268" y="736600"/>
            <a:ext cx="8451527" cy="47539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id="555" name="Google Shape;555;p28"/>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56" name="Google Shape;556;p28"/>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7" name="Google Shape;557;p28"/>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58" name="Google Shape;558;p28"/>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59" name="Google Shape;559;p28"/>
          <p:cNvPicPr preferRelativeResize="0"/>
          <p:nvPr/>
        </p:nvPicPr>
        <p:blipFill rotWithShape="1">
          <a:blip r:embed="rId4">
            <a:alphaModFix/>
          </a:blip>
          <a:srcRect b="0" l="0" r="0" t="0"/>
          <a:stretch/>
        </p:blipFill>
        <p:spPr>
          <a:xfrm>
            <a:off x="1690268" y="783386"/>
            <a:ext cx="8451526" cy="475398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29"/>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566" name="Google Shape;566;p29"/>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7" name="Google Shape;567;p29"/>
          <p:cNvSpPr/>
          <p:nvPr/>
        </p:nvSpPr>
        <p:spPr>
          <a:xfrm rot="330139">
            <a:off x="1528255" y="456400"/>
            <a:ext cx="8921514" cy="5371171"/>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68" name="Google Shape;568;p29"/>
          <p:cNvSpPr/>
          <p:nvPr/>
        </p:nvSpPr>
        <p:spPr>
          <a:xfrm>
            <a:off x="1690268" y="509597"/>
            <a:ext cx="8451527" cy="5301563"/>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569" name="Google Shape;569;p29"/>
          <p:cNvPicPr preferRelativeResize="0"/>
          <p:nvPr/>
        </p:nvPicPr>
        <p:blipFill rotWithShape="1">
          <a:blip r:embed="rId4">
            <a:alphaModFix/>
          </a:blip>
          <a:srcRect b="0" l="0" r="0" t="0"/>
          <a:stretch/>
        </p:blipFill>
        <p:spPr>
          <a:xfrm>
            <a:off x="1690268" y="787400"/>
            <a:ext cx="8451527" cy="47539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6" name="Shape 136"/>
        <p:cNvGrpSpPr/>
        <p:nvPr/>
      </p:nvGrpSpPr>
      <p:grpSpPr>
        <a:xfrm>
          <a:off x="0" y="0"/>
          <a:ext cx="0" cy="0"/>
          <a:chOff x="0" y="0"/>
          <a:chExt cx="0" cy="0"/>
        </a:xfrm>
      </p:grpSpPr>
      <p:pic>
        <p:nvPicPr>
          <p:cNvPr id="137" name="Google Shape;137;p3"/>
          <p:cNvPicPr preferRelativeResize="0"/>
          <p:nvPr/>
        </p:nvPicPr>
        <p:blipFill rotWithShape="1">
          <a:blip r:embed="rId3">
            <a:alphaModFix/>
          </a:blip>
          <a:srcRect b="0" l="0" r="0" t="0"/>
          <a:stretch/>
        </p:blipFill>
        <p:spPr>
          <a:xfrm>
            <a:off x="1008" y="5801448"/>
            <a:ext cx="12190991" cy="1056551"/>
          </a:xfrm>
          <a:prstGeom prst="rect">
            <a:avLst/>
          </a:prstGeom>
          <a:noFill/>
          <a:ln>
            <a:noFill/>
          </a:ln>
        </p:spPr>
      </p:pic>
      <p:grpSp>
        <p:nvGrpSpPr>
          <p:cNvPr id="138" name="Google Shape;138;p3"/>
          <p:cNvGrpSpPr/>
          <p:nvPr/>
        </p:nvGrpSpPr>
        <p:grpSpPr>
          <a:xfrm>
            <a:off x="1861809" y="2722461"/>
            <a:ext cx="8588738" cy="3994065"/>
            <a:chOff x="1817165" y="2863933"/>
            <a:chExt cx="8588738" cy="3994065"/>
          </a:xfrm>
        </p:grpSpPr>
        <p:pic>
          <p:nvPicPr>
            <p:cNvPr id="139" name="Google Shape;139;p3"/>
            <p:cNvPicPr preferRelativeResize="0"/>
            <p:nvPr/>
          </p:nvPicPr>
          <p:blipFill rotWithShape="1">
            <a:blip r:embed="rId4">
              <a:alphaModFix/>
            </a:blip>
            <a:srcRect b="0" l="0" r="0" t="0"/>
            <a:stretch/>
          </p:blipFill>
          <p:spPr>
            <a:xfrm>
              <a:off x="1817165" y="2863933"/>
              <a:ext cx="3765200" cy="3994065"/>
            </a:xfrm>
            <a:prstGeom prst="rect">
              <a:avLst/>
            </a:prstGeom>
            <a:noFill/>
            <a:ln>
              <a:noFill/>
            </a:ln>
          </p:spPr>
        </p:pic>
        <p:pic>
          <p:nvPicPr>
            <p:cNvPr id="140" name="Google Shape;140;p3"/>
            <p:cNvPicPr preferRelativeResize="0"/>
            <p:nvPr/>
          </p:nvPicPr>
          <p:blipFill rotWithShape="1">
            <a:blip r:embed="rId5">
              <a:alphaModFix/>
            </a:blip>
            <a:srcRect b="0" l="0" r="0" t="0"/>
            <a:stretch/>
          </p:blipFill>
          <p:spPr>
            <a:xfrm>
              <a:off x="6501001" y="3049913"/>
              <a:ext cx="3904902" cy="3771317"/>
            </a:xfrm>
            <a:prstGeom prst="rect">
              <a:avLst/>
            </a:prstGeom>
            <a:noFill/>
            <a:ln>
              <a:noFill/>
            </a:ln>
          </p:spPr>
        </p:pic>
      </p:grpSp>
      <p:sp>
        <p:nvSpPr>
          <p:cNvPr id="141" name="Google Shape;141;p3"/>
          <p:cNvSpPr txBox="1"/>
          <p:nvPr/>
        </p:nvSpPr>
        <p:spPr>
          <a:xfrm>
            <a:off x="1740947" y="449626"/>
            <a:ext cx="8337811" cy="9233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D63093"/>
                </a:solidFill>
                <a:latin typeface="Arial"/>
                <a:ea typeface="Arial"/>
                <a:cs typeface="Arial"/>
                <a:sym typeface="Arial"/>
              </a:rPr>
              <a:t>Năm học 2023-2024</a:t>
            </a:r>
            <a:endParaRPr b="0" i="0" sz="1400" u="none" cap="none" strike="noStrike">
              <a:solidFill>
                <a:srgbClr val="000000"/>
              </a:solidFill>
              <a:latin typeface="Arial"/>
              <a:ea typeface="Arial"/>
              <a:cs typeface="Arial"/>
              <a:sym typeface="Arial"/>
            </a:endParaRPr>
          </a:p>
        </p:txBody>
      </p:sp>
      <p:sp>
        <p:nvSpPr>
          <p:cNvPr id="142" name="Google Shape;142;p3"/>
          <p:cNvSpPr txBox="1"/>
          <p:nvPr/>
        </p:nvSpPr>
        <p:spPr>
          <a:xfrm>
            <a:off x="1987234" y="1586000"/>
            <a:ext cx="83379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D63093"/>
                </a:solidFill>
                <a:latin typeface="Arial"/>
                <a:ea typeface="Arial"/>
                <a:cs typeface="Arial"/>
                <a:sym typeface="Arial"/>
              </a:rPr>
              <a:t>Lớp</a:t>
            </a:r>
            <a:r>
              <a:rPr b="1" lang="en-US" sz="6000">
                <a:solidFill>
                  <a:srgbClr val="D63093"/>
                </a:solidFill>
              </a:rPr>
              <a:t> 10A2</a:t>
            </a:r>
            <a:endParaRPr b="0" i="0" sz="1400" u="none" cap="none" strike="noStrike">
              <a:solidFill>
                <a:srgbClr val="000000"/>
              </a:solidFill>
              <a:latin typeface="Arial"/>
              <a:ea typeface="Arial"/>
              <a:cs typeface="Arial"/>
              <a:sym typeface="Arial"/>
            </a:endParaRP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30"/>
          <p:cNvPicPr preferRelativeResize="0"/>
          <p:nvPr/>
        </p:nvPicPr>
        <p:blipFill rotWithShape="1">
          <a:blip r:embed="rId3">
            <a:alphaModFix/>
          </a:blip>
          <a:srcRect b="0" l="0" r="0" t="903"/>
          <a:stretch/>
        </p:blipFill>
        <p:spPr>
          <a:xfrm rot="-202073">
            <a:off x="3261087" y="592603"/>
            <a:ext cx="7321000" cy="5299537"/>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500"/>
                                        <p:tgtEl>
                                          <p:spTgt spid="5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8" name="Shape 578"/>
        <p:cNvGrpSpPr/>
        <p:nvPr/>
      </p:nvGrpSpPr>
      <p:grpSpPr>
        <a:xfrm>
          <a:off x="0" y="0"/>
          <a:ext cx="0" cy="0"/>
          <a:chOff x="0" y="0"/>
          <a:chExt cx="0" cy="0"/>
        </a:xfrm>
      </p:grpSpPr>
      <p:sp>
        <p:nvSpPr>
          <p:cNvPr id="579" name="Google Shape;579;p31"/>
          <p:cNvSpPr/>
          <p:nvPr/>
        </p:nvSpPr>
        <p:spPr>
          <a:xfrm>
            <a:off x="349903" y="2979063"/>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0" name="Google Shape;580;p31"/>
          <p:cNvSpPr/>
          <p:nvPr/>
        </p:nvSpPr>
        <p:spPr>
          <a:xfrm>
            <a:off x="5079052" y="6678152"/>
            <a:ext cx="148590" cy="51435"/>
          </a:xfrm>
          <a:custGeom>
            <a:rect b="b" l="l" r="r" t="t"/>
            <a:pathLst>
              <a:path extrusionOk="0" h="51434" w="148589">
                <a:moveTo>
                  <a:pt x="118553" y="51431"/>
                </a:moveTo>
                <a:lnTo>
                  <a:pt x="21952" y="51431"/>
                </a:lnTo>
                <a:lnTo>
                  <a:pt x="0" y="0"/>
                </a:lnTo>
                <a:lnTo>
                  <a:pt x="148249" y="0"/>
                </a:lnTo>
                <a:lnTo>
                  <a:pt x="118553" y="51431"/>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1" name="Google Shape;581;p31"/>
          <p:cNvSpPr/>
          <p:nvPr/>
        </p:nvSpPr>
        <p:spPr>
          <a:xfrm>
            <a:off x="7285101" y="6546613"/>
            <a:ext cx="120650" cy="142875"/>
          </a:xfrm>
          <a:custGeom>
            <a:rect b="b" l="l" r="r" t="t"/>
            <a:pathLst>
              <a:path extrusionOk="0" h="142875" w="120650">
                <a:moveTo>
                  <a:pt x="15367" y="142792"/>
                </a:moveTo>
                <a:lnTo>
                  <a:pt x="0" y="85438"/>
                </a:lnTo>
                <a:lnTo>
                  <a:pt x="83671" y="0"/>
                </a:lnTo>
                <a:lnTo>
                  <a:pt x="120174" y="37985"/>
                </a:lnTo>
                <a:lnTo>
                  <a:pt x="15367" y="142792"/>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2" name="Google Shape;582;p31"/>
          <p:cNvSpPr/>
          <p:nvPr/>
        </p:nvSpPr>
        <p:spPr>
          <a:xfrm>
            <a:off x="4937459" y="6335178"/>
            <a:ext cx="60325" cy="145415"/>
          </a:xfrm>
          <a:custGeom>
            <a:rect b="b" l="l" r="r" t="t"/>
            <a:pathLst>
              <a:path extrusionOk="0" h="145414" w="60325">
                <a:moveTo>
                  <a:pt x="60224" y="144915"/>
                </a:moveTo>
                <a:lnTo>
                  <a:pt x="0" y="135074"/>
                </a:lnTo>
                <a:lnTo>
                  <a:pt x="7527" y="0"/>
                </a:lnTo>
                <a:lnTo>
                  <a:pt x="51432" y="8777"/>
                </a:lnTo>
                <a:lnTo>
                  <a:pt x="60224" y="144915"/>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3" name="Google Shape;583;p31"/>
          <p:cNvSpPr/>
          <p:nvPr/>
        </p:nvSpPr>
        <p:spPr>
          <a:xfrm>
            <a:off x="6766155" y="6288770"/>
            <a:ext cx="153670" cy="82550"/>
          </a:xfrm>
          <a:custGeom>
            <a:rect b="b" l="l" r="r" t="t"/>
            <a:pathLst>
              <a:path extrusionOk="0" h="82550" w="153670">
                <a:moveTo>
                  <a:pt x="133771" y="82381"/>
                </a:moveTo>
                <a:lnTo>
                  <a:pt x="0" y="55622"/>
                </a:lnTo>
                <a:lnTo>
                  <a:pt x="25099" y="0"/>
                </a:lnTo>
                <a:lnTo>
                  <a:pt x="153618" y="42246"/>
                </a:lnTo>
                <a:lnTo>
                  <a:pt x="133771" y="82381"/>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4" name="Google Shape;584;p31"/>
          <p:cNvSpPr/>
          <p:nvPr/>
        </p:nvSpPr>
        <p:spPr>
          <a:xfrm>
            <a:off x="6037374" y="6491826"/>
            <a:ext cx="120650" cy="142875"/>
          </a:xfrm>
          <a:custGeom>
            <a:rect b="b" l="l" r="r" t="t"/>
            <a:pathLst>
              <a:path extrusionOk="0" h="142875" w="120650">
                <a:moveTo>
                  <a:pt x="83670" y="142792"/>
                </a:moveTo>
                <a:lnTo>
                  <a:pt x="0" y="57354"/>
                </a:lnTo>
                <a:lnTo>
                  <a:pt x="15367" y="0"/>
                </a:lnTo>
                <a:lnTo>
                  <a:pt x="120174" y="104806"/>
                </a:lnTo>
                <a:lnTo>
                  <a:pt x="83670" y="142792"/>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5" name="Google Shape;585;p31"/>
          <p:cNvSpPr/>
          <p:nvPr/>
        </p:nvSpPr>
        <p:spPr>
          <a:xfrm>
            <a:off x="11534567" y="4043118"/>
            <a:ext cx="258445" cy="245745"/>
          </a:xfrm>
          <a:custGeom>
            <a:rect b="b" l="l" r="r" t="t"/>
            <a:pathLst>
              <a:path extrusionOk="0" h="245745" w="258445">
                <a:moveTo>
                  <a:pt x="128999" y="245199"/>
                </a:moveTo>
                <a:lnTo>
                  <a:pt x="98547" y="151541"/>
                </a:lnTo>
                <a:lnTo>
                  <a:pt x="0" y="151541"/>
                </a:lnTo>
                <a:lnTo>
                  <a:pt x="79726" y="93658"/>
                </a:lnTo>
                <a:lnTo>
                  <a:pt x="49272" y="0"/>
                </a:lnTo>
                <a:lnTo>
                  <a:pt x="128999" y="57884"/>
                </a:lnTo>
                <a:lnTo>
                  <a:pt x="208725" y="0"/>
                </a:lnTo>
                <a:lnTo>
                  <a:pt x="178272" y="93658"/>
                </a:lnTo>
                <a:lnTo>
                  <a:pt x="257998" y="151541"/>
                </a:lnTo>
                <a:lnTo>
                  <a:pt x="159451" y="151541"/>
                </a:lnTo>
                <a:lnTo>
                  <a:pt x="128999" y="245199"/>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6" name="Google Shape;586;p31"/>
          <p:cNvSpPr/>
          <p:nvPr/>
        </p:nvSpPr>
        <p:spPr>
          <a:xfrm>
            <a:off x="4094883" y="6509835"/>
            <a:ext cx="60325" cy="145415"/>
          </a:xfrm>
          <a:custGeom>
            <a:rect b="b" l="l" r="r" t="t"/>
            <a:pathLst>
              <a:path extrusionOk="0" h="145415" w="60325">
                <a:moveTo>
                  <a:pt x="0" y="144915"/>
                </a:moveTo>
                <a:lnTo>
                  <a:pt x="8792" y="8777"/>
                </a:lnTo>
                <a:lnTo>
                  <a:pt x="52697" y="0"/>
                </a:lnTo>
                <a:lnTo>
                  <a:pt x="60225" y="135074"/>
                </a:lnTo>
                <a:lnTo>
                  <a:pt x="0" y="144915"/>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7" name="Google Shape;587;p31"/>
          <p:cNvSpPr/>
          <p:nvPr/>
        </p:nvSpPr>
        <p:spPr>
          <a:xfrm>
            <a:off x="2504792" y="6381927"/>
            <a:ext cx="148590" cy="51435"/>
          </a:xfrm>
          <a:custGeom>
            <a:rect b="b" l="l" r="r" t="t"/>
            <a:pathLst>
              <a:path extrusionOk="0" h="51435" w="148589">
                <a:moveTo>
                  <a:pt x="118553" y="51431"/>
                </a:moveTo>
                <a:lnTo>
                  <a:pt x="21952" y="51431"/>
                </a:lnTo>
                <a:lnTo>
                  <a:pt x="0" y="0"/>
                </a:lnTo>
                <a:lnTo>
                  <a:pt x="148249" y="0"/>
                </a:lnTo>
                <a:lnTo>
                  <a:pt x="118553" y="51431"/>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8" name="Google Shape;588;p31"/>
          <p:cNvSpPr/>
          <p:nvPr/>
        </p:nvSpPr>
        <p:spPr>
          <a:xfrm>
            <a:off x="3501791" y="6332504"/>
            <a:ext cx="82550" cy="153670"/>
          </a:xfrm>
          <a:custGeom>
            <a:rect b="b" l="l" r="r" t="t"/>
            <a:pathLst>
              <a:path extrusionOk="0" h="153670" w="82550">
                <a:moveTo>
                  <a:pt x="42246" y="153618"/>
                </a:moveTo>
                <a:lnTo>
                  <a:pt x="0" y="25099"/>
                </a:lnTo>
                <a:lnTo>
                  <a:pt x="55622" y="0"/>
                </a:lnTo>
                <a:lnTo>
                  <a:pt x="82380" y="133771"/>
                </a:lnTo>
                <a:lnTo>
                  <a:pt x="42246" y="153618"/>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9" name="Google Shape;589;p31"/>
          <p:cNvSpPr/>
          <p:nvPr/>
        </p:nvSpPr>
        <p:spPr>
          <a:xfrm>
            <a:off x="369299" y="4288323"/>
            <a:ext cx="60325" cy="145415"/>
          </a:xfrm>
          <a:custGeom>
            <a:rect b="b" l="l" r="r" t="t"/>
            <a:pathLst>
              <a:path extrusionOk="0" h="145414" w="60325">
                <a:moveTo>
                  <a:pt x="0" y="144915"/>
                </a:moveTo>
                <a:lnTo>
                  <a:pt x="8792" y="8778"/>
                </a:lnTo>
                <a:lnTo>
                  <a:pt x="52697" y="0"/>
                </a:lnTo>
                <a:lnTo>
                  <a:pt x="60225" y="135074"/>
                </a:lnTo>
                <a:lnTo>
                  <a:pt x="0" y="144915"/>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0" name="Google Shape;590;p31"/>
          <p:cNvSpPr/>
          <p:nvPr/>
        </p:nvSpPr>
        <p:spPr>
          <a:xfrm>
            <a:off x="712903" y="3722063"/>
            <a:ext cx="120650" cy="142875"/>
          </a:xfrm>
          <a:custGeom>
            <a:rect b="b" l="l" r="r" t="t"/>
            <a:pathLst>
              <a:path extrusionOk="0" h="142875" w="120650">
                <a:moveTo>
                  <a:pt x="15367" y="142792"/>
                </a:moveTo>
                <a:lnTo>
                  <a:pt x="0" y="85437"/>
                </a:lnTo>
                <a:lnTo>
                  <a:pt x="83670" y="0"/>
                </a:lnTo>
                <a:lnTo>
                  <a:pt x="120174" y="37985"/>
                </a:lnTo>
                <a:lnTo>
                  <a:pt x="15367" y="142792"/>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1" name="Google Shape;591;p31"/>
          <p:cNvSpPr/>
          <p:nvPr/>
        </p:nvSpPr>
        <p:spPr>
          <a:xfrm>
            <a:off x="2945317" y="189667"/>
            <a:ext cx="60325" cy="145415"/>
          </a:xfrm>
          <a:custGeom>
            <a:rect b="b" l="l" r="r" t="t"/>
            <a:pathLst>
              <a:path extrusionOk="0" h="145415" w="60325">
                <a:moveTo>
                  <a:pt x="0" y="144915"/>
                </a:moveTo>
                <a:lnTo>
                  <a:pt x="8792" y="8777"/>
                </a:lnTo>
                <a:lnTo>
                  <a:pt x="52696" y="0"/>
                </a:lnTo>
                <a:lnTo>
                  <a:pt x="60225" y="135074"/>
                </a:lnTo>
                <a:lnTo>
                  <a:pt x="0" y="144915"/>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2" name="Google Shape;592;p31"/>
          <p:cNvSpPr/>
          <p:nvPr/>
        </p:nvSpPr>
        <p:spPr>
          <a:xfrm>
            <a:off x="187577" y="3733852"/>
            <a:ext cx="156210" cy="104139"/>
          </a:xfrm>
          <a:custGeom>
            <a:rect b="b" l="l" r="r" t="t"/>
            <a:pathLst>
              <a:path extrusionOk="0" h="104139" w="156210">
                <a:moveTo>
                  <a:pt x="104187" y="103811"/>
                </a:moveTo>
                <a:lnTo>
                  <a:pt x="0" y="45092"/>
                </a:lnTo>
                <a:lnTo>
                  <a:pt x="27249" y="0"/>
                </a:lnTo>
                <a:lnTo>
                  <a:pt x="155617" y="74124"/>
                </a:lnTo>
                <a:lnTo>
                  <a:pt x="104187" y="103811"/>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3" name="Google Shape;593;p31"/>
          <p:cNvSpPr/>
          <p:nvPr/>
        </p:nvSpPr>
        <p:spPr>
          <a:xfrm>
            <a:off x="7981452" y="6371985"/>
            <a:ext cx="148590" cy="51435"/>
          </a:xfrm>
          <a:custGeom>
            <a:rect b="b" l="l" r="r" t="t"/>
            <a:pathLst>
              <a:path extrusionOk="0" h="51435" w="148590">
                <a:moveTo>
                  <a:pt x="118553" y="51431"/>
                </a:moveTo>
                <a:lnTo>
                  <a:pt x="21952" y="51431"/>
                </a:lnTo>
                <a:lnTo>
                  <a:pt x="0" y="0"/>
                </a:lnTo>
                <a:lnTo>
                  <a:pt x="148248" y="0"/>
                </a:lnTo>
                <a:lnTo>
                  <a:pt x="118553" y="51431"/>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4" name="Google Shape;594;p31"/>
          <p:cNvSpPr/>
          <p:nvPr/>
        </p:nvSpPr>
        <p:spPr>
          <a:xfrm>
            <a:off x="8306461" y="6693152"/>
            <a:ext cx="156210" cy="104139"/>
          </a:xfrm>
          <a:custGeom>
            <a:rect b="b" l="l" r="r" t="t"/>
            <a:pathLst>
              <a:path extrusionOk="0" h="104140" w="156209">
                <a:moveTo>
                  <a:pt x="104188" y="103811"/>
                </a:moveTo>
                <a:lnTo>
                  <a:pt x="0" y="45091"/>
                </a:lnTo>
                <a:lnTo>
                  <a:pt x="27249" y="0"/>
                </a:lnTo>
                <a:lnTo>
                  <a:pt x="155617" y="74124"/>
                </a:lnTo>
                <a:lnTo>
                  <a:pt x="104188" y="103811"/>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5" name="Google Shape;595;p31"/>
          <p:cNvSpPr/>
          <p:nvPr/>
        </p:nvSpPr>
        <p:spPr>
          <a:xfrm>
            <a:off x="11766653" y="6152914"/>
            <a:ext cx="152400" cy="58419"/>
          </a:xfrm>
          <a:custGeom>
            <a:rect b="b" l="l" r="r" t="t"/>
            <a:pathLst>
              <a:path extrusionOk="0" h="58420" w="152400">
                <a:moveTo>
                  <a:pt x="32700" y="58394"/>
                </a:moveTo>
                <a:lnTo>
                  <a:pt x="0" y="8839"/>
                </a:lnTo>
                <a:lnTo>
                  <a:pt x="147939" y="0"/>
                </a:lnTo>
                <a:lnTo>
                  <a:pt x="152127" y="52510"/>
                </a:lnTo>
                <a:lnTo>
                  <a:pt x="32700" y="58394"/>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6" name="Google Shape;596;p31"/>
          <p:cNvSpPr/>
          <p:nvPr/>
        </p:nvSpPr>
        <p:spPr>
          <a:xfrm>
            <a:off x="11508418" y="5759651"/>
            <a:ext cx="148590" cy="51435"/>
          </a:xfrm>
          <a:custGeom>
            <a:rect b="b" l="l" r="r" t="t"/>
            <a:pathLst>
              <a:path extrusionOk="0" h="51435" w="148590">
                <a:moveTo>
                  <a:pt x="118553" y="51433"/>
                </a:moveTo>
                <a:lnTo>
                  <a:pt x="21952" y="51433"/>
                </a:lnTo>
                <a:lnTo>
                  <a:pt x="0" y="0"/>
                </a:lnTo>
                <a:lnTo>
                  <a:pt x="148249" y="0"/>
                </a:lnTo>
                <a:lnTo>
                  <a:pt x="118553" y="51433"/>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7" name="Google Shape;597;p31"/>
          <p:cNvSpPr/>
          <p:nvPr/>
        </p:nvSpPr>
        <p:spPr>
          <a:xfrm>
            <a:off x="11765585" y="4620752"/>
            <a:ext cx="148590" cy="51435"/>
          </a:xfrm>
          <a:custGeom>
            <a:rect b="b" l="l" r="r" t="t"/>
            <a:pathLst>
              <a:path extrusionOk="0" h="51435" w="148590">
                <a:moveTo>
                  <a:pt x="118552" y="51431"/>
                </a:moveTo>
                <a:lnTo>
                  <a:pt x="21952" y="51431"/>
                </a:lnTo>
                <a:lnTo>
                  <a:pt x="0" y="0"/>
                </a:lnTo>
                <a:lnTo>
                  <a:pt x="148248" y="0"/>
                </a:lnTo>
                <a:lnTo>
                  <a:pt x="118552" y="51431"/>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8" name="Google Shape;598;p31"/>
          <p:cNvSpPr/>
          <p:nvPr/>
        </p:nvSpPr>
        <p:spPr>
          <a:xfrm>
            <a:off x="163077" y="2178552"/>
            <a:ext cx="156210" cy="104139"/>
          </a:xfrm>
          <a:custGeom>
            <a:rect b="b" l="l" r="r" t="t"/>
            <a:pathLst>
              <a:path extrusionOk="0" h="104139" w="156210">
                <a:moveTo>
                  <a:pt x="104187" y="103811"/>
                </a:moveTo>
                <a:lnTo>
                  <a:pt x="0" y="45092"/>
                </a:lnTo>
                <a:lnTo>
                  <a:pt x="27249" y="0"/>
                </a:lnTo>
                <a:lnTo>
                  <a:pt x="155617" y="74124"/>
                </a:lnTo>
                <a:lnTo>
                  <a:pt x="104187" y="103811"/>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99" name="Google Shape;599;p31"/>
          <p:cNvSpPr/>
          <p:nvPr/>
        </p:nvSpPr>
        <p:spPr>
          <a:xfrm>
            <a:off x="370003" y="1419764"/>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0" name="Google Shape;600;p31"/>
          <p:cNvSpPr/>
          <p:nvPr/>
        </p:nvSpPr>
        <p:spPr>
          <a:xfrm>
            <a:off x="202936" y="750230"/>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1" name="Google Shape;601;p31"/>
          <p:cNvSpPr/>
          <p:nvPr/>
        </p:nvSpPr>
        <p:spPr>
          <a:xfrm>
            <a:off x="709952" y="558149"/>
            <a:ext cx="82550" cy="153670"/>
          </a:xfrm>
          <a:custGeom>
            <a:rect b="b" l="l" r="r" t="t"/>
            <a:pathLst>
              <a:path extrusionOk="0" h="153670" w="82550">
                <a:moveTo>
                  <a:pt x="42246" y="153618"/>
                </a:moveTo>
                <a:lnTo>
                  <a:pt x="0" y="25099"/>
                </a:lnTo>
                <a:lnTo>
                  <a:pt x="55623" y="0"/>
                </a:lnTo>
                <a:lnTo>
                  <a:pt x="82381" y="133771"/>
                </a:lnTo>
                <a:lnTo>
                  <a:pt x="42246" y="153618"/>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2" name="Google Shape;602;p31"/>
          <p:cNvSpPr/>
          <p:nvPr/>
        </p:nvSpPr>
        <p:spPr>
          <a:xfrm>
            <a:off x="2001391" y="231278"/>
            <a:ext cx="142875" cy="120650"/>
          </a:xfrm>
          <a:custGeom>
            <a:rect b="b" l="l" r="r" t="t"/>
            <a:pathLst>
              <a:path extrusionOk="0" h="120650" w="142875">
                <a:moveTo>
                  <a:pt x="104806" y="120174"/>
                </a:moveTo>
                <a:lnTo>
                  <a:pt x="0" y="15367"/>
                </a:lnTo>
                <a:lnTo>
                  <a:pt x="57354" y="0"/>
                </a:lnTo>
                <a:lnTo>
                  <a:pt x="142792" y="83670"/>
                </a:lnTo>
                <a:lnTo>
                  <a:pt x="104806" y="120174"/>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3" name="Google Shape;603;p31"/>
          <p:cNvSpPr/>
          <p:nvPr/>
        </p:nvSpPr>
        <p:spPr>
          <a:xfrm>
            <a:off x="260528" y="202519"/>
            <a:ext cx="156210" cy="104139"/>
          </a:xfrm>
          <a:custGeom>
            <a:rect b="b" l="l" r="r" t="t"/>
            <a:pathLst>
              <a:path extrusionOk="0" h="104139" w="156209">
                <a:moveTo>
                  <a:pt x="104187" y="103811"/>
                </a:moveTo>
                <a:lnTo>
                  <a:pt x="0" y="45092"/>
                </a:lnTo>
                <a:lnTo>
                  <a:pt x="27249" y="0"/>
                </a:lnTo>
                <a:lnTo>
                  <a:pt x="155617" y="74124"/>
                </a:lnTo>
                <a:lnTo>
                  <a:pt x="104187" y="103811"/>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4" name="Google Shape;604;p31"/>
          <p:cNvSpPr/>
          <p:nvPr/>
        </p:nvSpPr>
        <p:spPr>
          <a:xfrm>
            <a:off x="11826818" y="3567519"/>
            <a:ext cx="148590" cy="51435"/>
          </a:xfrm>
          <a:custGeom>
            <a:rect b="b" l="l" r="r" t="t"/>
            <a:pathLst>
              <a:path extrusionOk="0" h="51435" w="148590">
                <a:moveTo>
                  <a:pt x="118553" y="51431"/>
                </a:moveTo>
                <a:lnTo>
                  <a:pt x="21952" y="51431"/>
                </a:lnTo>
                <a:lnTo>
                  <a:pt x="0" y="0"/>
                </a:lnTo>
                <a:lnTo>
                  <a:pt x="148249" y="0"/>
                </a:lnTo>
                <a:lnTo>
                  <a:pt x="118553" y="51431"/>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5" name="Google Shape;605;p31"/>
          <p:cNvSpPr/>
          <p:nvPr/>
        </p:nvSpPr>
        <p:spPr>
          <a:xfrm>
            <a:off x="11996940" y="2166759"/>
            <a:ext cx="120650" cy="142875"/>
          </a:xfrm>
          <a:custGeom>
            <a:rect b="b" l="l" r="r" t="t"/>
            <a:pathLst>
              <a:path extrusionOk="0" h="142875" w="120650">
                <a:moveTo>
                  <a:pt x="83671" y="142793"/>
                </a:moveTo>
                <a:lnTo>
                  <a:pt x="0" y="57354"/>
                </a:lnTo>
                <a:lnTo>
                  <a:pt x="15366" y="0"/>
                </a:lnTo>
                <a:lnTo>
                  <a:pt x="120174" y="104806"/>
                </a:lnTo>
                <a:lnTo>
                  <a:pt x="83671" y="14279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6" name="Google Shape;606;p31"/>
          <p:cNvSpPr/>
          <p:nvPr/>
        </p:nvSpPr>
        <p:spPr>
          <a:xfrm>
            <a:off x="11387667" y="2982913"/>
            <a:ext cx="120650" cy="142875"/>
          </a:xfrm>
          <a:custGeom>
            <a:rect b="b" l="l" r="r" t="t"/>
            <a:pathLst>
              <a:path extrusionOk="0" h="142875" w="120650">
                <a:moveTo>
                  <a:pt x="15366" y="142793"/>
                </a:moveTo>
                <a:lnTo>
                  <a:pt x="0" y="85438"/>
                </a:lnTo>
                <a:lnTo>
                  <a:pt x="83670" y="0"/>
                </a:lnTo>
                <a:lnTo>
                  <a:pt x="120173" y="37986"/>
                </a:lnTo>
                <a:lnTo>
                  <a:pt x="15366" y="142793"/>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7" name="Google Shape;607;p31"/>
          <p:cNvSpPr/>
          <p:nvPr/>
        </p:nvSpPr>
        <p:spPr>
          <a:xfrm>
            <a:off x="11981582" y="2872635"/>
            <a:ext cx="60325" cy="145415"/>
          </a:xfrm>
          <a:custGeom>
            <a:rect b="b" l="l" r="r" t="t"/>
            <a:pathLst>
              <a:path extrusionOk="0" h="145414" w="60325">
                <a:moveTo>
                  <a:pt x="0" y="144915"/>
                </a:moveTo>
                <a:lnTo>
                  <a:pt x="8793" y="8777"/>
                </a:lnTo>
                <a:lnTo>
                  <a:pt x="52697" y="0"/>
                </a:lnTo>
                <a:lnTo>
                  <a:pt x="60225" y="135074"/>
                </a:lnTo>
                <a:lnTo>
                  <a:pt x="0" y="144915"/>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8" name="Google Shape;608;p31"/>
          <p:cNvSpPr/>
          <p:nvPr/>
        </p:nvSpPr>
        <p:spPr>
          <a:xfrm>
            <a:off x="4006852" y="481535"/>
            <a:ext cx="148590" cy="51435"/>
          </a:xfrm>
          <a:custGeom>
            <a:rect b="b" l="l" r="r" t="t"/>
            <a:pathLst>
              <a:path extrusionOk="0" h="51434" w="148589">
                <a:moveTo>
                  <a:pt x="118552" y="51433"/>
                </a:moveTo>
                <a:lnTo>
                  <a:pt x="21951" y="51433"/>
                </a:lnTo>
                <a:lnTo>
                  <a:pt x="0" y="0"/>
                </a:lnTo>
                <a:lnTo>
                  <a:pt x="148249" y="0"/>
                </a:lnTo>
                <a:lnTo>
                  <a:pt x="118552" y="5143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09" name="Google Shape;609;p31"/>
          <p:cNvSpPr/>
          <p:nvPr/>
        </p:nvSpPr>
        <p:spPr>
          <a:xfrm>
            <a:off x="5894000" y="351780"/>
            <a:ext cx="120650" cy="142875"/>
          </a:xfrm>
          <a:custGeom>
            <a:rect b="b" l="l" r="r" t="t"/>
            <a:pathLst>
              <a:path extrusionOk="0" h="142875" w="120650">
                <a:moveTo>
                  <a:pt x="15367" y="142793"/>
                </a:moveTo>
                <a:lnTo>
                  <a:pt x="0" y="85438"/>
                </a:lnTo>
                <a:lnTo>
                  <a:pt x="83671" y="0"/>
                </a:lnTo>
                <a:lnTo>
                  <a:pt x="120174" y="37986"/>
                </a:lnTo>
                <a:lnTo>
                  <a:pt x="15367" y="142793"/>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0" name="Google Shape;610;p31"/>
          <p:cNvSpPr/>
          <p:nvPr/>
        </p:nvSpPr>
        <p:spPr>
          <a:xfrm>
            <a:off x="3546359" y="140345"/>
            <a:ext cx="60325" cy="145415"/>
          </a:xfrm>
          <a:custGeom>
            <a:rect b="b" l="l" r="r" t="t"/>
            <a:pathLst>
              <a:path extrusionOk="0" h="145415" w="60325">
                <a:moveTo>
                  <a:pt x="60225" y="144915"/>
                </a:moveTo>
                <a:lnTo>
                  <a:pt x="0" y="135074"/>
                </a:lnTo>
                <a:lnTo>
                  <a:pt x="7527" y="0"/>
                </a:lnTo>
                <a:lnTo>
                  <a:pt x="51432" y="8777"/>
                </a:lnTo>
                <a:lnTo>
                  <a:pt x="60225" y="144915"/>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1" name="Google Shape;611;p31"/>
          <p:cNvSpPr/>
          <p:nvPr/>
        </p:nvSpPr>
        <p:spPr>
          <a:xfrm>
            <a:off x="5375054" y="93936"/>
            <a:ext cx="153670" cy="82550"/>
          </a:xfrm>
          <a:custGeom>
            <a:rect b="b" l="l" r="r" t="t"/>
            <a:pathLst>
              <a:path extrusionOk="0" h="82550" w="153670">
                <a:moveTo>
                  <a:pt x="133771" y="82381"/>
                </a:moveTo>
                <a:lnTo>
                  <a:pt x="0" y="55623"/>
                </a:lnTo>
                <a:lnTo>
                  <a:pt x="25099" y="0"/>
                </a:lnTo>
                <a:lnTo>
                  <a:pt x="153618" y="42246"/>
                </a:lnTo>
                <a:lnTo>
                  <a:pt x="133771" y="82381"/>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2" name="Google Shape;612;p31"/>
          <p:cNvSpPr/>
          <p:nvPr/>
        </p:nvSpPr>
        <p:spPr>
          <a:xfrm>
            <a:off x="4646274" y="296993"/>
            <a:ext cx="120650" cy="142875"/>
          </a:xfrm>
          <a:custGeom>
            <a:rect b="b" l="l" r="r" t="t"/>
            <a:pathLst>
              <a:path extrusionOk="0" h="142875" w="120650">
                <a:moveTo>
                  <a:pt x="83670" y="142793"/>
                </a:moveTo>
                <a:lnTo>
                  <a:pt x="0" y="57355"/>
                </a:lnTo>
                <a:lnTo>
                  <a:pt x="15367" y="0"/>
                </a:lnTo>
                <a:lnTo>
                  <a:pt x="120174" y="104806"/>
                </a:lnTo>
                <a:lnTo>
                  <a:pt x="83670" y="142793"/>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3" name="Google Shape;613;p31"/>
          <p:cNvSpPr/>
          <p:nvPr/>
        </p:nvSpPr>
        <p:spPr>
          <a:xfrm>
            <a:off x="6590352" y="177151"/>
            <a:ext cx="148590" cy="51435"/>
          </a:xfrm>
          <a:custGeom>
            <a:rect b="b" l="l" r="r" t="t"/>
            <a:pathLst>
              <a:path extrusionOk="0" h="51435" w="148590">
                <a:moveTo>
                  <a:pt x="118553" y="51433"/>
                </a:moveTo>
                <a:lnTo>
                  <a:pt x="21952" y="51433"/>
                </a:lnTo>
                <a:lnTo>
                  <a:pt x="0" y="0"/>
                </a:lnTo>
                <a:lnTo>
                  <a:pt x="148248" y="0"/>
                </a:lnTo>
                <a:lnTo>
                  <a:pt x="118553" y="5143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4" name="Google Shape;614;p31"/>
          <p:cNvSpPr/>
          <p:nvPr/>
        </p:nvSpPr>
        <p:spPr>
          <a:xfrm>
            <a:off x="6915361" y="498319"/>
            <a:ext cx="156210" cy="104139"/>
          </a:xfrm>
          <a:custGeom>
            <a:rect b="b" l="l" r="r" t="t"/>
            <a:pathLst>
              <a:path extrusionOk="0" h="104140" w="156209">
                <a:moveTo>
                  <a:pt x="104188" y="103811"/>
                </a:moveTo>
                <a:lnTo>
                  <a:pt x="0" y="45092"/>
                </a:lnTo>
                <a:lnTo>
                  <a:pt x="27249" y="0"/>
                </a:lnTo>
                <a:lnTo>
                  <a:pt x="155617" y="74124"/>
                </a:lnTo>
                <a:lnTo>
                  <a:pt x="104188" y="103811"/>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5" name="Google Shape;615;p31"/>
          <p:cNvSpPr/>
          <p:nvPr/>
        </p:nvSpPr>
        <p:spPr>
          <a:xfrm>
            <a:off x="7614018" y="297717"/>
            <a:ext cx="148590" cy="51435"/>
          </a:xfrm>
          <a:custGeom>
            <a:rect b="b" l="l" r="r" t="t"/>
            <a:pathLst>
              <a:path extrusionOk="0" h="51435" w="148590">
                <a:moveTo>
                  <a:pt x="118553" y="51433"/>
                </a:moveTo>
                <a:lnTo>
                  <a:pt x="21952" y="51433"/>
                </a:lnTo>
                <a:lnTo>
                  <a:pt x="0" y="0"/>
                </a:lnTo>
                <a:lnTo>
                  <a:pt x="148249" y="0"/>
                </a:lnTo>
                <a:lnTo>
                  <a:pt x="118553" y="51433"/>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6" name="Google Shape;616;p31"/>
          <p:cNvSpPr/>
          <p:nvPr/>
        </p:nvSpPr>
        <p:spPr>
          <a:xfrm>
            <a:off x="9881334" y="509146"/>
            <a:ext cx="120650" cy="142875"/>
          </a:xfrm>
          <a:custGeom>
            <a:rect b="b" l="l" r="r" t="t"/>
            <a:pathLst>
              <a:path extrusionOk="0" h="142875" w="120650">
                <a:moveTo>
                  <a:pt x="15366" y="142793"/>
                </a:moveTo>
                <a:lnTo>
                  <a:pt x="0" y="85438"/>
                </a:lnTo>
                <a:lnTo>
                  <a:pt x="83670" y="0"/>
                </a:lnTo>
                <a:lnTo>
                  <a:pt x="120172" y="37986"/>
                </a:lnTo>
                <a:lnTo>
                  <a:pt x="15366" y="142793"/>
                </a:lnTo>
                <a:close/>
              </a:path>
            </a:pathLst>
          </a:custGeom>
          <a:solidFill>
            <a:srgbClr val="45A8DE"/>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7" name="Google Shape;617;p31"/>
          <p:cNvSpPr/>
          <p:nvPr/>
        </p:nvSpPr>
        <p:spPr>
          <a:xfrm>
            <a:off x="10319861" y="179885"/>
            <a:ext cx="156210" cy="104139"/>
          </a:xfrm>
          <a:custGeom>
            <a:rect b="b" l="l" r="r" t="t"/>
            <a:pathLst>
              <a:path extrusionOk="0" h="104139" w="156209">
                <a:moveTo>
                  <a:pt x="104187" y="103811"/>
                </a:moveTo>
                <a:lnTo>
                  <a:pt x="0" y="45092"/>
                </a:lnTo>
                <a:lnTo>
                  <a:pt x="27249" y="0"/>
                </a:lnTo>
                <a:lnTo>
                  <a:pt x="155617" y="74124"/>
                </a:lnTo>
                <a:lnTo>
                  <a:pt x="104187" y="103811"/>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8" name="Google Shape;618;p31"/>
          <p:cNvSpPr/>
          <p:nvPr/>
        </p:nvSpPr>
        <p:spPr>
          <a:xfrm>
            <a:off x="11226718" y="334484"/>
            <a:ext cx="148590" cy="51435"/>
          </a:xfrm>
          <a:custGeom>
            <a:rect b="b" l="l" r="r" t="t"/>
            <a:pathLst>
              <a:path extrusionOk="0" h="51435" w="148590">
                <a:moveTo>
                  <a:pt x="118553" y="51433"/>
                </a:moveTo>
                <a:lnTo>
                  <a:pt x="21952" y="51433"/>
                </a:lnTo>
                <a:lnTo>
                  <a:pt x="0" y="0"/>
                </a:lnTo>
                <a:lnTo>
                  <a:pt x="148249" y="0"/>
                </a:lnTo>
                <a:lnTo>
                  <a:pt x="118553" y="51433"/>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19" name="Google Shape;619;p31"/>
          <p:cNvSpPr/>
          <p:nvPr/>
        </p:nvSpPr>
        <p:spPr>
          <a:xfrm>
            <a:off x="11813240" y="182860"/>
            <a:ext cx="120650" cy="142875"/>
          </a:xfrm>
          <a:custGeom>
            <a:rect b="b" l="l" r="r" t="t"/>
            <a:pathLst>
              <a:path extrusionOk="0" h="142875" w="120650">
                <a:moveTo>
                  <a:pt x="83671" y="142793"/>
                </a:moveTo>
                <a:lnTo>
                  <a:pt x="0" y="57354"/>
                </a:lnTo>
                <a:lnTo>
                  <a:pt x="15366" y="0"/>
                </a:lnTo>
                <a:lnTo>
                  <a:pt x="120174" y="104806"/>
                </a:lnTo>
                <a:lnTo>
                  <a:pt x="83671" y="142793"/>
                </a:lnTo>
                <a:close/>
              </a:path>
            </a:pathLst>
          </a:custGeom>
          <a:solidFill>
            <a:srgbClr val="F6C42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0" name="Google Shape;620;p31"/>
          <p:cNvSpPr/>
          <p:nvPr/>
        </p:nvSpPr>
        <p:spPr>
          <a:xfrm>
            <a:off x="11493287" y="912569"/>
            <a:ext cx="153670" cy="82550"/>
          </a:xfrm>
          <a:custGeom>
            <a:rect b="b" l="l" r="r" t="t"/>
            <a:pathLst>
              <a:path extrusionOk="0" h="82550" w="153670">
                <a:moveTo>
                  <a:pt x="133771" y="82381"/>
                </a:moveTo>
                <a:lnTo>
                  <a:pt x="0" y="55623"/>
                </a:lnTo>
                <a:lnTo>
                  <a:pt x="25099" y="0"/>
                </a:lnTo>
                <a:lnTo>
                  <a:pt x="153618" y="42246"/>
                </a:lnTo>
                <a:lnTo>
                  <a:pt x="133771" y="82381"/>
                </a:lnTo>
                <a:close/>
              </a:path>
            </a:pathLst>
          </a:custGeom>
          <a:solidFill>
            <a:srgbClr val="DDAB1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21" name="Google Shape;621;p31"/>
          <p:cNvSpPr/>
          <p:nvPr/>
        </p:nvSpPr>
        <p:spPr>
          <a:xfrm>
            <a:off x="11467216" y="1525535"/>
            <a:ext cx="60325" cy="145415"/>
          </a:xfrm>
          <a:custGeom>
            <a:rect b="b" l="l" r="r" t="t"/>
            <a:pathLst>
              <a:path extrusionOk="0" h="145414" w="60325">
                <a:moveTo>
                  <a:pt x="0" y="144915"/>
                </a:moveTo>
                <a:lnTo>
                  <a:pt x="8791" y="8777"/>
                </a:lnTo>
                <a:lnTo>
                  <a:pt x="52696" y="0"/>
                </a:lnTo>
                <a:lnTo>
                  <a:pt x="60224" y="135074"/>
                </a:lnTo>
                <a:lnTo>
                  <a:pt x="0" y="144915"/>
                </a:lnTo>
                <a:close/>
              </a:path>
            </a:pathLst>
          </a:custGeom>
          <a:solidFill>
            <a:srgbClr val="21212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22" name="Google Shape;622;p31"/>
          <p:cNvPicPr preferRelativeResize="0"/>
          <p:nvPr/>
        </p:nvPicPr>
        <p:blipFill rotWithShape="1">
          <a:blip r:embed="rId3">
            <a:alphaModFix/>
          </a:blip>
          <a:srcRect b="0" l="0" r="0" t="0"/>
          <a:stretch/>
        </p:blipFill>
        <p:spPr>
          <a:xfrm>
            <a:off x="50178" y="5595021"/>
            <a:ext cx="2129467" cy="1261195"/>
          </a:xfrm>
          <a:prstGeom prst="rect">
            <a:avLst/>
          </a:prstGeom>
          <a:noFill/>
          <a:ln>
            <a:noFill/>
          </a:ln>
        </p:spPr>
      </p:pic>
      <p:sp>
        <p:nvSpPr>
          <p:cNvPr id="623" name="Google Shape;623;p31"/>
          <p:cNvSpPr/>
          <p:nvPr/>
        </p:nvSpPr>
        <p:spPr>
          <a:xfrm>
            <a:off x="11939918" y="1452149"/>
            <a:ext cx="82550" cy="153670"/>
          </a:xfrm>
          <a:custGeom>
            <a:rect b="b" l="l" r="r" t="t"/>
            <a:pathLst>
              <a:path extrusionOk="0" h="153669" w="82550">
                <a:moveTo>
                  <a:pt x="42246" y="153618"/>
                </a:moveTo>
                <a:lnTo>
                  <a:pt x="0" y="25099"/>
                </a:lnTo>
                <a:lnTo>
                  <a:pt x="55623" y="0"/>
                </a:lnTo>
                <a:lnTo>
                  <a:pt x="82381" y="133771"/>
                </a:lnTo>
                <a:lnTo>
                  <a:pt x="42246" y="153618"/>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24" name="Google Shape;624;p31"/>
          <p:cNvPicPr preferRelativeResize="0"/>
          <p:nvPr/>
        </p:nvPicPr>
        <p:blipFill rotWithShape="1">
          <a:blip r:embed="rId4">
            <a:alphaModFix/>
          </a:blip>
          <a:srcRect b="0" l="0" r="0" t="0"/>
          <a:stretch/>
        </p:blipFill>
        <p:spPr>
          <a:xfrm>
            <a:off x="9121466" y="5979333"/>
            <a:ext cx="2459992" cy="866388"/>
          </a:xfrm>
          <a:prstGeom prst="rect">
            <a:avLst/>
          </a:prstGeom>
          <a:noFill/>
          <a:ln>
            <a:noFill/>
          </a:ln>
        </p:spPr>
      </p:pic>
      <p:sp>
        <p:nvSpPr>
          <p:cNvPr id="625" name="Google Shape;625;p31"/>
          <p:cNvSpPr/>
          <p:nvPr/>
        </p:nvSpPr>
        <p:spPr>
          <a:xfrm>
            <a:off x="5476552" y="5862816"/>
            <a:ext cx="1238885" cy="416559"/>
          </a:xfrm>
          <a:custGeom>
            <a:rect b="b" l="l" r="r" t="t"/>
            <a:pathLst>
              <a:path extrusionOk="0" h="416560" w="1238884">
                <a:moveTo>
                  <a:pt x="1238889" y="416285"/>
                </a:moveTo>
                <a:lnTo>
                  <a:pt x="0" y="416285"/>
                </a:lnTo>
                <a:lnTo>
                  <a:pt x="6753" y="383206"/>
                </a:lnTo>
                <a:lnTo>
                  <a:pt x="31414" y="310433"/>
                </a:lnTo>
                <a:lnTo>
                  <a:pt x="80580" y="237661"/>
                </a:lnTo>
                <a:lnTo>
                  <a:pt x="160849" y="204582"/>
                </a:lnTo>
                <a:lnTo>
                  <a:pt x="194326" y="208901"/>
                </a:lnTo>
                <a:lnTo>
                  <a:pt x="231903" y="222730"/>
                </a:lnTo>
                <a:lnTo>
                  <a:pt x="273810" y="247383"/>
                </a:lnTo>
                <a:lnTo>
                  <a:pt x="320274" y="284168"/>
                </a:lnTo>
                <a:lnTo>
                  <a:pt x="321893" y="242116"/>
                </a:lnTo>
                <a:lnTo>
                  <a:pt x="340361" y="148409"/>
                </a:lnTo>
                <a:lnTo>
                  <a:pt x="396091" y="51717"/>
                </a:lnTo>
                <a:lnTo>
                  <a:pt x="509499" y="711"/>
                </a:lnTo>
                <a:lnTo>
                  <a:pt x="520992" y="0"/>
                </a:lnTo>
                <a:lnTo>
                  <a:pt x="526484" y="0"/>
                </a:lnTo>
                <a:lnTo>
                  <a:pt x="634974" y="38656"/>
                </a:lnTo>
                <a:lnTo>
                  <a:pt x="695603" y="123700"/>
                </a:lnTo>
                <a:lnTo>
                  <a:pt x="721992" y="208744"/>
                </a:lnTo>
                <a:lnTo>
                  <a:pt x="727761" y="247401"/>
                </a:lnTo>
                <a:lnTo>
                  <a:pt x="736290" y="230778"/>
                </a:lnTo>
                <a:lnTo>
                  <a:pt x="762615" y="194208"/>
                </a:lnTo>
                <a:lnTo>
                  <a:pt x="807849" y="157638"/>
                </a:lnTo>
                <a:lnTo>
                  <a:pt x="873100" y="141015"/>
                </a:lnTo>
                <a:lnTo>
                  <a:pt x="879915" y="141015"/>
                </a:lnTo>
                <a:lnTo>
                  <a:pt x="961071" y="178087"/>
                </a:lnTo>
                <a:lnTo>
                  <a:pt x="994634" y="240161"/>
                </a:lnTo>
                <a:lnTo>
                  <a:pt x="1006447" y="299154"/>
                </a:lnTo>
                <a:lnTo>
                  <a:pt x="1007862" y="325410"/>
                </a:lnTo>
                <a:lnTo>
                  <a:pt x="1011535" y="320396"/>
                </a:lnTo>
                <a:lnTo>
                  <a:pt x="1022984" y="309366"/>
                </a:lnTo>
                <a:lnTo>
                  <a:pt x="1042853" y="298335"/>
                </a:lnTo>
                <a:lnTo>
                  <a:pt x="1071784" y="293321"/>
                </a:lnTo>
                <a:lnTo>
                  <a:pt x="1080178" y="293687"/>
                </a:lnTo>
                <a:lnTo>
                  <a:pt x="1177166" y="333988"/>
                </a:lnTo>
                <a:lnTo>
                  <a:pt x="1216570" y="372258"/>
                </a:lnTo>
                <a:lnTo>
                  <a:pt x="1234588" y="403416"/>
                </a:lnTo>
                <a:lnTo>
                  <a:pt x="1238889" y="416285"/>
                </a:lnTo>
                <a:close/>
              </a:path>
            </a:pathLst>
          </a:custGeom>
          <a:solidFill>
            <a:srgbClr val="FCA0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626" name="Google Shape;626;p31"/>
          <p:cNvPicPr preferRelativeResize="0"/>
          <p:nvPr/>
        </p:nvPicPr>
        <p:blipFill rotWithShape="1">
          <a:blip r:embed="rId5">
            <a:alphaModFix/>
          </a:blip>
          <a:srcRect b="0" l="0" r="0" t="0"/>
          <a:stretch/>
        </p:blipFill>
        <p:spPr>
          <a:xfrm>
            <a:off x="0" y="0"/>
            <a:ext cx="5638794" cy="2504942"/>
          </a:xfrm>
          <a:prstGeom prst="rect">
            <a:avLst/>
          </a:prstGeom>
          <a:noFill/>
          <a:ln>
            <a:noFill/>
          </a:ln>
        </p:spPr>
      </p:pic>
      <p:grpSp>
        <p:nvGrpSpPr>
          <p:cNvPr id="627" name="Google Shape;627;p31"/>
          <p:cNvGrpSpPr/>
          <p:nvPr/>
        </p:nvGrpSpPr>
        <p:grpSpPr>
          <a:xfrm>
            <a:off x="1187282" y="0"/>
            <a:ext cx="11004717" cy="3655151"/>
            <a:chOff x="1187282" y="0"/>
            <a:chExt cx="11004717" cy="3655151"/>
          </a:xfrm>
        </p:grpSpPr>
        <p:pic>
          <p:nvPicPr>
            <p:cNvPr id="628" name="Google Shape;628;p31"/>
            <p:cNvPicPr preferRelativeResize="0"/>
            <p:nvPr/>
          </p:nvPicPr>
          <p:blipFill rotWithShape="1">
            <a:blip r:embed="rId6">
              <a:alphaModFix/>
            </a:blip>
            <a:srcRect b="0" l="0" r="0" t="0"/>
            <a:stretch/>
          </p:blipFill>
          <p:spPr>
            <a:xfrm>
              <a:off x="6678697" y="0"/>
              <a:ext cx="5513302" cy="2222467"/>
            </a:xfrm>
            <a:prstGeom prst="rect">
              <a:avLst/>
            </a:prstGeom>
            <a:noFill/>
            <a:ln>
              <a:noFill/>
            </a:ln>
          </p:spPr>
        </p:pic>
        <p:pic>
          <p:nvPicPr>
            <p:cNvPr id="629" name="Google Shape;629;p31"/>
            <p:cNvPicPr preferRelativeResize="0"/>
            <p:nvPr/>
          </p:nvPicPr>
          <p:blipFill rotWithShape="1">
            <a:blip r:embed="rId7">
              <a:alphaModFix/>
            </a:blip>
            <a:srcRect b="0" l="0" r="0" t="0"/>
            <a:stretch/>
          </p:blipFill>
          <p:spPr>
            <a:xfrm>
              <a:off x="1187282" y="2222468"/>
              <a:ext cx="9736156" cy="1432683"/>
            </a:xfrm>
            <a:prstGeom prst="rect">
              <a:avLst/>
            </a:prstGeom>
            <a:noFill/>
            <a:ln>
              <a:noFill/>
            </a:ln>
          </p:spPr>
        </p:pic>
      </p:grpSp>
      <p:sp>
        <p:nvSpPr>
          <p:cNvPr id="630" name="Google Shape;630;p31"/>
          <p:cNvSpPr txBox="1"/>
          <p:nvPr>
            <p:ph type="title"/>
          </p:nvPr>
        </p:nvSpPr>
        <p:spPr>
          <a:xfrm>
            <a:off x="1927094" y="3825240"/>
            <a:ext cx="8337811" cy="1854200"/>
          </a:xfrm>
          <a:prstGeom prst="rect">
            <a:avLst/>
          </a:prstGeom>
          <a:noFill/>
          <a:ln>
            <a:noFill/>
          </a:ln>
        </p:spPr>
        <p:txBody>
          <a:bodyPr anchorCtr="0" anchor="t" bIns="0" lIns="0" spcFirstLastPara="1" rIns="0" wrap="square" tIns="12700">
            <a:spAutoFit/>
          </a:bodyPr>
          <a:lstStyle/>
          <a:p>
            <a:pPr indent="-578485" lvl="0" marL="793115" marR="5080" rtl="0" algn="l">
              <a:lnSpc>
                <a:spcPct val="100000"/>
              </a:lnSpc>
              <a:spcBef>
                <a:spcPts val="0"/>
              </a:spcBef>
              <a:spcAft>
                <a:spcPts val="0"/>
              </a:spcAft>
              <a:buSzPts val="1400"/>
              <a:buNone/>
            </a:pPr>
            <a:r>
              <a:rPr lang="en-US"/>
              <a:t>Xin</a:t>
            </a:r>
            <a:r>
              <a:rPr b="1" i="0" lang="en-US" sz="6000">
                <a:solidFill>
                  <a:srgbClr val="D63093"/>
                </a:solidFill>
                <a:latin typeface="Nunito Black"/>
                <a:ea typeface="Nunito Black"/>
                <a:cs typeface="Nunito Black"/>
                <a:sym typeface="Nunito Black"/>
              </a:rPr>
              <a:t>	</a:t>
            </a:r>
            <a:r>
              <a:rPr lang="en-US"/>
              <a:t>trân</a:t>
            </a:r>
            <a:r>
              <a:rPr b="1" i="0" lang="en-US" sz="6000">
                <a:solidFill>
                  <a:srgbClr val="D63093"/>
                </a:solidFill>
                <a:latin typeface="Nunito Black"/>
                <a:ea typeface="Nunito Black"/>
                <a:cs typeface="Nunito Black"/>
                <a:sym typeface="Nunito Black"/>
              </a:rPr>
              <a:t>	</a:t>
            </a:r>
            <a:r>
              <a:rPr lang="en-US"/>
              <a:t>trọng</a:t>
            </a:r>
            <a:r>
              <a:rPr b="1" i="0" lang="en-US" sz="6000">
                <a:solidFill>
                  <a:srgbClr val="D63093"/>
                </a:solidFill>
                <a:latin typeface="Nunito Black"/>
                <a:ea typeface="Nunito Black"/>
                <a:cs typeface="Nunito Black"/>
                <a:sym typeface="Nunito Black"/>
              </a:rPr>
              <a:t>	</a:t>
            </a:r>
            <a:r>
              <a:rPr lang="en-US"/>
              <a:t>cảm</a:t>
            </a:r>
            <a:r>
              <a:rPr b="1" i="0" lang="en-US" sz="6000">
                <a:solidFill>
                  <a:srgbClr val="D63093"/>
                </a:solidFill>
                <a:latin typeface="Nunito Black"/>
                <a:ea typeface="Nunito Black"/>
                <a:cs typeface="Nunito Black"/>
                <a:sym typeface="Nunito Black"/>
              </a:rPr>
              <a:t>	</a:t>
            </a:r>
            <a:r>
              <a:rPr lang="en-US"/>
              <a:t>ơn các</a:t>
            </a:r>
            <a:r>
              <a:rPr b="1" i="0" lang="en-US" sz="6000">
                <a:solidFill>
                  <a:srgbClr val="D63093"/>
                </a:solidFill>
                <a:latin typeface="Nunito Black"/>
                <a:ea typeface="Nunito Black"/>
                <a:cs typeface="Nunito Black"/>
                <a:sym typeface="Nunito Black"/>
              </a:rPr>
              <a:t>	</a:t>
            </a:r>
            <a:r>
              <a:rPr lang="en-US"/>
              <a:t>bậc</a:t>
            </a:r>
            <a:r>
              <a:rPr b="1" i="0" lang="en-US" sz="6000">
                <a:solidFill>
                  <a:srgbClr val="D63093"/>
                </a:solidFill>
                <a:latin typeface="Nunito Black"/>
                <a:ea typeface="Nunito Black"/>
                <a:cs typeface="Nunito Black"/>
                <a:sym typeface="Nunito Black"/>
              </a:rPr>
              <a:t>	</a:t>
            </a:r>
            <a:r>
              <a:rPr lang="en-US"/>
              <a:t>phụ</a:t>
            </a:r>
            <a:r>
              <a:rPr b="1" i="0" lang="en-US" sz="6000">
                <a:solidFill>
                  <a:srgbClr val="D63093"/>
                </a:solidFill>
                <a:latin typeface="Nunito Black"/>
                <a:ea typeface="Nunito Black"/>
                <a:cs typeface="Nunito Black"/>
                <a:sym typeface="Nunito Black"/>
              </a:rPr>
              <a:t>	</a:t>
            </a:r>
            <a:r>
              <a:rPr lang="en-US"/>
              <a:t>huynh!</a:t>
            </a:r>
            <a:endParaRPr/>
          </a:p>
        </p:txBody>
      </p:sp>
      <p:pic>
        <p:nvPicPr>
          <p:cNvPr id="631" name="Google Shape;631;p31"/>
          <p:cNvPicPr preferRelativeResize="0"/>
          <p:nvPr/>
        </p:nvPicPr>
        <p:blipFill rotWithShape="1">
          <a:blip r:embed="rId8">
            <a:alphaModFix/>
          </a:blip>
          <a:srcRect b="0" l="0" r="0" t="0"/>
          <a:stretch/>
        </p:blipFill>
        <p:spPr>
          <a:xfrm>
            <a:off x="63062" y="0"/>
            <a:ext cx="12128937" cy="6357931"/>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6" name="Shape 146"/>
        <p:cNvGrpSpPr/>
        <p:nvPr/>
      </p:nvGrpSpPr>
      <p:grpSpPr>
        <a:xfrm>
          <a:off x="0" y="0"/>
          <a:ext cx="0" cy="0"/>
          <a:chOff x="0" y="0"/>
          <a:chExt cx="0" cy="0"/>
        </a:xfrm>
      </p:grpSpPr>
      <p:pic>
        <p:nvPicPr>
          <p:cNvPr id="147" name="Google Shape;147;p5"/>
          <p:cNvPicPr preferRelativeResize="0"/>
          <p:nvPr/>
        </p:nvPicPr>
        <p:blipFill rotWithShape="1">
          <a:blip r:embed="rId3">
            <a:alphaModFix/>
          </a:blip>
          <a:srcRect b="0" l="0" r="0" t="0"/>
          <a:stretch/>
        </p:blipFill>
        <p:spPr>
          <a:xfrm>
            <a:off x="6412307" y="623763"/>
            <a:ext cx="180857" cy="80695"/>
          </a:xfrm>
          <a:prstGeom prst="rect">
            <a:avLst/>
          </a:prstGeom>
          <a:noFill/>
          <a:ln>
            <a:noFill/>
          </a:ln>
        </p:spPr>
      </p:pic>
      <p:sp>
        <p:nvSpPr>
          <p:cNvPr id="148" name="Google Shape;148;p5"/>
          <p:cNvSpPr/>
          <p:nvPr/>
        </p:nvSpPr>
        <p:spPr>
          <a:xfrm>
            <a:off x="6593649" y="465721"/>
            <a:ext cx="33020" cy="38735"/>
          </a:xfrm>
          <a:custGeom>
            <a:rect b="b" l="l" r="r" t="t"/>
            <a:pathLst>
              <a:path extrusionOk="0" h="38734" w="33020">
                <a:moveTo>
                  <a:pt x="17589" y="37439"/>
                </a:moveTo>
                <a:lnTo>
                  <a:pt x="10668" y="36817"/>
                </a:lnTo>
                <a:lnTo>
                  <a:pt x="2921" y="36372"/>
                </a:lnTo>
                <a:lnTo>
                  <a:pt x="0" y="37934"/>
                </a:lnTo>
                <a:lnTo>
                  <a:pt x="17589" y="37439"/>
                </a:lnTo>
                <a:close/>
              </a:path>
              <a:path extrusionOk="0" h="38734" w="33020">
                <a:moveTo>
                  <a:pt x="30784" y="38557"/>
                </a:moveTo>
                <a:lnTo>
                  <a:pt x="30734" y="37071"/>
                </a:lnTo>
                <a:lnTo>
                  <a:pt x="17589" y="37439"/>
                </a:lnTo>
                <a:lnTo>
                  <a:pt x="24511" y="38074"/>
                </a:lnTo>
                <a:lnTo>
                  <a:pt x="30784" y="38557"/>
                </a:lnTo>
                <a:close/>
              </a:path>
              <a:path extrusionOk="0" h="38734" w="33020">
                <a:moveTo>
                  <a:pt x="32918" y="3784"/>
                </a:moveTo>
                <a:lnTo>
                  <a:pt x="32816" y="0"/>
                </a:lnTo>
                <a:lnTo>
                  <a:pt x="29032" y="114"/>
                </a:lnTo>
                <a:lnTo>
                  <a:pt x="28879" y="279"/>
                </a:lnTo>
                <a:lnTo>
                  <a:pt x="28905" y="1435"/>
                </a:lnTo>
                <a:lnTo>
                  <a:pt x="32918" y="3784"/>
                </a:lnTo>
                <a:close/>
              </a:path>
            </a:pathLst>
          </a:custGeom>
          <a:solidFill>
            <a:srgbClr val="37806A"/>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9" name="Google Shape;149;p5"/>
          <p:cNvSpPr/>
          <p:nvPr/>
        </p:nvSpPr>
        <p:spPr>
          <a:xfrm>
            <a:off x="6710680" y="284632"/>
            <a:ext cx="3175" cy="3175"/>
          </a:xfrm>
          <a:custGeom>
            <a:rect b="b" l="l" r="r" t="t"/>
            <a:pathLst>
              <a:path extrusionOk="0" h="3175" w="3175">
                <a:moveTo>
                  <a:pt x="3048" y="3124"/>
                </a:moveTo>
                <a:lnTo>
                  <a:pt x="2959" y="0"/>
                </a:lnTo>
                <a:lnTo>
                  <a:pt x="0" y="88"/>
                </a:lnTo>
                <a:lnTo>
                  <a:pt x="3048" y="3124"/>
                </a:lnTo>
                <a:close/>
              </a:path>
            </a:pathLst>
          </a:custGeom>
          <a:solidFill>
            <a:srgbClr val="5A92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50" name="Google Shape;150;p5"/>
          <p:cNvPicPr preferRelativeResize="0"/>
          <p:nvPr/>
        </p:nvPicPr>
        <p:blipFill rotWithShape="1">
          <a:blip r:embed="rId4">
            <a:alphaModFix/>
          </a:blip>
          <a:srcRect b="0" l="0" r="0" t="0"/>
          <a:stretch/>
        </p:blipFill>
        <p:spPr>
          <a:xfrm>
            <a:off x="0" y="0"/>
            <a:ext cx="3816521" cy="1351324"/>
          </a:xfrm>
          <a:prstGeom prst="rect">
            <a:avLst/>
          </a:prstGeom>
          <a:noFill/>
          <a:ln>
            <a:noFill/>
          </a:ln>
        </p:spPr>
      </p:pic>
      <p:pic>
        <p:nvPicPr>
          <p:cNvPr id="151" name="Google Shape;151;p5"/>
          <p:cNvPicPr preferRelativeResize="0"/>
          <p:nvPr/>
        </p:nvPicPr>
        <p:blipFill rotWithShape="1">
          <a:blip r:embed="rId5">
            <a:alphaModFix/>
          </a:blip>
          <a:srcRect b="0" l="0" r="0" t="0"/>
          <a:stretch/>
        </p:blipFill>
        <p:spPr>
          <a:xfrm>
            <a:off x="8800276" y="0"/>
            <a:ext cx="3391723" cy="1209268"/>
          </a:xfrm>
          <a:prstGeom prst="rect">
            <a:avLst/>
          </a:prstGeom>
          <a:noFill/>
          <a:ln>
            <a:noFill/>
          </a:ln>
        </p:spPr>
      </p:pic>
      <p:sp>
        <p:nvSpPr>
          <p:cNvPr id="152" name="Google Shape;152;p5"/>
          <p:cNvSpPr/>
          <p:nvPr/>
        </p:nvSpPr>
        <p:spPr>
          <a:xfrm>
            <a:off x="3115375" y="1757825"/>
            <a:ext cx="5851379" cy="647064"/>
          </a:xfrm>
          <a:custGeom>
            <a:rect b="b" l="l" r="r" t="t"/>
            <a:pathLst>
              <a:path extrusionOk="0" h="647064" w="5722620">
                <a:moveTo>
                  <a:pt x="0" y="107833"/>
                </a:moveTo>
                <a:lnTo>
                  <a:pt x="8474" y="65859"/>
                </a:lnTo>
                <a:lnTo>
                  <a:pt x="31583" y="31583"/>
                </a:lnTo>
                <a:lnTo>
                  <a:pt x="65859" y="8474"/>
                </a:lnTo>
                <a:lnTo>
                  <a:pt x="107833" y="0"/>
                </a:lnTo>
                <a:lnTo>
                  <a:pt x="5614318" y="0"/>
                </a:lnTo>
                <a:lnTo>
                  <a:pt x="5655584" y="8208"/>
                </a:lnTo>
                <a:lnTo>
                  <a:pt x="5690568" y="31583"/>
                </a:lnTo>
                <a:lnTo>
                  <a:pt x="5713943" y="66567"/>
                </a:lnTo>
                <a:lnTo>
                  <a:pt x="5722151" y="107833"/>
                </a:lnTo>
                <a:lnTo>
                  <a:pt x="5722151" y="539152"/>
                </a:lnTo>
                <a:lnTo>
                  <a:pt x="5713677" y="581126"/>
                </a:lnTo>
                <a:lnTo>
                  <a:pt x="5690568" y="615402"/>
                </a:lnTo>
                <a:lnTo>
                  <a:pt x="5656292" y="638512"/>
                </a:lnTo>
                <a:lnTo>
                  <a:pt x="5614318" y="646986"/>
                </a:lnTo>
                <a:lnTo>
                  <a:pt x="107833" y="646986"/>
                </a:lnTo>
                <a:lnTo>
                  <a:pt x="65859" y="638512"/>
                </a:lnTo>
                <a:lnTo>
                  <a:pt x="31583" y="615402"/>
                </a:lnTo>
                <a:lnTo>
                  <a:pt x="8474" y="581126"/>
                </a:lnTo>
                <a:lnTo>
                  <a:pt x="0" y="539152"/>
                </a:lnTo>
                <a:lnTo>
                  <a:pt x="0" y="107833"/>
                </a:lnTo>
                <a:close/>
              </a:path>
            </a:pathLst>
          </a:custGeom>
          <a:noFill/>
          <a:ln cap="flat" cmpd="sng" w="12675">
            <a:solidFill>
              <a:srgbClr val="E7438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3" name="Google Shape;153;p5"/>
          <p:cNvSpPr/>
          <p:nvPr/>
        </p:nvSpPr>
        <p:spPr>
          <a:xfrm>
            <a:off x="2681197" y="1586484"/>
            <a:ext cx="868353" cy="868353"/>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
        <p:nvSpPr>
          <p:cNvPr id="154" name="Google Shape;154;p5"/>
          <p:cNvSpPr txBox="1"/>
          <p:nvPr/>
        </p:nvSpPr>
        <p:spPr>
          <a:xfrm>
            <a:off x="3549550" y="1813384"/>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Helvetica Neue"/>
                <a:ea typeface="Helvetica Neue"/>
                <a:cs typeface="Helvetica Neue"/>
                <a:sym typeface="Helvetica Neue"/>
              </a:rPr>
              <a:t>Đánh giá nhận xét lớp chủ nhiệm</a:t>
            </a:r>
            <a:endParaRPr b="0" i="0" sz="2800" u="none" cap="none" strike="noStrike">
              <a:solidFill>
                <a:srgbClr val="000000"/>
              </a:solidFill>
              <a:latin typeface="Helvetica Neue"/>
              <a:ea typeface="Helvetica Neue"/>
              <a:cs typeface="Helvetica Neue"/>
              <a:sym typeface="Helvetica Neue"/>
            </a:endParaRPr>
          </a:p>
        </p:txBody>
      </p:sp>
      <p:sp>
        <p:nvSpPr>
          <p:cNvPr id="155" name="Google Shape;155;p5"/>
          <p:cNvSpPr/>
          <p:nvPr/>
        </p:nvSpPr>
        <p:spPr>
          <a:xfrm>
            <a:off x="3115375" y="2791875"/>
            <a:ext cx="5851379" cy="647064"/>
          </a:xfrm>
          <a:custGeom>
            <a:rect b="b" l="l" r="r" t="t"/>
            <a:pathLst>
              <a:path extrusionOk="0" h="647064" w="5722620">
                <a:moveTo>
                  <a:pt x="0" y="107833"/>
                </a:moveTo>
                <a:lnTo>
                  <a:pt x="8474" y="65859"/>
                </a:lnTo>
                <a:lnTo>
                  <a:pt x="31583" y="31583"/>
                </a:lnTo>
                <a:lnTo>
                  <a:pt x="65859" y="8474"/>
                </a:lnTo>
                <a:lnTo>
                  <a:pt x="107833" y="0"/>
                </a:lnTo>
                <a:lnTo>
                  <a:pt x="5614318" y="0"/>
                </a:lnTo>
                <a:lnTo>
                  <a:pt x="5655584" y="8208"/>
                </a:lnTo>
                <a:lnTo>
                  <a:pt x="5690568" y="31583"/>
                </a:lnTo>
                <a:lnTo>
                  <a:pt x="5713943" y="66567"/>
                </a:lnTo>
                <a:lnTo>
                  <a:pt x="5722151" y="107833"/>
                </a:lnTo>
                <a:lnTo>
                  <a:pt x="5722151" y="539152"/>
                </a:lnTo>
                <a:lnTo>
                  <a:pt x="5713677" y="581126"/>
                </a:lnTo>
                <a:lnTo>
                  <a:pt x="5690568" y="615402"/>
                </a:lnTo>
                <a:lnTo>
                  <a:pt x="5656292" y="638512"/>
                </a:lnTo>
                <a:lnTo>
                  <a:pt x="5614318" y="646986"/>
                </a:lnTo>
                <a:lnTo>
                  <a:pt x="107833" y="646986"/>
                </a:lnTo>
                <a:lnTo>
                  <a:pt x="65859" y="638512"/>
                </a:lnTo>
                <a:lnTo>
                  <a:pt x="31583" y="615402"/>
                </a:lnTo>
                <a:lnTo>
                  <a:pt x="8474" y="581126"/>
                </a:lnTo>
                <a:lnTo>
                  <a:pt x="0" y="539152"/>
                </a:lnTo>
                <a:lnTo>
                  <a:pt x="0" y="107833"/>
                </a:lnTo>
                <a:close/>
              </a:path>
            </a:pathLst>
          </a:custGeom>
          <a:noFill/>
          <a:ln cap="flat" cmpd="sng" w="12675">
            <a:solidFill>
              <a:srgbClr val="E7438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6" name="Google Shape;156;p5"/>
          <p:cNvSpPr/>
          <p:nvPr/>
        </p:nvSpPr>
        <p:spPr>
          <a:xfrm>
            <a:off x="2681197" y="2620538"/>
            <a:ext cx="868353" cy="868353"/>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57" name="Google Shape;157;p5"/>
          <p:cNvSpPr/>
          <p:nvPr/>
        </p:nvSpPr>
        <p:spPr>
          <a:xfrm>
            <a:off x="3115375" y="3852850"/>
            <a:ext cx="5851379" cy="647064"/>
          </a:xfrm>
          <a:custGeom>
            <a:rect b="b" l="l" r="r" t="t"/>
            <a:pathLst>
              <a:path extrusionOk="0" h="647064" w="5722620">
                <a:moveTo>
                  <a:pt x="0" y="107833"/>
                </a:moveTo>
                <a:lnTo>
                  <a:pt x="8474" y="65859"/>
                </a:lnTo>
                <a:lnTo>
                  <a:pt x="31583" y="31583"/>
                </a:lnTo>
                <a:lnTo>
                  <a:pt x="65859" y="8474"/>
                </a:lnTo>
                <a:lnTo>
                  <a:pt x="107833" y="0"/>
                </a:lnTo>
                <a:lnTo>
                  <a:pt x="5614318" y="0"/>
                </a:lnTo>
                <a:lnTo>
                  <a:pt x="5655584" y="8208"/>
                </a:lnTo>
                <a:lnTo>
                  <a:pt x="5690568" y="31583"/>
                </a:lnTo>
                <a:lnTo>
                  <a:pt x="5713943" y="66567"/>
                </a:lnTo>
                <a:lnTo>
                  <a:pt x="5722151" y="107833"/>
                </a:lnTo>
                <a:lnTo>
                  <a:pt x="5722151" y="539152"/>
                </a:lnTo>
                <a:lnTo>
                  <a:pt x="5713677" y="581126"/>
                </a:lnTo>
                <a:lnTo>
                  <a:pt x="5690568" y="615402"/>
                </a:lnTo>
                <a:lnTo>
                  <a:pt x="5656292" y="638512"/>
                </a:lnTo>
                <a:lnTo>
                  <a:pt x="5614318" y="646986"/>
                </a:lnTo>
                <a:lnTo>
                  <a:pt x="107833" y="646986"/>
                </a:lnTo>
                <a:lnTo>
                  <a:pt x="65859" y="638512"/>
                </a:lnTo>
                <a:lnTo>
                  <a:pt x="31583" y="615402"/>
                </a:lnTo>
                <a:lnTo>
                  <a:pt x="8474" y="581126"/>
                </a:lnTo>
                <a:lnTo>
                  <a:pt x="0" y="539152"/>
                </a:lnTo>
                <a:lnTo>
                  <a:pt x="0" y="107833"/>
                </a:lnTo>
                <a:close/>
              </a:path>
            </a:pathLst>
          </a:custGeom>
          <a:noFill/>
          <a:ln cap="flat" cmpd="sng" w="12675">
            <a:solidFill>
              <a:srgbClr val="E7438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8" name="Google Shape;158;p5"/>
          <p:cNvSpPr/>
          <p:nvPr/>
        </p:nvSpPr>
        <p:spPr>
          <a:xfrm>
            <a:off x="2681197" y="3681496"/>
            <a:ext cx="868353" cy="868353"/>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159" name="Google Shape;159;p5"/>
          <p:cNvSpPr txBox="1"/>
          <p:nvPr/>
        </p:nvSpPr>
        <p:spPr>
          <a:xfrm>
            <a:off x="3549550" y="2861064"/>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Helvetica Neue"/>
                <a:ea typeface="Helvetica Neue"/>
                <a:cs typeface="Helvetica Neue"/>
                <a:sym typeface="Helvetica Neue"/>
              </a:rPr>
              <a:t>Thấu hiểu để yêu thương</a:t>
            </a:r>
            <a:endParaRPr b="0" i="0" sz="2800" u="none" cap="none" strike="noStrike">
              <a:solidFill>
                <a:srgbClr val="000000"/>
              </a:solidFill>
              <a:latin typeface="Helvetica Neue"/>
              <a:ea typeface="Helvetica Neue"/>
              <a:cs typeface="Helvetica Neue"/>
              <a:sym typeface="Helvetica Neue"/>
            </a:endParaRPr>
          </a:p>
        </p:txBody>
      </p:sp>
      <p:sp>
        <p:nvSpPr>
          <p:cNvPr id="160" name="Google Shape;160;p5"/>
          <p:cNvSpPr/>
          <p:nvPr/>
        </p:nvSpPr>
        <p:spPr>
          <a:xfrm>
            <a:off x="3098278" y="4878550"/>
            <a:ext cx="5865686" cy="922066"/>
          </a:xfrm>
          <a:custGeom>
            <a:rect b="b" l="l" r="r" t="t"/>
            <a:pathLst>
              <a:path extrusionOk="0" h="647064" w="5722620">
                <a:moveTo>
                  <a:pt x="0" y="107833"/>
                </a:moveTo>
                <a:lnTo>
                  <a:pt x="8474" y="65859"/>
                </a:lnTo>
                <a:lnTo>
                  <a:pt x="31583" y="31583"/>
                </a:lnTo>
                <a:lnTo>
                  <a:pt x="65859" y="8474"/>
                </a:lnTo>
                <a:lnTo>
                  <a:pt x="107833" y="0"/>
                </a:lnTo>
                <a:lnTo>
                  <a:pt x="5614318" y="0"/>
                </a:lnTo>
                <a:lnTo>
                  <a:pt x="5655584" y="8208"/>
                </a:lnTo>
                <a:lnTo>
                  <a:pt x="5690568" y="31583"/>
                </a:lnTo>
                <a:lnTo>
                  <a:pt x="5713943" y="66567"/>
                </a:lnTo>
                <a:lnTo>
                  <a:pt x="5722151" y="107833"/>
                </a:lnTo>
                <a:lnTo>
                  <a:pt x="5722151" y="539152"/>
                </a:lnTo>
                <a:lnTo>
                  <a:pt x="5713677" y="581126"/>
                </a:lnTo>
                <a:lnTo>
                  <a:pt x="5690568" y="615402"/>
                </a:lnTo>
                <a:lnTo>
                  <a:pt x="5656292" y="638512"/>
                </a:lnTo>
                <a:lnTo>
                  <a:pt x="5614318" y="646986"/>
                </a:lnTo>
                <a:lnTo>
                  <a:pt x="107833" y="646986"/>
                </a:lnTo>
                <a:lnTo>
                  <a:pt x="65859" y="638512"/>
                </a:lnTo>
                <a:lnTo>
                  <a:pt x="31583" y="615402"/>
                </a:lnTo>
                <a:lnTo>
                  <a:pt x="8474" y="581126"/>
                </a:lnTo>
                <a:lnTo>
                  <a:pt x="0" y="539152"/>
                </a:lnTo>
                <a:lnTo>
                  <a:pt x="0" y="107833"/>
                </a:lnTo>
                <a:close/>
              </a:path>
            </a:pathLst>
          </a:custGeom>
          <a:noFill/>
          <a:ln cap="flat" cmpd="sng" w="12675">
            <a:solidFill>
              <a:srgbClr val="E74383"/>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61" name="Google Shape;161;p5"/>
          <p:cNvSpPr/>
          <p:nvPr/>
        </p:nvSpPr>
        <p:spPr>
          <a:xfrm>
            <a:off x="2681197" y="4872094"/>
            <a:ext cx="868500" cy="868500"/>
          </a:xfrm>
          <a:prstGeom prst="diamond">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sp>
        <p:nvSpPr>
          <p:cNvPr id="162" name="Google Shape;162;p5"/>
          <p:cNvSpPr txBox="1"/>
          <p:nvPr/>
        </p:nvSpPr>
        <p:spPr>
          <a:xfrm>
            <a:off x="3350997" y="4838450"/>
            <a:ext cx="5449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Helvetica Neue"/>
                <a:ea typeface="Helvetica Neue"/>
                <a:cs typeface="Helvetica Neue"/>
                <a:sym typeface="Helvetica Neue"/>
              </a:rPr>
              <a:t>Bầu ban phụ huynh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Helvetica Neue"/>
                <a:ea typeface="Helvetica Neue"/>
                <a:cs typeface="Helvetica Neue"/>
                <a:sym typeface="Helvetica Neue"/>
              </a:rPr>
              <a:t>Ý kiến đóng góp của phụ huynh</a:t>
            </a:r>
            <a:endParaRPr b="0" i="0" sz="2800" u="none" cap="none" strike="noStrike">
              <a:solidFill>
                <a:srgbClr val="000000"/>
              </a:solidFill>
              <a:latin typeface="Helvetica Neue"/>
              <a:ea typeface="Helvetica Neue"/>
              <a:cs typeface="Helvetica Neue"/>
              <a:sym typeface="Helvetica Neue"/>
            </a:endParaRPr>
          </a:p>
        </p:txBody>
      </p:sp>
      <p:sp>
        <p:nvSpPr>
          <p:cNvPr id="163" name="Google Shape;163;p5"/>
          <p:cNvSpPr txBox="1"/>
          <p:nvPr>
            <p:ph type="title"/>
          </p:nvPr>
        </p:nvSpPr>
        <p:spPr>
          <a:xfrm>
            <a:off x="1580980" y="632604"/>
            <a:ext cx="7939405" cy="751488"/>
          </a:xfrm>
          <a:prstGeom prst="rect">
            <a:avLst/>
          </a:prstGeom>
          <a:noFill/>
          <a:ln>
            <a:noFill/>
          </a:ln>
        </p:spPr>
        <p:txBody>
          <a:bodyPr anchorCtr="0" anchor="t" bIns="0" lIns="0" spcFirstLastPara="1" rIns="0" wrap="square" tIns="12700">
            <a:spAutoFit/>
          </a:bodyPr>
          <a:lstStyle/>
          <a:p>
            <a:pPr indent="0" lvl="0" marL="1223645" rtl="0" algn="ctr">
              <a:lnSpc>
                <a:spcPct val="100000"/>
              </a:lnSpc>
              <a:spcBef>
                <a:spcPts val="0"/>
              </a:spcBef>
              <a:spcAft>
                <a:spcPts val="0"/>
              </a:spcAft>
              <a:buSzPts val="1400"/>
              <a:buNone/>
            </a:pPr>
            <a:r>
              <a:rPr lang="en-US" sz="4800">
                <a:solidFill>
                  <a:srgbClr val="E01C67"/>
                </a:solidFill>
                <a:latin typeface="Pattaya"/>
                <a:ea typeface="Pattaya"/>
                <a:cs typeface="Pattaya"/>
                <a:sym typeface="Pattaya"/>
              </a:rPr>
              <a:t>NỘI	DUNG	CUỘC	HỌP</a:t>
            </a:r>
            <a:endParaRPr sz="4800">
              <a:latin typeface="Pattaya"/>
              <a:ea typeface="Pattaya"/>
              <a:cs typeface="Pattaya"/>
              <a:sym typeface="Pattaya"/>
            </a:endParaRPr>
          </a:p>
        </p:txBody>
      </p:sp>
      <p:sp>
        <p:nvSpPr>
          <p:cNvPr id="164" name="Google Shape;164;p5"/>
          <p:cNvSpPr txBox="1"/>
          <p:nvPr/>
        </p:nvSpPr>
        <p:spPr>
          <a:xfrm>
            <a:off x="3562997" y="3861038"/>
            <a:ext cx="609432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2060"/>
                </a:solidFill>
                <a:latin typeface="Helvetica Neue"/>
                <a:ea typeface="Helvetica Neue"/>
                <a:cs typeface="Helvetica Neue"/>
                <a:sym typeface="Helvetica Neue"/>
              </a:rPr>
              <a:t>Ban phụ huynh làm việc</a:t>
            </a:r>
            <a:endParaRPr b="0" i="0" sz="2800" u="none" cap="none" strike="noStrike">
              <a:solidFill>
                <a:srgbClr val="000000"/>
              </a:solidFill>
              <a:latin typeface="Helvetica Neue"/>
              <a:ea typeface="Helvetica Neue"/>
              <a:cs typeface="Helvetica Neue"/>
              <a:sym typeface="Helvetica Neue"/>
            </a:endParaRPr>
          </a:p>
        </p:txBody>
      </p:sp>
    </p:spTree>
  </p:cSld>
  <p:clrMapOvr>
    <a:masterClrMapping/>
  </p:clrMapOvr>
  <p:transition spd="slow" p14:dur="1500">
    <p:split orient="ver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6"/>
          <p:cNvPicPr preferRelativeResize="0"/>
          <p:nvPr/>
        </p:nvPicPr>
        <p:blipFill rotWithShape="1">
          <a:blip r:embed="rId3">
            <a:alphaModFix/>
          </a:blip>
          <a:srcRect b="0" l="0" r="0" t="0"/>
          <a:stretch/>
        </p:blipFill>
        <p:spPr>
          <a:xfrm rot="10800000">
            <a:off x="28125" y="6273195"/>
            <a:ext cx="14428548" cy="1844612"/>
          </a:xfrm>
          <a:prstGeom prst="rect">
            <a:avLst/>
          </a:prstGeom>
          <a:noFill/>
          <a:ln>
            <a:noFill/>
          </a:ln>
        </p:spPr>
      </p:pic>
      <p:sp>
        <p:nvSpPr>
          <p:cNvPr id="170" name="Google Shape;170;p6"/>
          <p:cNvSpPr/>
          <p:nvPr/>
        </p:nvSpPr>
        <p:spPr>
          <a:xfrm rot="10800000">
            <a:off x="-686948"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1" name="Google Shape;171;p6"/>
          <p:cNvSpPr/>
          <p:nvPr/>
        </p:nvSpPr>
        <p:spPr>
          <a:xfrm rot="476253">
            <a:off x="2251725" y="511366"/>
            <a:ext cx="7555103" cy="5177889"/>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2" name="Google Shape;172;p6"/>
          <p:cNvSpPr/>
          <p:nvPr/>
        </p:nvSpPr>
        <p:spPr>
          <a:xfrm>
            <a:off x="2241506" y="366950"/>
            <a:ext cx="7555103" cy="5177889"/>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73" name="Google Shape;173;p6"/>
          <p:cNvPicPr preferRelativeResize="0"/>
          <p:nvPr/>
        </p:nvPicPr>
        <p:blipFill rotWithShape="1">
          <a:blip r:embed="rId4">
            <a:alphaModFix/>
          </a:blip>
          <a:srcRect b="0" l="0" r="0" t="0"/>
          <a:stretch/>
        </p:blipFill>
        <p:spPr>
          <a:xfrm>
            <a:off x="2241506" y="602422"/>
            <a:ext cx="7555104" cy="424974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pSp>
        <p:nvGrpSpPr>
          <p:cNvPr id="178" name="Google Shape;178;p7"/>
          <p:cNvGrpSpPr/>
          <p:nvPr/>
        </p:nvGrpSpPr>
        <p:grpSpPr>
          <a:xfrm>
            <a:off x="0" y="0"/>
            <a:ext cx="12191998" cy="6138208"/>
            <a:chOff x="0" y="0"/>
            <a:chExt cx="12191998" cy="6138208"/>
          </a:xfrm>
        </p:grpSpPr>
        <p:pic>
          <p:nvPicPr>
            <p:cNvPr id="179" name="Google Shape;179;p7"/>
            <p:cNvPicPr preferRelativeResize="0"/>
            <p:nvPr/>
          </p:nvPicPr>
          <p:blipFill rotWithShape="1">
            <a:blip r:embed="rId3">
              <a:alphaModFix/>
            </a:blip>
            <a:srcRect b="0" l="0" r="0" t="0"/>
            <a:stretch/>
          </p:blipFill>
          <p:spPr>
            <a:xfrm>
              <a:off x="0" y="0"/>
              <a:ext cx="3145878" cy="1567127"/>
            </a:xfrm>
            <a:prstGeom prst="rect">
              <a:avLst/>
            </a:prstGeom>
            <a:noFill/>
            <a:ln>
              <a:noFill/>
            </a:ln>
          </p:spPr>
        </p:pic>
        <p:pic>
          <p:nvPicPr>
            <p:cNvPr id="180" name="Google Shape;180;p7"/>
            <p:cNvPicPr preferRelativeResize="0"/>
            <p:nvPr/>
          </p:nvPicPr>
          <p:blipFill rotWithShape="1">
            <a:blip r:embed="rId4">
              <a:alphaModFix/>
            </a:blip>
            <a:srcRect b="0" l="0" r="0" t="0"/>
            <a:stretch/>
          </p:blipFill>
          <p:spPr>
            <a:xfrm>
              <a:off x="8584594" y="0"/>
              <a:ext cx="3607404" cy="1387017"/>
            </a:xfrm>
            <a:prstGeom prst="rect">
              <a:avLst/>
            </a:prstGeom>
            <a:noFill/>
            <a:ln>
              <a:noFill/>
            </a:ln>
          </p:spPr>
        </p:pic>
        <p:sp>
          <p:nvSpPr>
            <p:cNvPr id="181" name="Google Shape;181;p7"/>
            <p:cNvSpPr/>
            <p:nvPr/>
          </p:nvSpPr>
          <p:spPr>
            <a:xfrm>
              <a:off x="11103001" y="3745500"/>
              <a:ext cx="258445" cy="245745"/>
            </a:xfrm>
            <a:custGeom>
              <a:rect b="b" l="l" r="r" t="t"/>
              <a:pathLst>
                <a:path extrusionOk="0" h="245745" w="258445">
                  <a:moveTo>
                    <a:pt x="208725" y="245199"/>
                  </a:moveTo>
                  <a:lnTo>
                    <a:pt x="128999" y="187315"/>
                  </a:lnTo>
                  <a:lnTo>
                    <a:pt x="49273" y="245199"/>
                  </a:lnTo>
                  <a:lnTo>
                    <a:pt x="79726" y="151541"/>
                  </a:lnTo>
                  <a:lnTo>
                    <a:pt x="0" y="93658"/>
                  </a:lnTo>
                  <a:lnTo>
                    <a:pt x="98546" y="93658"/>
                  </a:lnTo>
                  <a:lnTo>
                    <a:pt x="128999" y="0"/>
                  </a:lnTo>
                  <a:lnTo>
                    <a:pt x="159451" y="93658"/>
                  </a:lnTo>
                  <a:lnTo>
                    <a:pt x="257999" y="93658"/>
                  </a:lnTo>
                  <a:lnTo>
                    <a:pt x="178271" y="151541"/>
                  </a:lnTo>
                  <a:lnTo>
                    <a:pt x="208725" y="245199"/>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2" name="Google Shape;182;p7"/>
            <p:cNvSpPr/>
            <p:nvPr/>
          </p:nvSpPr>
          <p:spPr>
            <a:xfrm>
              <a:off x="8056901" y="842333"/>
              <a:ext cx="258445" cy="245745"/>
            </a:xfrm>
            <a:custGeom>
              <a:rect b="b" l="l" r="r" t="t"/>
              <a:pathLst>
                <a:path extrusionOk="0" h="245744" w="258445">
                  <a:moveTo>
                    <a:pt x="208725" y="245199"/>
                  </a:moveTo>
                  <a:lnTo>
                    <a:pt x="128999" y="187314"/>
                  </a:lnTo>
                  <a:lnTo>
                    <a:pt x="49273" y="245199"/>
                  </a:lnTo>
                  <a:lnTo>
                    <a:pt x="79726" y="151541"/>
                  </a:lnTo>
                  <a:lnTo>
                    <a:pt x="0" y="93657"/>
                  </a:lnTo>
                  <a:lnTo>
                    <a:pt x="98546" y="93658"/>
                  </a:lnTo>
                  <a:lnTo>
                    <a:pt x="128999" y="0"/>
                  </a:lnTo>
                  <a:lnTo>
                    <a:pt x="159451" y="93658"/>
                  </a:lnTo>
                  <a:lnTo>
                    <a:pt x="257999" y="93657"/>
                  </a:lnTo>
                  <a:lnTo>
                    <a:pt x="178271" y="151541"/>
                  </a:lnTo>
                  <a:lnTo>
                    <a:pt x="208725" y="245199"/>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3" name="Google Shape;183;p7"/>
            <p:cNvSpPr/>
            <p:nvPr/>
          </p:nvSpPr>
          <p:spPr>
            <a:xfrm>
              <a:off x="10612551" y="5721649"/>
              <a:ext cx="1238885" cy="416559"/>
            </a:xfrm>
            <a:custGeom>
              <a:rect b="b" l="l" r="r" t="t"/>
              <a:pathLst>
                <a:path extrusionOk="0" h="416560" w="1238884">
                  <a:moveTo>
                    <a:pt x="1238888" y="416284"/>
                  </a:moveTo>
                  <a:lnTo>
                    <a:pt x="0" y="416284"/>
                  </a:lnTo>
                  <a:lnTo>
                    <a:pt x="6753" y="383206"/>
                  </a:lnTo>
                  <a:lnTo>
                    <a:pt x="31414" y="310433"/>
                  </a:lnTo>
                  <a:lnTo>
                    <a:pt x="80579" y="237661"/>
                  </a:lnTo>
                  <a:lnTo>
                    <a:pt x="160848" y="204582"/>
                  </a:lnTo>
                  <a:lnTo>
                    <a:pt x="194326" y="208901"/>
                  </a:lnTo>
                  <a:lnTo>
                    <a:pt x="231903" y="222730"/>
                  </a:lnTo>
                  <a:lnTo>
                    <a:pt x="273810" y="247382"/>
                  </a:lnTo>
                  <a:lnTo>
                    <a:pt x="320274" y="284168"/>
                  </a:lnTo>
                  <a:lnTo>
                    <a:pt x="321893" y="242116"/>
                  </a:lnTo>
                  <a:lnTo>
                    <a:pt x="340361" y="148408"/>
                  </a:lnTo>
                  <a:lnTo>
                    <a:pt x="396091" y="51717"/>
                  </a:lnTo>
                  <a:lnTo>
                    <a:pt x="509499" y="711"/>
                  </a:lnTo>
                  <a:lnTo>
                    <a:pt x="520992" y="0"/>
                  </a:lnTo>
                  <a:lnTo>
                    <a:pt x="526484" y="0"/>
                  </a:lnTo>
                  <a:lnTo>
                    <a:pt x="634974" y="38656"/>
                  </a:lnTo>
                  <a:lnTo>
                    <a:pt x="695603" y="123700"/>
                  </a:lnTo>
                  <a:lnTo>
                    <a:pt x="721992" y="208744"/>
                  </a:lnTo>
                  <a:lnTo>
                    <a:pt x="727761" y="247401"/>
                  </a:lnTo>
                  <a:lnTo>
                    <a:pt x="736290" y="230778"/>
                  </a:lnTo>
                  <a:lnTo>
                    <a:pt x="762615" y="194208"/>
                  </a:lnTo>
                  <a:lnTo>
                    <a:pt x="807848" y="157639"/>
                  </a:lnTo>
                  <a:lnTo>
                    <a:pt x="873100" y="141016"/>
                  </a:lnTo>
                  <a:lnTo>
                    <a:pt x="879914" y="141016"/>
                  </a:lnTo>
                  <a:lnTo>
                    <a:pt x="961071" y="178087"/>
                  </a:lnTo>
                  <a:lnTo>
                    <a:pt x="994633" y="240160"/>
                  </a:lnTo>
                  <a:lnTo>
                    <a:pt x="1006446" y="299154"/>
                  </a:lnTo>
                  <a:lnTo>
                    <a:pt x="1007861" y="325409"/>
                  </a:lnTo>
                  <a:lnTo>
                    <a:pt x="1011535" y="320396"/>
                  </a:lnTo>
                  <a:lnTo>
                    <a:pt x="1022984" y="309365"/>
                  </a:lnTo>
                  <a:lnTo>
                    <a:pt x="1042852" y="298335"/>
                  </a:lnTo>
                  <a:lnTo>
                    <a:pt x="1071784" y="293321"/>
                  </a:lnTo>
                  <a:lnTo>
                    <a:pt x="1080177" y="293687"/>
                  </a:lnTo>
                  <a:lnTo>
                    <a:pt x="1177166" y="333988"/>
                  </a:lnTo>
                  <a:lnTo>
                    <a:pt x="1216570" y="372258"/>
                  </a:lnTo>
                  <a:lnTo>
                    <a:pt x="1234587" y="403415"/>
                  </a:lnTo>
                  <a:lnTo>
                    <a:pt x="1238888" y="41628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4" name="Google Shape;184;p7"/>
            <p:cNvSpPr/>
            <p:nvPr/>
          </p:nvSpPr>
          <p:spPr>
            <a:xfrm>
              <a:off x="189684" y="4729683"/>
              <a:ext cx="1238885" cy="416559"/>
            </a:xfrm>
            <a:custGeom>
              <a:rect b="b" l="l" r="r" t="t"/>
              <a:pathLst>
                <a:path extrusionOk="0" h="416560" w="1238885">
                  <a:moveTo>
                    <a:pt x="1238888" y="416284"/>
                  </a:moveTo>
                  <a:lnTo>
                    <a:pt x="0" y="416284"/>
                  </a:lnTo>
                  <a:lnTo>
                    <a:pt x="6753" y="383206"/>
                  </a:lnTo>
                  <a:lnTo>
                    <a:pt x="31414" y="310433"/>
                  </a:lnTo>
                  <a:lnTo>
                    <a:pt x="80580" y="237661"/>
                  </a:lnTo>
                  <a:lnTo>
                    <a:pt x="160849" y="204582"/>
                  </a:lnTo>
                  <a:lnTo>
                    <a:pt x="194326" y="208901"/>
                  </a:lnTo>
                  <a:lnTo>
                    <a:pt x="231903" y="222731"/>
                  </a:lnTo>
                  <a:lnTo>
                    <a:pt x="273810" y="247382"/>
                  </a:lnTo>
                  <a:lnTo>
                    <a:pt x="320274" y="284167"/>
                  </a:lnTo>
                  <a:lnTo>
                    <a:pt x="321893" y="242116"/>
                  </a:lnTo>
                  <a:lnTo>
                    <a:pt x="340361" y="148408"/>
                  </a:lnTo>
                  <a:lnTo>
                    <a:pt x="396091" y="51716"/>
                  </a:lnTo>
                  <a:lnTo>
                    <a:pt x="509499" y="711"/>
                  </a:lnTo>
                  <a:lnTo>
                    <a:pt x="520992" y="0"/>
                  </a:lnTo>
                  <a:lnTo>
                    <a:pt x="526484" y="0"/>
                  </a:lnTo>
                  <a:lnTo>
                    <a:pt x="634974" y="38656"/>
                  </a:lnTo>
                  <a:lnTo>
                    <a:pt x="695603" y="123700"/>
                  </a:lnTo>
                  <a:lnTo>
                    <a:pt x="721992" y="208744"/>
                  </a:lnTo>
                  <a:lnTo>
                    <a:pt x="727762" y="247401"/>
                  </a:lnTo>
                  <a:lnTo>
                    <a:pt x="736290" y="230778"/>
                  </a:lnTo>
                  <a:lnTo>
                    <a:pt x="762615" y="194208"/>
                  </a:lnTo>
                  <a:lnTo>
                    <a:pt x="807848" y="157638"/>
                  </a:lnTo>
                  <a:lnTo>
                    <a:pt x="873100" y="141015"/>
                  </a:lnTo>
                  <a:lnTo>
                    <a:pt x="879915" y="141015"/>
                  </a:lnTo>
                  <a:lnTo>
                    <a:pt x="961071" y="178087"/>
                  </a:lnTo>
                  <a:lnTo>
                    <a:pt x="994633" y="240160"/>
                  </a:lnTo>
                  <a:lnTo>
                    <a:pt x="1006447" y="299154"/>
                  </a:lnTo>
                  <a:lnTo>
                    <a:pt x="1007862" y="325410"/>
                  </a:lnTo>
                  <a:lnTo>
                    <a:pt x="1011535" y="320396"/>
                  </a:lnTo>
                  <a:lnTo>
                    <a:pt x="1022984" y="309365"/>
                  </a:lnTo>
                  <a:lnTo>
                    <a:pt x="1042853" y="298335"/>
                  </a:lnTo>
                  <a:lnTo>
                    <a:pt x="1071784" y="293321"/>
                  </a:lnTo>
                  <a:lnTo>
                    <a:pt x="1080178" y="293687"/>
                  </a:lnTo>
                  <a:lnTo>
                    <a:pt x="1177166" y="333988"/>
                  </a:lnTo>
                  <a:lnTo>
                    <a:pt x="1216570" y="372258"/>
                  </a:lnTo>
                  <a:lnTo>
                    <a:pt x="1234587" y="403415"/>
                  </a:lnTo>
                  <a:lnTo>
                    <a:pt x="1238888" y="416284"/>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85" name="Google Shape;185;p7"/>
            <p:cNvSpPr/>
            <p:nvPr/>
          </p:nvSpPr>
          <p:spPr>
            <a:xfrm>
              <a:off x="9993051" y="920232"/>
              <a:ext cx="1238885" cy="416559"/>
            </a:xfrm>
            <a:custGeom>
              <a:rect b="b" l="l" r="r" t="t"/>
              <a:pathLst>
                <a:path extrusionOk="0" h="416559" w="1238884">
                  <a:moveTo>
                    <a:pt x="1238888" y="416285"/>
                  </a:moveTo>
                  <a:lnTo>
                    <a:pt x="0" y="416285"/>
                  </a:lnTo>
                  <a:lnTo>
                    <a:pt x="6753" y="383206"/>
                  </a:lnTo>
                  <a:lnTo>
                    <a:pt x="31414" y="310433"/>
                  </a:lnTo>
                  <a:lnTo>
                    <a:pt x="80579" y="237661"/>
                  </a:lnTo>
                  <a:lnTo>
                    <a:pt x="160848" y="204582"/>
                  </a:lnTo>
                  <a:lnTo>
                    <a:pt x="194326" y="208901"/>
                  </a:lnTo>
                  <a:lnTo>
                    <a:pt x="231903" y="222731"/>
                  </a:lnTo>
                  <a:lnTo>
                    <a:pt x="273810" y="247383"/>
                  </a:lnTo>
                  <a:lnTo>
                    <a:pt x="320274" y="284168"/>
                  </a:lnTo>
                  <a:lnTo>
                    <a:pt x="321893" y="242116"/>
                  </a:lnTo>
                  <a:lnTo>
                    <a:pt x="340361" y="148408"/>
                  </a:lnTo>
                  <a:lnTo>
                    <a:pt x="396091" y="51716"/>
                  </a:lnTo>
                  <a:lnTo>
                    <a:pt x="509499" y="711"/>
                  </a:lnTo>
                  <a:lnTo>
                    <a:pt x="520992" y="0"/>
                  </a:lnTo>
                  <a:lnTo>
                    <a:pt x="526484" y="0"/>
                  </a:lnTo>
                  <a:lnTo>
                    <a:pt x="634974" y="38656"/>
                  </a:lnTo>
                  <a:lnTo>
                    <a:pt x="695603" y="123700"/>
                  </a:lnTo>
                  <a:lnTo>
                    <a:pt x="721992" y="208744"/>
                  </a:lnTo>
                  <a:lnTo>
                    <a:pt x="727761" y="247401"/>
                  </a:lnTo>
                  <a:lnTo>
                    <a:pt x="736290" y="230778"/>
                  </a:lnTo>
                  <a:lnTo>
                    <a:pt x="762615" y="194208"/>
                  </a:lnTo>
                  <a:lnTo>
                    <a:pt x="807848" y="157638"/>
                  </a:lnTo>
                  <a:lnTo>
                    <a:pt x="873100" y="141016"/>
                  </a:lnTo>
                  <a:lnTo>
                    <a:pt x="879914" y="141016"/>
                  </a:lnTo>
                  <a:lnTo>
                    <a:pt x="961071" y="178087"/>
                  </a:lnTo>
                  <a:lnTo>
                    <a:pt x="994633" y="240161"/>
                  </a:lnTo>
                  <a:lnTo>
                    <a:pt x="1006446" y="299154"/>
                  </a:lnTo>
                  <a:lnTo>
                    <a:pt x="1007861" y="325410"/>
                  </a:lnTo>
                  <a:lnTo>
                    <a:pt x="1011535" y="320396"/>
                  </a:lnTo>
                  <a:lnTo>
                    <a:pt x="1022984" y="309366"/>
                  </a:lnTo>
                  <a:lnTo>
                    <a:pt x="1042852" y="298335"/>
                  </a:lnTo>
                  <a:lnTo>
                    <a:pt x="1071784" y="293321"/>
                  </a:lnTo>
                  <a:lnTo>
                    <a:pt x="1080177" y="293687"/>
                  </a:lnTo>
                  <a:lnTo>
                    <a:pt x="1177166" y="333988"/>
                  </a:lnTo>
                  <a:lnTo>
                    <a:pt x="1216570" y="372258"/>
                  </a:lnTo>
                  <a:lnTo>
                    <a:pt x="1234587" y="403416"/>
                  </a:lnTo>
                  <a:lnTo>
                    <a:pt x="1238888" y="41628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86" name="Google Shape;186;p7"/>
          <p:cNvSpPr txBox="1"/>
          <p:nvPr>
            <p:ph type="title"/>
          </p:nvPr>
        </p:nvSpPr>
        <p:spPr>
          <a:xfrm>
            <a:off x="2731358" y="811682"/>
            <a:ext cx="8371643" cy="102848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lang="en-US" sz="6600">
                <a:solidFill>
                  <a:srgbClr val="BE0971"/>
                </a:solidFill>
                <a:latin typeface="Arial"/>
                <a:ea typeface="Arial"/>
                <a:cs typeface="Arial"/>
                <a:sym typeface="Arial"/>
              </a:rPr>
              <a:t>Đặc điểm	lớp học</a:t>
            </a:r>
            <a:endParaRPr sz="6600">
              <a:latin typeface="Arial"/>
              <a:ea typeface="Arial"/>
              <a:cs typeface="Arial"/>
              <a:sym typeface="Arial"/>
            </a:endParaRPr>
          </a:p>
        </p:txBody>
      </p:sp>
      <p:sp>
        <p:nvSpPr>
          <p:cNvPr id="187" name="Google Shape;187;p7"/>
          <p:cNvSpPr txBox="1"/>
          <p:nvPr/>
        </p:nvSpPr>
        <p:spPr>
          <a:xfrm>
            <a:off x="3884428" y="2297575"/>
            <a:ext cx="6046800" cy="567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3600"/>
              <a:buFont typeface="Arial"/>
              <a:buNone/>
            </a:pPr>
            <a:r>
              <a:rPr b="1" i="0" lang="en-US" sz="3600" u="none" cap="none" strike="noStrike">
                <a:solidFill>
                  <a:srgbClr val="00B050"/>
                </a:solidFill>
                <a:latin typeface="Nunito Black"/>
                <a:ea typeface="Nunito Black"/>
                <a:cs typeface="Nunito Black"/>
                <a:sym typeface="Nunito Black"/>
              </a:rPr>
              <a:t>Tổng	số	học	sinh:	3</a:t>
            </a:r>
            <a:r>
              <a:rPr b="1" lang="en-US" sz="3600">
                <a:solidFill>
                  <a:srgbClr val="00B050"/>
                </a:solidFill>
                <a:latin typeface="Nunito Black"/>
                <a:ea typeface="Nunito Black"/>
                <a:cs typeface="Nunito Black"/>
                <a:sym typeface="Nunito Black"/>
              </a:rPr>
              <a:t>7</a:t>
            </a:r>
            <a:endParaRPr b="0" i="0" sz="3600" u="none" cap="none" strike="noStrike">
              <a:solidFill>
                <a:srgbClr val="000000"/>
              </a:solidFill>
              <a:latin typeface="Nunito Black"/>
              <a:ea typeface="Nunito Black"/>
              <a:cs typeface="Nunito Black"/>
              <a:sym typeface="Nunito Black"/>
            </a:endParaRPr>
          </a:p>
        </p:txBody>
      </p:sp>
      <p:grpSp>
        <p:nvGrpSpPr>
          <p:cNvPr id="188" name="Google Shape;188;p7"/>
          <p:cNvGrpSpPr/>
          <p:nvPr/>
        </p:nvGrpSpPr>
        <p:grpSpPr>
          <a:xfrm>
            <a:off x="1579880" y="3143558"/>
            <a:ext cx="3809999" cy="1651159"/>
            <a:chOff x="1579880" y="3143558"/>
            <a:chExt cx="3809999" cy="1651159"/>
          </a:xfrm>
        </p:grpSpPr>
        <p:sp>
          <p:nvSpPr>
            <p:cNvPr id="189" name="Google Shape;189;p7"/>
            <p:cNvSpPr/>
            <p:nvPr/>
          </p:nvSpPr>
          <p:spPr>
            <a:xfrm>
              <a:off x="2494279" y="3359537"/>
              <a:ext cx="2895600" cy="1219200"/>
            </a:xfrm>
            <a:custGeom>
              <a:rect b="b" l="l" r="r" t="t"/>
              <a:pathLst>
                <a:path extrusionOk="0" h="1219200" w="2895600">
                  <a:moveTo>
                    <a:pt x="2692395" y="1219199"/>
                  </a:moveTo>
                  <a:lnTo>
                    <a:pt x="203203" y="1219199"/>
                  </a:lnTo>
                  <a:lnTo>
                    <a:pt x="156611" y="1213833"/>
                  </a:lnTo>
                  <a:lnTo>
                    <a:pt x="113840" y="1198546"/>
                  </a:lnTo>
                  <a:lnTo>
                    <a:pt x="76110" y="1174558"/>
                  </a:lnTo>
                  <a:lnTo>
                    <a:pt x="44641" y="1143089"/>
                  </a:lnTo>
                  <a:lnTo>
                    <a:pt x="20653" y="1105359"/>
                  </a:lnTo>
                  <a:lnTo>
                    <a:pt x="5366" y="1062588"/>
                  </a:lnTo>
                  <a:lnTo>
                    <a:pt x="0" y="1015995"/>
                  </a:lnTo>
                  <a:lnTo>
                    <a:pt x="0" y="203204"/>
                  </a:lnTo>
                  <a:lnTo>
                    <a:pt x="5366" y="156611"/>
                  </a:lnTo>
                  <a:lnTo>
                    <a:pt x="20653" y="113840"/>
                  </a:lnTo>
                  <a:lnTo>
                    <a:pt x="44641" y="76110"/>
                  </a:lnTo>
                  <a:lnTo>
                    <a:pt x="76110" y="44641"/>
                  </a:lnTo>
                  <a:lnTo>
                    <a:pt x="113840" y="20653"/>
                  </a:lnTo>
                  <a:lnTo>
                    <a:pt x="156611" y="5366"/>
                  </a:lnTo>
                  <a:lnTo>
                    <a:pt x="203203" y="0"/>
                  </a:lnTo>
                  <a:lnTo>
                    <a:pt x="2692395" y="0"/>
                  </a:lnTo>
                  <a:lnTo>
                    <a:pt x="2732224" y="3940"/>
                  </a:lnTo>
                  <a:lnTo>
                    <a:pt x="2770158" y="15467"/>
                  </a:lnTo>
                  <a:lnTo>
                    <a:pt x="2805133" y="34140"/>
                  </a:lnTo>
                  <a:lnTo>
                    <a:pt x="2836082" y="59516"/>
                  </a:lnTo>
                  <a:lnTo>
                    <a:pt x="2861459" y="90466"/>
                  </a:lnTo>
                  <a:lnTo>
                    <a:pt x="2880131" y="125441"/>
                  </a:lnTo>
                  <a:lnTo>
                    <a:pt x="2891659" y="163375"/>
                  </a:lnTo>
                  <a:lnTo>
                    <a:pt x="2895599" y="203204"/>
                  </a:lnTo>
                  <a:lnTo>
                    <a:pt x="2895599" y="1015995"/>
                  </a:lnTo>
                  <a:lnTo>
                    <a:pt x="2890233" y="1062588"/>
                  </a:lnTo>
                  <a:lnTo>
                    <a:pt x="2874946" y="1105359"/>
                  </a:lnTo>
                  <a:lnTo>
                    <a:pt x="2850958" y="1143089"/>
                  </a:lnTo>
                  <a:lnTo>
                    <a:pt x="2819489" y="1174558"/>
                  </a:lnTo>
                  <a:lnTo>
                    <a:pt x="2781759" y="1198546"/>
                  </a:lnTo>
                  <a:lnTo>
                    <a:pt x="2738988" y="1213833"/>
                  </a:lnTo>
                  <a:lnTo>
                    <a:pt x="2692395" y="1219199"/>
                  </a:lnTo>
                  <a:close/>
                </a:path>
              </a:pathLst>
            </a:custGeom>
            <a:solidFill>
              <a:srgbClr val="F6F1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0" name="Google Shape;190;p7"/>
            <p:cNvSpPr/>
            <p:nvPr/>
          </p:nvSpPr>
          <p:spPr>
            <a:xfrm>
              <a:off x="2494279" y="3359538"/>
              <a:ext cx="2895600" cy="1219200"/>
            </a:xfrm>
            <a:custGeom>
              <a:rect b="b" l="l" r="r" t="t"/>
              <a:pathLst>
                <a:path extrusionOk="0" h="1219200" w="2895600">
                  <a:moveTo>
                    <a:pt x="0" y="203204"/>
                  </a:moveTo>
                  <a:lnTo>
                    <a:pt x="5366" y="156611"/>
                  </a:lnTo>
                  <a:lnTo>
                    <a:pt x="20653" y="113840"/>
                  </a:lnTo>
                  <a:lnTo>
                    <a:pt x="44641" y="76110"/>
                  </a:lnTo>
                  <a:lnTo>
                    <a:pt x="76110" y="44641"/>
                  </a:lnTo>
                  <a:lnTo>
                    <a:pt x="113840" y="20653"/>
                  </a:lnTo>
                  <a:lnTo>
                    <a:pt x="156611" y="5366"/>
                  </a:lnTo>
                  <a:lnTo>
                    <a:pt x="203203" y="0"/>
                  </a:lnTo>
                  <a:lnTo>
                    <a:pt x="2692395" y="0"/>
                  </a:lnTo>
                  <a:lnTo>
                    <a:pt x="2732224" y="3940"/>
                  </a:lnTo>
                  <a:lnTo>
                    <a:pt x="2770158" y="15467"/>
                  </a:lnTo>
                  <a:lnTo>
                    <a:pt x="2805133" y="34140"/>
                  </a:lnTo>
                  <a:lnTo>
                    <a:pt x="2836082" y="59516"/>
                  </a:lnTo>
                  <a:lnTo>
                    <a:pt x="2861459" y="90466"/>
                  </a:lnTo>
                  <a:lnTo>
                    <a:pt x="2880131" y="125441"/>
                  </a:lnTo>
                  <a:lnTo>
                    <a:pt x="2891659" y="163375"/>
                  </a:lnTo>
                  <a:lnTo>
                    <a:pt x="2895599" y="203204"/>
                  </a:lnTo>
                  <a:lnTo>
                    <a:pt x="2895599" y="1015995"/>
                  </a:lnTo>
                  <a:lnTo>
                    <a:pt x="2890233" y="1062588"/>
                  </a:lnTo>
                  <a:lnTo>
                    <a:pt x="2874946" y="1105359"/>
                  </a:lnTo>
                  <a:lnTo>
                    <a:pt x="2850958" y="1143089"/>
                  </a:lnTo>
                  <a:lnTo>
                    <a:pt x="2819489" y="1174558"/>
                  </a:lnTo>
                  <a:lnTo>
                    <a:pt x="2781759" y="1198546"/>
                  </a:lnTo>
                  <a:lnTo>
                    <a:pt x="2738988" y="1213833"/>
                  </a:lnTo>
                  <a:lnTo>
                    <a:pt x="2692395" y="1219199"/>
                  </a:lnTo>
                  <a:lnTo>
                    <a:pt x="203203" y="1219199"/>
                  </a:lnTo>
                  <a:lnTo>
                    <a:pt x="156611" y="1213833"/>
                  </a:lnTo>
                  <a:lnTo>
                    <a:pt x="113840" y="1198546"/>
                  </a:lnTo>
                  <a:lnTo>
                    <a:pt x="76110" y="1174558"/>
                  </a:lnTo>
                  <a:lnTo>
                    <a:pt x="44641" y="1143089"/>
                  </a:lnTo>
                  <a:lnTo>
                    <a:pt x="20653" y="1105359"/>
                  </a:lnTo>
                  <a:lnTo>
                    <a:pt x="5366" y="1062588"/>
                  </a:lnTo>
                  <a:lnTo>
                    <a:pt x="0" y="1015995"/>
                  </a:lnTo>
                  <a:lnTo>
                    <a:pt x="0" y="203204"/>
                  </a:lnTo>
                  <a:close/>
                </a:path>
              </a:pathLst>
            </a:custGeom>
            <a:noFill/>
            <a:ln cap="flat" cmpd="sng" w="571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191" name="Google Shape;191;p7"/>
            <p:cNvPicPr preferRelativeResize="0"/>
            <p:nvPr/>
          </p:nvPicPr>
          <p:blipFill rotWithShape="1">
            <a:blip r:embed="rId5">
              <a:alphaModFix/>
            </a:blip>
            <a:srcRect b="0" l="0" r="0" t="0"/>
            <a:stretch/>
          </p:blipFill>
          <p:spPr>
            <a:xfrm>
              <a:off x="1579880" y="3143558"/>
              <a:ext cx="1142999" cy="1651159"/>
            </a:xfrm>
            <a:prstGeom prst="rect">
              <a:avLst/>
            </a:prstGeom>
            <a:noFill/>
            <a:ln>
              <a:noFill/>
            </a:ln>
          </p:spPr>
        </p:pic>
      </p:grpSp>
      <p:sp>
        <p:nvSpPr>
          <p:cNvPr id="192" name="Google Shape;192;p7"/>
          <p:cNvSpPr txBox="1"/>
          <p:nvPr/>
        </p:nvSpPr>
        <p:spPr>
          <a:xfrm>
            <a:off x="2872105" y="3577440"/>
            <a:ext cx="2395800" cy="690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4400"/>
              <a:buFont typeface="Arial"/>
              <a:buNone/>
            </a:pPr>
            <a:r>
              <a:rPr b="1" i="0" lang="en-US" sz="4400" u="none" cap="none" strike="noStrike">
                <a:solidFill>
                  <a:srgbClr val="0070C0"/>
                </a:solidFill>
                <a:latin typeface="Nunito Black"/>
                <a:ea typeface="Nunito Black"/>
                <a:cs typeface="Nunito Black"/>
                <a:sym typeface="Nunito Black"/>
              </a:rPr>
              <a:t>15 bạn</a:t>
            </a:r>
            <a:endParaRPr b="0" i="0" sz="4400" u="none" cap="none" strike="noStrike">
              <a:solidFill>
                <a:srgbClr val="000000"/>
              </a:solidFill>
              <a:latin typeface="Nunito Black"/>
              <a:ea typeface="Nunito Black"/>
              <a:cs typeface="Nunito Black"/>
              <a:sym typeface="Nunito Black"/>
            </a:endParaRPr>
          </a:p>
        </p:txBody>
      </p:sp>
      <p:grpSp>
        <p:nvGrpSpPr>
          <p:cNvPr id="193" name="Google Shape;193;p7"/>
          <p:cNvGrpSpPr/>
          <p:nvPr/>
        </p:nvGrpSpPr>
        <p:grpSpPr>
          <a:xfrm>
            <a:off x="7512846" y="3256971"/>
            <a:ext cx="2895600" cy="1219200"/>
            <a:chOff x="7512846" y="3256971"/>
            <a:chExt cx="2895600" cy="1219200"/>
          </a:xfrm>
        </p:grpSpPr>
        <p:sp>
          <p:nvSpPr>
            <p:cNvPr id="194" name="Google Shape;194;p7"/>
            <p:cNvSpPr/>
            <p:nvPr/>
          </p:nvSpPr>
          <p:spPr>
            <a:xfrm>
              <a:off x="7512846" y="3256971"/>
              <a:ext cx="2895600" cy="1219200"/>
            </a:xfrm>
            <a:custGeom>
              <a:rect b="b" l="l" r="r" t="t"/>
              <a:pathLst>
                <a:path extrusionOk="0" h="1219200" w="2895600">
                  <a:moveTo>
                    <a:pt x="2692395" y="1219199"/>
                  </a:moveTo>
                  <a:lnTo>
                    <a:pt x="203203" y="1219199"/>
                  </a:lnTo>
                  <a:lnTo>
                    <a:pt x="156610" y="1213833"/>
                  </a:lnTo>
                  <a:lnTo>
                    <a:pt x="113839" y="1198546"/>
                  </a:lnTo>
                  <a:lnTo>
                    <a:pt x="76110" y="1174558"/>
                  </a:lnTo>
                  <a:lnTo>
                    <a:pt x="44641" y="1143089"/>
                  </a:lnTo>
                  <a:lnTo>
                    <a:pt x="20653" y="1105359"/>
                  </a:lnTo>
                  <a:lnTo>
                    <a:pt x="5366" y="1062588"/>
                  </a:lnTo>
                  <a:lnTo>
                    <a:pt x="0" y="1015995"/>
                  </a:lnTo>
                  <a:lnTo>
                    <a:pt x="0" y="203204"/>
                  </a:lnTo>
                  <a:lnTo>
                    <a:pt x="5366" y="156611"/>
                  </a:lnTo>
                  <a:lnTo>
                    <a:pt x="20653" y="113840"/>
                  </a:lnTo>
                  <a:lnTo>
                    <a:pt x="44641" y="76110"/>
                  </a:lnTo>
                  <a:lnTo>
                    <a:pt x="76110" y="44641"/>
                  </a:lnTo>
                  <a:lnTo>
                    <a:pt x="113839" y="20653"/>
                  </a:lnTo>
                  <a:lnTo>
                    <a:pt x="156610" y="5366"/>
                  </a:lnTo>
                  <a:lnTo>
                    <a:pt x="203203" y="0"/>
                  </a:lnTo>
                  <a:lnTo>
                    <a:pt x="2692395" y="0"/>
                  </a:lnTo>
                  <a:lnTo>
                    <a:pt x="2732224" y="3940"/>
                  </a:lnTo>
                  <a:lnTo>
                    <a:pt x="2770158" y="15467"/>
                  </a:lnTo>
                  <a:lnTo>
                    <a:pt x="2805133" y="34140"/>
                  </a:lnTo>
                  <a:lnTo>
                    <a:pt x="2836082" y="59516"/>
                  </a:lnTo>
                  <a:lnTo>
                    <a:pt x="2861459" y="90466"/>
                  </a:lnTo>
                  <a:lnTo>
                    <a:pt x="2880132" y="125441"/>
                  </a:lnTo>
                  <a:lnTo>
                    <a:pt x="2891659" y="163375"/>
                  </a:lnTo>
                  <a:lnTo>
                    <a:pt x="2895599" y="203204"/>
                  </a:lnTo>
                  <a:lnTo>
                    <a:pt x="2895599" y="1015995"/>
                  </a:lnTo>
                  <a:lnTo>
                    <a:pt x="2890233" y="1062588"/>
                  </a:lnTo>
                  <a:lnTo>
                    <a:pt x="2874946" y="1105359"/>
                  </a:lnTo>
                  <a:lnTo>
                    <a:pt x="2850958" y="1143089"/>
                  </a:lnTo>
                  <a:lnTo>
                    <a:pt x="2819489" y="1174558"/>
                  </a:lnTo>
                  <a:lnTo>
                    <a:pt x="2781759" y="1198546"/>
                  </a:lnTo>
                  <a:lnTo>
                    <a:pt x="2738988" y="1213833"/>
                  </a:lnTo>
                  <a:lnTo>
                    <a:pt x="2692395" y="1219199"/>
                  </a:lnTo>
                  <a:close/>
                </a:path>
              </a:pathLst>
            </a:custGeom>
            <a:solidFill>
              <a:srgbClr val="F6F1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95" name="Google Shape;195;p7"/>
            <p:cNvSpPr/>
            <p:nvPr/>
          </p:nvSpPr>
          <p:spPr>
            <a:xfrm>
              <a:off x="7512846" y="3256971"/>
              <a:ext cx="2895600" cy="1219200"/>
            </a:xfrm>
            <a:custGeom>
              <a:rect b="b" l="l" r="r" t="t"/>
              <a:pathLst>
                <a:path extrusionOk="0" h="1219200" w="2895600">
                  <a:moveTo>
                    <a:pt x="0" y="203204"/>
                  </a:moveTo>
                  <a:lnTo>
                    <a:pt x="5366" y="156611"/>
                  </a:lnTo>
                  <a:lnTo>
                    <a:pt x="20653" y="113840"/>
                  </a:lnTo>
                  <a:lnTo>
                    <a:pt x="44641" y="76110"/>
                  </a:lnTo>
                  <a:lnTo>
                    <a:pt x="76110" y="44641"/>
                  </a:lnTo>
                  <a:lnTo>
                    <a:pt x="113839" y="20653"/>
                  </a:lnTo>
                  <a:lnTo>
                    <a:pt x="156610" y="5366"/>
                  </a:lnTo>
                  <a:lnTo>
                    <a:pt x="203203" y="0"/>
                  </a:lnTo>
                  <a:lnTo>
                    <a:pt x="2692395" y="0"/>
                  </a:lnTo>
                  <a:lnTo>
                    <a:pt x="2732224" y="3940"/>
                  </a:lnTo>
                  <a:lnTo>
                    <a:pt x="2770158" y="15467"/>
                  </a:lnTo>
                  <a:lnTo>
                    <a:pt x="2805133" y="34140"/>
                  </a:lnTo>
                  <a:lnTo>
                    <a:pt x="2836082" y="59516"/>
                  </a:lnTo>
                  <a:lnTo>
                    <a:pt x="2861459" y="90466"/>
                  </a:lnTo>
                  <a:lnTo>
                    <a:pt x="2880132" y="125441"/>
                  </a:lnTo>
                  <a:lnTo>
                    <a:pt x="2891659" y="163375"/>
                  </a:lnTo>
                  <a:lnTo>
                    <a:pt x="2895599" y="203204"/>
                  </a:lnTo>
                  <a:lnTo>
                    <a:pt x="2895599" y="1015995"/>
                  </a:lnTo>
                  <a:lnTo>
                    <a:pt x="2890233" y="1062588"/>
                  </a:lnTo>
                  <a:lnTo>
                    <a:pt x="2874946" y="1105359"/>
                  </a:lnTo>
                  <a:lnTo>
                    <a:pt x="2850958" y="1143089"/>
                  </a:lnTo>
                  <a:lnTo>
                    <a:pt x="2819489" y="1174558"/>
                  </a:lnTo>
                  <a:lnTo>
                    <a:pt x="2781759" y="1198546"/>
                  </a:lnTo>
                  <a:lnTo>
                    <a:pt x="2738988" y="1213833"/>
                  </a:lnTo>
                  <a:lnTo>
                    <a:pt x="2692395" y="1219199"/>
                  </a:lnTo>
                  <a:lnTo>
                    <a:pt x="203203" y="1219199"/>
                  </a:lnTo>
                  <a:lnTo>
                    <a:pt x="156610" y="1213833"/>
                  </a:lnTo>
                  <a:lnTo>
                    <a:pt x="113839" y="1198546"/>
                  </a:lnTo>
                  <a:lnTo>
                    <a:pt x="76110" y="1174558"/>
                  </a:lnTo>
                  <a:lnTo>
                    <a:pt x="44641" y="1143089"/>
                  </a:lnTo>
                  <a:lnTo>
                    <a:pt x="20653" y="1105359"/>
                  </a:lnTo>
                  <a:lnTo>
                    <a:pt x="5366" y="1062588"/>
                  </a:lnTo>
                  <a:lnTo>
                    <a:pt x="0" y="1015995"/>
                  </a:lnTo>
                  <a:lnTo>
                    <a:pt x="0" y="203204"/>
                  </a:lnTo>
                  <a:close/>
                </a:path>
              </a:pathLst>
            </a:custGeom>
            <a:noFill/>
            <a:ln cap="flat" cmpd="sng" w="57125">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196" name="Google Shape;196;p7"/>
          <p:cNvSpPr txBox="1"/>
          <p:nvPr/>
        </p:nvSpPr>
        <p:spPr>
          <a:xfrm>
            <a:off x="7890672" y="3474873"/>
            <a:ext cx="2395800" cy="69000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000000"/>
              </a:buClr>
              <a:buSzPts val="4400"/>
              <a:buFont typeface="Arial"/>
              <a:buNone/>
            </a:pPr>
            <a:r>
              <a:rPr b="1" i="0" lang="en-US" sz="4400" u="none" cap="none" strike="noStrike">
                <a:solidFill>
                  <a:srgbClr val="0070C0"/>
                </a:solidFill>
                <a:latin typeface="Nunito Black"/>
                <a:ea typeface="Nunito Black"/>
                <a:cs typeface="Nunito Black"/>
                <a:sym typeface="Nunito Black"/>
              </a:rPr>
              <a:t>23 bạn</a:t>
            </a:r>
            <a:endParaRPr b="0" i="0" sz="4400" u="none" cap="none" strike="noStrike">
              <a:solidFill>
                <a:srgbClr val="000000"/>
              </a:solidFill>
              <a:latin typeface="Nunito Black"/>
              <a:ea typeface="Nunito Black"/>
              <a:cs typeface="Nunito Black"/>
              <a:sym typeface="Nunito Black"/>
            </a:endParaRPr>
          </a:p>
        </p:txBody>
      </p:sp>
      <p:pic>
        <p:nvPicPr>
          <p:cNvPr id="197" name="Google Shape;197;p7"/>
          <p:cNvPicPr preferRelativeResize="0"/>
          <p:nvPr/>
        </p:nvPicPr>
        <p:blipFill rotWithShape="1">
          <a:blip r:embed="rId6">
            <a:alphaModFix/>
          </a:blip>
          <a:srcRect b="0" l="0" r="0" t="0"/>
          <a:stretch/>
        </p:blipFill>
        <p:spPr>
          <a:xfrm>
            <a:off x="6380591" y="3192697"/>
            <a:ext cx="1510081" cy="1347747"/>
          </a:xfrm>
          <a:prstGeom prst="rect">
            <a:avLst/>
          </a:prstGeom>
          <a:noFill/>
          <a:ln>
            <a:noFill/>
          </a:ln>
        </p:spPr>
      </p:pic>
      <p:sp>
        <p:nvSpPr>
          <p:cNvPr id="198" name="Google Shape;198;p7"/>
          <p:cNvSpPr txBox="1"/>
          <p:nvPr/>
        </p:nvSpPr>
        <p:spPr>
          <a:xfrm>
            <a:off x="-126156" y="5059510"/>
            <a:ext cx="6180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BE0971"/>
                </a:solidFill>
                <a:latin typeface="Arial"/>
                <a:ea typeface="Arial"/>
                <a:cs typeface="Arial"/>
                <a:sym typeface="Arial"/>
              </a:rPr>
              <a:t>đa dạng về tính cách, có bạn rất cá tính, có bạn khép kín</a:t>
            </a:r>
            <a:endParaRPr b="0" i="0" sz="1400" u="none" cap="none" strike="noStrike">
              <a:solidFill>
                <a:srgbClr val="000000"/>
              </a:solidFill>
              <a:latin typeface="Arial"/>
              <a:ea typeface="Arial"/>
              <a:cs typeface="Arial"/>
              <a:sym typeface="Arial"/>
            </a:endParaRPr>
          </a:p>
        </p:txBody>
      </p:sp>
      <p:sp>
        <p:nvSpPr>
          <p:cNvPr id="199" name="Google Shape;199;p7"/>
          <p:cNvSpPr txBox="1"/>
          <p:nvPr/>
        </p:nvSpPr>
        <p:spPr>
          <a:xfrm>
            <a:off x="6133804" y="5059646"/>
            <a:ext cx="6180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70C0"/>
                </a:solidFill>
                <a:latin typeface="Arial"/>
                <a:ea typeface="Arial"/>
                <a:cs typeface="Arial"/>
                <a:sym typeface="Arial"/>
              </a:rPr>
              <a:t>hòa đồng, đoàn kết, trưởng thành hơn về suy nghĩ</a:t>
            </a:r>
            <a:endParaRPr b="0" i="0" sz="1400" u="none" cap="none" strike="noStrike">
              <a:solidFill>
                <a:srgbClr val="000000"/>
              </a:solidFill>
              <a:latin typeface="Arial"/>
              <a:ea typeface="Arial"/>
              <a:cs typeface="Arial"/>
              <a:sym typeface="Arial"/>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5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5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3" name="Shape 203"/>
        <p:cNvGrpSpPr/>
        <p:nvPr/>
      </p:nvGrpSpPr>
      <p:grpSpPr>
        <a:xfrm>
          <a:off x="0" y="0"/>
          <a:ext cx="0" cy="0"/>
          <a:chOff x="0" y="0"/>
          <a:chExt cx="0" cy="0"/>
        </a:xfrm>
      </p:grpSpPr>
      <p:sp>
        <p:nvSpPr>
          <p:cNvPr id="204" name="Google Shape;204;p8"/>
          <p:cNvSpPr/>
          <p:nvPr/>
        </p:nvSpPr>
        <p:spPr>
          <a:xfrm>
            <a:off x="0" y="0"/>
            <a:ext cx="12192000" cy="6858000"/>
          </a:xfrm>
          <a:custGeom>
            <a:rect b="b" l="l" r="r" t="t"/>
            <a:pathLst>
              <a:path extrusionOk="0" h="6858000" w="12192000">
                <a:moveTo>
                  <a:pt x="12191999" y="6857999"/>
                </a:moveTo>
                <a:lnTo>
                  <a:pt x="0" y="6857999"/>
                </a:lnTo>
                <a:lnTo>
                  <a:pt x="0" y="0"/>
                </a:lnTo>
                <a:lnTo>
                  <a:pt x="12191999" y="0"/>
                </a:lnTo>
                <a:lnTo>
                  <a:pt x="12191999" y="6857999"/>
                </a:lnTo>
                <a:close/>
              </a:path>
            </a:pathLst>
          </a:custGeom>
          <a:solidFill>
            <a:srgbClr val="F6F1D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5" name="Google Shape;205;p8"/>
          <p:cNvSpPr/>
          <p:nvPr/>
        </p:nvSpPr>
        <p:spPr>
          <a:xfrm>
            <a:off x="9624204" y="6558436"/>
            <a:ext cx="156210" cy="104139"/>
          </a:xfrm>
          <a:custGeom>
            <a:rect b="b" l="l" r="r" t="t"/>
            <a:pathLst>
              <a:path extrusionOk="0" h="104140" w="156209">
                <a:moveTo>
                  <a:pt x="51429" y="103810"/>
                </a:moveTo>
                <a:lnTo>
                  <a:pt x="0" y="74124"/>
                </a:lnTo>
                <a:lnTo>
                  <a:pt x="128367" y="0"/>
                </a:lnTo>
                <a:lnTo>
                  <a:pt x="155616" y="45092"/>
                </a:lnTo>
                <a:lnTo>
                  <a:pt x="51429" y="103810"/>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6" name="Google Shape;206;p8"/>
          <p:cNvSpPr/>
          <p:nvPr/>
        </p:nvSpPr>
        <p:spPr>
          <a:xfrm>
            <a:off x="7257548" y="6545580"/>
            <a:ext cx="60325" cy="145415"/>
          </a:xfrm>
          <a:custGeom>
            <a:rect b="b" l="l" r="r" t="t"/>
            <a:pathLst>
              <a:path extrusionOk="0" h="145415" w="60325">
                <a:moveTo>
                  <a:pt x="0" y="144916"/>
                </a:moveTo>
                <a:lnTo>
                  <a:pt x="8791" y="8777"/>
                </a:lnTo>
                <a:lnTo>
                  <a:pt x="52696" y="0"/>
                </a:lnTo>
                <a:lnTo>
                  <a:pt x="60224" y="135074"/>
                </a:lnTo>
                <a:lnTo>
                  <a:pt x="0"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7" name="Google Shape;207;p8"/>
          <p:cNvSpPr/>
          <p:nvPr/>
        </p:nvSpPr>
        <p:spPr>
          <a:xfrm>
            <a:off x="8125824" y="6509835"/>
            <a:ext cx="60325" cy="145415"/>
          </a:xfrm>
          <a:custGeom>
            <a:rect b="b" l="l" r="r" t="t"/>
            <a:pathLst>
              <a:path extrusionOk="0" h="145415" w="60325">
                <a:moveTo>
                  <a:pt x="60224" y="144916"/>
                </a:moveTo>
                <a:lnTo>
                  <a:pt x="0" y="135075"/>
                </a:lnTo>
                <a:lnTo>
                  <a:pt x="7528" y="0"/>
                </a:lnTo>
                <a:lnTo>
                  <a:pt x="51432" y="8778"/>
                </a:lnTo>
                <a:lnTo>
                  <a:pt x="60224" y="144916"/>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8" name="Google Shape;208;p8"/>
          <p:cNvSpPr/>
          <p:nvPr/>
        </p:nvSpPr>
        <p:spPr>
          <a:xfrm>
            <a:off x="9627892" y="6381927"/>
            <a:ext cx="148590" cy="51435"/>
          </a:xfrm>
          <a:custGeom>
            <a:rect b="b" l="l" r="r" t="t"/>
            <a:pathLst>
              <a:path extrusionOk="0" h="51435" w="148590">
                <a:moveTo>
                  <a:pt x="126296" y="51432"/>
                </a:moveTo>
                <a:lnTo>
                  <a:pt x="29694" y="51432"/>
                </a:lnTo>
                <a:lnTo>
                  <a:pt x="0" y="0"/>
                </a:lnTo>
                <a:lnTo>
                  <a:pt x="148247" y="0"/>
                </a:lnTo>
                <a:lnTo>
                  <a:pt x="126296"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09" name="Google Shape;209;p8"/>
          <p:cNvSpPr/>
          <p:nvPr/>
        </p:nvSpPr>
        <p:spPr>
          <a:xfrm>
            <a:off x="9106577" y="6540257"/>
            <a:ext cx="82550" cy="153670"/>
          </a:xfrm>
          <a:custGeom>
            <a:rect b="b" l="l" r="r" t="t"/>
            <a:pathLst>
              <a:path extrusionOk="0" h="153670" w="82550">
                <a:moveTo>
                  <a:pt x="40134" y="153618"/>
                </a:moveTo>
                <a:lnTo>
                  <a:pt x="0" y="133771"/>
                </a:lnTo>
                <a:lnTo>
                  <a:pt x="26757" y="0"/>
                </a:lnTo>
                <a:lnTo>
                  <a:pt x="82379" y="25099"/>
                </a:lnTo>
                <a:lnTo>
                  <a:pt x="40134"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0" name="Google Shape;210;p8"/>
          <p:cNvSpPr/>
          <p:nvPr/>
        </p:nvSpPr>
        <p:spPr>
          <a:xfrm>
            <a:off x="451503" y="3782427"/>
            <a:ext cx="120650" cy="142875"/>
          </a:xfrm>
          <a:custGeom>
            <a:rect b="b" l="l" r="r" t="t"/>
            <a:pathLst>
              <a:path extrusionOk="0" h="142875" w="120650">
                <a:moveTo>
                  <a:pt x="83670" y="142793"/>
                </a:moveTo>
                <a:lnTo>
                  <a:pt x="0" y="57354"/>
                </a:lnTo>
                <a:lnTo>
                  <a:pt x="15367" y="0"/>
                </a:lnTo>
                <a:lnTo>
                  <a:pt x="120174" y="104806"/>
                </a:lnTo>
                <a:lnTo>
                  <a:pt x="83670" y="14279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1" name="Google Shape;211;p8"/>
          <p:cNvSpPr/>
          <p:nvPr/>
        </p:nvSpPr>
        <p:spPr>
          <a:xfrm>
            <a:off x="1280277" y="463867"/>
            <a:ext cx="145415" cy="60325"/>
          </a:xfrm>
          <a:custGeom>
            <a:rect b="b" l="l" r="r" t="t"/>
            <a:pathLst>
              <a:path extrusionOk="0" h="60325" w="145415">
                <a:moveTo>
                  <a:pt x="135074" y="60225"/>
                </a:moveTo>
                <a:lnTo>
                  <a:pt x="0" y="52697"/>
                </a:lnTo>
                <a:lnTo>
                  <a:pt x="8778" y="8792"/>
                </a:lnTo>
                <a:lnTo>
                  <a:pt x="144916" y="0"/>
                </a:lnTo>
                <a:lnTo>
                  <a:pt x="135074" y="6022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2" name="Google Shape;212;p8"/>
          <p:cNvSpPr/>
          <p:nvPr/>
        </p:nvSpPr>
        <p:spPr>
          <a:xfrm>
            <a:off x="200375" y="1067273"/>
            <a:ext cx="82550" cy="143510"/>
          </a:xfrm>
          <a:custGeom>
            <a:rect b="b" l="l" r="r" t="t"/>
            <a:pathLst>
              <a:path extrusionOk="0" h="143509" w="82550">
                <a:moveTo>
                  <a:pt x="0" y="143193"/>
                </a:moveTo>
                <a:lnTo>
                  <a:pt x="38386" y="0"/>
                </a:lnTo>
                <a:lnTo>
                  <a:pt x="82380" y="34520"/>
                </a:lnTo>
                <a:lnTo>
                  <a:pt x="57367" y="127827"/>
                </a:lnTo>
                <a:lnTo>
                  <a:pt x="0" y="1431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3" name="Google Shape;213;p8"/>
          <p:cNvSpPr/>
          <p:nvPr/>
        </p:nvSpPr>
        <p:spPr>
          <a:xfrm>
            <a:off x="2024028" y="242054"/>
            <a:ext cx="156210" cy="104139"/>
          </a:xfrm>
          <a:custGeom>
            <a:rect b="b" l="l" r="r" t="t"/>
            <a:pathLst>
              <a:path extrusionOk="0" h="104139" w="156210">
                <a:moveTo>
                  <a:pt x="27249" y="103811"/>
                </a:moveTo>
                <a:lnTo>
                  <a:pt x="0" y="58718"/>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4" name="Google Shape;214;p8"/>
          <p:cNvSpPr/>
          <p:nvPr/>
        </p:nvSpPr>
        <p:spPr>
          <a:xfrm>
            <a:off x="220086" y="265217"/>
            <a:ext cx="82550" cy="153670"/>
          </a:xfrm>
          <a:custGeom>
            <a:rect b="b" l="l" r="r" t="t"/>
            <a:pathLst>
              <a:path extrusionOk="0" h="153670" w="82550">
                <a:moveTo>
                  <a:pt x="55623" y="153618"/>
                </a:moveTo>
                <a:lnTo>
                  <a:pt x="0" y="128518"/>
                </a:lnTo>
                <a:lnTo>
                  <a:pt x="42246" y="0"/>
                </a:lnTo>
                <a:lnTo>
                  <a:pt x="82381" y="19846"/>
                </a:lnTo>
                <a:lnTo>
                  <a:pt x="55623"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5" name="Google Shape;215;p8"/>
          <p:cNvSpPr/>
          <p:nvPr/>
        </p:nvSpPr>
        <p:spPr>
          <a:xfrm>
            <a:off x="691024" y="473598"/>
            <a:ext cx="142875" cy="120650"/>
          </a:xfrm>
          <a:custGeom>
            <a:rect b="b" l="l" r="r" t="t"/>
            <a:pathLst>
              <a:path extrusionOk="0" h="120650" w="142875">
                <a:moveTo>
                  <a:pt x="57354" y="120174"/>
                </a:moveTo>
                <a:lnTo>
                  <a:pt x="0" y="104806"/>
                </a:lnTo>
                <a:lnTo>
                  <a:pt x="104806" y="0"/>
                </a:lnTo>
                <a:lnTo>
                  <a:pt x="142793" y="36503"/>
                </a:lnTo>
                <a:lnTo>
                  <a:pt x="57354" y="12017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6" name="Google Shape;216;p8"/>
          <p:cNvSpPr/>
          <p:nvPr/>
        </p:nvSpPr>
        <p:spPr>
          <a:xfrm>
            <a:off x="5079052" y="174700"/>
            <a:ext cx="148590" cy="51435"/>
          </a:xfrm>
          <a:custGeom>
            <a:rect b="b" l="l" r="r" t="t"/>
            <a:pathLst>
              <a:path extrusionOk="0" h="51435" w="148589">
                <a:moveTo>
                  <a:pt x="148249" y="51432"/>
                </a:moveTo>
                <a:lnTo>
                  <a:pt x="0" y="51432"/>
                </a:lnTo>
                <a:lnTo>
                  <a:pt x="21952" y="0"/>
                </a:lnTo>
                <a:lnTo>
                  <a:pt x="118553" y="0"/>
                </a:lnTo>
                <a:lnTo>
                  <a:pt x="148249"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7" name="Google Shape;217;p8"/>
          <p:cNvSpPr/>
          <p:nvPr/>
        </p:nvSpPr>
        <p:spPr>
          <a:xfrm>
            <a:off x="7285101" y="214878"/>
            <a:ext cx="120650" cy="142875"/>
          </a:xfrm>
          <a:custGeom>
            <a:rect b="b" l="l" r="r" t="t"/>
            <a:pathLst>
              <a:path extrusionOk="0" h="142875" w="120650">
                <a:moveTo>
                  <a:pt x="83671" y="142793"/>
                </a:moveTo>
                <a:lnTo>
                  <a:pt x="0" y="57354"/>
                </a:lnTo>
                <a:lnTo>
                  <a:pt x="15367" y="0"/>
                </a:lnTo>
                <a:lnTo>
                  <a:pt x="120174" y="104806"/>
                </a:lnTo>
                <a:lnTo>
                  <a:pt x="83671"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8" name="Google Shape;218;p8"/>
          <p:cNvSpPr/>
          <p:nvPr/>
        </p:nvSpPr>
        <p:spPr>
          <a:xfrm>
            <a:off x="4937459" y="424189"/>
            <a:ext cx="60325" cy="145415"/>
          </a:xfrm>
          <a:custGeom>
            <a:rect b="b" l="l" r="r" t="t"/>
            <a:pathLst>
              <a:path extrusionOk="0" h="145415" w="60325">
                <a:moveTo>
                  <a:pt x="7527" y="144915"/>
                </a:moveTo>
                <a:lnTo>
                  <a:pt x="0" y="9841"/>
                </a:lnTo>
                <a:lnTo>
                  <a:pt x="60224" y="0"/>
                </a:lnTo>
                <a:lnTo>
                  <a:pt x="51432" y="136137"/>
                </a:lnTo>
                <a:lnTo>
                  <a:pt x="7527" y="14491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19" name="Google Shape;219;p8"/>
          <p:cNvSpPr/>
          <p:nvPr/>
        </p:nvSpPr>
        <p:spPr>
          <a:xfrm>
            <a:off x="6766155" y="533134"/>
            <a:ext cx="153670" cy="82550"/>
          </a:xfrm>
          <a:custGeom>
            <a:rect b="b" l="l" r="r" t="t"/>
            <a:pathLst>
              <a:path extrusionOk="0" h="82550" w="153670">
                <a:moveTo>
                  <a:pt x="25099" y="82381"/>
                </a:moveTo>
                <a:lnTo>
                  <a:pt x="0" y="26758"/>
                </a:lnTo>
                <a:lnTo>
                  <a:pt x="133771" y="0"/>
                </a:lnTo>
                <a:lnTo>
                  <a:pt x="153618" y="40134"/>
                </a:lnTo>
                <a:lnTo>
                  <a:pt x="25099" y="82381"/>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0" name="Google Shape;220;p8"/>
          <p:cNvSpPr/>
          <p:nvPr/>
        </p:nvSpPr>
        <p:spPr>
          <a:xfrm>
            <a:off x="6037374" y="168065"/>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1" name="Google Shape;221;p8"/>
          <p:cNvSpPr/>
          <p:nvPr/>
        </p:nvSpPr>
        <p:spPr>
          <a:xfrm>
            <a:off x="11534567" y="2615967"/>
            <a:ext cx="258445" cy="245745"/>
          </a:xfrm>
          <a:custGeom>
            <a:rect b="b" l="l" r="r" t="t"/>
            <a:pathLst>
              <a:path extrusionOk="0" h="245744" w="258445">
                <a:moveTo>
                  <a:pt x="208725" y="245199"/>
                </a:moveTo>
                <a:lnTo>
                  <a:pt x="128999" y="187314"/>
                </a:lnTo>
                <a:lnTo>
                  <a:pt x="49272" y="245199"/>
                </a:lnTo>
                <a:lnTo>
                  <a:pt x="79726" y="151541"/>
                </a:lnTo>
                <a:lnTo>
                  <a:pt x="0" y="93657"/>
                </a:lnTo>
                <a:lnTo>
                  <a:pt x="98547" y="93658"/>
                </a:lnTo>
                <a:lnTo>
                  <a:pt x="128999" y="0"/>
                </a:lnTo>
                <a:lnTo>
                  <a:pt x="159451" y="93658"/>
                </a:lnTo>
                <a:lnTo>
                  <a:pt x="257998" y="93657"/>
                </a:lnTo>
                <a:lnTo>
                  <a:pt x="178272" y="151541"/>
                </a:lnTo>
                <a:lnTo>
                  <a:pt x="208725" y="245199"/>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2" name="Google Shape;222;p8"/>
          <p:cNvSpPr/>
          <p:nvPr/>
        </p:nvSpPr>
        <p:spPr>
          <a:xfrm>
            <a:off x="4094883" y="147933"/>
            <a:ext cx="60325" cy="145415"/>
          </a:xfrm>
          <a:custGeom>
            <a:rect b="b" l="l" r="r" t="t"/>
            <a:pathLst>
              <a:path extrusionOk="0" h="145415" w="60325">
                <a:moveTo>
                  <a:pt x="52697" y="144915"/>
                </a:moveTo>
                <a:lnTo>
                  <a:pt x="8792" y="136137"/>
                </a:lnTo>
                <a:lnTo>
                  <a:pt x="0" y="0"/>
                </a:lnTo>
                <a:lnTo>
                  <a:pt x="60225" y="9841"/>
                </a:lnTo>
                <a:lnTo>
                  <a:pt x="52697" y="144915"/>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3" name="Google Shape;223;p8"/>
          <p:cNvSpPr/>
          <p:nvPr/>
        </p:nvSpPr>
        <p:spPr>
          <a:xfrm>
            <a:off x="2504792" y="470926"/>
            <a:ext cx="148590" cy="51435"/>
          </a:xfrm>
          <a:custGeom>
            <a:rect b="b" l="l" r="r" t="t"/>
            <a:pathLst>
              <a:path extrusionOk="0" h="51434" w="148589">
                <a:moveTo>
                  <a:pt x="148249" y="51431"/>
                </a:moveTo>
                <a:lnTo>
                  <a:pt x="0" y="51431"/>
                </a:lnTo>
                <a:lnTo>
                  <a:pt x="21952" y="0"/>
                </a:lnTo>
                <a:lnTo>
                  <a:pt x="118553" y="0"/>
                </a:lnTo>
                <a:lnTo>
                  <a:pt x="148249" y="51431"/>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4" name="Google Shape;224;p8"/>
          <p:cNvSpPr/>
          <p:nvPr/>
        </p:nvSpPr>
        <p:spPr>
          <a:xfrm>
            <a:off x="3501791" y="418161"/>
            <a:ext cx="82550" cy="153670"/>
          </a:xfrm>
          <a:custGeom>
            <a:rect b="b" l="l" r="r" t="t"/>
            <a:pathLst>
              <a:path extrusionOk="0" h="153670" w="82550">
                <a:moveTo>
                  <a:pt x="55622" y="153618"/>
                </a:moveTo>
                <a:lnTo>
                  <a:pt x="0" y="128518"/>
                </a:lnTo>
                <a:lnTo>
                  <a:pt x="42246" y="0"/>
                </a:lnTo>
                <a:lnTo>
                  <a:pt x="82380" y="19847"/>
                </a:lnTo>
                <a:lnTo>
                  <a:pt x="55622" y="153618"/>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5" name="Google Shape;225;p8"/>
          <p:cNvSpPr/>
          <p:nvPr/>
        </p:nvSpPr>
        <p:spPr>
          <a:xfrm>
            <a:off x="267699" y="2471045"/>
            <a:ext cx="60325" cy="145415"/>
          </a:xfrm>
          <a:custGeom>
            <a:rect b="b" l="l" r="r" t="t"/>
            <a:pathLst>
              <a:path extrusionOk="0" h="145414" w="60325">
                <a:moveTo>
                  <a:pt x="52697" y="144916"/>
                </a:moveTo>
                <a:lnTo>
                  <a:pt x="8792" y="136137"/>
                </a:lnTo>
                <a:lnTo>
                  <a:pt x="0" y="0"/>
                </a:lnTo>
                <a:lnTo>
                  <a:pt x="60225" y="9841"/>
                </a:lnTo>
                <a:lnTo>
                  <a:pt x="52697"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6" name="Google Shape;226;p8"/>
          <p:cNvSpPr/>
          <p:nvPr/>
        </p:nvSpPr>
        <p:spPr>
          <a:xfrm>
            <a:off x="103303" y="3344228"/>
            <a:ext cx="120650" cy="142875"/>
          </a:xfrm>
          <a:custGeom>
            <a:rect b="b" l="l" r="r" t="t"/>
            <a:pathLst>
              <a:path extrusionOk="0" h="142875" w="120650">
                <a:moveTo>
                  <a:pt x="83670" y="142792"/>
                </a:moveTo>
                <a:lnTo>
                  <a:pt x="0" y="57354"/>
                </a:lnTo>
                <a:lnTo>
                  <a:pt x="15367" y="0"/>
                </a:lnTo>
                <a:lnTo>
                  <a:pt x="120174" y="104806"/>
                </a:lnTo>
                <a:lnTo>
                  <a:pt x="83670" y="142792"/>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7" name="Google Shape;227;p8"/>
          <p:cNvSpPr/>
          <p:nvPr/>
        </p:nvSpPr>
        <p:spPr>
          <a:xfrm>
            <a:off x="2945317" y="6569701"/>
            <a:ext cx="60325" cy="145415"/>
          </a:xfrm>
          <a:custGeom>
            <a:rect b="b" l="l" r="r" t="t"/>
            <a:pathLst>
              <a:path extrusionOk="0" h="145415" w="60325">
                <a:moveTo>
                  <a:pt x="52696" y="144916"/>
                </a:moveTo>
                <a:lnTo>
                  <a:pt x="8792" y="136138"/>
                </a:lnTo>
                <a:lnTo>
                  <a:pt x="0" y="0"/>
                </a:lnTo>
                <a:lnTo>
                  <a:pt x="60225" y="9841"/>
                </a:lnTo>
                <a:lnTo>
                  <a:pt x="52696" y="144916"/>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8" name="Google Shape;228;p8"/>
          <p:cNvSpPr/>
          <p:nvPr/>
        </p:nvSpPr>
        <p:spPr>
          <a:xfrm>
            <a:off x="492377" y="3066620"/>
            <a:ext cx="156210" cy="104139"/>
          </a:xfrm>
          <a:custGeom>
            <a:rect b="b" l="l" r="r" t="t"/>
            <a:pathLst>
              <a:path extrusionOk="0" h="104139" w="156209">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29" name="Google Shape;229;p8"/>
          <p:cNvSpPr/>
          <p:nvPr/>
        </p:nvSpPr>
        <p:spPr>
          <a:xfrm>
            <a:off x="648719" y="1134717"/>
            <a:ext cx="82550" cy="153670"/>
          </a:xfrm>
          <a:custGeom>
            <a:rect b="b" l="l" r="r" t="t"/>
            <a:pathLst>
              <a:path extrusionOk="0" h="153669" w="82550">
                <a:moveTo>
                  <a:pt x="55623" y="153618"/>
                </a:moveTo>
                <a:lnTo>
                  <a:pt x="0" y="128518"/>
                </a:lnTo>
                <a:lnTo>
                  <a:pt x="42246" y="0"/>
                </a:lnTo>
                <a:lnTo>
                  <a:pt x="82381" y="19847"/>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0" name="Google Shape;230;p8"/>
          <p:cNvSpPr/>
          <p:nvPr/>
        </p:nvSpPr>
        <p:spPr>
          <a:xfrm>
            <a:off x="7981452" y="480867"/>
            <a:ext cx="148590" cy="51435"/>
          </a:xfrm>
          <a:custGeom>
            <a:rect b="b" l="l" r="r" t="t"/>
            <a:pathLst>
              <a:path extrusionOk="0" h="51434" w="148590">
                <a:moveTo>
                  <a:pt x="148248" y="51431"/>
                </a:moveTo>
                <a:lnTo>
                  <a:pt x="0" y="51431"/>
                </a:lnTo>
                <a:lnTo>
                  <a:pt x="21952" y="0"/>
                </a:lnTo>
                <a:lnTo>
                  <a:pt x="118553" y="0"/>
                </a:lnTo>
                <a:lnTo>
                  <a:pt x="148248" y="51431"/>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1" name="Google Shape;231;p8"/>
          <p:cNvSpPr/>
          <p:nvPr/>
        </p:nvSpPr>
        <p:spPr>
          <a:xfrm>
            <a:off x="8306461" y="107321"/>
            <a:ext cx="156210" cy="104139"/>
          </a:xfrm>
          <a:custGeom>
            <a:rect b="b" l="l" r="r" t="t"/>
            <a:pathLst>
              <a:path extrusionOk="0" h="104139" w="156209">
                <a:moveTo>
                  <a:pt x="27249" y="103811"/>
                </a:moveTo>
                <a:lnTo>
                  <a:pt x="0" y="58718"/>
                </a:lnTo>
                <a:lnTo>
                  <a:pt x="104188"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2" name="Google Shape;232;p8"/>
          <p:cNvSpPr/>
          <p:nvPr/>
        </p:nvSpPr>
        <p:spPr>
          <a:xfrm>
            <a:off x="9723573" y="241532"/>
            <a:ext cx="120650" cy="142875"/>
          </a:xfrm>
          <a:custGeom>
            <a:rect b="b" l="l" r="r" t="t"/>
            <a:pathLst>
              <a:path extrusionOk="0" h="142875" w="120650">
                <a:moveTo>
                  <a:pt x="15367" y="142793"/>
                </a:moveTo>
                <a:lnTo>
                  <a:pt x="0" y="85438"/>
                </a:lnTo>
                <a:lnTo>
                  <a:pt x="83670" y="0"/>
                </a:lnTo>
                <a:lnTo>
                  <a:pt x="120174" y="37986"/>
                </a:lnTo>
                <a:lnTo>
                  <a:pt x="15367" y="14279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3" name="Google Shape;233;p8"/>
          <p:cNvSpPr/>
          <p:nvPr/>
        </p:nvSpPr>
        <p:spPr>
          <a:xfrm>
            <a:off x="11401340" y="147198"/>
            <a:ext cx="120650" cy="142875"/>
          </a:xfrm>
          <a:custGeom>
            <a:rect b="b" l="l" r="r" t="t"/>
            <a:pathLst>
              <a:path extrusionOk="0" h="142875" w="120650">
                <a:moveTo>
                  <a:pt x="15366" y="142793"/>
                </a:moveTo>
                <a:lnTo>
                  <a:pt x="0" y="85438"/>
                </a:lnTo>
                <a:lnTo>
                  <a:pt x="83671" y="0"/>
                </a:lnTo>
                <a:lnTo>
                  <a:pt x="120174" y="37986"/>
                </a:lnTo>
                <a:lnTo>
                  <a:pt x="15366" y="14279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4" name="Google Shape;234;p8"/>
          <p:cNvSpPr/>
          <p:nvPr/>
        </p:nvSpPr>
        <p:spPr>
          <a:xfrm>
            <a:off x="11868253" y="997775"/>
            <a:ext cx="152400" cy="58419"/>
          </a:xfrm>
          <a:custGeom>
            <a:rect b="b" l="l" r="r" t="t"/>
            <a:pathLst>
              <a:path extrusionOk="0" h="58419" w="152400">
                <a:moveTo>
                  <a:pt x="147939" y="58394"/>
                </a:moveTo>
                <a:lnTo>
                  <a:pt x="0" y="49554"/>
                </a:lnTo>
                <a:lnTo>
                  <a:pt x="32700" y="0"/>
                </a:lnTo>
                <a:lnTo>
                  <a:pt x="152127" y="5884"/>
                </a:lnTo>
                <a:lnTo>
                  <a:pt x="147939" y="58394"/>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5" name="Google Shape;235;p8"/>
          <p:cNvSpPr/>
          <p:nvPr/>
        </p:nvSpPr>
        <p:spPr>
          <a:xfrm>
            <a:off x="11508418" y="1093200"/>
            <a:ext cx="148590" cy="51435"/>
          </a:xfrm>
          <a:custGeom>
            <a:rect b="b" l="l" r="r" t="t"/>
            <a:pathLst>
              <a:path extrusionOk="0" h="51434" w="148590">
                <a:moveTo>
                  <a:pt x="148249" y="51433"/>
                </a:moveTo>
                <a:lnTo>
                  <a:pt x="0" y="51433"/>
                </a:lnTo>
                <a:lnTo>
                  <a:pt x="21952" y="0"/>
                </a:lnTo>
                <a:lnTo>
                  <a:pt x="118553" y="0"/>
                </a:lnTo>
                <a:lnTo>
                  <a:pt x="148249" y="51433"/>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6" name="Google Shape;236;p8"/>
          <p:cNvSpPr/>
          <p:nvPr/>
        </p:nvSpPr>
        <p:spPr>
          <a:xfrm>
            <a:off x="11968785" y="1825700"/>
            <a:ext cx="148590" cy="51435"/>
          </a:xfrm>
          <a:custGeom>
            <a:rect b="b" l="l" r="r" t="t"/>
            <a:pathLst>
              <a:path extrusionOk="0" h="51435" w="148590">
                <a:moveTo>
                  <a:pt x="148248" y="51433"/>
                </a:moveTo>
                <a:lnTo>
                  <a:pt x="0" y="51433"/>
                </a:lnTo>
                <a:lnTo>
                  <a:pt x="21952" y="0"/>
                </a:lnTo>
                <a:lnTo>
                  <a:pt x="118552" y="0"/>
                </a:lnTo>
                <a:lnTo>
                  <a:pt x="148248" y="51433"/>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7" name="Google Shape;237;p8"/>
          <p:cNvSpPr/>
          <p:nvPr/>
        </p:nvSpPr>
        <p:spPr>
          <a:xfrm>
            <a:off x="163077" y="4621920"/>
            <a:ext cx="156210" cy="104139"/>
          </a:xfrm>
          <a:custGeom>
            <a:rect b="b" l="l" r="r" t="t"/>
            <a:pathLst>
              <a:path extrusionOk="0" h="104139" w="156210">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8" name="Google Shape;238;p8"/>
          <p:cNvSpPr/>
          <p:nvPr/>
        </p:nvSpPr>
        <p:spPr>
          <a:xfrm>
            <a:off x="471603" y="5341727"/>
            <a:ext cx="120650" cy="142875"/>
          </a:xfrm>
          <a:custGeom>
            <a:rect b="b" l="l" r="r" t="t"/>
            <a:pathLst>
              <a:path extrusionOk="0" h="142875" w="120650">
                <a:moveTo>
                  <a:pt x="83670" y="142793"/>
                </a:moveTo>
                <a:lnTo>
                  <a:pt x="0" y="57354"/>
                </a:lnTo>
                <a:lnTo>
                  <a:pt x="15367" y="0"/>
                </a:lnTo>
                <a:lnTo>
                  <a:pt x="120174" y="104806"/>
                </a:lnTo>
                <a:lnTo>
                  <a:pt x="83670" y="142793"/>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39" name="Google Shape;239;p8"/>
          <p:cNvSpPr/>
          <p:nvPr/>
        </p:nvSpPr>
        <p:spPr>
          <a:xfrm>
            <a:off x="202936" y="6011261"/>
            <a:ext cx="120650" cy="142875"/>
          </a:xfrm>
          <a:custGeom>
            <a:rect b="b" l="l" r="r" t="t"/>
            <a:pathLst>
              <a:path extrusionOk="0" h="142875" w="120650">
                <a:moveTo>
                  <a:pt x="83670" y="142792"/>
                </a:moveTo>
                <a:lnTo>
                  <a:pt x="0" y="57354"/>
                </a:lnTo>
                <a:lnTo>
                  <a:pt x="15367" y="0"/>
                </a:lnTo>
                <a:lnTo>
                  <a:pt x="120174" y="104806"/>
                </a:lnTo>
                <a:lnTo>
                  <a:pt x="83670"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0" name="Google Shape;240;p8"/>
          <p:cNvSpPr/>
          <p:nvPr/>
        </p:nvSpPr>
        <p:spPr>
          <a:xfrm>
            <a:off x="709952" y="6192516"/>
            <a:ext cx="82550" cy="153670"/>
          </a:xfrm>
          <a:custGeom>
            <a:rect b="b" l="l" r="r" t="t"/>
            <a:pathLst>
              <a:path extrusionOk="0" h="153670" w="82550">
                <a:moveTo>
                  <a:pt x="55623" y="153618"/>
                </a:moveTo>
                <a:lnTo>
                  <a:pt x="0" y="128519"/>
                </a:lnTo>
                <a:lnTo>
                  <a:pt x="42246" y="0"/>
                </a:lnTo>
                <a:lnTo>
                  <a:pt x="82381" y="19847"/>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1" name="Google Shape;241;p8"/>
          <p:cNvSpPr/>
          <p:nvPr/>
        </p:nvSpPr>
        <p:spPr>
          <a:xfrm>
            <a:off x="2001391" y="6552831"/>
            <a:ext cx="142875" cy="120650"/>
          </a:xfrm>
          <a:custGeom>
            <a:rect b="b" l="l" r="r" t="t"/>
            <a:pathLst>
              <a:path extrusionOk="0" h="120650" w="142875">
                <a:moveTo>
                  <a:pt x="57354" y="120174"/>
                </a:moveTo>
                <a:lnTo>
                  <a:pt x="0" y="104806"/>
                </a:lnTo>
                <a:lnTo>
                  <a:pt x="104806" y="0"/>
                </a:lnTo>
                <a:lnTo>
                  <a:pt x="142792" y="36502"/>
                </a:lnTo>
                <a:lnTo>
                  <a:pt x="57354" y="12017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2" name="Google Shape;242;p8"/>
          <p:cNvSpPr/>
          <p:nvPr/>
        </p:nvSpPr>
        <p:spPr>
          <a:xfrm>
            <a:off x="260528" y="6597953"/>
            <a:ext cx="156210" cy="104139"/>
          </a:xfrm>
          <a:custGeom>
            <a:rect b="b" l="l" r="r" t="t"/>
            <a:pathLst>
              <a:path extrusionOk="0" h="104140" w="156209">
                <a:moveTo>
                  <a:pt x="27249" y="103811"/>
                </a:moveTo>
                <a:lnTo>
                  <a:pt x="0" y="58719"/>
                </a:lnTo>
                <a:lnTo>
                  <a:pt x="104187" y="0"/>
                </a:lnTo>
                <a:lnTo>
                  <a:pt x="155617" y="29686"/>
                </a:lnTo>
                <a:lnTo>
                  <a:pt x="27249" y="10381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3" name="Google Shape;243;p8"/>
          <p:cNvSpPr/>
          <p:nvPr/>
        </p:nvSpPr>
        <p:spPr>
          <a:xfrm>
            <a:off x="11928418" y="2878933"/>
            <a:ext cx="148590" cy="51435"/>
          </a:xfrm>
          <a:custGeom>
            <a:rect b="b" l="l" r="r" t="t"/>
            <a:pathLst>
              <a:path extrusionOk="0" h="51435" w="148590">
                <a:moveTo>
                  <a:pt x="148249" y="51431"/>
                </a:moveTo>
                <a:lnTo>
                  <a:pt x="0" y="51431"/>
                </a:lnTo>
                <a:lnTo>
                  <a:pt x="21952" y="0"/>
                </a:lnTo>
                <a:lnTo>
                  <a:pt x="118553" y="0"/>
                </a:lnTo>
                <a:lnTo>
                  <a:pt x="148249" y="51431"/>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4" name="Google Shape;244;p8"/>
          <p:cNvSpPr/>
          <p:nvPr/>
        </p:nvSpPr>
        <p:spPr>
          <a:xfrm>
            <a:off x="11996940" y="4594731"/>
            <a:ext cx="120650" cy="142875"/>
          </a:xfrm>
          <a:custGeom>
            <a:rect b="b" l="l" r="r" t="t"/>
            <a:pathLst>
              <a:path extrusionOk="0" h="142875" w="120650">
                <a:moveTo>
                  <a:pt x="15366" y="142792"/>
                </a:moveTo>
                <a:lnTo>
                  <a:pt x="0" y="85437"/>
                </a:lnTo>
                <a:lnTo>
                  <a:pt x="83671" y="0"/>
                </a:lnTo>
                <a:lnTo>
                  <a:pt x="120174" y="37985"/>
                </a:lnTo>
                <a:lnTo>
                  <a:pt x="15366"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5" name="Google Shape;245;p8"/>
          <p:cNvSpPr/>
          <p:nvPr/>
        </p:nvSpPr>
        <p:spPr>
          <a:xfrm>
            <a:off x="11387667" y="3778578"/>
            <a:ext cx="120650" cy="142875"/>
          </a:xfrm>
          <a:custGeom>
            <a:rect b="b" l="l" r="r" t="t"/>
            <a:pathLst>
              <a:path extrusionOk="0" h="142875" w="120650">
                <a:moveTo>
                  <a:pt x="83670" y="142793"/>
                </a:moveTo>
                <a:lnTo>
                  <a:pt x="0" y="57354"/>
                </a:lnTo>
                <a:lnTo>
                  <a:pt x="15366" y="0"/>
                </a:lnTo>
                <a:lnTo>
                  <a:pt x="120173" y="104806"/>
                </a:lnTo>
                <a:lnTo>
                  <a:pt x="83670"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6" name="Google Shape;246;p8"/>
          <p:cNvSpPr/>
          <p:nvPr/>
        </p:nvSpPr>
        <p:spPr>
          <a:xfrm>
            <a:off x="11981582" y="3886734"/>
            <a:ext cx="60325" cy="145415"/>
          </a:xfrm>
          <a:custGeom>
            <a:rect b="b" l="l" r="r" t="t"/>
            <a:pathLst>
              <a:path extrusionOk="0" h="145414" w="60325">
                <a:moveTo>
                  <a:pt x="52697" y="144915"/>
                </a:moveTo>
                <a:lnTo>
                  <a:pt x="8793" y="136137"/>
                </a:lnTo>
                <a:lnTo>
                  <a:pt x="0" y="0"/>
                </a:lnTo>
                <a:lnTo>
                  <a:pt x="60225" y="9840"/>
                </a:lnTo>
                <a:lnTo>
                  <a:pt x="52697" y="144915"/>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7" name="Google Shape;247;p8"/>
          <p:cNvSpPr/>
          <p:nvPr/>
        </p:nvSpPr>
        <p:spPr>
          <a:xfrm>
            <a:off x="4006852" y="6371316"/>
            <a:ext cx="148590" cy="51435"/>
          </a:xfrm>
          <a:custGeom>
            <a:rect b="b" l="l" r="r" t="t"/>
            <a:pathLst>
              <a:path extrusionOk="0" h="51435" w="148589">
                <a:moveTo>
                  <a:pt x="148249" y="51432"/>
                </a:moveTo>
                <a:lnTo>
                  <a:pt x="0" y="51432"/>
                </a:lnTo>
                <a:lnTo>
                  <a:pt x="21951" y="0"/>
                </a:lnTo>
                <a:lnTo>
                  <a:pt x="118552" y="0"/>
                </a:lnTo>
                <a:lnTo>
                  <a:pt x="148249" y="5143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8" name="Google Shape;248;p8"/>
          <p:cNvSpPr/>
          <p:nvPr/>
        </p:nvSpPr>
        <p:spPr>
          <a:xfrm>
            <a:off x="5894000" y="6409711"/>
            <a:ext cx="120650" cy="142875"/>
          </a:xfrm>
          <a:custGeom>
            <a:rect b="b" l="l" r="r" t="t"/>
            <a:pathLst>
              <a:path extrusionOk="0" h="142875" w="120650">
                <a:moveTo>
                  <a:pt x="83671" y="142793"/>
                </a:moveTo>
                <a:lnTo>
                  <a:pt x="0" y="57354"/>
                </a:lnTo>
                <a:lnTo>
                  <a:pt x="15367" y="0"/>
                </a:lnTo>
                <a:lnTo>
                  <a:pt x="120174" y="104806"/>
                </a:lnTo>
                <a:lnTo>
                  <a:pt x="83671" y="142793"/>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49" name="Google Shape;249;p8"/>
          <p:cNvSpPr/>
          <p:nvPr/>
        </p:nvSpPr>
        <p:spPr>
          <a:xfrm>
            <a:off x="3546359" y="6619022"/>
            <a:ext cx="60325" cy="145415"/>
          </a:xfrm>
          <a:custGeom>
            <a:rect b="b" l="l" r="r" t="t"/>
            <a:pathLst>
              <a:path extrusionOk="0" h="145415" w="60325">
                <a:moveTo>
                  <a:pt x="7527" y="144916"/>
                </a:moveTo>
                <a:lnTo>
                  <a:pt x="0" y="9841"/>
                </a:lnTo>
                <a:lnTo>
                  <a:pt x="60224" y="0"/>
                </a:lnTo>
                <a:lnTo>
                  <a:pt x="51432" y="136138"/>
                </a:lnTo>
                <a:lnTo>
                  <a:pt x="7527" y="144916"/>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0" name="Google Shape;250;p8"/>
          <p:cNvSpPr/>
          <p:nvPr/>
        </p:nvSpPr>
        <p:spPr>
          <a:xfrm>
            <a:off x="5375054" y="6727967"/>
            <a:ext cx="153670" cy="82550"/>
          </a:xfrm>
          <a:custGeom>
            <a:rect b="b" l="l" r="r" t="t"/>
            <a:pathLst>
              <a:path extrusionOk="0" h="82550" w="153670">
                <a:moveTo>
                  <a:pt x="25099" y="82380"/>
                </a:moveTo>
                <a:lnTo>
                  <a:pt x="0" y="26757"/>
                </a:lnTo>
                <a:lnTo>
                  <a:pt x="133771" y="0"/>
                </a:lnTo>
                <a:lnTo>
                  <a:pt x="153618" y="40133"/>
                </a:lnTo>
                <a:lnTo>
                  <a:pt x="25099" y="82380"/>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1" name="Google Shape;251;p8"/>
          <p:cNvSpPr/>
          <p:nvPr/>
        </p:nvSpPr>
        <p:spPr>
          <a:xfrm>
            <a:off x="4646274" y="6464498"/>
            <a:ext cx="120650" cy="142875"/>
          </a:xfrm>
          <a:custGeom>
            <a:rect b="b" l="l" r="r" t="t"/>
            <a:pathLst>
              <a:path extrusionOk="0" h="142875" w="120650">
                <a:moveTo>
                  <a:pt x="15367" y="142792"/>
                </a:moveTo>
                <a:lnTo>
                  <a:pt x="0" y="85438"/>
                </a:lnTo>
                <a:lnTo>
                  <a:pt x="83670" y="0"/>
                </a:lnTo>
                <a:lnTo>
                  <a:pt x="120174" y="37986"/>
                </a:lnTo>
                <a:lnTo>
                  <a:pt x="15367" y="142792"/>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2" name="Google Shape;252;p8"/>
          <p:cNvSpPr/>
          <p:nvPr/>
        </p:nvSpPr>
        <p:spPr>
          <a:xfrm>
            <a:off x="6590352" y="6675700"/>
            <a:ext cx="148590" cy="51435"/>
          </a:xfrm>
          <a:custGeom>
            <a:rect b="b" l="l" r="r" t="t"/>
            <a:pathLst>
              <a:path extrusionOk="0" h="51434" w="148590">
                <a:moveTo>
                  <a:pt x="148248" y="51433"/>
                </a:moveTo>
                <a:lnTo>
                  <a:pt x="0" y="51433"/>
                </a:lnTo>
                <a:lnTo>
                  <a:pt x="21952" y="0"/>
                </a:lnTo>
                <a:lnTo>
                  <a:pt x="118553" y="0"/>
                </a:lnTo>
                <a:lnTo>
                  <a:pt x="148248" y="51433"/>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3" name="Google Shape;253;p8"/>
          <p:cNvSpPr/>
          <p:nvPr/>
        </p:nvSpPr>
        <p:spPr>
          <a:xfrm>
            <a:off x="6915361" y="6302154"/>
            <a:ext cx="156210" cy="104139"/>
          </a:xfrm>
          <a:custGeom>
            <a:rect b="b" l="l" r="r" t="t"/>
            <a:pathLst>
              <a:path extrusionOk="0" h="104139" w="156209">
                <a:moveTo>
                  <a:pt x="27249" y="103811"/>
                </a:moveTo>
                <a:lnTo>
                  <a:pt x="0" y="58718"/>
                </a:lnTo>
                <a:lnTo>
                  <a:pt x="104188"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4" name="Google Shape;254;p8"/>
          <p:cNvSpPr/>
          <p:nvPr/>
        </p:nvSpPr>
        <p:spPr>
          <a:xfrm>
            <a:off x="9881334" y="6252345"/>
            <a:ext cx="120650" cy="142875"/>
          </a:xfrm>
          <a:custGeom>
            <a:rect b="b" l="l" r="r" t="t"/>
            <a:pathLst>
              <a:path extrusionOk="0" h="142875" w="120650">
                <a:moveTo>
                  <a:pt x="83670" y="142792"/>
                </a:moveTo>
                <a:lnTo>
                  <a:pt x="0" y="57354"/>
                </a:lnTo>
                <a:lnTo>
                  <a:pt x="15366" y="0"/>
                </a:lnTo>
                <a:lnTo>
                  <a:pt x="120172" y="104806"/>
                </a:lnTo>
                <a:lnTo>
                  <a:pt x="83670" y="142792"/>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5" name="Google Shape;255;p8"/>
          <p:cNvSpPr/>
          <p:nvPr/>
        </p:nvSpPr>
        <p:spPr>
          <a:xfrm>
            <a:off x="10421461" y="6620587"/>
            <a:ext cx="156210" cy="104139"/>
          </a:xfrm>
          <a:custGeom>
            <a:rect b="b" l="l" r="r" t="t"/>
            <a:pathLst>
              <a:path extrusionOk="0" h="104140" w="156209">
                <a:moveTo>
                  <a:pt x="27249" y="103811"/>
                </a:moveTo>
                <a:lnTo>
                  <a:pt x="0" y="58718"/>
                </a:lnTo>
                <a:lnTo>
                  <a:pt x="104187" y="0"/>
                </a:lnTo>
                <a:lnTo>
                  <a:pt x="155617" y="29686"/>
                </a:lnTo>
                <a:lnTo>
                  <a:pt x="27249" y="103811"/>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6" name="Google Shape;256;p8"/>
          <p:cNvSpPr/>
          <p:nvPr/>
        </p:nvSpPr>
        <p:spPr>
          <a:xfrm>
            <a:off x="11226718" y="6518367"/>
            <a:ext cx="148590" cy="51435"/>
          </a:xfrm>
          <a:custGeom>
            <a:rect b="b" l="l" r="r" t="t"/>
            <a:pathLst>
              <a:path extrusionOk="0" h="51434" w="148590">
                <a:moveTo>
                  <a:pt x="148249" y="51432"/>
                </a:moveTo>
                <a:lnTo>
                  <a:pt x="0" y="51432"/>
                </a:lnTo>
                <a:lnTo>
                  <a:pt x="21952" y="0"/>
                </a:lnTo>
                <a:lnTo>
                  <a:pt x="118553" y="0"/>
                </a:lnTo>
                <a:lnTo>
                  <a:pt x="148249" y="51432"/>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7" name="Google Shape;257;p8"/>
          <p:cNvSpPr/>
          <p:nvPr/>
        </p:nvSpPr>
        <p:spPr>
          <a:xfrm>
            <a:off x="11813240" y="6578631"/>
            <a:ext cx="120650" cy="142875"/>
          </a:xfrm>
          <a:custGeom>
            <a:rect b="b" l="l" r="r" t="t"/>
            <a:pathLst>
              <a:path extrusionOk="0" h="142875" w="120650">
                <a:moveTo>
                  <a:pt x="15366" y="142792"/>
                </a:moveTo>
                <a:lnTo>
                  <a:pt x="0" y="85437"/>
                </a:lnTo>
                <a:lnTo>
                  <a:pt x="83671" y="0"/>
                </a:lnTo>
                <a:lnTo>
                  <a:pt x="120174" y="37985"/>
                </a:lnTo>
                <a:lnTo>
                  <a:pt x="15366" y="142792"/>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8" name="Google Shape;258;p8"/>
          <p:cNvSpPr/>
          <p:nvPr/>
        </p:nvSpPr>
        <p:spPr>
          <a:xfrm>
            <a:off x="11493287" y="5909333"/>
            <a:ext cx="153670" cy="82550"/>
          </a:xfrm>
          <a:custGeom>
            <a:rect b="b" l="l" r="r" t="t"/>
            <a:pathLst>
              <a:path extrusionOk="0" h="82550" w="153670">
                <a:moveTo>
                  <a:pt x="25099" y="82381"/>
                </a:moveTo>
                <a:lnTo>
                  <a:pt x="0" y="26758"/>
                </a:lnTo>
                <a:lnTo>
                  <a:pt x="133771" y="0"/>
                </a:lnTo>
                <a:lnTo>
                  <a:pt x="153618" y="40134"/>
                </a:lnTo>
                <a:lnTo>
                  <a:pt x="25099" y="82381"/>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59" name="Google Shape;259;p8"/>
          <p:cNvSpPr/>
          <p:nvPr/>
        </p:nvSpPr>
        <p:spPr>
          <a:xfrm>
            <a:off x="11467216" y="5233833"/>
            <a:ext cx="60325" cy="145415"/>
          </a:xfrm>
          <a:custGeom>
            <a:rect b="b" l="l" r="r" t="t"/>
            <a:pathLst>
              <a:path extrusionOk="0" h="145414" w="60325">
                <a:moveTo>
                  <a:pt x="52696" y="144915"/>
                </a:moveTo>
                <a:lnTo>
                  <a:pt x="8791" y="136138"/>
                </a:lnTo>
                <a:lnTo>
                  <a:pt x="0" y="0"/>
                </a:lnTo>
                <a:lnTo>
                  <a:pt x="60224" y="9841"/>
                </a:lnTo>
                <a:lnTo>
                  <a:pt x="52696" y="144915"/>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0" name="Google Shape;260;p8"/>
          <p:cNvSpPr/>
          <p:nvPr/>
        </p:nvSpPr>
        <p:spPr>
          <a:xfrm>
            <a:off x="11939918" y="5298517"/>
            <a:ext cx="82550" cy="153670"/>
          </a:xfrm>
          <a:custGeom>
            <a:rect b="b" l="l" r="r" t="t"/>
            <a:pathLst>
              <a:path extrusionOk="0" h="153670" w="82550">
                <a:moveTo>
                  <a:pt x="55623" y="153618"/>
                </a:moveTo>
                <a:lnTo>
                  <a:pt x="0" y="128518"/>
                </a:lnTo>
                <a:lnTo>
                  <a:pt x="42246" y="0"/>
                </a:lnTo>
                <a:lnTo>
                  <a:pt x="82381" y="19846"/>
                </a:lnTo>
                <a:lnTo>
                  <a:pt x="55623" y="153618"/>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nvGrpSpPr>
          <p:cNvPr id="261" name="Google Shape;261;p8"/>
          <p:cNvGrpSpPr/>
          <p:nvPr/>
        </p:nvGrpSpPr>
        <p:grpSpPr>
          <a:xfrm>
            <a:off x="0" y="0"/>
            <a:ext cx="12191998" cy="6665501"/>
            <a:chOff x="0" y="0"/>
            <a:chExt cx="12191998" cy="6665501"/>
          </a:xfrm>
        </p:grpSpPr>
        <p:sp>
          <p:nvSpPr>
            <p:cNvPr id="262" name="Google Shape;262;p8"/>
            <p:cNvSpPr/>
            <p:nvPr/>
          </p:nvSpPr>
          <p:spPr>
            <a:xfrm>
              <a:off x="415199" y="413467"/>
              <a:ext cx="11362055" cy="6031230"/>
            </a:xfrm>
            <a:custGeom>
              <a:rect b="b" l="l" r="r" t="t"/>
              <a:pathLst>
                <a:path extrusionOk="0" h="6031230" w="11362055">
                  <a:moveTo>
                    <a:pt x="11021802" y="6031200"/>
                  </a:moveTo>
                  <a:lnTo>
                    <a:pt x="339797" y="6031200"/>
                  </a:lnTo>
                  <a:lnTo>
                    <a:pt x="293689" y="6028098"/>
                  </a:lnTo>
                  <a:lnTo>
                    <a:pt x="249466" y="6019062"/>
                  </a:lnTo>
                  <a:lnTo>
                    <a:pt x="207533" y="6004497"/>
                  </a:lnTo>
                  <a:lnTo>
                    <a:pt x="168295" y="5984807"/>
                  </a:lnTo>
                  <a:lnTo>
                    <a:pt x="132157" y="5960399"/>
                  </a:lnTo>
                  <a:lnTo>
                    <a:pt x="99524" y="5931675"/>
                  </a:lnTo>
                  <a:lnTo>
                    <a:pt x="70801" y="5899042"/>
                  </a:lnTo>
                  <a:lnTo>
                    <a:pt x="46392" y="5862904"/>
                  </a:lnTo>
                  <a:lnTo>
                    <a:pt x="26702" y="5823666"/>
                  </a:lnTo>
                  <a:lnTo>
                    <a:pt x="12137" y="5781733"/>
                  </a:lnTo>
                  <a:lnTo>
                    <a:pt x="3101" y="5737510"/>
                  </a:lnTo>
                  <a:lnTo>
                    <a:pt x="0" y="5691402"/>
                  </a:lnTo>
                  <a:lnTo>
                    <a:pt x="0" y="339797"/>
                  </a:lnTo>
                  <a:lnTo>
                    <a:pt x="3101" y="293689"/>
                  </a:lnTo>
                  <a:lnTo>
                    <a:pt x="12137" y="249466"/>
                  </a:lnTo>
                  <a:lnTo>
                    <a:pt x="26702" y="207533"/>
                  </a:lnTo>
                  <a:lnTo>
                    <a:pt x="46392" y="168295"/>
                  </a:lnTo>
                  <a:lnTo>
                    <a:pt x="70801" y="132157"/>
                  </a:lnTo>
                  <a:lnTo>
                    <a:pt x="99524" y="99524"/>
                  </a:lnTo>
                  <a:lnTo>
                    <a:pt x="132157" y="70801"/>
                  </a:lnTo>
                  <a:lnTo>
                    <a:pt x="168295" y="46392"/>
                  </a:lnTo>
                  <a:lnTo>
                    <a:pt x="207533" y="26702"/>
                  </a:lnTo>
                  <a:lnTo>
                    <a:pt x="249466" y="12137"/>
                  </a:lnTo>
                  <a:lnTo>
                    <a:pt x="293689" y="3101"/>
                  </a:lnTo>
                  <a:lnTo>
                    <a:pt x="339797" y="0"/>
                  </a:lnTo>
                  <a:lnTo>
                    <a:pt x="11021802" y="0"/>
                  </a:lnTo>
                  <a:lnTo>
                    <a:pt x="11075279" y="4233"/>
                  </a:lnTo>
                  <a:lnTo>
                    <a:pt x="11126957" y="16679"/>
                  </a:lnTo>
                  <a:lnTo>
                    <a:pt x="11175924" y="36962"/>
                  </a:lnTo>
                  <a:lnTo>
                    <a:pt x="11221268" y="64703"/>
                  </a:lnTo>
                  <a:lnTo>
                    <a:pt x="11262075" y="99524"/>
                  </a:lnTo>
                  <a:lnTo>
                    <a:pt x="11296896" y="140331"/>
                  </a:lnTo>
                  <a:lnTo>
                    <a:pt x="11324637" y="185675"/>
                  </a:lnTo>
                  <a:lnTo>
                    <a:pt x="11344920" y="234642"/>
                  </a:lnTo>
                  <a:lnTo>
                    <a:pt x="11357366" y="286320"/>
                  </a:lnTo>
                  <a:lnTo>
                    <a:pt x="11361599" y="339797"/>
                  </a:lnTo>
                  <a:lnTo>
                    <a:pt x="11361599" y="5691402"/>
                  </a:lnTo>
                  <a:lnTo>
                    <a:pt x="11358498" y="5737510"/>
                  </a:lnTo>
                  <a:lnTo>
                    <a:pt x="11349462" y="5781733"/>
                  </a:lnTo>
                  <a:lnTo>
                    <a:pt x="11334896" y="5823666"/>
                  </a:lnTo>
                  <a:lnTo>
                    <a:pt x="11315207" y="5862904"/>
                  </a:lnTo>
                  <a:lnTo>
                    <a:pt x="11290798" y="5899042"/>
                  </a:lnTo>
                  <a:lnTo>
                    <a:pt x="11262075" y="5931675"/>
                  </a:lnTo>
                  <a:lnTo>
                    <a:pt x="11229442" y="5960399"/>
                  </a:lnTo>
                  <a:lnTo>
                    <a:pt x="11193304" y="5984807"/>
                  </a:lnTo>
                  <a:lnTo>
                    <a:pt x="11154066" y="6004497"/>
                  </a:lnTo>
                  <a:lnTo>
                    <a:pt x="11112134" y="6019062"/>
                  </a:lnTo>
                  <a:lnTo>
                    <a:pt x="11067910" y="6028098"/>
                  </a:lnTo>
                  <a:lnTo>
                    <a:pt x="11021802" y="6031200"/>
                  </a:lnTo>
                  <a:close/>
                </a:path>
              </a:pathLst>
            </a:custGeom>
            <a:solidFill>
              <a:srgbClr val="FFFFFF"/>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63" name="Google Shape;263;p8"/>
            <p:cNvPicPr preferRelativeResize="0"/>
            <p:nvPr/>
          </p:nvPicPr>
          <p:blipFill rotWithShape="1">
            <a:blip r:embed="rId3">
              <a:alphaModFix/>
            </a:blip>
            <a:srcRect b="0" l="0" r="0" t="0"/>
            <a:stretch/>
          </p:blipFill>
          <p:spPr>
            <a:xfrm>
              <a:off x="0" y="0"/>
              <a:ext cx="3145878" cy="1567127"/>
            </a:xfrm>
            <a:prstGeom prst="rect">
              <a:avLst/>
            </a:prstGeom>
            <a:noFill/>
            <a:ln>
              <a:noFill/>
            </a:ln>
          </p:spPr>
        </p:pic>
        <p:pic>
          <p:nvPicPr>
            <p:cNvPr id="264" name="Google Shape;264;p8"/>
            <p:cNvPicPr preferRelativeResize="0"/>
            <p:nvPr/>
          </p:nvPicPr>
          <p:blipFill rotWithShape="1">
            <a:blip r:embed="rId4">
              <a:alphaModFix/>
            </a:blip>
            <a:srcRect b="0" l="0" r="0" t="0"/>
            <a:stretch/>
          </p:blipFill>
          <p:spPr>
            <a:xfrm>
              <a:off x="8584594" y="0"/>
              <a:ext cx="3607404" cy="1387017"/>
            </a:xfrm>
            <a:prstGeom prst="rect">
              <a:avLst/>
            </a:prstGeom>
            <a:noFill/>
            <a:ln>
              <a:noFill/>
            </a:ln>
          </p:spPr>
        </p:pic>
        <p:sp>
          <p:nvSpPr>
            <p:cNvPr id="265" name="Google Shape;265;p8"/>
            <p:cNvSpPr/>
            <p:nvPr/>
          </p:nvSpPr>
          <p:spPr>
            <a:xfrm>
              <a:off x="11103001" y="3745500"/>
              <a:ext cx="258445" cy="245745"/>
            </a:xfrm>
            <a:custGeom>
              <a:rect b="b" l="l" r="r" t="t"/>
              <a:pathLst>
                <a:path extrusionOk="0" h="245745" w="258445">
                  <a:moveTo>
                    <a:pt x="208725" y="245199"/>
                  </a:moveTo>
                  <a:lnTo>
                    <a:pt x="128999" y="187315"/>
                  </a:lnTo>
                  <a:lnTo>
                    <a:pt x="49273" y="245199"/>
                  </a:lnTo>
                  <a:lnTo>
                    <a:pt x="79726" y="151541"/>
                  </a:lnTo>
                  <a:lnTo>
                    <a:pt x="0" y="93658"/>
                  </a:lnTo>
                  <a:lnTo>
                    <a:pt x="98546" y="93658"/>
                  </a:lnTo>
                  <a:lnTo>
                    <a:pt x="128999" y="0"/>
                  </a:lnTo>
                  <a:lnTo>
                    <a:pt x="159451" y="93658"/>
                  </a:lnTo>
                  <a:lnTo>
                    <a:pt x="257999" y="93658"/>
                  </a:lnTo>
                  <a:lnTo>
                    <a:pt x="178271" y="151541"/>
                  </a:lnTo>
                  <a:lnTo>
                    <a:pt x="208725" y="245199"/>
                  </a:lnTo>
                  <a:close/>
                </a:path>
              </a:pathLst>
            </a:custGeom>
            <a:solidFill>
              <a:srgbClr val="4ABACD"/>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6" name="Google Shape;266;p8"/>
            <p:cNvSpPr/>
            <p:nvPr/>
          </p:nvSpPr>
          <p:spPr>
            <a:xfrm>
              <a:off x="8056901" y="842333"/>
              <a:ext cx="258445" cy="245745"/>
            </a:xfrm>
            <a:custGeom>
              <a:rect b="b" l="l" r="r" t="t"/>
              <a:pathLst>
                <a:path extrusionOk="0" h="245744" w="258445">
                  <a:moveTo>
                    <a:pt x="208725" y="245199"/>
                  </a:moveTo>
                  <a:lnTo>
                    <a:pt x="128999" y="187314"/>
                  </a:lnTo>
                  <a:lnTo>
                    <a:pt x="49273" y="245199"/>
                  </a:lnTo>
                  <a:lnTo>
                    <a:pt x="79726" y="151541"/>
                  </a:lnTo>
                  <a:lnTo>
                    <a:pt x="0" y="93657"/>
                  </a:lnTo>
                  <a:lnTo>
                    <a:pt x="98546" y="93658"/>
                  </a:lnTo>
                  <a:lnTo>
                    <a:pt x="128999" y="0"/>
                  </a:lnTo>
                  <a:lnTo>
                    <a:pt x="159451" y="93658"/>
                  </a:lnTo>
                  <a:lnTo>
                    <a:pt x="257999" y="93657"/>
                  </a:lnTo>
                  <a:lnTo>
                    <a:pt x="178271" y="151541"/>
                  </a:lnTo>
                  <a:lnTo>
                    <a:pt x="208725" y="245199"/>
                  </a:lnTo>
                  <a:close/>
                </a:path>
              </a:pathLst>
            </a:custGeom>
            <a:solidFill>
              <a:srgbClr val="FAB919"/>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7" name="Google Shape;267;p8"/>
            <p:cNvSpPr/>
            <p:nvPr/>
          </p:nvSpPr>
          <p:spPr>
            <a:xfrm>
              <a:off x="10612551" y="5721649"/>
              <a:ext cx="1238885" cy="416559"/>
            </a:xfrm>
            <a:custGeom>
              <a:rect b="b" l="l" r="r" t="t"/>
              <a:pathLst>
                <a:path extrusionOk="0" h="416560" w="1238884">
                  <a:moveTo>
                    <a:pt x="1238888" y="416284"/>
                  </a:moveTo>
                  <a:lnTo>
                    <a:pt x="0" y="416284"/>
                  </a:lnTo>
                  <a:lnTo>
                    <a:pt x="6753" y="383206"/>
                  </a:lnTo>
                  <a:lnTo>
                    <a:pt x="31414" y="310433"/>
                  </a:lnTo>
                  <a:lnTo>
                    <a:pt x="80579" y="237661"/>
                  </a:lnTo>
                  <a:lnTo>
                    <a:pt x="160848" y="204582"/>
                  </a:lnTo>
                  <a:lnTo>
                    <a:pt x="194326" y="208901"/>
                  </a:lnTo>
                  <a:lnTo>
                    <a:pt x="231903" y="222730"/>
                  </a:lnTo>
                  <a:lnTo>
                    <a:pt x="273810" y="247382"/>
                  </a:lnTo>
                  <a:lnTo>
                    <a:pt x="320274" y="284168"/>
                  </a:lnTo>
                  <a:lnTo>
                    <a:pt x="321893" y="242116"/>
                  </a:lnTo>
                  <a:lnTo>
                    <a:pt x="340361" y="148408"/>
                  </a:lnTo>
                  <a:lnTo>
                    <a:pt x="396091" y="51717"/>
                  </a:lnTo>
                  <a:lnTo>
                    <a:pt x="509499" y="711"/>
                  </a:lnTo>
                  <a:lnTo>
                    <a:pt x="520992" y="0"/>
                  </a:lnTo>
                  <a:lnTo>
                    <a:pt x="526484" y="0"/>
                  </a:lnTo>
                  <a:lnTo>
                    <a:pt x="634974" y="38656"/>
                  </a:lnTo>
                  <a:lnTo>
                    <a:pt x="695603" y="123700"/>
                  </a:lnTo>
                  <a:lnTo>
                    <a:pt x="721992" y="208744"/>
                  </a:lnTo>
                  <a:lnTo>
                    <a:pt x="727761" y="247401"/>
                  </a:lnTo>
                  <a:lnTo>
                    <a:pt x="736290" y="230778"/>
                  </a:lnTo>
                  <a:lnTo>
                    <a:pt x="762615" y="194208"/>
                  </a:lnTo>
                  <a:lnTo>
                    <a:pt x="807848" y="157639"/>
                  </a:lnTo>
                  <a:lnTo>
                    <a:pt x="873100" y="141016"/>
                  </a:lnTo>
                  <a:lnTo>
                    <a:pt x="879914" y="141016"/>
                  </a:lnTo>
                  <a:lnTo>
                    <a:pt x="961071" y="178087"/>
                  </a:lnTo>
                  <a:lnTo>
                    <a:pt x="994633" y="240160"/>
                  </a:lnTo>
                  <a:lnTo>
                    <a:pt x="1006446" y="299154"/>
                  </a:lnTo>
                  <a:lnTo>
                    <a:pt x="1007861" y="325409"/>
                  </a:lnTo>
                  <a:lnTo>
                    <a:pt x="1011535" y="320396"/>
                  </a:lnTo>
                  <a:lnTo>
                    <a:pt x="1022984" y="309365"/>
                  </a:lnTo>
                  <a:lnTo>
                    <a:pt x="1042852" y="298335"/>
                  </a:lnTo>
                  <a:lnTo>
                    <a:pt x="1071784" y="293321"/>
                  </a:lnTo>
                  <a:lnTo>
                    <a:pt x="1080177" y="293687"/>
                  </a:lnTo>
                  <a:lnTo>
                    <a:pt x="1177166" y="333988"/>
                  </a:lnTo>
                  <a:lnTo>
                    <a:pt x="1216570" y="372258"/>
                  </a:lnTo>
                  <a:lnTo>
                    <a:pt x="1234587" y="403415"/>
                  </a:lnTo>
                  <a:lnTo>
                    <a:pt x="1238888" y="416284"/>
                  </a:lnTo>
                  <a:close/>
                </a:path>
              </a:pathLst>
            </a:custGeom>
            <a:solidFill>
              <a:srgbClr val="CAB8C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8" name="Google Shape;268;p8"/>
            <p:cNvSpPr/>
            <p:nvPr/>
          </p:nvSpPr>
          <p:spPr>
            <a:xfrm>
              <a:off x="189684" y="4729683"/>
              <a:ext cx="1238885" cy="416559"/>
            </a:xfrm>
            <a:custGeom>
              <a:rect b="b" l="l" r="r" t="t"/>
              <a:pathLst>
                <a:path extrusionOk="0" h="416560" w="1238885">
                  <a:moveTo>
                    <a:pt x="1238888" y="416284"/>
                  </a:moveTo>
                  <a:lnTo>
                    <a:pt x="0" y="416284"/>
                  </a:lnTo>
                  <a:lnTo>
                    <a:pt x="6753" y="383206"/>
                  </a:lnTo>
                  <a:lnTo>
                    <a:pt x="31414" y="310433"/>
                  </a:lnTo>
                  <a:lnTo>
                    <a:pt x="80580" y="237661"/>
                  </a:lnTo>
                  <a:lnTo>
                    <a:pt x="160849" y="204582"/>
                  </a:lnTo>
                  <a:lnTo>
                    <a:pt x="194326" y="208901"/>
                  </a:lnTo>
                  <a:lnTo>
                    <a:pt x="231903" y="222731"/>
                  </a:lnTo>
                  <a:lnTo>
                    <a:pt x="273810" y="247382"/>
                  </a:lnTo>
                  <a:lnTo>
                    <a:pt x="320274" y="284167"/>
                  </a:lnTo>
                  <a:lnTo>
                    <a:pt x="321893" y="242116"/>
                  </a:lnTo>
                  <a:lnTo>
                    <a:pt x="340361" y="148408"/>
                  </a:lnTo>
                  <a:lnTo>
                    <a:pt x="396091" y="51716"/>
                  </a:lnTo>
                  <a:lnTo>
                    <a:pt x="509499" y="711"/>
                  </a:lnTo>
                  <a:lnTo>
                    <a:pt x="520992" y="0"/>
                  </a:lnTo>
                  <a:lnTo>
                    <a:pt x="526484" y="0"/>
                  </a:lnTo>
                  <a:lnTo>
                    <a:pt x="634974" y="38656"/>
                  </a:lnTo>
                  <a:lnTo>
                    <a:pt x="695603" y="123700"/>
                  </a:lnTo>
                  <a:lnTo>
                    <a:pt x="721992" y="208744"/>
                  </a:lnTo>
                  <a:lnTo>
                    <a:pt x="727762" y="247401"/>
                  </a:lnTo>
                  <a:lnTo>
                    <a:pt x="736290" y="230778"/>
                  </a:lnTo>
                  <a:lnTo>
                    <a:pt x="762615" y="194208"/>
                  </a:lnTo>
                  <a:lnTo>
                    <a:pt x="807848" y="157638"/>
                  </a:lnTo>
                  <a:lnTo>
                    <a:pt x="873100" y="141015"/>
                  </a:lnTo>
                  <a:lnTo>
                    <a:pt x="879915" y="141015"/>
                  </a:lnTo>
                  <a:lnTo>
                    <a:pt x="961071" y="178087"/>
                  </a:lnTo>
                  <a:lnTo>
                    <a:pt x="994633" y="240160"/>
                  </a:lnTo>
                  <a:lnTo>
                    <a:pt x="1006447" y="299154"/>
                  </a:lnTo>
                  <a:lnTo>
                    <a:pt x="1007862" y="325410"/>
                  </a:lnTo>
                  <a:lnTo>
                    <a:pt x="1011535" y="320396"/>
                  </a:lnTo>
                  <a:lnTo>
                    <a:pt x="1022984" y="309365"/>
                  </a:lnTo>
                  <a:lnTo>
                    <a:pt x="1042853" y="298335"/>
                  </a:lnTo>
                  <a:lnTo>
                    <a:pt x="1071784" y="293321"/>
                  </a:lnTo>
                  <a:lnTo>
                    <a:pt x="1080178" y="293687"/>
                  </a:lnTo>
                  <a:lnTo>
                    <a:pt x="1177166" y="333988"/>
                  </a:lnTo>
                  <a:lnTo>
                    <a:pt x="1216570" y="372258"/>
                  </a:lnTo>
                  <a:lnTo>
                    <a:pt x="1234587" y="403415"/>
                  </a:lnTo>
                  <a:lnTo>
                    <a:pt x="1238888" y="416284"/>
                  </a:lnTo>
                  <a:close/>
                </a:path>
              </a:pathLst>
            </a:custGeom>
            <a:solidFill>
              <a:srgbClr val="85C5A7"/>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69" name="Google Shape;269;p8"/>
            <p:cNvSpPr/>
            <p:nvPr/>
          </p:nvSpPr>
          <p:spPr>
            <a:xfrm>
              <a:off x="9993051" y="920232"/>
              <a:ext cx="1238885" cy="416559"/>
            </a:xfrm>
            <a:custGeom>
              <a:rect b="b" l="l" r="r" t="t"/>
              <a:pathLst>
                <a:path extrusionOk="0" h="416559" w="1238884">
                  <a:moveTo>
                    <a:pt x="1238888" y="416285"/>
                  </a:moveTo>
                  <a:lnTo>
                    <a:pt x="0" y="416285"/>
                  </a:lnTo>
                  <a:lnTo>
                    <a:pt x="6753" y="383206"/>
                  </a:lnTo>
                  <a:lnTo>
                    <a:pt x="31414" y="310433"/>
                  </a:lnTo>
                  <a:lnTo>
                    <a:pt x="80579" y="237661"/>
                  </a:lnTo>
                  <a:lnTo>
                    <a:pt x="160848" y="204582"/>
                  </a:lnTo>
                  <a:lnTo>
                    <a:pt x="194326" y="208901"/>
                  </a:lnTo>
                  <a:lnTo>
                    <a:pt x="231903" y="222731"/>
                  </a:lnTo>
                  <a:lnTo>
                    <a:pt x="273810" y="247383"/>
                  </a:lnTo>
                  <a:lnTo>
                    <a:pt x="320274" y="284168"/>
                  </a:lnTo>
                  <a:lnTo>
                    <a:pt x="321893" y="242116"/>
                  </a:lnTo>
                  <a:lnTo>
                    <a:pt x="340361" y="148408"/>
                  </a:lnTo>
                  <a:lnTo>
                    <a:pt x="396091" y="51716"/>
                  </a:lnTo>
                  <a:lnTo>
                    <a:pt x="509499" y="711"/>
                  </a:lnTo>
                  <a:lnTo>
                    <a:pt x="520992" y="0"/>
                  </a:lnTo>
                  <a:lnTo>
                    <a:pt x="526484" y="0"/>
                  </a:lnTo>
                  <a:lnTo>
                    <a:pt x="634974" y="38656"/>
                  </a:lnTo>
                  <a:lnTo>
                    <a:pt x="695603" y="123700"/>
                  </a:lnTo>
                  <a:lnTo>
                    <a:pt x="721992" y="208744"/>
                  </a:lnTo>
                  <a:lnTo>
                    <a:pt x="727761" y="247401"/>
                  </a:lnTo>
                  <a:lnTo>
                    <a:pt x="736290" y="230778"/>
                  </a:lnTo>
                  <a:lnTo>
                    <a:pt x="762615" y="194208"/>
                  </a:lnTo>
                  <a:lnTo>
                    <a:pt x="807848" y="157638"/>
                  </a:lnTo>
                  <a:lnTo>
                    <a:pt x="873100" y="141016"/>
                  </a:lnTo>
                  <a:lnTo>
                    <a:pt x="879914" y="141016"/>
                  </a:lnTo>
                  <a:lnTo>
                    <a:pt x="961071" y="178087"/>
                  </a:lnTo>
                  <a:lnTo>
                    <a:pt x="994633" y="240161"/>
                  </a:lnTo>
                  <a:lnTo>
                    <a:pt x="1006446" y="299154"/>
                  </a:lnTo>
                  <a:lnTo>
                    <a:pt x="1007861" y="325410"/>
                  </a:lnTo>
                  <a:lnTo>
                    <a:pt x="1011535" y="320396"/>
                  </a:lnTo>
                  <a:lnTo>
                    <a:pt x="1022984" y="309366"/>
                  </a:lnTo>
                  <a:lnTo>
                    <a:pt x="1042852" y="298335"/>
                  </a:lnTo>
                  <a:lnTo>
                    <a:pt x="1071784" y="293321"/>
                  </a:lnTo>
                  <a:lnTo>
                    <a:pt x="1080177" y="293687"/>
                  </a:lnTo>
                  <a:lnTo>
                    <a:pt x="1177166" y="333988"/>
                  </a:lnTo>
                  <a:lnTo>
                    <a:pt x="1216570" y="372258"/>
                  </a:lnTo>
                  <a:lnTo>
                    <a:pt x="1234587" y="403416"/>
                  </a:lnTo>
                  <a:lnTo>
                    <a:pt x="1238888" y="416285"/>
                  </a:lnTo>
                  <a:close/>
                </a:path>
              </a:pathLst>
            </a:custGeom>
            <a:solidFill>
              <a:srgbClr val="F7CEBB"/>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70" name="Google Shape;270;p8"/>
            <p:cNvPicPr preferRelativeResize="0"/>
            <p:nvPr/>
          </p:nvPicPr>
          <p:blipFill rotWithShape="1">
            <a:blip r:embed="rId5">
              <a:alphaModFix/>
            </a:blip>
            <a:srcRect b="0" l="0" r="0" t="0"/>
            <a:stretch/>
          </p:blipFill>
          <p:spPr>
            <a:xfrm>
              <a:off x="391366" y="2923765"/>
              <a:ext cx="3201454" cy="3741736"/>
            </a:xfrm>
            <a:prstGeom prst="rect">
              <a:avLst/>
            </a:prstGeom>
            <a:noFill/>
            <a:ln>
              <a:noFill/>
            </a:ln>
          </p:spPr>
        </p:pic>
        <p:pic>
          <p:nvPicPr>
            <p:cNvPr id="271" name="Google Shape;271;p8"/>
            <p:cNvPicPr preferRelativeResize="0"/>
            <p:nvPr/>
          </p:nvPicPr>
          <p:blipFill rotWithShape="1">
            <a:blip r:embed="rId6">
              <a:alphaModFix/>
            </a:blip>
            <a:srcRect b="0" l="0" r="0" t="0"/>
            <a:stretch/>
          </p:blipFill>
          <p:spPr>
            <a:xfrm>
              <a:off x="2479509" y="1336791"/>
              <a:ext cx="7462150" cy="2737340"/>
            </a:xfrm>
            <a:prstGeom prst="rect">
              <a:avLst/>
            </a:prstGeom>
            <a:noFill/>
            <a:ln>
              <a:noFill/>
            </a:ln>
          </p:spPr>
        </p:pic>
      </p:gr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grpSp>
        <p:nvGrpSpPr>
          <p:cNvPr id="276" name="Google Shape;276;p9"/>
          <p:cNvGrpSpPr/>
          <p:nvPr/>
        </p:nvGrpSpPr>
        <p:grpSpPr>
          <a:xfrm>
            <a:off x="-869761" y="-343462"/>
            <a:ext cx="15143621" cy="8461269"/>
            <a:chOff x="-869761" y="-343462"/>
            <a:chExt cx="15143621" cy="8461269"/>
          </a:xfrm>
        </p:grpSpPr>
        <p:pic>
          <p:nvPicPr>
            <p:cNvPr id="277" name="Google Shape;277;p9"/>
            <p:cNvPicPr preferRelativeResize="0"/>
            <p:nvPr/>
          </p:nvPicPr>
          <p:blipFill rotWithShape="1">
            <a:blip r:embed="rId3">
              <a:alphaModFix/>
            </a:blip>
            <a:srcRect b="0" l="0" r="0" t="0"/>
            <a:stretch/>
          </p:blipFill>
          <p:spPr>
            <a:xfrm rot="10800000">
              <a:off x="-154688" y="6273195"/>
              <a:ext cx="14428548" cy="1844612"/>
            </a:xfrm>
            <a:prstGeom prst="rect">
              <a:avLst/>
            </a:prstGeom>
            <a:noFill/>
            <a:ln>
              <a:noFill/>
            </a:ln>
          </p:spPr>
        </p:pic>
        <p:sp>
          <p:nvSpPr>
            <p:cNvPr id="278" name="Google Shape;278;p9"/>
            <p:cNvSpPr/>
            <p:nvPr/>
          </p:nvSpPr>
          <p:spPr>
            <a:xfrm rot="10800000">
              <a:off x="-869761" y="6273195"/>
              <a:ext cx="14303462" cy="133493"/>
            </a:xfrm>
            <a:custGeom>
              <a:rect b="b" l="l" r="r" t="t"/>
              <a:pathLst>
                <a:path extrusionOk="0" h="635000" w="68038600">
                  <a:moveTo>
                    <a:pt x="0" y="0"/>
                  </a:moveTo>
                  <a:lnTo>
                    <a:pt x="68038600" y="0"/>
                  </a:lnTo>
                  <a:lnTo>
                    <a:pt x="68038600" y="635000"/>
                  </a:lnTo>
                  <a:lnTo>
                    <a:pt x="0" y="63500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79" name="Google Shape;279;p9"/>
            <p:cNvSpPr/>
            <p:nvPr/>
          </p:nvSpPr>
          <p:spPr>
            <a:xfrm rot="476253">
              <a:off x="1907614" y="206315"/>
              <a:ext cx="8376771" cy="5972974"/>
            </a:xfrm>
            <a:custGeom>
              <a:rect b="b" l="l" r="r" t="t"/>
              <a:pathLst>
                <a:path extrusionOk="0" h="2417909" w="3527991">
                  <a:moveTo>
                    <a:pt x="0" y="0"/>
                  </a:moveTo>
                  <a:lnTo>
                    <a:pt x="3527991" y="0"/>
                  </a:lnTo>
                  <a:lnTo>
                    <a:pt x="3527991" y="2417909"/>
                  </a:lnTo>
                  <a:lnTo>
                    <a:pt x="0" y="2417909"/>
                  </a:lnTo>
                  <a:close/>
                </a:path>
              </a:pathLst>
            </a:custGeom>
            <a:solidFill>
              <a:srgbClr val="F4BEB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280" name="Google Shape;280;p9"/>
            <p:cNvSpPr/>
            <p:nvPr/>
          </p:nvSpPr>
          <p:spPr>
            <a:xfrm>
              <a:off x="2532381" y="454036"/>
              <a:ext cx="7555103" cy="5177889"/>
            </a:xfrm>
            <a:custGeom>
              <a:rect b="b" l="l" r="r" t="t"/>
              <a:pathLst>
                <a:path extrusionOk="0" h="2417909" w="3527991">
                  <a:moveTo>
                    <a:pt x="0" y="0"/>
                  </a:moveTo>
                  <a:lnTo>
                    <a:pt x="3527991" y="0"/>
                  </a:lnTo>
                  <a:lnTo>
                    <a:pt x="3527991" y="2417909"/>
                  </a:lnTo>
                  <a:lnTo>
                    <a:pt x="0" y="2417909"/>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pic>
          <p:nvPicPr>
            <p:cNvPr id="281" name="Google Shape;281;p9"/>
            <p:cNvPicPr preferRelativeResize="0"/>
            <p:nvPr/>
          </p:nvPicPr>
          <p:blipFill rotWithShape="1">
            <a:blip r:embed="rId4">
              <a:alphaModFix/>
            </a:blip>
            <a:srcRect b="0" l="0" r="0" t="0"/>
            <a:stretch/>
          </p:blipFill>
          <p:spPr>
            <a:xfrm>
              <a:off x="1716184" y="451311"/>
              <a:ext cx="8759630" cy="5180615"/>
            </a:xfrm>
            <a:prstGeom prst="rect">
              <a:avLst/>
            </a:prstGeom>
            <a:noFill/>
            <a:ln>
              <a:noFill/>
            </a:ln>
          </p:spPr>
        </p:pic>
        <p:sp>
          <p:nvSpPr>
            <p:cNvPr id="282" name="Google Shape;282;p9"/>
            <p:cNvSpPr/>
            <p:nvPr/>
          </p:nvSpPr>
          <p:spPr>
            <a:xfrm>
              <a:off x="2552477" y="3431511"/>
              <a:ext cx="763675" cy="517491"/>
            </a:xfrm>
            <a:prstGeom prst="rect">
              <a:avLst/>
            </a:prstGeom>
            <a:solidFill>
              <a:srgbClr val="C2DA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Helvetica Neue"/>
                  <a:ea typeface="Helvetica Neue"/>
                  <a:cs typeface="Helvetica Neue"/>
                  <a:sym typeface="Helvetica Neue"/>
                </a:rPr>
                <a:t>20 HS</a:t>
              </a:r>
              <a:endParaRPr b="0" i="0" sz="1400" u="none" cap="none" strike="noStrike">
                <a:solidFill>
                  <a:srgbClr val="000000"/>
                </a:solidFill>
                <a:latin typeface="Arial"/>
                <a:ea typeface="Arial"/>
                <a:cs typeface="Arial"/>
                <a:sym typeface="Arial"/>
              </a:endParaRPr>
            </a:p>
          </p:txBody>
        </p:sp>
        <p:sp>
          <p:nvSpPr>
            <p:cNvPr id="283" name="Google Shape;283;p9"/>
            <p:cNvSpPr/>
            <p:nvPr/>
          </p:nvSpPr>
          <p:spPr>
            <a:xfrm>
              <a:off x="3486961" y="3431511"/>
              <a:ext cx="763675" cy="517491"/>
            </a:xfrm>
            <a:prstGeom prst="rect">
              <a:avLst/>
            </a:prstGeom>
            <a:solidFill>
              <a:srgbClr val="E4C6B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rgbClr val="C00000"/>
                  </a:solidFill>
                  <a:latin typeface="Helvetica Neue"/>
                  <a:ea typeface="Helvetica Neue"/>
                  <a:cs typeface="Helvetica Neue"/>
                  <a:sym typeface="Helvetica Neue"/>
                </a:rPr>
                <a:t>17</a:t>
              </a:r>
              <a:r>
                <a:rPr b="0" i="0" lang="en-US" sz="1800" u="none" cap="none" strike="noStrike">
                  <a:solidFill>
                    <a:srgbClr val="C00000"/>
                  </a:solidFill>
                  <a:latin typeface="Helvetica Neue"/>
                  <a:ea typeface="Helvetica Neue"/>
                  <a:cs typeface="Helvetica Neue"/>
                  <a:sym typeface="Helvetica Neue"/>
                </a:rPr>
                <a:t> HS</a:t>
              </a:r>
              <a:endParaRPr b="0" i="0" sz="1400" u="none" cap="none" strike="noStrike">
                <a:solidFill>
                  <a:srgbClr val="000000"/>
                </a:solidFill>
                <a:latin typeface="Arial"/>
                <a:ea typeface="Arial"/>
                <a:cs typeface="Arial"/>
                <a:sym typeface="Arial"/>
              </a:endParaRPr>
            </a:p>
          </p:txBody>
        </p:sp>
        <p:sp>
          <p:nvSpPr>
            <p:cNvPr id="284" name="Google Shape;284;p9"/>
            <p:cNvSpPr/>
            <p:nvPr/>
          </p:nvSpPr>
          <p:spPr>
            <a:xfrm>
              <a:off x="4411397" y="3431511"/>
              <a:ext cx="763675" cy="517491"/>
            </a:xfrm>
            <a:prstGeom prst="rect">
              <a:avLst/>
            </a:prstGeom>
            <a:solidFill>
              <a:srgbClr val="C2DA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Helvetica Neue"/>
                  <a:ea typeface="Helvetica Neue"/>
                  <a:cs typeface="Helvetica Neue"/>
                  <a:sym typeface="Helvetica Neue"/>
                </a:rPr>
                <a:t>0 HS</a:t>
              </a:r>
              <a:endParaRPr b="0" i="0" sz="1400" u="none" cap="none" strike="noStrike">
                <a:solidFill>
                  <a:srgbClr val="000000"/>
                </a:solidFill>
                <a:latin typeface="Arial"/>
                <a:ea typeface="Arial"/>
                <a:cs typeface="Arial"/>
                <a:sym typeface="Arial"/>
              </a:endParaRPr>
            </a:p>
          </p:txBody>
        </p:sp>
        <p:sp>
          <p:nvSpPr>
            <p:cNvPr id="285" name="Google Shape;285;p9"/>
            <p:cNvSpPr/>
            <p:nvPr/>
          </p:nvSpPr>
          <p:spPr>
            <a:xfrm>
              <a:off x="6990524" y="3391319"/>
              <a:ext cx="763675" cy="517491"/>
            </a:xfrm>
            <a:prstGeom prst="rect">
              <a:avLst/>
            </a:prstGeom>
            <a:solidFill>
              <a:srgbClr val="C2DA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Helvetica Neue"/>
                  <a:ea typeface="Helvetica Neue"/>
                  <a:cs typeface="Helvetica Neue"/>
                  <a:sym typeface="Helvetica Neue"/>
                </a:rPr>
                <a:t>37 HS</a:t>
              </a:r>
              <a:endParaRPr b="0" i="0" sz="1400" u="none" cap="none" strike="noStrike">
                <a:solidFill>
                  <a:srgbClr val="000000"/>
                </a:solidFill>
                <a:latin typeface="Arial"/>
                <a:ea typeface="Arial"/>
                <a:cs typeface="Arial"/>
                <a:sym typeface="Arial"/>
              </a:endParaRPr>
            </a:p>
          </p:txBody>
        </p:sp>
        <p:sp>
          <p:nvSpPr>
            <p:cNvPr id="286" name="Google Shape;286;p9"/>
            <p:cNvSpPr/>
            <p:nvPr/>
          </p:nvSpPr>
          <p:spPr>
            <a:xfrm>
              <a:off x="7938759" y="3391319"/>
              <a:ext cx="763675" cy="517491"/>
            </a:xfrm>
            <a:prstGeom prst="rect">
              <a:avLst/>
            </a:prstGeom>
            <a:solidFill>
              <a:srgbClr val="C2DA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Helvetica Neue"/>
                  <a:ea typeface="Helvetica Neue"/>
                  <a:cs typeface="Helvetica Neue"/>
                  <a:sym typeface="Helvetica Neue"/>
                </a:rPr>
                <a:t>0 HS</a:t>
              </a:r>
              <a:endParaRPr b="0" i="0" sz="1400" u="none" cap="none" strike="noStrike">
                <a:solidFill>
                  <a:srgbClr val="000000"/>
                </a:solidFill>
                <a:latin typeface="Arial"/>
                <a:ea typeface="Arial"/>
                <a:cs typeface="Arial"/>
                <a:sym typeface="Arial"/>
              </a:endParaRPr>
            </a:p>
          </p:txBody>
        </p:sp>
        <p:sp>
          <p:nvSpPr>
            <p:cNvPr id="287" name="Google Shape;287;p9"/>
            <p:cNvSpPr/>
            <p:nvPr/>
          </p:nvSpPr>
          <p:spPr>
            <a:xfrm>
              <a:off x="8853251" y="3393831"/>
              <a:ext cx="763675" cy="517491"/>
            </a:xfrm>
            <a:prstGeom prst="rect">
              <a:avLst/>
            </a:prstGeom>
            <a:solidFill>
              <a:srgbClr val="C2DA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C00000"/>
                  </a:solidFill>
                  <a:latin typeface="Helvetica Neue"/>
                  <a:ea typeface="Helvetica Neue"/>
                  <a:cs typeface="Helvetica Neue"/>
                  <a:sym typeface="Helvetica Neue"/>
                </a:rPr>
                <a:t>0 HS</a:t>
              </a:r>
              <a:endParaRPr b="0" i="0" sz="1400" u="none" cap="none" strike="noStrike">
                <a:solidFill>
                  <a:srgbClr val="000000"/>
                </a:solidFill>
                <a:latin typeface="Arial"/>
                <a:ea typeface="Arial"/>
                <a:cs typeface="Arial"/>
                <a:sym typeface="Arial"/>
              </a:endParaRPr>
            </a:p>
          </p:txBody>
        </p:sp>
        <p:sp>
          <p:nvSpPr>
            <p:cNvPr id="288" name="Google Shape;288;p9"/>
            <p:cNvSpPr txBox="1"/>
            <p:nvPr/>
          </p:nvSpPr>
          <p:spPr>
            <a:xfrm>
              <a:off x="2571424" y="3949002"/>
              <a:ext cx="740908" cy="338554"/>
            </a:xfrm>
            <a:prstGeom prst="rect">
              <a:avLst/>
            </a:prstGeom>
            <a:solidFill>
              <a:srgbClr val="C2DA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Helvetica Neue"/>
                  <a:ea typeface="Helvetica Neue"/>
                  <a:cs typeface="Helvetica Neue"/>
                  <a:sym typeface="Helvetica Neue"/>
                </a:rPr>
                <a:t>46,51%</a:t>
              </a:r>
              <a:endParaRPr b="0" i="0" sz="1400" u="none" cap="none" strike="noStrike">
                <a:solidFill>
                  <a:srgbClr val="000000"/>
                </a:solidFill>
                <a:latin typeface="Arial"/>
                <a:ea typeface="Arial"/>
                <a:cs typeface="Arial"/>
                <a:sym typeface="Arial"/>
              </a:endParaRPr>
            </a:p>
          </p:txBody>
        </p:sp>
        <p:sp>
          <p:nvSpPr>
            <p:cNvPr id="289" name="Google Shape;289;p9"/>
            <p:cNvSpPr txBox="1"/>
            <p:nvPr/>
          </p:nvSpPr>
          <p:spPr>
            <a:xfrm>
              <a:off x="3473093" y="3935573"/>
              <a:ext cx="777544" cy="338554"/>
            </a:xfrm>
            <a:prstGeom prst="rect">
              <a:avLst/>
            </a:prstGeom>
            <a:solidFill>
              <a:srgbClr val="E4C6B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Helvetica Neue"/>
                  <a:ea typeface="Helvetica Neue"/>
                  <a:cs typeface="Helvetica Neue"/>
                  <a:sym typeface="Helvetica Neue"/>
                </a:rPr>
                <a:t>53,49%</a:t>
              </a:r>
              <a:endParaRPr b="0" i="0" sz="1400" u="none" cap="none" strike="noStrike">
                <a:solidFill>
                  <a:srgbClr val="000000"/>
                </a:solidFill>
                <a:latin typeface="Arial"/>
                <a:ea typeface="Arial"/>
                <a:cs typeface="Arial"/>
                <a:sym typeface="Arial"/>
              </a:endParaRPr>
            </a:p>
          </p:txBody>
        </p:sp>
        <p:sp>
          <p:nvSpPr>
            <p:cNvPr id="290" name="Google Shape;290;p9"/>
            <p:cNvSpPr txBox="1"/>
            <p:nvPr/>
          </p:nvSpPr>
          <p:spPr>
            <a:xfrm>
              <a:off x="4407577" y="3935573"/>
              <a:ext cx="778691" cy="338554"/>
            </a:xfrm>
            <a:prstGeom prst="rect">
              <a:avLst/>
            </a:prstGeom>
            <a:solidFill>
              <a:srgbClr val="C2DA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Helvetica Neue"/>
                  <a:ea typeface="Helvetica Neue"/>
                  <a:cs typeface="Helvetica Neue"/>
                  <a:sym typeface="Helvetica Neue"/>
                </a:rPr>
                <a:t>0%</a:t>
              </a:r>
              <a:endParaRPr b="0" i="0" sz="1400" u="none" cap="none" strike="noStrike">
                <a:solidFill>
                  <a:srgbClr val="000000"/>
                </a:solidFill>
                <a:latin typeface="Arial"/>
                <a:ea typeface="Arial"/>
                <a:cs typeface="Arial"/>
                <a:sym typeface="Arial"/>
              </a:endParaRPr>
            </a:p>
          </p:txBody>
        </p:sp>
        <p:sp>
          <p:nvSpPr>
            <p:cNvPr id="291" name="Google Shape;291;p9"/>
            <p:cNvSpPr txBox="1"/>
            <p:nvPr/>
          </p:nvSpPr>
          <p:spPr>
            <a:xfrm>
              <a:off x="7035026" y="3909355"/>
              <a:ext cx="657904" cy="338554"/>
            </a:xfrm>
            <a:prstGeom prst="rect">
              <a:avLst/>
            </a:prstGeom>
            <a:solidFill>
              <a:srgbClr val="C2DAC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Helvetica Neue"/>
                  <a:ea typeface="Helvetica Neue"/>
                  <a:cs typeface="Helvetica Neue"/>
                  <a:sym typeface="Helvetica Neue"/>
                </a:rPr>
                <a:t>100%</a:t>
              </a:r>
              <a:endParaRPr b="0" i="0" sz="1400" u="none" cap="none" strike="noStrike">
                <a:solidFill>
                  <a:srgbClr val="000000"/>
                </a:solidFill>
                <a:latin typeface="Arial"/>
                <a:ea typeface="Arial"/>
                <a:cs typeface="Arial"/>
                <a:sym typeface="Arial"/>
              </a:endParaRPr>
            </a:p>
          </p:txBody>
        </p:sp>
        <p:sp>
          <p:nvSpPr>
            <p:cNvPr id="292" name="Google Shape;292;p9"/>
            <p:cNvSpPr txBox="1"/>
            <p:nvPr/>
          </p:nvSpPr>
          <p:spPr>
            <a:xfrm>
              <a:off x="7959462" y="3925526"/>
              <a:ext cx="777544" cy="338554"/>
            </a:xfrm>
            <a:prstGeom prst="rect">
              <a:avLst/>
            </a:prstGeom>
            <a:solidFill>
              <a:srgbClr val="E4C6B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Helvetica Neue"/>
                  <a:ea typeface="Helvetica Neue"/>
                  <a:cs typeface="Helvetica Neue"/>
                  <a:sym typeface="Helvetica Neue"/>
                </a:rPr>
                <a:t>0%</a:t>
              </a:r>
              <a:endParaRPr b="0" i="0" sz="1400" u="none" cap="none" strike="noStrike">
                <a:solidFill>
                  <a:srgbClr val="000000"/>
                </a:solidFill>
                <a:latin typeface="Arial"/>
                <a:ea typeface="Arial"/>
                <a:cs typeface="Arial"/>
                <a:sym typeface="Arial"/>
              </a:endParaRPr>
            </a:p>
          </p:txBody>
        </p:sp>
        <p:sp>
          <p:nvSpPr>
            <p:cNvPr id="293" name="Google Shape;293;p9"/>
            <p:cNvSpPr/>
            <p:nvPr/>
          </p:nvSpPr>
          <p:spPr>
            <a:xfrm>
              <a:off x="3215473" y="4913644"/>
              <a:ext cx="6310364" cy="338554"/>
            </a:xfrm>
            <a:prstGeom prst="rect">
              <a:avLst/>
            </a:prstGeom>
            <a:solidFill>
              <a:srgbClr val="FFF9C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blue and white background with text and a blue circle&#10;&#10;Description automatically generated" id="298" name="Google Shape;298;p10"/>
          <p:cNvPicPr preferRelativeResize="0"/>
          <p:nvPr/>
        </p:nvPicPr>
        <p:blipFill rotWithShape="1">
          <a:blip r:embed="rId3">
            <a:alphaModFix/>
          </a:blip>
          <a:srcRect b="0" l="0" r="13791" t="0"/>
          <a:stretch/>
        </p:blipFill>
        <p:spPr>
          <a:xfrm>
            <a:off x="68300" y="1487156"/>
            <a:ext cx="12055400" cy="34959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2023-09-04T08:00:42Z</dcterms:created>
  <dc:creator>Admin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ies>
</file>