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1" r:id="rId3"/>
  </p:sldMasterIdLst>
  <p:notesMasterIdLst>
    <p:notesMasterId r:id="rId5"/>
  </p:notesMasterIdLst>
  <p:sldIdLst>
    <p:sldId id="260" r:id="rId4"/>
    <p:sldId id="256" r:id="rId6"/>
    <p:sldId id="257" r:id="rId7"/>
    <p:sldId id="258" r:id="rId8"/>
    <p:sldId id="259" r:id="rId9"/>
    <p:sldId id="263" r:id="rId10"/>
    <p:sldId id="261" r:id="rId11"/>
    <p:sldId id="265" r:id="rId12"/>
    <p:sldId id="281" r:id="rId13"/>
    <p:sldId id="266" r:id="rId14"/>
    <p:sldId id="267" r:id="rId15"/>
    <p:sldId id="273" r:id="rId16"/>
    <p:sldId id="272" r:id="rId17"/>
    <p:sldId id="276" r:id="rId18"/>
    <p:sldId id="282" r:id="rId19"/>
    <p:sldId id="264" r:id="rId20"/>
    <p:sldId id="269" r:id="rId21"/>
    <p:sldId id="274" r:id="rId22"/>
    <p:sldId id="283" r:id="rId23"/>
    <p:sldId id="284" r:id="rId24"/>
    <p:sldId id="285" r:id="rId25"/>
    <p:sldId id="286" r:id="rId26"/>
    <p:sldId id="275" r:id="rId27"/>
    <p:sldId id="277" r:id="rId28"/>
    <p:sldId id="280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234" y="39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" name="Google Shape;5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&#10;文本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83" name="Google Shape;8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文本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6" name="Google Shape;96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7" name="Google Shape;97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8" name="Google Shape;98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6" name="Google Shape;36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7" name="Google Shape;37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5" name="Google Shape;45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6" name="Google Shape;46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50" name="Google Shape;50;p32"/>
          <p:cNvSpPr txBox="1"/>
          <p:nvPr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 u="sng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  <a:hlinkClick r:id="rId2"/>
              </a:rPr>
              <a:t>PPT模板</a:t>
            </a:r>
            <a:r>
              <a:rPr lang="zh-CN" sz="10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 http://www.1ppt.com/moban/ </a:t>
            </a:r>
            <a:endParaRPr sz="10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7.png"/><Relationship Id="rId3" Type="http://schemas.openxmlformats.org/officeDocument/2006/relationships/image" Target="../media/image32.png"/><Relationship Id="rId2" Type="http://schemas.openxmlformats.org/officeDocument/2006/relationships/image" Target="../media/image66.png"/><Relationship Id="rId1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2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6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0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5805041" y="54325"/>
            <a:ext cx="6413240" cy="3468559"/>
            <a:chOff x="3812366" y="777208"/>
            <a:chExt cx="4470025" cy="1015763"/>
          </a:xfrm>
        </p:grpSpPr>
        <p:grpSp>
          <p:nvGrpSpPr>
            <p:cNvPr id="206" name="Google Shape;206;p5"/>
            <p:cNvGrpSpPr/>
            <p:nvPr/>
          </p:nvGrpSpPr>
          <p:grpSpPr>
            <a:xfrm>
              <a:off x="3812366" y="777208"/>
              <a:ext cx="4470025" cy="1015763"/>
              <a:chOff x="4435823" y="1594954"/>
              <a:chExt cx="3843951" cy="1231281"/>
            </a:xfrm>
          </p:grpSpPr>
          <p:pic>
            <p:nvPicPr>
              <p:cNvPr id="207" name="Google Shape;207;p5"/>
              <p:cNvPicPr preferRelativeResize="0"/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 rot="153278">
                <a:off x="5933329" y="162474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5"/>
              <p:cNvPicPr preferRelativeResize="0"/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 flipH="1">
                <a:off x="4435823" y="159495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5"/>
            <p:cNvSpPr/>
            <p:nvPr/>
          </p:nvSpPr>
          <p:spPr>
            <a:xfrm rot="3274">
              <a:off x="4189311" y="994530"/>
              <a:ext cx="3823834" cy="5317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1957" y="5887872"/>
            <a:ext cx="6430895" cy="943738"/>
            <a:chOff x="2806995" y="4614529"/>
            <a:chExt cx="8602300" cy="1265275"/>
          </a:xfrm>
        </p:grpSpPr>
        <p:sp>
          <p:nvSpPr>
            <p:cNvPr id="211" name="Google Shape;211;p5"/>
            <p:cNvSpPr/>
            <p:nvPr/>
          </p:nvSpPr>
          <p:spPr>
            <a:xfrm>
              <a:off x="2806995" y="4614529"/>
              <a:ext cx="8602300" cy="1265275"/>
            </a:xfrm>
            <a:prstGeom prst="rect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pic>
          <p:nvPicPr>
            <p:cNvPr id="212" name="Google Shape;212;p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342257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597439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8888918" y="502703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5" name="Google Shape;215;p5"/>
            <p:cNvGrpSpPr/>
            <p:nvPr/>
          </p:nvGrpSpPr>
          <p:grpSpPr>
            <a:xfrm>
              <a:off x="2956227" y="4775924"/>
              <a:ext cx="1277436" cy="978320"/>
              <a:chOff x="4020630" y="4748269"/>
              <a:chExt cx="998583" cy="764762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4169433" y="4748269"/>
                <a:ext cx="764762" cy="764762"/>
              </a:xfrm>
              <a:prstGeom prst="ellipse">
                <a:avLst/>
              </a:prstGeom>
              <a:solidFill>
                <a:srgbClr val="F75B62"/>
              </a:solidFill>
              <a:ln w="76200" cap="flat" cmpd="sng">
                <a:solidFill>
                  <a:srgbClr val="FFCCC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3274">
                <a:off x="4020630" y="5000616"/>
                <a:ext cx="998583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8" name="Google Shape;218;p5"/>
            <p:cNvGrpSpPr/>
            <p:nvPr/>
          </p:nvGrpSpPr>
          <p:grpSpPr>
            <a:xfrm>
              <a:off x="5297931" y="4775924"/>
              <a:ext cx="1182274" cy="978320"/>
              <a:chOff x="5851167" y="4748269"/>
              <a:chExt cx="924195" cy="764762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950054" y="4748269"/>
                <a:ext cx="764762" cy="764762"/>
              </a:xfrm>
              <a:prstGeom prst="ellipse">
                <a:avLst/>
              </a:prstGeom>
              <a:solidFill>
                <a:srgbClr val="FFC000"/>
              </a:solidFill>
              <a:ln w="76200" cap="flat" cmpd="sng">
                <a:solidFill>
                  <a:srgbClr val="FEE59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3274">
                <a:off x="5851167" y="5000773"/>
                <a:ext cx="92419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7568242" y="4775924"/>
              <a:ext cx="1246431" cy="978320"/>
              <a:chOff x="7625884" y="4748269"/>
              <a:chExt cx="974346" cy="764762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7730675" y="4748269"/>
                <a:ext cx="764762" cy="764762"/>
              </a:xfrm>
              <a:prstGeom prst="ellipse">
                <a:avLst/>
              </a:prstGeom>
              <a:solidFill>
                <a:srgbClr val="00B050"/>
              </a:solidFill>
              <a:ln w="76200" cap="flat" cmpd="sng">
                <a:solidFill>
                  <a:srgbClr val="C4E0B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3274">
                <a:off x="7625884" y="4977453"/>
                <a:ext cx="974346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9902423" y="4775924"/>
              <a:ext cx="1216163" cy="978320"/>
              <a:chOff x="9450534" y="4748269"/>
              <a:chExt cx="950685" cy="764762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511297" y="4748269"/>
                <a:ext cx="764762" cy="764762"/>
              </a:xfrm>
              <a:prstGeom prst="ellipse">
                <a:avLst/>
              </a:prstGeom>
              <a:solidFill>
                <a:srgbClr val="7030A0"/>
              </a:solidFill>
              <a:ln w="76200" cap="flat" cmpd="sng">
                <a:solidFill>
                  <a:srgbClr val="CC99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3274">
                <a:off x="9450534" y="5000815"/>
                <a:ext cx="95068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12932" y="3354361"/>
          <a:ext cx="6716602" cy="2462239"/>
        </p:xfrm>
        <a:graphic>
          <a:graphicData uri="http://schemas.openxmlformats.org/drawingml/2006/table">
            <a:tbl>
              <a:tblPr firstRow="1" firstCol="1" bandRow="1"/>
              <a:tblGrid>
                <a:gridCol w="2314746"/>
                <a:gridCol w="2200928"/>
                <a:gridCol w="2200928"/>
              </a:tblGrid>
              <a:tr h="134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(Muốn biết)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" y="470108"/>
            <a:ext cx="5108210" cy="61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/>
          <p:nvPr/>
        </p:nvSpPr>
        <p:spPr>
          <a:xfrm rot="3274">
            <a:off x="688301" y="-46494"/>
            <a:ext cx="91949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1.3/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dirty="0"/>
          </a:p>
        </p:txBody>
      </p:sp>
      <p:pic>
        <p:nvPicPr>
          <p:cNvPr id="350" name="Google Shape;350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 flipH="1">
            <a:off x="7149" y="60605"/>
            <a:ext cx="587060" cy="60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959" y="5220114"/>
            <a:ext cx="997041" cy="1071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2318" y="502415"/>
          <a:ext cx="11615510" cy="63703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10253"/>
                <a:gridCol w="9405257"/>
              </a:tblGrid>
              <a:tr h="1765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CÔNG VIỆC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THỰC HIỆN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  <a:tr h="5295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Nêu mục đích tổ chức sự kiện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Phục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vụ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việc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học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tập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  <a:tr h="14122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Giới thiệu đại biểu và thành phần tham dự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Giới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thiệu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tên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cụ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thể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của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đại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biểu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và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thanh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phần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tham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theo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thứ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sau</a:t>
                      </a:r>
                      <a:r>
                        <a:rPr lang="en-US" sz="2200" dirty="0">
                          <a:effectLst/>
                        </a:rPr>
                        <a:t>: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Khách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mời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ngoài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trường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 </a:t>
                      </a:r>
                      <a:r>
                        <a:rPr lang="en-US" sz="2200" dirty="0" err="1">
                          <a:effectLst/>
                        </a:rPr>
                        <a:t>Đại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diện</a:t>
                      </a:r>
                      <a:r>
                        <a:rPr lang="en-US" sz="2200" dirty="0">
                          <a:effectLst/>
                        </a:rPr>
                        <a:t> BGH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thầy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cô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giáo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bộ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môn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trong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tổ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ngữ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văn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 HS </a:t>
                      </a:r>
                      <a:r>
                        <a:rPr lang="en-US" sz="2200" dirty="0" err="1">
                          <a:effectLst/>
                        </a:rPr>
                        <a:t>khối</a:t>
                      </a:r>
                      <a:r>
                        <a:rPr lang="en-US" sz="2200" dirty="0">
                          <a:effectLst/>
                        </a:rPr>
                        <a:t> 10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 </a:t>
                      </a:r>
                      <a:r>
                        <a:rPr lang="en-US" sz="2200" dirty="0" err="1">
                          <a:effectLst/>
                        </a:rPr>
                        <a:t>Những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người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quan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tâm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  <a:tr h="8826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Giới thiệu và mời diễn giả trình bày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Giới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thiệu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sơ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lược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về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diễn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giả</a:t>
                      </a:r>
                      <a:r>
                        <a:rPr lang="en-US" sz="2200" dirty="0">
                          <a:effectLst/>
                        </a:rPr>
                        <a:t> ( </a:t>
                      </a:r>
                      <a:r>
                        <a:rPr lang="en-US" sz="2200" dirty="0" err="1">
                          <a:effectLst/>
                        </a:rPr>
                        <a:t>tên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lớp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khả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năng</a:t>
                      </a:r>
                      <a:r>
                        <a:rPr lang="en-US" sz="2200" dirty="0">
                          <a:effectLst/>
                        </a:rPr>
                        <a:t>…)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Giao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tiêp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ngắn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với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diễn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giả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để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tạo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không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khí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và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mời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diễn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giả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trình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bày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giới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thiệu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  <a:tr h="5295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Tổ chức trao đổi ngắn vè sự kiện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Phỏng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vấn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ngắn</a:t>
                      </a:r>
                      <a:r>
                        <a:rPr lang="en-US" sz="2200" dirty="0">
                          <a:effectLst/>
                        </a:rPr>
                        <a:t> 1 </a:t>
                      </a:r>
                      <a:r>
                        <a:rPr lang="en-US" sz="2200" dirty="0" err="1">
                          <a:effectLst/>
                        </a:rPr>
                        <a:t>vài</a:t>
                      </a:r>
                      <a:r>
                        <a:rPr lang="en-US" sz="2200" dirty="0">
                          <a:effectLst/>
                        </a:rPr>
                        <a:t> HS, </a:t>
                      </a:r>
                      <a:r>
                        <a:rPr lang="en-US" sz="2200" dirty="0" err="1">
                          <a:effectLst/>
                        </a:rPr>
                        <a:t>người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tham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về</a:t>
                      </a:r>
                      <a:r>
                        <a:rPr lang="en-US" sz="2200" dirty="0">
                          <a:effectLst/>
                        </a:rPr>
                        <a:t> ý </a:t>
                      </a:r>
                      <a:r>
                        <a:rPr lang="en-US" sz="2200" dirty="0" err="1">
                          <a:effectLst/>
                        </a:rPr>
                        <a:t>nghĩa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của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việc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tổ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chức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kiện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Mời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đại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diện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nhà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trường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phát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biểu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  <a:tr h="10591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Kết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thúc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kiện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Khẳng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định</a:t>
                      </a:r>
                      <a:r>
                        <a:rPr lang="en-US" sz="2200" dirty="0">
                          <a:effectLst/>
                        </a:rPr>
                        <a:t> ý </a:t>
                      </a:r>
                      <a:r>
                        <a:rPr lang="en-US" sz="2200" dirty="0" err="1">
                          <a:effectLst/>
                        </a:rPr>
                        <a:t>nghĩa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của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việc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tổ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chức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sự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kiện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giới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thiệu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tập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thơ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tập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truyện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ngắn</a:t>
                      </a:r>
                      <a:r>
                        <a:rPr lang="en-US" sz="2200" dirty="0">
                          <a:effectLst/>
                        </a:rPr>
                        <a:t>,  </a:t>
                      </a:r>
                      <a:r>
                        <a:rPr lang="en-US" sz="2200" dirty="0" err="1">
                          <a:effectLst/>
                        </a:rPr>
                        <a:t>tiểu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thuyết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Nói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cảm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ơn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và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gửi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lời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chào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tạm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biệt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đến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vị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đại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biểu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thầy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cô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giáo</a:t>
                      </a:r>
                      <a:r>
                        <a:rPr lang="en-US" sz="2200" dirty="0">
                          <a:effectLst/>
                        </a:rPr>
                        <a:t>, </a:t>
                      </a:r>
                      <a:r>
                        <a:rPr lang="en-US" sz="2200" dirty="0" err="1">
                          <a:effectLst/>
                        </a:rPr>
                        <a:t>các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bạn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học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sinh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 rot="3274">
            <a:off x="23847" y="111662"/>
            <a:ext cx="87833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46300" y="5627702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3667" y="4792269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570" y="5402884"/>
            <a:ext cx="907022" cy="14551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72544" y="979715"/>
            <a:ext cx="8577902" cy="563231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/>
          <p:nvPr/>
        </p:nvSpPr>
        <p:spPr>
          <a:xfrm rot="3274">
            <a:off x="994341" y="2881423"/>
            <a:ext cx="5373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1.5/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8" name="Google Shape;478;p18"/>
          <p:cNvSpPr/>
          <p:nvPr/>
        </p:nvSpPr>
        <p:spPr>
          <a:xfrm rot="2700000">
            <a:off x="5486202" y="-229872"/>
            <a:ext cx="2787529" cy="2546179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79" name="Google Shape;479;p18"/>
          <p:cNvSpPr/>
          <p:nvPr/>
        </p:nvSpPr>
        <p:spPr>
          <a:xfrm rot="2700000">
            <a:off x="7554471" y="1848992"/>
            <a:ext cx="2787529" cy="254617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80" name="Google Shape;480;p18"/>
          <p:cNvSpPr/>
          <p:nvPr/>
        </p:nvSpPr>
        <p:spPr>
          <a:xfrm rot="2700000">
            <a:off x="9666354" y="3927855"/>
            <a:ext cx="2787529" cy="254617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81" name="Google Shape;481;p18"/>
          <p:cNvSpPr/>
          <p:nvPr/>
        </p:nvSpPr>
        <p:spPr>
          <a:xfrm rot="2700000">
            <a:off x="8448249" y="-1111713"/>
            <a:ext cx="2787529" cy="254617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482" name="Google Shape;482;p18"/>
          <p:cNvSpPr/>
          <p:nvPr/>
        </p:nvSpPr>
        <p:spPr>
          <a:xfrm rot="2700000">
            <a:off x="10516518" y="967150"/>
            <a:ext cx="2787529" cy="254617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483" name="Google Shape;483;p1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487073" y="2131026"/>
            <a:ext cx="1656978" cy="74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8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074823" y="4986161"/>
            <a:ext cx="1142262" cy="210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8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221630" y="4720195"/>
            <a:ext cx="786149" cy="74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27777" y="35759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1805" algn="just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Loa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 việc làm giúp bạn trẻ cải thiện kỹ năng thuyết trình - JobsGO Blo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2373" r="25731" b="2654"/>
          <a:stretch>
            <a:fillRect/>
          </a:stretch>
        </p:blipFill>
        <p:spPr bwMode="auto">
          <a:xfrm>
            <a:off x="4511018" y="3502910"/>
            <a:ext cx="3152884" cy="23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uyết trình là gì? Những điều sinh viên cần lưu ý khi thuyết trì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14189"/>
          <a:stretch>
            <a:fillRect/>
          </a:stretch>
        </p:blipFill>
        <p:spPr bwMode="auto">
          <a:xfrm>
            <a:off x="1" y="5625823"/>
            <a:ext cx="12192000" cy="13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8073295">
            <a:off x="-129426" y="1711773"/>
            <a:ext cx="904208" cy="8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1604093">
            <a:off x="7028113" y="2330156"/>
            <a:ext cx="822728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206690" y="-853609"/>
            <a:ext cx="1887282" cy="18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620964" y="-888573"/>
            <a:ext cx="1887282" cy="1892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41;p21"/>
          <p:cNvGrpSpPr/>
          <p:nvPr/>
        </p:nvGrpSpPr>
        <p:grpSpPr>
          <a:xfrm>
            <a:off x="5098371" y="4772672"/>
            <a:ext cx="2048455" cy="1819145"/>
            <a:chOff x="5084711" y="2519427"/>
            <a:chExt cx="2048455" cy="1819145"/>
          </a:xfrm>
        </p:grpSpPr>
        <p:sp>
          <p:nvSpPr>
            <p:cNvPr id="16" name="Google Shape;542;p21"/>
            <p:cNvSpPr/>
            <p:nvPr/>
          </p:nvSpPr>
          <p:spPr>
            <a:xfrm>
              <a:off x="5084711" y="2519427"/>
              <a:ext cx="2048455" cy="1819145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" name="Google Shape;543;p21"/>
            <p:cNvSpPr/>
            <p:nvPr/>
          </p:nvSpPr>
          <p:spPr>
            <a:xfrm>
              <a:off x="5186440" y="2811614"/>
              <a:ext cx="1774721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44;p21"/>
            <p:cNvSpPr/>
            <p:nvPr/>
          </p:nvSpPr>
          <p:spPr>
            <a:xfrm>
              <a:off x="5171044" y="2608053"/>
              <a:ext cx="1875788" cy="1641893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0673" y="2582635"/>
            <a:ext cx="4258883" cy="3170099"/>
          </a:xfrm>
          <a:prstGeom prst="rect">
            <a:avLst/>
          </a:prstGeom>
          <a:ln>
            <a:solidFill>
              <a:srgbClr val="CC66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XB,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303" y="24763"/>
            <a:ext cx="11384276" cy="2554545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63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63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63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63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3667" y="2749758"/>
            <a:ext cx="4172685" cy="2554545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631" y="932490"/>
            <a:ext cx="131933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lang="en-US" sz="36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lang="en-US" sz="44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10800000" flipH="1">
            <a:off x="-91786" y="0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5026" y="732122"/>
          <a:ext cx="9468852" cy="6028314"/>
        </p:xfrm>
        <a:graphic>
          <a:graphicData uri="http://schemas.openxmlformats.org/drawingml/2006/table">
            <a:tbl>
              <a:tblPr firstRow="1" firstCol="1" bandRow="1"/>
              <a:tblGrid>
                <a:gridCol w="2490537"/>
                <a:gridCol w="4872189"/>
                <a:gridCol w="1053063"/>
                <a:gridCol w="1053063"/>
              </a:tblGrid>
              <a:tr h="37507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MẪU 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PHẦN TRÌNH BÀY CỦA CÁ NHÂN/ NHÓM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7537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75014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7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NÓI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4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TRÌNH BÀY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416928" y="949952"/>
            <a:ext cx="131933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10800000" flipH="1">
            <a:off x="-91786" y="0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37083" y="931864"/>
          <a:ext cx="8734132" cy="5709566"/>
        </p:xfrm>
        <a:graphic>
          <a:graphicData uri="http://schemas.openxmlformats.org/drawingml/2006/table">
            <a:tbl>
              <a:tblPr firstRow="1" firstCol="1" bandRow="1"/>
              <a:tblGrid>
                <a:gridCol w="6018366"/>
                <a:gridCol w="1357883"/>
                <a:gridCol w="1357883"/>
              </a:tblGrid>
              <a:tr h="112255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MẪU 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PHẦN TỔ CHỨC SỰ KIỆN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5854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12255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poster…)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trình bày của người giới thiệu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phối hợp của các bộ phận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9"/>
          <p:cNvGrpSpPr/>
          <p:nvPr/>
        </p:nvGrpSpPr>
        <p:grpSpPr>
          <a:xfrm>
            <a:off x="4156364" y="554182"/>
            <a:ext cx="4668981" cy="4738254"/>
            <a:chOff x="4074354" y="1010875"/>
            <a:chExt cx="4056942" cy="4484682"/>
          </a:xfrm>
        </p:grpSpPr>
        <p:pic>
          <p:nvPicPr>
            <p:cNvPr id="299" name="Google Shape;299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9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9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9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9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9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9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9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9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0" name="Google Shape;310;p9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9"/>
          <p:cNvGrpSpPr/>
          <p:nvPr/>
        </p:nvGrpSpPr>
        <p:grpSpPr>
          <a:xfrm>
            <a:off x="5018158" y="1690153"/>
            <a:ext cx="2776080" cy="2776080"/>
            <a:chOff x="5018158" y="1690153"/>
            <a:chExt cx="2181191" cy="2181191"/>
          </a:xfrm>
        </p:grpSpPr>
        <p:sp>
          <p:nvSpPr>
            <p:cNvPr id="315" name="Google Shape;315;p9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 rot="3274">
              <a:off x="5127316" y="2205152"/>
              <a:ext cx="1929808" cy="1039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1" dirty="0" smtClean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III. </a:t>
              </a:r>
              <a:r>
                <a:rPr lang="en-US" altLang="zh-CN" sz="4000" b="1" dirty="0" err="1" smtClean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Thực</a:t>
              </a:r>
              <a:r>
                <a:rPr lang="en-US" altLang="zh-CN" sz="4000" b="1" dirty="0" smtClean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altLang="zh-CN" sz="4000" b="1" dirty="0" err="1" smtClean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hành</a:t>
              </a:r>
              <a:r>
                <a:rPr lang="en-US" altLang="zh-CN" sz="4000" b="1" dirty="0" smtClean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sz="4000" b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</p:grpSp>
      <p:pic>
        <p:nvPicPr>
          <p:cNvPr id="318" name="Google Shape;318;p9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6049913" y="3960620"/>
            <a:ext cx="819918" cy="4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hủy Nguyệt Đọc lại những trang văn thấm đẫm chất đời của Nguyễn – Nhà xuất  bản Kim Đồ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230" y="-743839"/>
            <a:ext cx="4328123" cy="5214012"/>
          </a:xfrm>
          <a:custGeom>
            <a:avLst/>
            <a:gdLst>
              <a:gd name="connsiteX0" fmla="*/ 0 w 4328123"/>
              <a:gd name="connsiteY0" fmla="*/ 0 h 5214012"/>
              <a:gd name="connsiteX1" fmla="*/ 2023675 w 4328123"/>
              <a:gd name="connsiteY1" fmla="*/ 0 h 5214012"/>
              <a:gd name="connsiteX2" fmla="*/ 1434857 w 4328123"/>
              <a:gd name="connsiteY2" fmla="*/ 1177636 h 5214012"/>
              <a:gd name="connsiteX3" fmla="*/ 2023675 w 4328123"/>
              <a:gd name="connsiteY3" fmla="*/ 2355272 h 5214012"/>
              <a:gd name="connsiteX4" fmla="*/ 2612493 w 4328123"/>
              <a:gd name="connsiteY4" fmla="*/ 1177636 h 5214012"/>
              <a:gd name="connsiteX5" fmla="*/ 2023675 w 4328123"/>
              <a:gd name="connsiteY5" fmla="*/ 0 h 5214012"/>
              <a:gd name="connsiteX6" fmla="*/ 4328123 w 4328123"/>
              <a:gd name="connsiteY6" fmla="*/ 0 h 5214012"/>
              <a:gd name="connsiteX7" fmla="*/ 4328123 w 4328123"/>
              <a:gd name="connsiteY7" fmla="*/ 2856316 h 5214012"/>
              <a:gd name="connsiteX8" fmla="*/ 3739305 w 4328123"/>
              <a:gd name="connsiteY8" fmla="*/ 1678680 h 5214012"/>
              <a:gd name="connsiteX9" fmla="*/ 3150487 w 4328123"/>
              <a:gd name="connsiteY9" fmla="*/ 2856316 h 5214012"/>
              <a:gd name="connsiteX10" fmla="*/ 3739305 w 4328123"/>
              <a:gd name="connsiteY10" fmla="*/ 4033952 h 5214012"/>
              <a:gd name="connsiteX11" fmla="*/ 4328123 w 4328123"/>
              <a:gd name="connsiteY11" fmla="*/ 2856316 h 5214012"/>
              <a:gd name="connsiteX12" fmla="*/ 4328123 w 4328123"/>
              <a:gd name="connsiteY12" fmla="*/ 5214012 h 5214012"/>
              <a:gd name="connsiteX13" fmla="*/ 3141562 w 4328123"/>
              <a:gd name="connsiteY13" fmla="*/ 5214012 h 5214012"/>
              <a:gd name="connsiteX14" fmla="*/ 3690657 w 4328123"/>
              <a:gd name="connsiteY14" fmla="*/ 4115821 h 5214012"/>
              <a:gd name="connsiteX15" fmla="*/ 3101839 w 4328123"/>
              <a:gd name="connsiteY15" fmla="*/ 2938185 h 5214012"/>
              <a:gd name="connsiteX16" fmla="*/ 2513021 w 4328123"/>
              <a:gd name="connsiteY16" fmla="*/ 4115821 h 5214012"/>
              <a:gd name="connsiteX17" fmla="*/ 3062117 w 4328123"/>
              <a:gd name="connsiteY17" fmla="*/ 5214012 h 5214012"/>
              <a:gd name="connsiteX18" fmla="*/ 1874544 w 4328123"/>
              <a:gd name="connsiteY18" fmla="*/ 5214012 h 5214012"/>
              <a:gd name="connsiteX19" fmla="*/ 2345946 w 4328123"/>
              <a:gd name="connsiteY19" fmla="*/ 4271207 h 5214012"/>
              <a:gd name="connsiteX20" fmla="*/ 1757128 w 4328123"/>
              <a:gd name="connsiteY20" fmla="*/ 3093571 h 5214012"/>
              <a:gd name="connsiteX21" fmla="*/ 1168310 w 4328123"/>
              <a:gd name="connsiteY21" fmla="*/ 4271207 h 5214012"/>
              <a:gd name="connsiteX22" fmla="*/ 1639713 w 4328123"/>
              <a:gd name="connsiteY22" fmla="*/ 5214012 h 5214012"/>
              <a:gd name="connsiteX23" fmla="*/ 0 w 4328123"/>
              <a:gd name="connsiteY23" fmla="*/ 5214012 h 5214012"/>
              <a:gd name="connsiteX24" fmla="*/ 0 w 4328123"/>
              <a:gd name="connsiteY24" fmla="*/ 0 h 5214012"/>
              <a:gd name="connsiteX25" fmla="*/ 1334402 w 4328123"/>
              <a:gd name="connsiteY25" fmla="*/ 1207177 h 5214012"/>
              <a:gd name="connsiteX26" fmla="*/ 745584 w 4328123"/>
              <a:gd name="connsiteY26" fmla="*/ 2384813 h 5214012"/>
              <a:gd name="connsiteX27" fmla="*/ 1334402 w 4328123"/>
              <a:gd name="connsiteY27" fmla="*/ 3562449 h 5214012"/>
              <a:gd name="connsiteX28" fmla="*/ 1923220 w 4328123"/>
              <a:gd name="connsiteY28" fmla="*/ 2384813 h 5214012"/>
              <a:gd name="connsiteX29" fmla="*/ 1334402 w 4328123"/>
              <a:gd name="connsiteY29" fmla="*/ 1207177 h 5214012"/>
              <a:gd name="connsiteX30" fmla="*/ 677406 w 4328123"/>
              <a:gd name="connsiteY30" fmla="*/ 2492698 h 5214012"/>
              <a:gd name="connsiteX31" fmla="*/ 88588 w 4328123"/>
              <a:gd name="connsiteY31" fmla="*/ 3670334 h 5214012"/>
              <a:gd name="connsiteX32" fmla="*/ 677406 w 4328123"/>
              <a:gd name="connsiteY32" fmla="*/ 4847970 h 5214012"/>
              <a:gd name="connsiteX33" fmla="*/ 1266224 w 4328123"/>
              <a:gd name="connsiteY33" fmla="*/ 3670334 h 5214012"/>
              <a:gd name="connsiteX34" fmla="*/ 677406 w 4328123"/>
              <a:gd name="connsiteY34" fmla="*/ 2492698 h 5214012"/>
              <a:gd name="connsiteX35" fmla="*/ 3101839 w 4328123"/>
              <a:gd name="connsiteY35" fmla="*/ 433275 h 5214012"/>
              <a:gd name="connsiteX36" fmla="*/ 2513021 w 4328123"/>
              <a:gd name="connsiteY36" fmla="*/ 1610911 h 5214012"/>
              <a:gd name="connsiteX37" fmla="*/ 3101839 w 4328123"/>
              <a:gd name="connsiteY37" fmla="*/ 2788547 h 5214012"/>
              <a:gd name="connsiteX38" fmla="*/ 3690657 w 4328123"/>
              <a:gd name="connsiteY38" fmla="*/ 1610911 h 5214012"/>
              <a:gd name="connsiteX39" fmla="*/ 3101839 w 4328123"/>
              <a:gd name="connsiteY39" fmla="*/ 433275 h 5214012"/>
              <a:gd name="connsiteX40" fmla="*/ 2434978 w 4328123"/>
              <a:gd name="connsiteY40" fmla="*/ 1750577 h 5214012"/>
              <a:gd name="connsiteX41" fmla="*/ 1846160 w 4328123"/>
              <a:gd name="connsiteY41" fmla="*/ 2928213 h 5214012"/>
              <a:gd name="connsiteX42" fmla="*/ 2434978 w 4328123"/>
              <a:gd name="connsiteY42" fmla="*/ 4105849 h 5214012"/>
              <a:gd name="connsiteX43" fmla="*/ 3023796 w 4328123"/>
              <a:gd name="connsiteY43" fmla="*/ 2928213 h 5214012"/>
              <a:gd name="connsiteX44" fmla="*/ 2434978 w 4328123"/>
              <a:gd name="connsiteY44" fmla="*/ 1750577 h 521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28123" h="5214012">
                <a:moveTo>
                  <a:pt x="0" y="0"/>
                </a:moveTo>
                <a:lnTo>
                  <a:pt x="2023675" y="0"/>
                </a:lnTo>
                <a:lnTo>
                  <a:pt x="1434857" y="1177636"/>
                </a:lnTo>
                <a:lnTo>
                  <a:pt x="2023675" y="2355272"/>
                </a:lnTo>
                <a:lnTo>
                  <a:pt x="2612493" y="1177636"/>
                </a:lnTo>
                <a:lnTo>
                  <a:pt x="2023675" y="0"/>
                </a:lnTo>
                <a:lnTo>
                  <a:pt x="4328123" y="0"/>
                </a:lnTo>
                <a:lnTo>
                  <a:pt x="4328123" y="2856316"/>
                </a:lnTo>
                <a:lnTo>
                  <a:pt x="3739305" y="1678680"/>
                </a:lnTo>
                <a:lnTo>
                  <a:pt x="3150487" y="2856316"/>
                </a:lnTo>
                <a:lnTo>
                  <a:pt x="3739305" y="4033952"/>
                </a:lnTo>
                <a:lnTo>
                  <a:pt x="4328123" y="2856316"/>
                </a:lnTo>
                <a:lnTo>
                  <a:pt x="4328123" y="5214012"/>
                </a:lnTo>
                <a:lnTo>
                  <a:pt x="3141562" y="5214012"/>
                </a:lnTo>
                <a:lnTo>
                  <a:pt x="3690657" y="4115821"/>
                </a:lnTo>
                <a:lnTo>
                  <a:pt x="3101839" y="2938185"/>
                </a:lnTo>
                <a:lnTo>
                  <a:pt x="2513021" y="4115821"/>
                </a:lnTo>
                <a:lnTo>
                  <a:pt x="3062117" y="5214012"/>
                </a:lnTo>
                <a:lnTo>
                  <a:pt x="1874544" y="5214012"/>
                </a:lnTo>
                <a:lnTo>
                  <a:pt x="2345946" y="4271207"/>
                </a:lnTo>
                <a:lnTo>
                  <a:pt x="1757128" y="3093571"/>
                </a:lnTo>
                <a:lnTo>
                  <a:pt x="1168310" y="4271207"/>
                </a:lnTo>
                <a:lnTo>
                  <a:pt x="1639713" y="5214012"/>
                </a:lnTo>
                <a:lnTo>
                  <a:pt x="0" y="5214012"/>
                </a:lnTo>
                <a:lnTo>
                  <a:pt x="0" y="0"/>
                </a:lnTo>
                <a:close/>
                <a:moveTo>
                  <a:pt x="1334402" y="1207177"/>
                </a:moveTo>
                <a:lnTo>
                  <a:pt x="745584" y="2384813"/>
                </a:lnTo>
                <a:lnTo>
                  <a:pt x="1334402" y="3562449"/>
                </a:lnTo>
                <a:lnTo>
                  <a:pt x="1923220" y="2384813"/>
                </a:lnTo>
                <a:lnTo>
                  <a:pt x="1334402" y="1207177"/>
                </a:lnTo>
                <a:close/>
                <a:moveTo>
                  <a:pt x="677406" y="2492698"/>
                </a:moveTo>
                <a:lnTo>
                  <a:pt x="88588" y="3670334"/>
                </a:lnTo>
                <a:lnTo>
                  <a:pt x="677406" y="4847970"/>
                </a:lnTo>
                <a:lnTo>
                  <a:pt x="1266224" y="3670334"/>
                </a:lnTo>
                <a:lnTo>
                  <a:pt x="677406" y="2492698"/>
                </a:lnTo>
                <a:close/>
                <a:moveTo>
                  <a:pt x="3101839" y="433275"/>
                </a:moveTo>
                <a:lnTo>
                  <a:pt x="2513021" y="1610911"/>
                </a:lnTo>
                <a:lnTo>
                  <a:pt x="3101839" y="2788547"/>
                </a:lnTo>
                <a:lnTo>
                  <a:pt x="3690657" y="1610911"/>
                </a:lnTo>
                <a:lnTo>
                  <a:pt x="3101839" y="433275"/>
                </a:lnTo>
                <a:close/>
                <a:moveTo>
                  <a:pt x="2434978" y="1750577"/>
                </a:moveTo>
                <a:lnTo>
                  <a:pt x="1846160" y="2928213"/>
                </a:lnTo>
                <a:lnTo>
                  <a:pt x="2434978" y="4105849"/>
                </a:lnTo>
                <a:lnTo>
                  <a:pt x="3023796" y="2928213"/>
                </a:lnTo>
                <a:lnTo>
                  <a:pt x="2434978" y="17505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82325" y="270583"/>
            <a:ext cx="5803364" cy="6587417"/>
            <a:chOff x="2149145" y="1332537"/>
            <a:chExt cx="4239535" cy="5448844"/>
          </a:xfrm>
        </p:grpSpPr>
        <p:pic>
          <p:nvPicPr>
            <p:cNvPr id="40" name="Picture 39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2" r="39639" b="54828"/>
            <a:stretch>
              <a:fillRect/>
            </a:stretch>
          </p:blipFill>
          <p:spPr bwMode="auto">
            <a:xfrm>
              <a:off x="3495414" y="1332537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63" t="8310" r="14728" b="46518"/>
            <a:stretch>
              <a:fillRect/>
            </a:stretch>
          </p:blipFill>
          <p:spPr bwMode="auto">
            <a:xfrm>
              <a:off x="4573578" y="1765812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6" t="23153" r="55565" b="31675"/>
            <a:stretch>
              <a:fillRect/>
            </a:stretch>
          </p:blipFill>
          <p:spPr bwMode="auto">
            <a:xfrm>
              <a:off x="2806141" y="2539714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1" t="32196" b="22632"/>
            <a:stretch>
              <a:fillRect/>
            </a:stretch>
          </p:blipFill>
          <p:spPr bwMode="auto">
            <a:xfrm>
              <a:off x="5211044" y="3011217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33574" r="30136" b="21254"/>
            <a:stretch>
              <a:fillRect/>
            </a:stretch>
          </p:blipFill>
          <p:spPr bwMode="auto">
            <a:xfrm>
              <a:off x="3906717" y="3083114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" t="47808" r="70744" b="7020"/>
            <a:stretch>
              <a:fillRect/>
            </a:stretch>
          </p:blipFill>
          <p:spPr bwMode="auto">
            <a:xfrm>
              <a:off x="2149145" y="3825235"/>
              <a:ext cx="1177636" cy="2355272"/>
            </a:xfrm>
            <a:custGeom>
              <a:avLst/>
              <a:gdLst>
                <a:gd name="connsiteX0" fmla="*/ 588818 w 1177636"/>
                <a:gd name="connsiteY0" fmla="*/ 0 h 2355272"/>
                <a:gd name="connsiteX1" fmla="*/ 1177636 w 1177636"/>
                <a:gd name="connsiteY1" fmla="*/ 1177636 h 2355272"/>
                <a:gd name="connsiteX2" fmla="*/ 588818 w 1177636"/>
                <a:gd name="connsiteY2" fmla="*/ 2355272 h 2355272"/>
                <a:gd name="connsiteX3" fmla="*/ 0 w 1177636"/>
                <a:gd name="connsiteY3" fmla="*/ 1177636 h 2355272"/>
                <a:gd name="connsiteX4" fmla="*/ 588818 w 1177636"/>
                <a:gd name="connsiteY4" fmla="*/ 0 h 235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636" h="2355272">
                  <a:moveTo>
                    <a:pt x="588818" y="0"/>
                  </a:moveTo>
                  <a:lnTo>
                    <a:pt x="1177636" y="1177636"/>
                  </a:lnTo>
                  <a:lnTo>
                    <a:pt x="588818" y="2355272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63" t="56352" r="14728"/>
            <a:stretch>
              <a:fillRect/>
            </a:stretch>
          </p:blipFill>
          <p:spPr bwMode="auto">
            <a:xfrm>
              <a:off x="4573578" y="4270723"/>
              <a:ext cx="1177636" cy="2275827"/>
            </a:xfrm>
            <a:custGeom>
              <a:avLst/>
              <a:gdLst>
                <a:gd name="connsiteX0" fmla="*/ 588818 w 1177636"/>
                <a:gd name="connsiteY0" fmla="*/ 0 h 2275827"/>
                <a:gd name="connsiteX1" fmla="*/ 1177636 w 1177636"/>
                <a:gd name="connsiteY1" fmla="*/ 1177636 h 2275827"/>
                <a:gd name="connsiteX2" fmla="*/ 628541 w 1177636"/>
                <a:gd name="connsiteY2" fmla="*/ 2275827 h 2275827"/>
                <a:gd name="connsiteX3" fmla="*/ 549096 w 1177636"/>
                <a:gd name="connsiteY3" fmla="*/ 2275827 h 2275827"/>
                <a:gd name="connsiteX4" fmla="*/ 0 w 1177636"/>
                <a:gd name="connsiteY4" fmla="*/ 1177636 h 2275827"/>
                <a:gd name="connsiteX5" fmla="*/ 588818 w 1177636"/>
                <a:gd name="connsiteY5" fmla="*/ 0 h 227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36" h="2275827">
                  <a:moveTo>
                    <a:pt x="588818" y="0"/>
                  </a:moveTo>
                  <a:lnTo>
                    <a:pt x="1177636" y="1177636"/>
                  </a:lnTo>
                  <a:lnTo>
                    <a:pt x="628541" y="2275827"/>
                  </a:lnTo>
                  <a:lnTo>
                    <a:pt x="549096" y="2275827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3" t="59332" r="45798"/>
            <a:stretch>
              <a:fillRect/>
            </a:stretch>
          </p:blipFill>
          <p:spPr bwMode="auto">
            <a:xfrm>
              <a:off x="3228867" y="4426109"/>
              <a:ext cx="1177636" cy="2120441"/>
            </a:xfrm>
            <a:custGeom>
              <a:avLst/>
              <a:gdLst>
                <a:gd name="connsiteX0" fmla="*/ 588818 w 1177636"/>
                <a:gd name="connsiteY0" fmla="*/ 0 h 2120441"/>
                <a:gd name="connsiteX1" fmla="*/ 1177636 w 1177636"/>
                <a:gd name="connsiteY1" fmla="*/ 1177636 h 2120441"/>
                <a:gd name="connsiteX2" fmla="*/ 706234 w 1177636"/>
                <a:gd name="connsiteY2" fmla="*/ 2120441 h 2120441"/>
                <a:gd name="connsiteX3" fmla="*/ 471403 w 1177636"/>
                <a:gd name="connsiteY3" fmla="*/ 2120441 h 2120441"/>
                <a:gd name="connsiteX4" fmla="*/ 0 w 1177636"/>
                <a:gd name="connsiteY4" fmla="*/ 1177636 h 2120441"/>
                <a:gd name="connsiteX5" fmla="*/ 588818 w 1177636"/>
                <a:gd name="connsiteY5" fmla="*/ 0 h 212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36" h="2120441">
                  <a:moveTo>
                    <a:pt x="588818" y="0"/>
                  </a:moveTo>
                  <a:lnTo>
                    <a:pt x="1177636" y="1177636"/>
                  </a:lnTo>
                  <a:lnTo>
                    <a:pt x="706234" y="2120441"/>
                  </a:lnTo>
                  <a:lnTo>
                    <a:pt x="471403" y="2120441"/>
                  </a:lnTo>
                  <a:lnTo>
                    <a:pt x="0" y="1177636"/>
                  </a:lnTo>
                  <a:lnTo>
                    <a:pt x="588818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5" t="100000" r="56689" b="-4504"/>
            <a:stretch>
              <a:fillRect/>
            </a:stretch>
          </p:blipFill>
          <p:spPr bwMode="auto">
            <a:xfrm>
              <a:off x="3700270" y="6546550"/>
              <a:ext cx="234831" cy="234831"/>
            </a:xfrm>
            <a:custGeom>
              <a:avLst/>
              <a:gdLst>
                <a:gd name="connsiteX0" fmla="*/ 0 w 234831"/>
                <a:gd name="connsiteY0" fmla="*/ 0 h 234831"/>
                <a:gd name="connsiteX1" fmla="*/ 234831 w 234831"/>
                <a:gd name="connsiteY1" fmla="*/ 0 h 234831"/>
                <a:gd name="connsiteX2" fmla="*/ 117415 w 234831"/>
                <a:gd name="connsiteY2" fmla="*/ 234831 h 234831"/>
                <a:gd name="connsiteX3" fmla="*/ 0 w 234831"/>
                <a:gd name="connsiteY3" fmla="*/ 0 h 23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831" h="234831">
                  <a:moveTo>
                    <a:pt x="0" y="0"/>
                  </a:moveTo>
                  <a:lnTo>
                    <a:pt x="234831" y="0"/>
                  </a:lnTo>
                  <a:lnTo>
                    <a:pt x="117415" y="234831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Thủy Nguyệt Đọc lại những trang văn thấm đẫm chất đời của Nguyễn – Nhà xuất  bản Kim Đ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49" t="100000" r="27415" b="-1524"/>
            <a:stretch>
              <a:fillRect/>
            </a:stretch>
          </p:blipFill>
          <p:spPr bwMode="auto">
            <a:xfrm>
              <a:off x="5122674" y="6546550"/>
              <a:ext cx="79445" cy="79445"/>
            </a:xfrm>
            <a:custGeom>
              <a:avLst/>
              <a:gdLst>
                <a:gd name="connsiteX0" fmla="*/ 0 w 79445"/>
                <a:gd name="connsiteY0" fmla="*/ 0 h 79445"/>
                <a:gd name="connsiteX1" fmla="*/ 79445 w 79445"/>
                <a:gd name="connsiteY1" fmla="*/ 0 h 79445"/>
                <a:gd name="connsiteX2" fmla="*/ 39722 w 79445"/>
                <a:gd name="connsiteY2" fmla="*/ 79445 h 79445"/>
                <a:gd name="connsiteX3" fmla="*/ 0 w 79445"/>
                <a:gd name="connsiteY3" fmla="*/ 0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45" h="79445">
                  <a:moveTo>
                    <a:pt x="0" y="0"/>
                  </a:moveTo>
                  <a:lnTo>
                    <a:pt x="79445" y="0"/>
                  </a:lnTo>
                  <a:lnTo>
                    <a:pt x="39722" y="7944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1" name="Google Shape;401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282836">
            <a:off x="-24269" y="5748112"/>
            <a:ext cx="1494979" cy="118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53604" y="344541"/>
            <a:ext cx="1233073" cy="119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29207" y="4672484"/>
            <a:ext cx="667569" cy="21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20442" y="1768724"/>
            <a:ext cx="4854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FOUJITA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7;p9"/>
          <p:cNvSpPr/>
          <p:nvPr/>
        </p:nvSpPr>
        <p:spPr>
          <a:xfrm rot="3274">
            <a:off x="82292" y="471249"/>
            <a:ext cx="36444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III. </a:t>
            </a:r>
            <a:r>
              <a:rPr lang="en-US" altLang="zh-CN" sz="3600" b="1" dirty="0" err="1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Thực</a:t>
            </a:r>
            <a:r>
              <a:rPr lang="en-US" altLang="zh-CN" sz="36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600" b="1" dirty="0" err="1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hành</a:t>
            </a:r>
            <a:r>
              <a:rPr lang="en-US" altLang="zh-CN" sz="3600" b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sz="3600" b="1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9"/>
          <p:cNvGrpSpPr/>
          <p:nvPr/>
        </p:nvGrpSpPr>
        <p:grpSpPr>
          <a:xfrm>
            <a:off x="7003314" y="6063381"/>
            <a:ext cx="2811482" cy="719849"/>
            <a:chOff x="4684987" y="4761054"/>
            <a:chExt cx="2811482" cy="719849"/>
          </a:xfrm>
        </p:grpSpPr>
        <p:pic>
          <p:nvPicPr>
            <p:cNvPr id="497" name="Google Shape;497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8" name="Google Shape;498;p19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507" name="Google Shape;507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294713" y="130055"/>
            <a:ext cx="593824" cy="6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026173" y="2500569"/>
            <a:ext cx="4854876" cy="1384995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FOUJITA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5769" y="0"/>
            <a:ext cx="9862816" cy="7200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PHIẾU ĐỌC SÁCH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FOUJITA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14 x 22,5cm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9"/>
          <p:cNvGrpSpPr/>
          <p:nvPr/>
        </p:nvGrpSpPr>
        <p:grpSpPr>
          <a:xfrm>
            <a:off x="9141244" y="6136015"/>
            <a:ext cx="2811482" cy="719849"/>
            <a:chOff x="4684987" y="4761054"/>
            <a:chExt cx="2811482" cy="719849"/>
          </a:xfrm>
        </p:grpSpPr>
        <p:pic>
          <p:nvPicPr>
            <p:cNvPr id="497" name="Google Shape;497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8" name="Google Shape;498;p19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507" name="Google Shape;507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294713" y="130055"/>
            <a:ext cx="593824" cy="6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274740" y="3020569"/>
            <a:ext cx="4854876" cy="1384995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ngắn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mèo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FOUJITA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Nguyễn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4198"/>
            <a:ext cx="118506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XÂY DỤNG ĐỀ CƯƠNG HOẠT ĐỘNG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(CLB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THPT B …..)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FOUJITA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1455880" y="1271525"/>
            <a:ext cx="822060" cy="842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4977502" y="5242575"/>
            <a:ext cx="3756062" cy="1095137"/>
            <a:chOff x="4330812" y="4221903"/>
            <a:chExt cx="3756062" cy="1095137"/>
          </a:xfrm>
        </p:grpSpPr>
        <p:pic>
          <p:nvPicPr>
            <p:cNvPr id="107" name="Google Shape;107;p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"/>
            <p:cNvGrpSpPr/>
            <p:nvPr/>
          </p:nvGrpSpPr>
          <p:grpSpPr>
            <a:xfrm>
              <a:off x="4330812" y="4793709"/>
              <a:ext cx="1608294" cy="54600"/>
              <a:chOff x="4330812" y="4709301"/>
              <a:chExt cx="1608294" cy="54600"/>
            </a:xfrm>
          </p:grpSpPr>
          <p:sp>
            <p:nvSpPr>
              <p:cNvPr id="109" name="Google Shape;109;p1"/>
              <p:cNvSpPr/>
              <p:nvPr/>
            </p:nvSpPr>
            <p:spPr>
              <a:xfrm>
                <a:off x="433081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6550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77290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500029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523498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544238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677100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884506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grpSp>
        <p:nvGrpSpPr>
          <p:cNvPr id="117" name="Google Shape;117;p1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118" name="Google Shape;118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650061" y="1129553"/>
              <a:ext cx="1793434" cy="3940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5"/>
            <a:srcRect r="-2438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61846" y="-472975"/>
              <a:ext cx="3871518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9321962" y="4708901"/>
              <a:ext cx="3309508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10800000" flipH="1">
              <a:off x="5090368" y="5790144"/>
              <a:ext cx="4174719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12"/>
            <a:srcRect t="-13045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502079" y="2138383"/>
            <a:ext cx="113543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PHẦN 3: 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GIỚI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THIỆU DƯỚI HÌNH </a:t>
            </a:r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THỨC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NÓI VỀ MỘT TẬP THƠ, MỘT TẬP TRUYỆN NGẮN 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HOẶC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MỘT TIỂU THUYẾT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9"/>
          <p:cNvGrpSpPr/>
          <p:nvPr/>
        </p:nvGrpSpPr>
        <p:grpSpPr>
          <a:xfrm>
            <a:off x="9141244" y="6136015"/>
            <a:ext cx="2811482" cy="719849"/>
            <a:chOff x="4684987" y="4761054"/>
            <a:chExt cx="2811482" cy="719849"/>
          </a:xfrm>
        </p:grpSpPr>
        <p:pic>
          <p:nvPicPr>
            <p:cNvPr id="497" name="Google Shape;497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8" name="Google Shape;498;p19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507" name="Google Shape;507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294713" y="130055"/>
            <a:ext cx="593824" cy="6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77419" y="175103"/>
            <a:ext cx="8032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C/ LÊN KỊCH BẢN CỦA NGƯỜI DẪN CHƯƠNG TRÌNH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1625" y="731109"/>
          <a:ext cx="10405507" cy="5969454"/>
        </p:xfrm>
        <a:graphic>
          <a:graphicData uri="http://schemas.openxmlformats.org/drawingml/2006/table">
            <a:tbl>
              <a:tblPr firstRow="1" firstCol="1" bandRow="1"/>
              <a:tblGrid>
                <a:gridCol w="2059008"/>
                <a:gridCol w="8346499"/>
              </a:tblGrid>
              <a:tr h="365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VIỆC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7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đại biểu và thành phần tham dự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BGH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HS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và mời diễn giả 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 chức trao đổi ngắn về sự kiện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8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sự kiện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9"/>
          <p:cNvGrpSpPr/>
          <p:nvPr/>
        </p:nvGrpSpPr>
        <p:grpSpPr>
          <a:xfrm>
            <a:off x="9141244" y="6136015"/>
            <a:ext cx="2811482" cy="719849"/>
            <a:chOff x="4684987" y="4761054"/>
            <a:chExt cx="2811482" cy="719849"/>
          </a:xfrm>
        </p:grpSpPr>
        <p:pic>
          <p:nvPicPr>
            <p:cNvPr id="497" name="Google Shape;497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8" name="Google Shape;498;p19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507" name="Google Shape;507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294713" y="130055"/>
            <a:ext cx="593824" cy="6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129941" y="2369084"/>
            <a:ext cx="4854876" cy="1384995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ngắn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mèo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FOUJITA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Nguyễn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438" y="137286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D/ POSTER CỦA BUỔI GIỚI THIỆU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948553" y="1"/>
            <a:ext cx="5770551" cy="683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9"/>
          <p:cNvGrpSpPr/>
          <p:nvPr/>
        </p:nvGrpSpPr>
        <p:grpSpPr>
          <a:xfrm>
            <a:off x="9141244" y="6136015"/>
            <a:ext cx="2811482" cy="719849"/>
            <a:chOff x="4684987" y="4761054"/>
            <a:chExt cx="2811482" cy="719849"/>
          </a:xfrm>
        </p:grpSpPr>
        <p:pic>
          <p:nvPicPr>
            <p:cNvPr id="497" name="Google Shape;497;p1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236732" y="4761054"/>
              <a:ext cx="1259737" cy="719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8" name="Google Shape;498;p19"/>
            <p:cNvGrpSpPr/>
            <p:nvPr/>
          </p:nvGrpSpPr>
          <p:grpSpPr>
            <a:xfrm>
              <a:off x="4684987" y="5083806"/>
              <a:ext cx="1347506" cy="45719"/>
              <a:chOff x="4330812" y="4709301"/>
              <a:chExt cx="1608260" cy="54566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pic>
        <p:nvPicPr>
          <p:cNvPr id="507" name="Google Shape;507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 flipH="1">
            <a:off x="294713" y="130055"/>
            <a:ext cx="593824" cy="6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9916162" y="1359034"/>
            <a:ext cx="1962155" cy="4401205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ngắn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mèo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FOUJITA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Nguyễn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4893" y="137286"/>
            <a:ext cx="5044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E/ VIẾT + GIỚI THIỆU SÁCH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0325" y="551471"/>
            <a:ext cx="9383851" cy="5137473"/>
            <a:chOff x="-51348" y="148739"/>
            <a:chExt cx="9383851" cy="5137473"/>
          </a:xfrm>
        </p:grpSpPr>
        <p:sp>
          <p:nvSpPr>
            <p:cNvPr id="4" name="Rectangle 3"/>
            <p:cNvSpPr/>
            <p:nvPr/>
          </p:nvSpPr>
          <p:spPr>
            <a:xfrm>
              <a:off x="633490" y="148739"/>
              <a:ext cx="17411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I/ MỞ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ĐẦU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3490" y="530760"/>
              <a:ext cx="86990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thiệu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sơ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lược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giả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thiệu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niệm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truyện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ngắn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tác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giả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truyện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279" y="1404954"/>
              <a:ext cx="26148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7200" algn="just">
                <a:spcAft>
                  <a:spcPts val="750"/>
                </a:spcAft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II/ NỘI DUNG</a:t>
              </a:r>
              <a:endPara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314" y="1853363"/>
              <a:ext cx="5755102" cy="468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1018" y="2231935"/>
              <a:ext cx="21130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Tên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tác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phẩm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1018" y="2648253"/>
              <a:ext cx="35108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Hoàn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cảnh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xứ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trí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018" y="3058916"/>
              <a:ext cx="5852884" cy="468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ngắn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1018" y="3453443"/>
              <a:ext cx="2773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Ý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nghĩa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nghân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văn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018" y="3841557"/>
              <a:ext cx="5485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thuật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truyện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ngắn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1348" y="4252834"/>
              <a:ext cx="8600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7200" algn="just"/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Nguyễn </a:t>
              </a:r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1018" y="4818135"/>
              <a:ext cx="4041491" cy="468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. KẾT THÚC (LỜI KẾT)</a:t>
              </a:r>
              <a:endPara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3604051" y="-115289"/>
            <a:ext cx="4884152" cy="5399106"/>
            <a:chOff x="4074354" y="1010875"/>
            <a:chExt cx="4056942" cy="4484682"/>
          </a:xfrm>
        </p:grpSpPr>
        <p:pic>
          <p:nvPicPr>
            <p:cNvPr id="513" name="Google Shape;513;p20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20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2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2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2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20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20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0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0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20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p20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0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20"/>
          <p:cNvGrpSpPr/>
          <p:nvPr/>
        </p:nvGrpSpPr>
        <p:grpSpPr>
          <a:xfrm>
            <a:off x="4527224" y="1326331"/>
            <a:ext cx="3122961" cy="2912247"/>
            <a:chOff x="4982937" y="1690153"/>
            <a:chExt cx="2339010" cy="2181191"/>
          </a:xfrm>
        </p:grpSpPr>
        <p:sp>
          <p:nvSpPr>
            <p:cNvPr id="529" name="Google Shape;529;p20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 rot="3274">
              <a:off x="4982937" y="2084786"/>
              <a:ext cx="2339010" cy="131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LUYỆN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TẬP, VẬN DỤNG</a:t>
              </a:r>
              <a:endParaRPr sz="6600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</p:grpSp>
      <p:pic>
        <p:nvPicPr>
          <p:cNvPr id="532" name="Google Shape;532;p20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5608067" y="4192689"/>
            <a:ext cx="819918" cy="4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10596375">
            <a:off x="10886485" y="957981"/>
            <a:ext cx="678327" cy="6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40158" y="5840269"/>
            <a:ext cx="675591" cy="7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2080" y="1467715"/>
            <a:ext cx="765857" cy="6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42526" y="5776376"/>
            <a:ext cx="666145" cy="6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593445">
            <a:off x="7363068" y="607210"/>
            <a:ext cx="693792" cy="111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78158" y="1651779"/>
            <a:ext cx="10151842" cy="1569660"/>
          </a:xfrm>
          <a:prstGeom prst="rect">
            <a:avLst/>
          </a:prstGeom>
          <a:ln w="28575">
            <a:solidFill>
              <a:srgbClr val="CC66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31;p20"/>
          <p:cNvSpPr/>
          <p:nvPr/>
        </p:nvSpPr>
        <p:spPr>
          <a:xfrm rot="3274">
            <a:off x="234580" y="432964"/>
            <a:ext cx="6013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VẬN DỤNG</a:t>
            </a:r>
            <a:endParaRPr sz="6000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7718" y="3852655"/>
            <a:ext cx="7392609" cy="1569660"/>
          </a:xfrm>
          <a:prstGeom prst="rect">
            <a:avLst/>
          </a:prstGeom>
          <a:ln w="28575"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608" name="Google Shape;608;p2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25"/>
            <p:cNvPicPr preferRelativeResize="0"/>
            <p:nvPr/>
          </p:nvPicPr>
          <p:blipFill rotWithShape="1">
            <a:blip r:embed="rId2"/>
            <a:srcRect r="-2435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2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25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10800000" flipH="1">
              <a:off x="5090368" y="5790144"/>
              <a:ext cx="4174718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25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5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5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5"/>
            <p:cNvPicPr preferRelativeResize="0"/>
            <p:nvPr/>
          </p:nvPicPr>
          <p:blipFill rotWithShape="1">
            <a:blip r:embed="rId10"/>
            <a:srcRect t="-13049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25"/>
          <p:cNvGrpSpPr/>
          <p:nvPr/>
        </p:nvGrpSpPr>
        <p:grpSpPr>
          <a:xfrm>
            <a:off x="5428533" y="4443827"/>
            <a:ext cx="1347506" cy="45719"/>
            <a:chOff x="4330812" y="4709301"/>
            <a:chExt cx="1608260" cy="54566"/>
          </a:xfrm>
        </p:grpSpPr>
        <p:sp>
          <p:nvSpPr>
            <p:cNvPr id="619" name="Google Shape;619;p25"/>
            <p:cNvSpPr/>
            <p:nvPr/>
          </p:nvSpPr>
          <p:spPr>
            <a:xfrm>
              <a:off x="433081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456550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477290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500029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523498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544238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5677100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5884506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pic>
        <p:nvPicPr>
          <p:cNvPr id="627" name="Google Shape;627;p25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5534347" y="2232258"/>
            <a:ext cx="1107322" cy="1072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5"/>
          <p:cNvSpPr/>
          <p:nvPr/>
        </p:nvSpPr>
        <p:spPr>
          <a:xfrm>
            <a:off x="4046065" y="3101010"/>
            <a:ext cx="39821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69050A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Thanks</a:t>
            </a:r>
            <a:endParaRPr lang="zh-CN" sz="8800">
              <a:solidFill>
                <a:srgbClr val="69050A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07462" y="1054517"/>
            <a:ext cx="732295" cy="73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11803" y="2796240"/>
            <a:ext cx="756360" cy="7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07042" y="4599508"/>
            <a:ext cx="765883" cy="727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"/>
          <p:cNvGrpSpPr/>
          <p:nvPr/>
        </p:nvGrpSpPr>
        <p:grpSpPr>
          <a:xfrm>
            <a:off x="4763701" y="2662570"/>
            <a:ext cx="3382873" cy="1113596"/>
            <a:chOff x="4766651" y="2806084"/>
            <a:chExt cx="2510155" cy="822562"/>
          </a:xfrm>
        </p:grpSpPr>
        <p:pic>
          <p:nvPicPr>
            <p:cNvPr id="139" name="Google Shape;139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10800000">
              <a:off x="4766651" y="2806084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"/>
            <p:cNvSpPr/>
            <p:nvPr/>
          </p:nvSpPr>
          <p:spPr>
            <a:xfrm rot="3274">
              <a:off x="4858458" y="2935889"/>
              <a:ext cx="2410707" cy="52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ách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763701" y="4435287"/>
            <a:ext cx="3382916" cy="1180804"/>
            <a:chOff x="4774018" y="4613294"/>
            <a:chExt cx="2517866" cy="822562"/>
          </a:xfrm>
        </p:grpSpPr>
        <p:pic>
          <p:nvPicPr>
            <p:cNvPr id="142" name="Google Shape;142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10800000">
              <a:off x="4774018" y="4613294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/>
            <p:nvPr/>
          </p:nvSpPr>
          <p:spPr>
            <a:xfrm rot="3274">
              <a:off x="4865825" y="4736534"/>
              <a:ext cx="2426059" cy="535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4763979" y="762000"/>
            <a:ext cx="4109693" cy="1102722"/>
            <a:chOff x="4764668" y="1055412"/>
            <a:chExt cx="3049469" cy="822562"/>
          </a:xfrm>
        </p:grpSpPr>
        <p:pic>
          <p:nvPicPr>
            <p:cNvPr id="145" name="Google Shape;145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10800000">
              <a:off x="4766651" y="1055412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"/>
            <p:cNvSpPr/>
            <p:nvPr/>
          </p:nvSpPr>
          <p:spPr>
            <a:xfrm rot="3274">
              <a:off x="4764668" y="1132526"/>
              <a:ext cx="3049469" cy="57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êu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392846" y="-542547"/>
            <a:ext cx="2150887" cy="204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"/>
          <p:cNvGrpSpPr/>
          <p:nvPr/>
        </p:nvGrpSpPr>
        <p:grpSpPr>
          <a:xfrm>
            <a:off x="1487984" y="1051367"/>
            <a:ext cx="1057446" cy="4753688"/>
            <a:chOff x="1487984" y="1051367"/>
            <a:chExt cx="1057446" cy="3891680"/>
          </a:xfrm>
        </p:grpSpPr>
        <p:sp>
          <p:nvSpPr>
            <p:cNvPr id="149" name="Google Shape;149;p2"/>
            <p:cNvSpPr/>
            <p:nvPr/>
          </p:nvSpPr>
          <p:spPr>
            <a:xfrm>
              <a:off x="1728150" y="1182093"/>
              <a:ext cx="792228" cy="3460894"/>
            </a:xfrm>
            <a:custGeom>
              <a:avLst/>
              <a:gdLst/>
              <a:ahLst/>
              <a:cxnLst/>
              <a:rect l="l" t="t" r="r" b="b"/>
              <a:pathLst>
                <a:path w="21600" h="24304" extrusionOk="0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5403274">
              <a:off x="356019" y="2409822"/>
              <a:ext cx="354786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Tiến</a:t>
              </a:r>
              <a:r>
                <a:rPr lang="en-US" sz="4800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sz="4800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trình</a:t>
              </a:r>
              <a:endParaRPr sz="4800" b="1" dirty="0">
                <a:solidFill>
                  <a:srgbClr val="0033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pic>
          <p:nvPicPr>
            <p:cNvPr id="151" name="Google Shape;151;p2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4287565" y="625782"/>
            <a:ext cx="3659768" cy="4045631"/>
            <a:chOff x="4074354" y="1010875"/>
            <a:chExt cx="4056942" cy="4484682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3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3"/>
          <p:cNvGrpSpPr/>
          <p:nvPr/>
        </p:nvGrpSpPr>
        <p:grpSpPr>
          <a:xfrm>
            <a:off x="5018158" y="1690153"/>
            <a:ext cx="2181300" cy="2181300"/>
            <a:chOff x="5018158" y="1690153"/>
            <a:chExt cx="2181300" cy="2181300"/>
          </a:xfrm>
        </p:grpSpPr>
        <p:sp>
          <p:nvSpPr>
            <p:cNvPr id="173" name="Google Shape;173;p3"/>
            <p:cNvSpPr/>
            <p:nvPr/>
          </p:nvSpPr>
          <p:spPr>
            <a:xfrm>
              <a:off x="5018158" y="1690153"/>
              <a:ext cx="2181300" cy="2181300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45827" y="1817822"/>
              <a:ext cx="1926000" cy="1926000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pic>
        <p:nvPicPr>
          <p:cNvPr id="176" name="Google Shape;176;p3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46;p2"/>
          <p:cNvSpPr/>
          <p:nvPr/>
        </p:nvSpPr>
        <p:spPr>
          <a:xfrm rot="3274">
            <a:off x="4922143" y="2382349"/>
            <a:ext cx="410969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Google Shape;171;p3"/>
          <p:cNvSpPr/>
          <p:nvPr/>
        </p:nvSpPr>
        <p:spPr>
          <a:xfrm rot="3415">
            <a:off x="4836890" y="1813238"/>
            <a:ext cx="271770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I.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 rot="3274">
            <a:off x="89144" y="1132981"/>
            <a:ext cx="5126391" cy="17542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thuyết</a:t>
            </a:r>
            <a:r>
              <a:rPr lang="en-US" sz="3600" dirty="0"/>
              <a:t> minh,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đạt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  <a:endParaRPr lang="en-US" sz="3600" dirty="0"/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20061630">
            <a:off x="677333" y="4961265"/>
            <a:ext cx="1011313" cy="101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17761" y="3174826"/>
            <a:ext cx="1129180" cy="11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95776" y="1452443"/>
            <a:ext cx="873111" cy="87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99+ câu hỏi kích thích tư duy suy nghĩ - camhung.net - Camhung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3" y="2931872"/>
            <a:ext cx="2578691" cy="16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" y="57875"/>
            <a:ext cx="9533466" cy="971179"/>
            <a:chOff x="1" y="57875"/>
            <a:chExt cx="9533466" cy="971179"/>
          </a:xfrm>
        </p:grpSpPr>
        <p:pic>
          <p:nvPicPr>
            <p:cNvPr id="183" name="Google Shape;183;p4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" y="57875"/>
              <a:ext cx="9533466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293989" y="244003"/>
              <a:ext cx="9100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1: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cầu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thuyết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757736" y="990348"/>
            <a:ext cx="5089785" cy="181588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indent="381635"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851" y="2995013"/>
            <a:ext cx="7757192" cy="181588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indent="381635"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2371" y="5273477"/>
            <a:ext cx="10819629" cy="52322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pPr indent="381635"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43000" y="3287322"/>
            <a:ext cx="10668000" cy="339650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4990"/>
            <a:ext cx="12186090" cy="293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1" y="-71605"/>
            <a:ext cx="9873343" cy="1455239"/>
            <a:chOff x="0" y="-28536"/>
            <a:chExt cx="9580312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-28536"/>
              <a:ext cx="9533466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9239478" cy="34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2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tổ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chức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thuyết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40245" y="3585191"/>
            <a:ext cx="76556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" y="-1"/>
            <a:ext cx="12222301" cy="381946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/>
          <p:nvPr/>
        </p:nvSpPr>
        <p:spPr>
          <a:xfrm rot="3274">
            <a:off x="4314033" y="821203"/>
            <a:ext cx="53430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Những</a:t>
            </a:r>
            <a:r>
              <a:rPr lang="en-US" sz="5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5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công</a:t>
            </a:r>
            <a:r>
              <a:rPr lang="en-US" sz="5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5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việc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3" name="Google Shape;233;p6"/>
          <p:cNvGrpSpPr/>
          <p:nvPr/>
        </p:nvGrpSpPr>
        <p:grpSpPr>
          <a:xfrm>
            <a:off x="1502864" y="4707309"/>
            <a:ext cx="1771785" cy="1704653"/>
            <a:chOff x="1273150" y="4703773"/>
            <a:chExt cx="1289588" cy="1289588"/>
          </a:xfrm>
        </p:grpSpPr>
        <p:sp>
          <p:nvSpPr>
            <p:cNvPr id="234" name="Google Shape;234;p6"/>
            <p:cNvSpPr/>
            <p:nvPr/>
          </p:nvSpPr>
          <p:spPr>
            <a:xfrm>
              <a:off x="1273150" y="470377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3274">
              <a:off x="1291336" y="5136688"/>
              <a:ext cx="1253216" cy="328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4660512" y="4670539"/>
            <a:ext cx="1913986" cy="1778192"/>
            <a:chOff x="5508606" y="4637683"/>
            <a:chExt cx="1289588" cy="1289588"/>
          </a:xfrm>
        </p:grpSpPr>
        <p:sp>
          <p:nvSpPr>
            <p:cNvPr id="237" name="Google Shape;237;p6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rgbClr val="FEE5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3274">
              <a:off x="5551880" y="4929039"/>
              <a:ext cx="1217600" cy="619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CT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159411" y="4612013"/>
            <a:ext cx="1855746" cy="1799950"/>
            <a:chOff x="8505650" y="4637683"/>
            <a:chExt cx="1295138" cy="1289588"/>
          </a:xfrm>
        </p:grpSpPr>
        <p:sp>
          <p:nvSpPr>
            <p:cNvPr id="240" name="Google Shape;240;p6"/>
            <p:cNvSpPr/>
            <p:nvPr/>
          </p:nvSpPr>
          <p:spPr>
            <a:xfrm>
              <a:off x="8511200" y="4637683"/>
              <a:ext cx="1289588" cy="1289588"/>
            </a:xfrm>
            <a:prstGeom prst="ellipse">
              <a:avLst/>
            </a:prstGeom>
            <a:solidFill>
              <a:srgbClr val="00B050"/>
            </a:solidFill>
            <a:ln w="76200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3274">
              <a:off x="8505650" y="4706589"/>
              <a:ext cx="1289227" cy="966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3165105" y="2255767"/>
            <a:ext cx="1681028" cy="1692195"/>
            <a:chOff x="3509760" y="2449286"/>
            <a:chExt cx="1294653" cy="1289588"/>
          </a:xfrm>
        </p:grpSpPr>
        <p:sp>
          <p:nvSpPr>
            <p:cNvPr id="243" name="Google Shape;243;p6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rot="3274">
              <a:off x="3509760" y="2748736"/>
              <a:ext cx="1294446" cy="6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7105562" y="2190066"/>
            <a:ext cx="2006340" cy="1875215"/>
            <a:chOff x="7176525" y="2449286"/>
            <a:chExt cx="1379762" cy="1289588"/>
          </a:xfrm>
        </p:grpSpPr>
        <p:sp>
          <p:nvSpPr>
            <p:cNvPr id="246" name="Google Shape;246;p6"/>
            <p:cNvSpPr/>
            <p:nvPr/>
          </p:nvSpPr>
          <p:spPr>
            <a:xfrm>
              <a:off x="7221612" y="2449286"/>
              <a:ext cx="1289588" cy="1289588"/>
            </a:xfrm>
            <a:prstGeom prst="ellipse">
              <a:avLst/>
            </a:prstGeom>
            <a:solidFill>
              <a:srgbClr val="0070C0"/>
            </a:solidFill>
            <a:ln w="76200" cap="flat" cmpd="sng">
              <a:solidFill>
                <a:srgbClr val="BBD6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3274">
              <a:off x="7176525" y="2557151"/>
              <a:ext cx="1379762" cy="952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1" name="Google Shape;251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8069979">
            <a:off x="2371484" y="4076071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2730021" flipH="1">
            <a:off x="4307216" y="4160550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8069979">
            <a:off x="5955566" y="4076072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2730021" flipH="1">
            <a:off x="8389196" y="4295455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03001" y="904631"/>
            <a:ext cx="1017492" cy="98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1"/>
          <a:srcRect r="-789"/>
          <a:stretch>
            <a:fillRect/>
          </a:stretch>
        </p:blipFill>
        <p:spPr>
          <a:xfrm>
            <a:off x="11240905" y="-995407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1"/>
          <a:srcRect r="-789"/>
          <a:stretch>
            <a:fillRect/>
          </a:stretch>
        </p:blipFill>
        <p:spPr>
          <a:xfrm>
            <a:off x="-792103" y="-824145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ột đơn vị bộ đội chuẩn bị đủ gạo cho 750 người ăn trong 40 ngày - H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150"/>
            <a:ext cx="12192001" cy="17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" name="Google Shape;338;p10"/>
          <p:cNvGrpSpPr/>
          <p:nvPr/>
        </p:nvGrpSpPr>
        <p:grpSpPr>
          <a:xfrm>
            <a:off x="4959546" y="669942"/>
            <a:ext cx="2431899" cy="2574001"/>
            <a:chOff x="4877096" y="1888760"/>
            <a:chExt cx="2431899" cy="3311435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40" name="Google Shape;340;p10"/>
            <p:cNvSpPr/>
            <p:nvPr/>
          </p:nvSpPr>
          <p:spPr>
            <a:xfrm>
              <a:off x="5122044" y="2130725"/>
              <a:ext cx="1942002" cy="28275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 rot="3274">
              <a:off x="5029308" y="2759593"/>
              <a:ext cx="1968121" cy="156962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Chuẩn</a:t>
              </a:r>
              <a:r>
                <a:rPr lang="en-US" sz="4800" b="1" dirty="0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sz="4800" b="1" dirty="0" err="1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bị</a:t>
              </a:r>
              <a:r>
                <a:rPr lang="en-US" sz="4800" b="1" dirty="0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993" y="267608"/>
            <a:ext cx="450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1.1/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990" y="2987813"/>
            <a:ext cx="3117610" cy="378565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9146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9146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 (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0630" y="3260151"/>
            <a:ext cx="8006422" cy="34778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CĐHT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10-SGK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1"/>
          <a:srcRect r="-789"/>
          <a:stretch>
            <a:fillRect/>
          </a:stretch>
        </p:blipFill>
        <p:spPr>
          <a:xfrm>
            <a:off x="11240905" y="-995407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1"/>
          <a:srcRect r="-789"/>
          <a:stretch>
            <a:fillRect/>
          </a:stretch>
        </p:blipFill>
        <p:spPr>
          <a:xfrm>
            <a:off x="-792103" y="-824145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ột đơn vị bộ đội chuẩn bị đủ gạo cho 750 người ăn trong 40 ngày - H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150"/>
            <a:ext cx="12192001" cy="19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" name="Google Shape;338;p10"/>
          <p:cNvGrpSpPr/>
          <p:nvPr/>
        </p:nvGrpSpPr>
        <p:grpSpPr>
          <a:xfrm>
            <a:off x="4959546" y="669942"/>
            <a:ext cx="2431899" cy="2878801"/>
            <a:chOff x="4877096" y="1888760"/>
            <a:chExt cx="2431899" cy="3311435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40" name="Google Shape;340;p10"/>
            <p:cNvSpPr/>
            <p:nvPr/>
          </p:nvSpPr>
          <p:spPr>
            <a:xfrm>
              <a:off x="5122044" y="2130725"/>
              <a:ext cx="1942002" cy="28275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 rot="3274">
              <a:off x="5029308" y="2759593"/>
              <a:ext cx="1968121" cy="156962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Chuẩn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bị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9615" y="174482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8803" y="3856636"/>
            <a:ext cx="9089826" cy="255454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CLB,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freeppt7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8775</Words>
  <Application>WPS Presentation</Application>
  <PresentationFormat>Widescreen</PresentationFormat>
  <Paragraphs>408</Paragraphs>
  <Slides>25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Arial</vt:lpstr>
      <vt:lpstr>Microsoft YaHei</vt:lpstr>
      <vt:lpstr>Calibri</vt:lpstr>
      <vt:lpstr>Times New Roman</vt:lpstr>
      <vt:lpstr>Calibri</vt:lpstr>
      <vt:lpstr>Symbol</vt:lpstr>
      <vt:lpstr>Arial Unicode MS</vt:lpstr>
      <vt:lpstr>www.freeppt7.com</vt:lpstr>
      <vt:lpstr>1-www.freeppt7.com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lastModifiedBy>My PC</cp:lastModifiedBy>
  <cp:revision>16</cp:revision>
  <dcterms:created xsi:type="dcterms:W3CDTF">2018-06-03T06:40:00Z</dcterms:created>
  <dcterms:modified xsi:type="dcterms:W3CDTF">2022-08-30T23:36:06Z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B99A26151C3A4B5F8EBD1A1BE86159A2</vt:lpwstr>
  </property>
  <property fmtid="{D5CDD505-2E9C-101B-9397-08002B2CF9AE}" pid="3" name="KSOProductBuildVer">
    <vt:lpwstr>1033-11.2.0.11254</vt:lpwstr>
  </property>
</Properties>
</file>