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ks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53"/>
  </p:notesMasterIdLst>
  <p:handoutMasterIdLst>
    <p:handoutMasterId r:id="rId54"/>
  </p:handoutMasterIdLst>
  <p:sldIdLst>
    <p:sldId id="404" r:id="rId2"/>
    <p:sldId id="405" r:id="rId3"/>
    <p:sldId id="429" r:id="rId4"/>
    <p:sldId id="427" r:id="rId5"/>
    <p:sldId id="438" r:id="rId6"/>
    <p:sldId id="447" r:id="rId7"/>
    <p:sldId id="433" r:id="rId8"/>
    <p:sldId id="437" r:id="rId9"/>
    <p:sldId id="434" r:id="rId10"/>
    <p:sldId id="420" r:id="rId11"/>
    <p:sldId id="418" r:id="rId12"/>
    <p:sldId id="406" r:id="rId13"/>
    <p:sldId id="446" r:id="rId14"/>
    <p:sldId id="407" r:id="rId15"/>
    <p:sldId id="416" r:id="rId16"/>
    <p:sldId id="421" r:id="rId17"/>
    <p:sldId id="423" r:id="rId18"/>
    <p:sldId id="417" r:id="rId19"/>
    <p:sldId id="448" r:id="rId20"/>
    <p:sldId id="413" r:id="rId21"/>
    <p:sldId id="431" r:id="rId22"/>
    <p:sldId id="450" r:id="rId23"/>
    <p:sldId id="445" r:id="rId24"/>
    <p:sldId id="409" r:id="rId25"/>
    <p:sldId id="408" r:id="rId26"/>
    <p:sldId id="441" r:id="rId27"/>
    <p:sldId id="419" r:id="rId28"/>
    <p:sldId id="411" r:id="rId29"/>
    <p:sldId id="452" r:id="rId30"/>
    <p:sldId id="412" r:id="rId31"/>
    <p:sldId id="414" r:id="rId32"/>
    <p:sldId id="439" r:id="rId33"/>
    <p:sldId id="443" r:id="rId34"/>
    <p:sldId id="435" r:id="rId35"/>
    <p:sldId id="426" r:id="rId36"/>
    <p:sldId id="444" r:id="rId37"/>
    <p:sldId id="415" r:id="rId38"/>
    <p:sldId id="436" r:id="rId39"/>
    <p:sldId id="422" r:id="rId40"/>
    <p:sldId id="428" r:id="rId41"/>
    <p:sldId id="432" r:id="rId42"/>
    <p:sldId id="451" r:id="rId43"/>
    <p:sldId id="453" r:id="rId44"/>
    <p:sldId id="424" r:id="rId45"/>
    <p:sldId id="425" r:id="rId46"/>
    <p:sldId id="440" r:id="rId47"/>
    <p:sldId id="430" r:id="rId48"/>
    <p:sldId id="442" r:id="rId49"/>
    <p:sldId id="449" r:id="rId50"/>
    <p:sldId id="410" r:id="rId51"/>
    <p:sldId id="403" r:id="rId52"/>
  </p:sldIdLst>
  <p:sldSz cx="12192000" cy="6858000"/>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08" userDrawn="1">
          <p15:clr>
            <a:srgbClr val="A4A3A4"/>
          </p15:clr>
        </p15:guide>
        <p15:guide id="3" pos="240" userDrawn="1">
          <p15:clr>
            <a:srgbClr val="A4A3A4"/>
          </p15:clr>
        </p15:guide>
        <p15:guide id="4" pos="7440" userDrawn="1">
          <p15:clr>
            <a:srgbClr val="A4A3A4"/>
          </p15:clr>
        </p15:guide>
        <p15:guide id="5" orient="horz" pos="4080" userDrawn="1">
          <p15:clr>
            <a:srgbClr val="A4A3A4"/>
          </p15:clr>
        </p15:guide>
        <p15:guide id="6" orient="horz" pos="240" userDrawn="1">
          <p15:clr>
            <a:srgbClr val="A4A3A4"/>
          </p15:clr>
        </p15:guide>
        <p15:guide id="7" orient="horz" pos="1512" userDrawn="1">
          <p15:clr>
            <a:srgbClr val="A4A3A4"/>
          </p15:clr>
        </p15:guide>
        <p15:guide id="8" pos="2664" userDrawn="1">
          <p15:clr>
            <a:srgbClr val="A4A3A4"/>
          </p15:clr>
        </p15:guide>
        <p15:guide id="9" pos="50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DB5DF"/>
    <a:srgbClr val="959FD6"/>
    <a:srgbClr val="6472C3"/>
    <a:srgbClr val="0EAAE3"/>
    <a:srgbClr val="262626"/>
    <a:srgbClr val="FCFCFC"/>
    <a:srgbClr val="DCDEE0"/>
    <a:srgbClr val="AAB3B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3" autoAdjust="0"/>
    <p:restoredTop sz="93186" autoAdjust="0"/>
  </p:normalViewPr>
  <p:slideViewPr>
    <p:cSldViewPr snapToGrid="0">
      <p:cViewPr varScale="1">
        <p:scale>
          <a:sx n="78" d="100"/>
          <a:sy n="78" d="100"/>
        </p:scale>
        <p:origin x="955" y="77"/>
      </p:cViewPr>
      <p:guideLst>
        <p:guide orient="horz" pos="2808"/>
        <p:guide pos="240"/>
        <p:guide pos="7440"/>
        <p:guide orient="horz" pos="4080"/>
        <p:guide orient="horz" pos="240"/>
        <p:guide orient="horz" pos="1512"/>
        <p:guide pos="2664"/>
        <p:guide pos="5016"/>
      </p:guideLst>
    </p:cSldViewPr>
  </p:slideViewPr>
  <p:outlineViewPr>
    <p:cViewPr>
      <p:scale>
        <a:sx n="33" d="100"/>
        <a:sy n="33" d="100"/>
      </p:scale>
      <p:origin x="0" y="-360"/>
    </p:cViewPr>
  </p:outlineViewPr>
  <p:notesTextViewPr>
    <p:cViewPr>
      <p:scale>
        <a:sx n="1" d="1"/>
        <a:sy n="1" d="1"/>
      </p:scale>
      <p:origin x="0" y="0"/>
    </p:cViewPr>
  </p:notesTextViewPr>
  <p:sorterViewPr>
    <p:cViewPr>
      <p:scale>
        <a:sx n="30" d="100"/>
        <a:sy n="30" d="100"/>
      </p:scale>
      <p:origin x="0" y="-78"/>
    </p:cViewPr>
  </p:sorterViewPr>
  <p:notesViewPr>
    <p:cSldViewPr snapToGrid="0">
      <p:cViewPr varScale="1">
        <p:scale>
          <a:sx n="52" d="100"/>
          <a:sy n="5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433661077777811111111111111161717191919191919191919191919191919191919191919191919191919191919191919191919.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3B441"/>
            </a:solidFill>
          </c:spPr>
          <c:dPt>
            <c:idx val="0"/>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1-DE01-478F-B5EE-2396A1B4287A}"/>
              </c:ext>
            </c:extLst>
          </c:dPt>
          <c:dPt>
            <c:idx val="1"/>
            <c:bubble3D val="0"/>
            <c:spPr>
              <a:solidFill>
                <a:schemeClr val="tx1">
                  <a:lumMod val="60000"/>
                  <a:lumOff val="40000"/>
                </a:schemeClr>
              </a:solidFill>
              <a:ln w="19050">
                <a:solidFill>
                  <a:schemeClr val="lt1"/>
                </a:solidFill>
              </a:ln>
              <a:effectLst/>
            </c:spPr>
            <c:extLst>
              <c:ext xmlns:c16="http://schemas.microsoft.com/office/drawing/2014/chart" uri="{C3380CC4-5D6E-409C-BE32-E72D297353CC}">
                <c16:uniqueId val="{00000003-DE01-478F-B5EE-2396A1B4287A}"/>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DE01-478F-B5EE-2396A1B4287A}"/>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DE01-478F-B5EE-2396A1B4287A}"/>
              </c:ext>
            </c:extLst>
          </c:dPt>
          <c:dPt>
            <c:idx val="4"/>
            <c:bubble3D val="0"/>
            <c:spPr>
              <a:solidFill>
                <a:srgbClr val="53B441"/>
              </a:solidFill>
              <a:ln w="19050">
                <a:solidFill>
                  <a:schemeClr val="lt1"/>
                </a:solidFill>
              </a:ln>
              <a:effectLst/>
            </c:spPr>
            <c:extLst>
              <c:ext xmlns:c16="http://schemas.microsoft.com/office/drawing/2014/chart" uri="{C3380CC4-5D6E-409C-BE32-E72D297353CC}">
                <c16:uniqueId val="{00000009-DE01-478F-B5EE-2396A1B4287A}"/>
              </c:ext>
            </c:extLst>
          </c:dPt>
          <c:cat>
            <c:strRef>
              <c:f>Sheet1!$A$2:$A$6</c:f>
              <c:strCache>
                <c:ptCount val="4"/>
                <c:pt idx="0">
                  <c:v>1st Qtr</c:v>
                </c:pt>
                <c:pt idx="1">
                  <c:v>2nd Qtr</c:v>
                </c:pt>
                <c:pt idx="2">
                  <c:v>10</c:v>
                </c:pt>
                <c:pt idx="3">
                  <c:v>4th Qtr</c:v>
                </c:pt>
              </c:strCache>
            </c:strRef>
          </c:cat>
          <c:val>
            <c:numRef>
              <c:f>Sheet1!$B$2:$B$6</c:f>
              <c:numCache>
                <c:formatCode>General</c:formatCode>
                <c:ptCount val="5"/>
                <c:pt idx="0">
                  <c:v>10</c:v>
                </c:pt>
                <c:pt idx="1">
                  <c:v>10</c:v>
                </c:pt>
                <c:pt idx="2">
                  <c:v>10</c:v>
                </c:pt>
                <c:pt idx="3">
                  <c:v>10</c:v>
                </c:pt>
              </c:numCache>
            </c:numRef>
          </c:val>
          <c:extLst>
            <c:ext xmlns:c16="http://schemas.microsoft.com/office/drawing/2014/chart" uri="{C3380CC4-5D6E-409C-BE32-E72D297353CC}">
              <c16:uniqueId val="{0000000A-DE01-478F-B5EE-2396A1B4287A}"/>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zero"/>
    <c:showDLblsOverMax val="0"/>
  </c:chart>
  <c:spPr>
    <a:noFill/>
    <a:ln>
      <a:noFill/>
    </a:ln>
    <a:effectLst/>
  </c:spPr>
  <c:txPr>
    <a:bodyPr/>
    <a:lstStyle/>
    <a:p>
      <a:pPr>
        <a:defRPr/>
      </a:pPr>
      <a:endParaRPr lang="id-ID"/>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10298A-A03F-418F-998A-F7CA54F8BFE9}" type="slidenum">
              <a:rPr lang="en-US" smtClean="0"/>
              <a:t>‹#›</a:t>
            </a:fld>
            <a:endParaRPr lang="en-US"/>
          </a:p>
        </p:txBody>
      </p:sp>
    </p:spTree>
    <p:extLst>
      <p:ext uri="{BB962C8B-B14F-4D97-AF65-F5344CB8AC3E}">
        <p14:creationId xmlns:p14="http://schemas.microsoft.com/office/powerpoint/2010/main" val="1108489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FF55F-8596-4ED6-A487-C5C49AFFE812}" type="datetimeFigureOut">
              <a:rPr lang="id-ID" smtClean="0"/>
              <a:t>04/07/2018</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50106B-FE1C-4EDD-AE60-AB8F600726B4}" type="slidenum">
              <a:rPr lang="id-ID" smtClean="0"/>
              <a:t>‹#›</a:t>
            </a:fld>
            <a:endParaRPr lang="id-ID"/>
          </a:p>
        </p:txBody>
      </p:sp>
    </p:spTree>
    <p:extLst>
      <p:ext uri="{BB962C8B-B14F-4D97-AF65-F5344CB8AC3E}">
        <p14:creationId xmlns:p14="http://schemas.microsoft.com/office/powerpoint/2010/main" val="193235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72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9B992226-64E2-4B41-95A1-1E72F12E9E03}"/>
              </a:ext>
            </a:extLst>
          </p:cNvPr>
          <p:cNvSpPr>
            <a:spLocks noGrp="1"/>
          </p:cNvSpPr>
          <p:nvPr>
            <p:ph type="pic" sz="quarter" idx="32"/>
          </p:nvPr>
        </p:nvSpPr>
        <p:spPr>
          <a:xfrm>
            <a:off x="4229100" y="1852864"/>
            <a:ext cx="3656684" cy="2604836"/>
          </a:xfrm>
          <a:prstGeom prst="rect">
            <a:avLst/>
          </a:prstGeom>
        </p:spPr>
        <p:txBody>
          <a:bodyPr/>
          <a:lstStyle/>
          <a:p>
            <a:endParaRPr lang="id-ID" dirty="0"/>
          </a:p>
        </p:txBody>
      </p:sp>
    </p:spTree>
    <p:extLst>
      <p:ext uri="{BB962C8B-B14F-4D97-AF65-F5344CB8AC3E}">
        <p14:creationId xmlns:p14="http://schemas.microsoft.com/office/powerpoint/2010/main" val="398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2AFF41B3-D609-4981-89AA-69982AD89500}"/>
              </a:ext>
            </a:extLst>
          </p:cNvPr>
          <p:cNvSpPr>
            <a:spLocks noGrp="1"/>
          </p:cNvSpPr>
          <p:nvPr>
            <p:ph type="pic" sz="quarter" idx="19"/>
          </p:nvPr>
        </p:nvSpPr>
        <p:spPr>
          <a:xfrm>
            <a:off x="381000" y="2642477"/>
            <a:ext cx="2724912" cy="2167128"/>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D0FBBE2C-CBAF-43E3-A657-143F82AB0F1A}"/>
              </a:ext>
            </a:extLst>
          </p:cNvPr>
          <p:cNvSpPr>
            <a:spLocks noGrp="1"/>
          </p:cNvSpPr>
          <p:nvPr>
            <p:ph type="pic" sz="quarter" idx="20"/>
          </p:nvPr>
        </p:nvSpPr>
        <p:spPr>
          <a:xfrm>
            <a:off x="9086088" y="2642477"/>
            <a:ext cx="2724912" cy="2167128"/>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BB3B56A5-82A8-4001-95FC-B4F164F8E075}"/>
              </a:ext>
            </a:extLst>
          </p:cNvPr>
          <p:cNvSpPr>
            <a:spLocks noGrp="1"/>
          </p:cNvSpPr>
          <p:nvPr>
            <p:ph type="pic" sz="quarter" idx="21"/>
          </p:nvPr>
        </p:nvSpPr>
        <p:spPr>
          <a:xfrm>
            <a:off x="6202521" y="2642477"/>
            <a:ext cx="2724912" cy="2167128"/>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FF138FC8-FB02-41E3-B257-560DC37741FD}"/>
              </a:ext>
            </a:extLst>
          </p:cNvPr>
          <p:cNvSpPr>
            <a:spLocks noGrp="1"/>
          </p:cNvSpPr>
          <p:nvPr>
            <p:ph type="pic" sz="quarter" idx="22"/>
          </p:nvPr>
        </p:nvSpPr>
        <p:spPr>
          <a:xfrm>
            <a:off x="3278938" y="2642477"/>
            <a:ext cx="2724912" cy="2167128"/>
          </a:xfrm>
          <a:prstGeom prst="rect">
            <a:avLst/>
          </a:prstGeom>
        </p:spPr>
        <p:txBody>
          <a:bodyPr/>
          <a:lstStyle/>
          <a:p>
            <a:endParaRPr lang="id-ID" dirty="0"/>
          </a:p>
        </p:txBody>
      </p:sp>
    </p:spTree>
    <p:extLst>
      <p:ext uri="{BB962C8B-B14F-4D97-AF65-F5344CB8AC3E}">
        <p14:creationId xmlns:p14="http://schemas.microsoft.com/office/powerpoint/2010/main" val="2044736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9284DEAF-3E90-451A-87B6-97D95F1E28E4}"/>
              </a:ext>
            </a:extLst>
          </p:cNvPr>
          <p:cNvSpPr>
            <a:spLocks noGrp="1"/>
          </p:cNvSpPr>
          <p:nvPr>
            <p:ph type="pic" sz="quarter" idx="17"/>
          </p:nvPr>
        </p:nvSpPr>
        <p:spPr>
          <a:xfrm>
            <a:off x="5368834" y="0"/>
            <a:ext cx="3718559" cy="6858000"/>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931F7337-8A25-4B2C-9D60-B8FA2C9F0CFB}"/>
              </a:ext>
            </a:extLst>
          </p:cNvPr>
          <p:cNvSpPr>
            <a:spLocks noGrp="1"/>
          </p:cNvSpPr>
          <p:nvPr>
            <p:ph type="pic" sz="quarter" idx="18"/>
          </p:nvPr>
        </p:nvSpPr>
        <p:spPr>
          <a:xfrm>
            <a:off x="0" y="0"/>
            <a:ext cx="4911634" cy="3069771"/>
          </a:xfrm>
          <a:prstGeom prst="rect">
            <a:avLst/>
          </a:prstGeom>
        </p:spPr>
        <p:txBody>
          <a:bodyPr/>
          <a:lstStyle/>
          <a:p>
            <a:endParaRPr lang="id-ID" dirty="0"/>
          </a:p>
        </p:txBody>
      </p:sp>
    </p:spTree>
    <p:extLst>
      <p:ext uri="{BB962C8B-B14F-4D97-AF65-F5344CB8AC3E}">
        <p14:creationId xmlns:p14="http://schemas.microsoft.com/office/powerpoint/2010/main" val="170154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7881F94-D575-4914-8EA8-46905DFA856E}"/>
              </a:ext>
            </a:extLst>
          </p:cNvPr>
          <p:cNvSpPr>
            <a:spLocks noGrp="1"/>
          </p:cNvSpPr>
          <p:nvPr>
            <p:ph type="pic" sz="quarter" idx="30"/>
          </p:nvPr>
        </p:nvSpPr>
        <p:spPr>
          <a:xfrm>
            <a:off x="8722895" y="-1"/>
            <a:ext cx="3469105" cy="4343401"/>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ACE43AF9-B6B6-498C-91EA-A22185C7954A}"/>
              </a:ext>
            </a:extLst>
          </p:cNvPr>
          <p:cNvSpPr>
            <a:spLocks noGrp="1"/>
          </p:cNvSpPr>
          <p:nvPr>
            <p:ph type="pic" sz="quarter" idx="31"/>
          </p:nvPr>
        </p:nvSpPr>
        <p:spPr>
          <a:xfrm>
            <a:off x="2933987" y="0"/>
            <a:ext cx="5486400" cy="3886200"/>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6B20C351-6DB7-4732-B64C-CD090A2B3E3D}"/>
              </a:ext>
            </a:extLst>
          </p:cNvPr>
          <p:cNvSpPr>
            <a:spLocks noGrp="1"/>
          </p:cNvSpPr>
          <p:nvPr>
            <p:ph type="pic" sz="quarter" idx="32"/>
          </p:nvPr>
        </p:nvSpPr>
        <p:spPr>
          <a:xfrm>
            <a:off x="8722895" y="4572000"/>
            <a:ext cx="3469105" cy="2286000"/>
          </a:xfrm>
          <a:prstGeom prst="rect">
            <a:avLst/>
          </a:prstGeom>
        </p:spPr>
        <p:txBody>
          <a:bodyPr/>
          <a:lstStyle/>
          <a:p>
            <a:endParaRPr lang="id-ID" dirty="0"/>
          </a:p>
        </p:txBody>
      </p:sp>
    </p:spTree>
    <p:extLst>
      <p:ext uri="{BB962C8B-B14F-4D97-AF65-F5344CB8AC3E}">
        <p14:creationId xmlns:p14="http://schemas.microsoft.com/office/powerpoint/2010/main" val="1907858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39E2F63-F69D-4D9D-966C-EBBA6E87D8B7}"/>
              </a:ext>
            </a:extLst>
          </p:cNvPr>
          <p:cNvSpPr>
            <a:spLocks noGrp="1"/>
          </p:cNvSpPr>
          <p:nvPr>
            <p:ph type="pic" sz="quarter" idx="19"/>
          </p:nvPr>
        </p:nvSpPr>
        <p:spPr>
          <a:xfrm>
            <a:off x="5044440" y="821416"/>
            <a:ext cx="6766560" cy="2642616"/>
          </a:xfrm>
          <a:prstGeom prst="rect">
            <a:avLst/>
          </a:prstGeom>
        </p:spPr>
        <p:txBody>
          <a:bodyPr/>
          <a:lstStyle/>
          <a:p>
            <a:endParaRPr lang="id-ID" dirty="0"/>
          </a:p>
        </p:txBody>
      </p:sp>
      <p:sp>
        <p:nvSpPr>
          <p:cNvPr id="3" name="Picture Placeholder 4">
            <a:extLst>
              <a:ext uri="{FF2B5EF4-FFF2-40B4-BE49-F238E27FC236}">
                <a16:creationId xmlns:a16="http://schemas.microsoft.com/office/drawing/2014/main" id="{D5C3EEBD-5BC2-4E52-92B8-41D852E9A4B3}"/>
              </a:ext>
            </a:extLst>
          </p:cNvPr>
          <p:cNvSpPr>
            <a:spLocks noGrp="1"/>
          </p:cNvSpPr>
          <p:nvPr>
            <p:ph type="pic" sz="quarter" idx="20"/>
          </p:nvPr>
        </p:nvSpPr>
        <p:spPr>
          <a:xfrm>
            <a:off x="5442857" y="3834059"/>
            <a:ext cx="2103120" cy="1171058"/>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797D484B-2B66-44FF-995B-0C85AE05E832}"/>
              </a:ext>
            </a:extLst>
          </p:cNvPr>
          <p:cNvSpPr>
            <a:spLocks noGrp="1"/>
          </p:cNvSpPr>
          <p:nvPr>
            <p:ph type="pic" sz="quarter" idx="21"/>
          </p:nvPr>
        </p:nvSpPr>
        <p:spPr>
          <a:xfrm>
            <a:off x="2635289" y="1229241"/>
            <a:ext cx="2103120" cy="1171059"/>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40B94D1B-2955-4C71-AF0E-9A5D52BE6324}"/>
              </a:ext>
            </a:extLst>
          </p:cNvPr>
          <p:cNvSpPr>
            <a:spLocks noGrp="1"/>
          </p:cNvSpPr>
          <p:nvPr>
            <p:ph type="pic" sz="quarter" idx="22"/>
          </p:nvPr>
        </p:nvSpPr>
        <p:spPr>
          <a:xfrm>
            <a:off x="9653737" y="3834059"/>
            <a:ext cx="2103120" cy="1170432"/>
          </a:xfrm>
          <a:prstGeom prst="rect">
            <a:avLst/>
          </a:prstGeom>
        </p:spPr>
        <p:txBody>
          <a:bodyPr/>
          <a:lstStyle/>
          <a:p>
            <a:endParaRPr lang="id-ID" dirty="0"/>
          </a:p>
        </p:txBody>
      </p:sp>
    </p:spTree>
    <p:extLst>
      <p:ext uri="{BB962C8B-B14F-4D97-AF65-F5344CB8AC3E}">
        <p14:creationId xmlns:p14="http://schemas.microsoft.com/office/powerpoint/2010/main" val="1054131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C63E91D-73B0-44EA-A0D3-BDA2BB9BB258}"/>
              </a:ext>
            </a:extLst>
          </p:cNvPr>
          <p:cNvSpPr>
            <a:spLocks noGrp="1"/>
          </p:cNvSpPr>
          <p:nvPr>
            <p:ph type="pic" sz="quarter" idx="29"/>
          </p:nvPr>
        </p:nvSpPr>
        <p:spPr>
          <a:xfrm>
            <a:off x="0" y="0"/>
            <a:ext cx="7692188" cy="6858000"/>
          </a:xfrm>
          <a:prstGeom prst="rect">
            <a:avLst/>
          </a:prstGeom>
        </p:spPr>
        <p:txBody>
          <a:bodyPr/>
          <a:lstStyle/>
          <a:p>
            <a:endParaRPr lang="id-ID" dirty="0"/>
          </a:p>
        </p:txBody>
      </p:sp>
    </p:spTree>
    <p:extLst>
      <p:ext uri="{BB962C8B-B14F-4D97-AF65-F5344CB8AC3E}">
        <p14:creationId xmlns:p14="http://schemas.microsoft.com/office/powerpoint/2010/main" val="1879857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AA586C1-01F9-4010-8132-3C368555F575}"/>
              </a:ext>
            </a:extLst>
          </p:cNvPr>
          <p:cNvSpPr>
            <a:spLocks noGrp="1"/>
          </p:cNvSpPr>
          <p:nvPr>
            <p:ph type="pic" sz="quarter" idx="16"/>
          </p:nvPr>
        </p:nvSpPr>
        <p:spPr>
          <a:xfrm>
            <a:off x="2021305" y="381000"/>
            <a:ext cx="7038435" cy="3721768"/>
          </a:xfrm>
          <a:prstGeom prst="rect">
            <a:avLst/>
          </a:prstGeom>
        </p:spPr>
        <p:txBody>
          <a:bodyPr/>
          <a:lstStyle/>
          <a:p>
            <a:endParaRPr lang="id-ID" dirty="0"/>
          </a:p>
        </p:txBody>
      </p:sp>
    </p:spTree>
    <p:extLst>
      <p:ext uri="{BB962C8B-B14F-4D97-AF65-F5344CB8AC3E}">
        <p14:creationId xmlns:p14="http://schemas.microsoft.com/office/powerpoint/2010/main" val="20246826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38A89994-8466-4387-816D-31AEEB57B0F7}"/>
              </a:ext>
            </a:extLst>
          </p:cNvPr>
          <p:cNvSpPr>
            <a:spLocks noGrp="1"/>
          </p:cNvSpPr>
          <p:nvPr>
            <p:ph type="pic" sz="quarter" idx="16"/>
          </p:nvPr>
        </p:nvSpPr>
        <p:spPr>
          <a:xfrm>
            <a:off x="5517911" y="564969"/>
            <a:ext cx="6293089" cy="3766399"/>
          </a:xfrm>
          <a:prstGeom prst="rect">
            <a:avLst/>
          </a:prstGeom>
        </p:spPr>
        <p:txBody>
          <a:bodyPr/>
          <a:lstStyle/>
          <a:p>
            <a:endParaRPr lang="id-ID" dirty="0"/>
          </a:p>
        </p:txBody>
      </p:sp>
    </p:spTree>
    <p:extLst>
      <p:ext uri="{BB962C8B-B14F-4D97-AF65-F5344CB8AC3E}">
        <p14:creationId xmlns:p14="http://schemas.microsoft.com/office/powerpoint/2010/main" val="278384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B63D068-1F62-4BDD-B16F-40E22335BD3E}"/>
              </a:ext>
            </a:extLst>
          </p:cNvPr>
          <p:cNvSpPr>
            <a:spLocks noGrp="1"/>
          </p:cNvSpPr>
          <p:nvPr>
            <p:ph type="pic" sz="quarter" idx="16"/>
          </p:nvPr>
        </p:nvSpPr>
        <p:spPr>
          <a:xfrm>
            <a:off x="381000" y="1749604"/>
            <a:ext cx="6124303" cy="3358789"/>
          </a:xfrm>
          <a:prstGeom prst="rect">
            <a:avLst/>
          </a:prstGeom>
        </p:spPr>
        <p:txBody>
          <a:bodyPr/>
          <a:lstStyle/>
          <a:p>
            <a:endParaRPr lang="id-ID" dirty="0"/>
          </a:p>
        </p:txBody>
      </p:sp>
    </p:spTree>
    <p:extLst>
      <p:ext uri="{BB962C8B-B14F-4D97-AF65-F5344CB8AC3E}">
        <p14:creationId xmlns:p14="http://schemas.microsoft.com/office/powerpoint/2010/main" val="1955348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F11648BA-609C-4C92-AD82-B28EBCD95F10}"/>
              </a:ext>
            </a:extLst>
          </p:cNvPr>
          <p:cNvSpPr>
            <a:spLocks noGrp="1"/>
          </p:cNvSpPr>
          <p:nvPr>
            <p:ph type="pic" sz="quarter" idx="10"/>
          </p:nvPr>
        </p:nvSpPr>
        <p:spPr>
          <a:xfrm>
            <a:off x="1178825" y="-1"/>
            <a:ext cx="9834350" cy="4119073"/>
          </a:xfrm>
          <a:prstGeom prst="rect">
            <a:avLst/>
          </a:prstGeom>
        </p:spPr>
        <p:txBody>
          <a:bodyPr/>
          <a:lstStyle/>
          <a:p>
            <a:endParaRPr lang="id-ID"/>
          </a:p>
        </p:txBody>
      </p:sp>
    </p:spTree>
    <p:extLst>
      <p:ext uri="{BB962C8B-B14F-4D97-AF65-F5344CB8AC3E}">
        <p14:creationId xmlns:p14="http://schemas.microsoft.com/office/powerpoint/2010/main" val="191613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C515B3-8B9E-4B8F-BF11-E91C2BEFA784}"/>
              </a:ext>
            </a:extLst>
          </p:cNvPr>
          <p:cNvSpPr/>
          <p:nvPr userDrawn="1"/>
        </p:nvSpPr>
        <p:spPr>
          <a:xfrm>
            <a:off x="0" y="0"/>
            <a:ext cx="12191999" cy="6858000"/>
          </a:xfrm>
          <a:prstGeom prst="rect">
            <a:avLst/>
          </a:prstGeom>
          <a:solidFill>
            <a:schemeClr val="tx2">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9156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2" name="Picture Placeholder 3">
            <a:extLst>
              <a:ext uri="{FF2B5EF4-FFF2-40B4-BE49-F238E27FC236}">
                <a16:creationId xmlns:a16="http://schemas.microsoft.com/office/drawing/2014/main" id="{BC513E8C-6637-45AA-BB70-AD21D33F0B55}"/>
              </a:ext>
            </a:extLst>
          </p:cNvPr>
          <p:cNvSpPr>
            <a:spLocks noGrp="1"/>
          </p:cNvSpPr>
          <p:nvPr>
            <p:ph type="pic" sz="quarter" idx="10"/>
          </p:nvPr>
        </p:nvSpPr>
        <p:spPr>
          <a:xfrm>
            <a:off x="3591823" y="0"/>
            <a:ext cx="5008354" cy="4585063"/>
          </a:xfrm>
          <a:prstGeom prst="rect">
            <a:avLst/>
          </a:prstGeom>
        </p:spPr>
        <p:txBody>
          <a:bodyPr/>
          <a:lstStyle/>
          <a:p>
            <a:endParaRPr lang="id-ID"/>
          </a:p>
        </p:txBody>
      </p:sp>
    </p:spTree>
    <p:extLst>
      <p:ext uri="{BB962C8B-B14F-4D97-AF65-F5344CB8AC3E}">
        <p14:creationId xmlns:p14="http://schemas.microsoft.com/office/powerpoint/2010/main" val="263139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D87063BC-BFBC-479C-BBE3-41CB6309DEA8}"/>
              </a:ext>
            </a:extLst>
          </p:cNvPr>
          <p:cNvSpPr>
            <a:spLocks noGrp="1"/>
          </p:cNvSpPr>
          <p:nvPr>
            <p:ph type="pic" sz="quarter" idx="10"/>
          </p:nvPr>
        </p:nvSpPr>
        <p:spPr>
          <a:xfrm>
            <a:off x="5528647" y="854120"/>
            <a:ext cx="3703216" cy="5149759"/>
          </a:xfrm>
          <a:prstGeom prst="rect">
            <a:avLst/>
          </a:prstGeom>
        </p:spPr>
        <p:txBody>
          <a:bodyPr/>
          <a:lstStyle/>
          <a:p>
            <a:endParaRPr lang="id-ID"/>
          </a:p>
        </p:txBody>
      </p:sp>
    </p:spTree>
    <p:extLst>
      <p:ext uri="{BB962C8B-B14F-4D97-AF65-F5344CB8AC3E}">
        <p14:creationId xmlns:p14="http://schemas.microsoft.com/office/powerpoint/2010/main" val="9770375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F6F151E7-AA42-437F-B268-F08B25B690BF}"/>
              </a:ext>
            </a:extLst>
          </p:cNvPr>
          <p:cNvSpPr>
            <a:spLocks noGrp="1"/>
          </p:cNvSpPr>
          <p:nvPr>
            <p:ph type="pic" sz="quarter" idx="10"/>
          </p:nvPr>
        </p:nvSpPr>
        <p:spPr>
          <a:xfrm>
            <a:off x="1647823" y="1413329"/>
            <a:ext cx="8896349" cy="5444671"/>
          </a:xfrm>
          <a:prstGeom prst="rect">
            <a:avLst/>
          </a:prstGeom>
        </p:spPr>
        <p:txBody>
          <a:bodyPr/>
          <a:lstStyle/>
          <a:p>
            <a:endParaRPr lang="id-ID"/>
          </a:p>
        </p:txBody>
      </p:sp>
    </p:spTree>
    <p:extLst>
      <p:ext uri="{BB962C8B-B14F-4D97-AF65-F5344CB8AC3E}">
        <p14:creationId xmlns:p14="http://schemas.microsoft.com/office/powerpoint/2010/main" val="2106569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A9E13FF5-04E4-4EB4-89F1-5C7AB07942DC}"/>
              </a:ext>
            </a:extLst>
          </p:cNvPr>
          <p:cNvSpPr>
            <a:spLocks noGrp="1"/>
          </p:cNvSpPr>
          <p:nvPr>
            <p:ph type="pic" sz="quarter" idx="10"/>
          </p:nvPr>
        </p:nvSpPr>
        <p:spPr>
          <a:xfrm>
            <a:off x="7362256" y="0"/>
            <a:ext cx="3529384" cy="4070863"/>
          </a:xfrm>
          <a:prstGeom prst="rect">
            <a:avLst/>
          </a:prstGeom>
        </p:spPr>
        <p:txBody>
          <a:bodyPr/>
          <a:lstStyle/>
          <a:p>
            <a:endParaRPr lang="id-ID"/>
          </a:p>
        </p:txBody>
      </p:sp>
    </p:spTree>
    <p:extLst>
      <p:ext uri="{BB962C8B-B14F-4D97-AF65-F5344CB8AC3E}">
        <p14:creationId xmlns:p14="http://schemas.microsoft.com/office/powerpoint/2010/main" val="11769688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20FD5347-6F91-4003-948B-F32256E25733}"/>
              </a:ext>
            </a:extLst>
          </p:cNvPr>
          <p:cNvSpPr>
            <a:spLocks noGrp="1"/>
          </p:cNvSpPr>
          <p:nvPr>
            <p:ph type="pic" sz="quarter" idx="10"/>
          </p:nvPr>
        </p:nvSpPr>
        <p:spPr>
          <a:xfrm>
            <a:off x="0" y="1235119"/>
            <a:ext cx="8699863" cy="4387761"/>
          </a:xfrm>
          <a:prstGeom prst="rect">
            <a:avLst/>
          </a:prstGeom>
        </p:spPr>
        <p:txBody>
          <a:bodyPr/>
          <a:lstStyle/>
          <a:p>
            <a:endParaRPr lang="id-ID"/>
          </a:p>
        </p:txBody>
      </p:sp>
    </p:spTree>
    <p:extLst>
      <p:ext uri="{BB962C8B-B14F-4D97-AF65-F5344CB8AC3E}">
        <p14:creationId xmlns:p14="http://schemas.microsoft.com/office/powerpoint/2010/main" val="212472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09AB030F-D0EB-4F19-A757-6C703BDC1947}"/>
              </a:ext>
            </a:extLst>
          </p:cNvPr>
          <p:cNvSpPr>
            <a:spLocks noGrp="1"/>
          </p:cNvSpPr>
          <p:nvPr>
            <p:ph type="pic" sz="quarter" idx="10"/>
          </p:nvPr>
        </p:nvSpPr>
        <p:spPr>
          <a:xfrm>
            <a:off x="4302062" y="1012524"/>
            <a:ext cx="3587875" cy="4694856"/>
          </a:xfrm>
          <a:prstGeom prst="rect">
            <a:avLst/>
          </a:prstGeom>
        </p:spPr>
        <p:txBody>
          <a:bodyPr/>
          <a:lstStyle/>
          <a:p>
            <a:endParaRPr lang="id-ID"/>
          </a:p>
        </p:txBody>
      </p:sp>
    </p:spTree>
    <p:extLst>
      <p:ext uri="{BB962C8B-B14F-4D97-AF65-F5344CB8AC3E}">
        <p14:creationId xmlns:p14="http://schemas.microsoft.com/office/powerpoint/2010/main" val="28011706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17868963-41FD-4805-A0CA-9A02396AED96}"/>
              </a:ext>
            </a:extLst>
          </p:cNvPr>
          <p:cNvSpPr>
            <a:spLocks noGrp="1"/>
          </p:cNvSpPr>
          <p:nvPr>
            <p:ph type="pic" sz="quarter" idx="10"/>
          </p:nvPr>
        </p:nvSpPr>
        <p:spPr>
          <a:xfrm>
            <a:off x="0" y="2"/>
            <a:ext cx="7752203" cy="6858000"/>
          </a:xfrm>
          <a:prstGeom prst="rect">
            <a:avLst/>
          </a:prstGeom>
        </p:spPr>
        <p:txBody>
          <a:bodyPr/>
          <a:lstStyle>
            <a:lvl1pPr>
              <a:defRPr>
                <a:latin typeface="Montserrat"/>
              </a:defRPr>
            </a:lvl1pPr>
          </a:lstStyle>
          <a:p>
            <a:endParaRPr lang="en-US"/>
          </a:p>
        </p:txBody>
      </p:sp>
    </p:spTree>
    <p:extLst>
      <p:ext uri="{BB962C8B-B14F-4D97-AF65-F5344CB8AC3E}">
        <p14:creationId xmlns:p14="http://schemas.microsoft.com/office/powerpoint/2010/main" val="1082950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D8A09289-249F-4115-B32A-62B524ADDD14}"/>
              </a:ext>
            </a:extLst>
          </p:cNvPr>
          <p:cNvSpPr>
            <a:spLocks noGrp="1"/>
          </p:cNvSpPr>
          <p:nvPr>
            <p:ph type="pic" sz="quarter" idx="10"/>
          </p:nvPr>
        </p:nvSpPr>
        <p:spPr>
          <a:xfrm>
            <a:off x="3122022" y="2096590"/>
            <a:ext cx="2429691" cy="3128553"/>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sp>
      <p:sp>
        <p:nvSpPr>
          <p:cNvPr id="3" name="Picture Placeholder 4">
            <a:extLst>
              <a:ext uri="{FF2B5EF4-FFF2-40B4-BE49-F238E27FC236}">
                <a16:creationId xmlns:a16="http://schemas.microsoft.com/office/drawing/2014/main" id="{5044CD97-A8B6-4C0C-B571-80F1287E82D1}"/>
              </a:ext>
            </a:extLst>
          </p:cNvPr>
          <p:cNvSpPr>
            <a:spLocks noGrp="1"/>
          </p:cNvSpPr>
          <p:nvPr>
            <p:ph type="pic" sz="quarter" idx="11"/>
          </p:nvPr>
        </p:nvSpPr>
        <p:spPr>
          <a:xfrm>
            <a:off x="6640288" y="2096590"/>
            <a:ext cx="2429691" cy="3128553"/>
          </a:xfrm>
          <a:custGeom>
            <a:avLst/>
            <a:gdLst>
              <a:gd name="connsiteX0" fmla="*/ 0 w 3037115"/>
              <a:gd name="connsiteY0" fmla="*/ 0 h 3657600"/>
              <a:gd name="connsiteX1" fmla="*/ 3037115 w 3037115"/>
              <a:gd name="connsiteY1" fmla="*/ 0 h 3657600"/>
              <a:gd name="connsiteX2" fmla="*/ 3037115 w 3037115"/>
              <a:gd name="connsiteY2" fmla="*/ 3657600 h 3657600"/>
              <a:gd name="connsiteX3" fmla="*/ 0 w 3037115"/>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037115" h="3657600">
                <a:moveTo>
                  <a:pt x="0" y="0"/>
                </a:moveTo>
                <a:lnTo>
                  <a:pt x="3037115" y="0"/>
                </a:lnTo>
                <a:lnTo>
                  <a:pt x="3037115" y="3657600"/>
                </a:lnTo>
                <a:lnTo>
                  <a:pt x="0" y="3657600"/>
                </a:lnTo>
                <a:close/>
              </a:path>
            </a:pathLst>
          </a:custGeom>
        </p:spPr>
      </p:sp>
    </p:spTree>
    <p:extLst>
      <p:ext uri="{BB962C8B-B14F-4D97-AF65-F5344CB8AC3E}">
        <p14:creationId xmlns:p14="http://schemas.microsoft.com/office/powerpoint/2010/main" val="35162238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6436D89-011A-4920-A228-6C271B2DA8F7}"/>
              </a:ext>
            </a:extLst>
          </p:cNvPr>
          <p:cNvSpPr>
            <a:spLocks noGrp="1"/>
          </p:cNvSpPr>
          <p:nvPr>
            <p:ph type="pic" sz="quarter" idx="10"/>
          </p:nvPr>
        </p:nvSpPr>
        <p:spPr>
          <a:xfrm>
            <a:off x="794658" y="1181100"/>
            <a:ext cx="10602685" cy="44958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7385129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672C562-60D2-4F16-9152-1F3155FF2FF7}"/>
              </a:ext>
            </a:extLst>
          </p:cNvPr>
          <p:cNvSpPr>
            <a:spLocks noGrp="1"/>
          </p:cNvSpPr>
          <p:nvPr>
            <p:ph type="pic" sz="quarter" idx="10"/>
          </p:nvPr>
        </p:nvSpPr>
        <p:spPr>
          <a:xfrm>
            <a:off x="6030483" y="1207042"/>
            <a:ext cx="6161517" cy="4443915"/>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5BEF0A80-B9F0-405E-88D2-108D691F8A57}"/>
              </a:ext>
            </a:extLst>
          </p:cNvPr>
          <p:cNvSpPr>
            <a:spLocks noGrp="1"/>
          </p:cNvSpPr>
          <p:nvPr>
            <p:ph type="pic" sz="quarter" idx="11"/>
          </p:nvPr>
        </p:nvSpPr>
        <p:spPr>
          <a:xfrm>
            <a:off x="1300400" y="1525088"/>
            <a:ext cx="2928700" cy="211228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3889486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2690E486-DB74-4FF0-A6AC-88470B14EC98}"/>
              </a:ext>
            </a:extLst>
          </p:cNvPr>
          <p:cNvSpPr>
            <a:spLocks noGrp="1"/>
          </p:cNvSpPr>
          <p:nvPr>
            <p:ph type="pic" sz="quarter" idx="28"/>
          </p:nvPr>
        </p:nvSpPr>
        <p:spPr>
          <a:xfrm>
            <a:off x="4687933" y="1877527"/>
            <a:ext cx="2816134" cy="3621935"/>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BD38BFA3-8999-461E-8F80-68DDEB2EF020}"/>
              </a:ext>
            </a:extLst>
          </p:cNvPr>
          <p:cNvSpPr>
            <a:spLocks noGrp="1"/>
          </p:cNvSpPr>
          <p:nvPr>
            <p:ph type="pic" sz="quarter" idx="29"/>
          </p:nvPr>
        </p:nvSpPr>
        <p:spPr>
          <a:xfrm>
            <a:off x="7796090" y="1877526"/>
            <a:ext cx="2816134" cy="1923766"/>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BAB9F073-F1B2-4151-B86B-C1947149B98C}"/>
              </a:ext>
            </a:extLst>
          </p:cNvPr>
          <p:cNvSpPr>
            <a:spLocks noGrp="1"/>
          </p:cNvSpPr>
          <p:nvPr>
            <p:ph type="pic" sz="quarter" idx="30"/>
          </p:nvPr>
        </p:nvSpPr>
        <p:spPr>
          <a:xfrm>
            <a:off x="1579776" y="1877524"/>
            <a:ext cx="2816134" cy="1923767"/>
          </a:xfrm>
          <a:prstGeom prst="rect">
            <a:avLst/>
          </a:prstGeom>
        </p:spPr>
        <p:txBody>
          <a:bodyPr/>
          <a:lstStyle/>
          <a:p>
            <a:endParaRPr lang="id-ID" dirty="0"/>
          </a:p>
        </p:txBody>
      </p:sp>
      <p:sp>
        <p:nvSpPr>
          <p:cNvPr id="9" name="Picture Placeholder 4">
            <a:extLst>
              <a:ext uri="{FF2B5EF4-FFF2-40B4-BE49-F238E27FC236}">
                <a16:creationId xmlns:a16="http://schemas.microsoft.com/office/drawing/2014/main" id="{30EDDAC3-873B-4804-B0F0-E8958AB0B1BA}"/>
              </a:ext>
            </a:extLst>
          </p:cNvPr>
          <p:cNvSpPr>
            <a:spLocks noGrp="1"/>
          </p:cNvSpPr>
          <p:nvPr>
            <p:ph type="pic" sz="quarter" idx="32"/>
          </p:nvPr>
        </p:nvSpPr>
        <p:spPr>
          <a:xfrm>
            <a:off x="7796090" y="4075610"/>
            <a:ext cx="2816134" cy="2782389"/>
          </a:xfrm>
          <a:prstGeom prst="rect">
            <a:avLst/>
          </a:prstGeom>
        </p:spPr>
        <p:txBody>
          <a:bodyPr/>
          <a:lstStyle/>
          <a:p>
            <a:endParaRPr lang="id-ID" dirty="0"/>
          </a:p>
        </p:txBody>
      </p:sp>
      <p:sp>
        <p:nvSpPr>
          <p:cNvPr id="10" name="Picture Placeholder 4">
            <a:extLst>
              <a:ext uri="{FF2B5EF4-FFF2-40B4-BE49-F238E27FC236}">
                <a16:creationId xmlns:a16="http://schemas.microsoft.com/office/drawing/2014/main" id="{E1D4B0A1-DC1F-40E4-9760-C1EB1D35C9D8}"/>
              </a:ext>
            </a:extLst>
          </p:cNvPr>
          <p:cNvSpPr>
            <a:spLocks noGrp="1"/>
          </p:cNvSpPr>
          <p:nvPr>
            <p:ph type="pic" sz="quarter" idx="33"/>
          </p:nvPr>
        </p:nvSpPr>
        <p:spPr>
          <a:xfrm>
            <a:off x="1579776" y="4075609"/>
            <a:ext cx="2816134" cy="2782389"/>
          </a:xfrm>
          <a:prstGeom prst="rect">
            <a:avLst/>
          </a:prstGeom>
        </p:spPr>
        <p:txBody>
          <a:bodyPr/>
          <a:lstStyle/>
          <a:p>
            <a:endParaRPr lang="id-ID" dirty="0"/>
          </a:p>
        </p:txBody>
      </p:sp>
    </p:spTree>
    <p:extLst>
      <p:ext uri="{BB962C8B-B14F-4D97-AF65-F5344CB8AC3E}">
        <p14:creationId xmlns:p14="http://schemas.microsoft.com/office/powerpoint/2010/main" val="35305410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ED63848-F941-4824-9D87-E71DCF7CF415}"/>
              </a:ext>
            </a:extLst>
          </p:cNvPr>
          <p:cNvSpPr>
            <a:spLocks noGrp="1"/>
          </p:cNvSpPr>
          <p:nvPr>
            <p:ph type="pic" sz="quarter" idx="10"/>
          </p:nvPr>
        </p:nvSpPr>
        <p:spPr>
          <a:xfrm>
            <a:off x="6781801" y="1358900"/>
            <a:ext cx="5410199" cy="248865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EF662671-EE1D-4DE8-BB9A-26B08F99E0A4}"/>
              </a:ext>
            </a:extLst>
          </p:cNvPr>
          <p:cNvSpPr>
            <a:spLocks noGrp="1"/>
          </p:cNvSpPr>
          <p:nvPr>
            <p:ph type="pic" sz="quarter" idx="11"/>
          </p:nvPr>
        </p:nvSpPr>
        <p:spPr>
          <a:xfrm>
            <a:off x="3175300" y="4637315"/>
            <a:ext cx="4244403" cy="2220686"/>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4" name="Picture Placeholder 1">
            <a:extLst>
              <a:ext uri="{FF2B5EF4-FFF2-40B4-BE49-F238E27FC236}">
                <a16:creationId xmlns:a16="http://schemas.microsoft.com/office/drawing/2014/main" id="{86579B78-5387-472C-81D1-36922D2A421B}"/>
              </a:ext>
            </a:extLst>
          </p:cNvPr>
          <p:cNvSpPr>
            <a:spLocks noGrp="1"/>
          </p:cNvSpPr>
          <p:nvPr>
            <p:ph type="pic" sz="quarter" idx="12"/>
          </p:nvPr>
        </p:nvSpPr>
        <p:spPr>
          <a:xfrm>
            <a:off x="-1" y="1358900"/>
            <a:ext cx="2155371" cy="3409043"/>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27218057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10B03918-B449-4A01-B4D6-D83FBB63FC89}"/>
              </a:ext>
            </a:extLst>
          </p:cNvPr>
          <p:cNvSpPr>
            <a:spLocks noGrp="1"/>
          </p:cNvSpPr>
          <p:nvPr>
            <p:ph type="pic" sz="quarter" idx="13"/>
          </p:nvPr>
        </p:nvSpPr>
        <p:spPr>
          <a:xfrm>
            <a:off x="2368550" y="1802673"/>
            <a:ext cx="7454900" cy="2929709"/>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2885D62C-F4F8-4180-9DD9-FF404DF0884D}"/>
              </a:ext>
            </a:extLst>
          </p:cNvPr>
          <p:cNvSpPr>
            <a:spLocks noGrp="1"/>
          </p:cNvSpPr>
          <p:nvPr>
            <p:ph type="pic" sz="quarter" idx="16"/>
          </p:nvPr>
        </p:nvSpPr>
        <p:spPr>
          <a:xfrm>
            <a:off x="6162566"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4" name="Picture Placeholder 1">
            <a:extLst>
              <a:ext uri="{FF2B5EF4-FFF2-40B4-BE49-F238E27FC236}">
                <a16:creationId xmlns:a16="http://schemas.microsoft.com/office/drawing/2014/main" id="{127B86AB-F146-4BF7-ABB0-FF1386DA69BA}"/>
              </a:ext>
            </a:extLst>
          </p:cNvPr>
          <p:cNvSpPr>
            <a:spLocks noGrp="1"/>
          </p:cNvSpPr>
          <p:nvPr>
            <p:ph type="pic" sz="quarter" idx="17"/>
          </p:nvPr>
        </p:nvSpPr>
        <p:spPr>
          <a:xfrm>
            <a:off x="8059574"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5" name="Picture Placeholder 1">
            <a:extLst>
              <a:ext uri="{FF2B5EF4-FFF2-40B4-BE49-F238E27FC236}">
                <a16:creationId xmlns:a16="http://schemas.microsoft.com/office/drawing/2014/main" id="{E384AED4-97A4-441E-9513-C95943682749}"/>
              </a:ext>
            </a:extLst>
          </p:cNvPr>
          <p:cNvSpPr>
            <a:spLocks noGrp="1"/>
          </p:cNvSpPr>
          <p:nvPr>
            <p:ph type="pic" sz="quarter" idx="15"/>
          </p:nvPr>
        </p:nvSpPr>
        <p:spPr>
          <a:xfrm>
            <a:off x="4265558"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6" name="Picture Placeholder 1">
            <a:extLst>
              <a:ext uri="{FF2B5EF4-FFF2-40B4-BE49-F238E27FC236}">
                <a16:creationId xmlns:a16="http://schemas.microsoft.com/office/drawing/2014/main" id="{1DEF7195-2C0E-4F1F-99E3-FA30D2115460}"/>
              </a:ext>
            </a:extLst>
          </p:cNvPr>
          <p:cNvSpPr>
            <a:spLocks noGrp="1"/>
          </p:cNvSpPr>
          <p:nvPr>
            <p:ph type="pic" sz="quarter" idx="14"/>
          </p:nvPr>
        </p:nvSpPr>
        <p:spPr>
          <a:xfrm>
            <a:off x="2368550" y="4833983"/>
            <a:ext cx="1763876" cy="15875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3429588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4" name="Picture Placeholder 1">
            <a:extLst>
              <a:ext uri="{FF2B5EF4-FFF2-40B4-BE49-F238E27FC236}">
                <a16:creationId xmlns:a16="http://schemas.microsoft.com/office/drawing/2014/main" id="{FEF65C88-6EA9-40F6-BB66-DB0BD5A2C764}"/>
              </a:ext>
            </a:extLst>
          </p:cNvPr>
          <p:cNvSpPr>
            <a:spLocks noGrp="1"/>
          </p:cNvSpPr>
          <p:nvPr>
            <p:ph type="pic" sz="quarter" idx="13"/>
          </p:nvPr>
        </p:nvSpPr>
        <p:spPr>
          <a:xfrm>
            <a:off x="7480299" y="698500"/>
            <a:ext cx="3922467" cy="5513764"/>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2" name="Picture Placeholder 1">
            <a:extLst>
              <a:ext uri="{FF2B5EF4-FFF2-40B4-BE49-F238E27FC236}">
                <a16:creationId xmlns:a16="http://schemas.microsoft.com/office/drawing/2014/main" id="{B28786E3-3BB3-4E82-AEB6-CED653F089B9}"/>
              </a:ext>
            </a:extLst>
          </p:cNvPr>
          <p:cNvSpPr>
            <a:spLocks noGrp="1"/>
          </p:cNvSpPr>
          <p:nvPr>
            <p:ph type="pic" sz="quarter" idx="15"/>
          </p:nvPr>
        </p:nvSpPr>
        <p:spPr>
          <a:xfrm>
            <a:off x="4121912" y="3753504"/>
            <a:ext cx="3164803" cy="245876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0CE9FB0A-137C-4EFF-8E49-050918D292D4}"/>
              </a:ext>
            </a:extLst>
          </p:cNvPr>
          <p:cNvSpPr>
            <a:spLocks noGrp="1"/>
          </p:cNvSpPr>
          <p:nvPr>
            <p:ph type="pic" sz="quarter" idx="14"/>
          </p:nvPr>
        </p:nvSpPr>
        <p:spPr>
          <a:xfrm>
            <a:off x="789234" y="3753504"/>
            <a:ext cx="3164803" cy="245876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10761707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7F37012-25BE-48D7-B24C-7E11D964F459}"/>
              </a:ext>
            </a:extLst>
          </p:cNvPr>
          <p:cNvSpPr>
            <a:spLocks noGrp="1"/>
          </p:cNvSpPr>
          <p:nvPr>
            <p:ph type="pic" sz="quarter" idx="13"/>
          </p:nvPr>
        </p:nvSpPr>
        <p:spPr>
          <a:xfrm>
            <a:off x="5486400" y="3429000"/>
            <a:ext cx="6705600" cy="34290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4364C858-3776-45FB-A2BB-9C38902A848F}"/>
              </a:ext>
            </a:extLst>
          </p:cNvPr>
          <p:cNvSpPr>
            <a:spLocks noGrp="1"/>
          </p:cNvSpPr>
          <p:nvPr>
            <p:ph type="pic" sz="quarter" idx="14"/>
          </p:nvPr>
        </p:nvSpPr>
        <p:spPr>
          <a:xfrm>
            <a:off x="0" y="0"/>
            <a:ext cx="3390900" cy="4114800"/>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5004049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AD2D27B-BF19-4E2E-9863-3030C12698B5}"/>
              </a:ext>
            </a:extLst>
          </p:cNvPr>
          <p:cNvSpPr>
            <a:spLocks noGrp="1"/>
          </p:cNvSpPr>
          <p:nvPr>
            <p:ph type="pic" sz="quarter" idx="13"/>
          </p:nvPr>
        </p:nvSpPr>
        <p:spPr>
          <a:xfrm>
            <a:off x="8283217" y="1150933"/>
            <a:ext cx="3908783" cy="4702648"/>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
        <p:nvSpPr>
          <p:cNvPr id="3" name="Picture Placeholder 1">
            <a:extLst>
              <a:ext uri="{FF2B5EF4-FFF2-40B4-BE49-F238E27FC236}">
                <a16:creationId xmlns:a16="http://schemas.microsoft.com/office/drawing/2014/main" id="{D80C3291-8192-4639-9120-FA260D5F27B6}"/>
              </a:ext>
            </a:extLst>
          </p:cNvPr>
          <p:cNvSpPr>
            <a:spLocks noGrp="1"/>
          </p:cNvSpPr>
          <p:nvPr>
            <p:ph type="pic" sz="quarter" idx="14"/>
          </p:nvPr>
        </p:nvSpPr>
        <p:spPr>
          <a:xfrm>
            <a:off x="0" y="0"/>
            <a:ext cx="4280704" cy="2301867"/>
          </a:xfrm>
          <a:custGeom>
            <a:avLst/>
            <a:gdLst>
              <a:gd name="connsiteX0" fmla="*/ 0 w 10602685"/>
              <a:gd name="connsiteY0" fmla="*/ 0 h 5268685"/>
              <a:gd name="connsiteX1" fmla="*/ 10602685 w 10602685"/>
              <a:gd name="connsiteY1" fmla="*/ 0 h 5268685"/>
              <a:gd name="connsiteX2" fmla="*/ 10602685 w 10602685"/>
              <a:gd name="connsiteY2" fmla="*/ 5268685 h 5268685"/>
              <a:gd name="connsiteX3" fmla="*/ 0 w 10602685"/>
              <a:gd name="connsiteY3" fmla="*/ 5268685 h 5268685"/>
            </a:gdLst>
            <a:ahLst/>
            <a:cxnLst>
              <a:cxn ang="0">
                <a:pos x="connsiteX0" y="connsiteY0"/>
              </a:cxn>
              <a:cxn ang="0">
                <a:pos x="connsiteX1" y="connsiteY1"/>
              </a:cxn>
              <a:cxn ang="0">
                <a:pos x="connsiteX2" y="connsiteY2"/>
              </a:cxn>
              <a:cxn ang="0">
                <a:pos x="connsiteX3" y="connsiteY3"/>
              </a:cxn>
            </a:cxnLst>
            <a:rect l="l" t="t" r="r" b="b"/>
            <a:pathLst>
              <a:path w="10602685" h="5268685">
                <a:moveTo>
                  <a:pt x="0" y="0"/>
                </a:moveTo>
                <a:lnTo>
                  <a:pt x="10602685" y="0"/>
                </a:lnTo>
                <a:lnTo>
                  <a:pt x="10602685" y="5268685"/>
                </a:lnTo>
                <a:lnTo>
                  <a:pt x="0" y="5268685"/>
                </a:lnTo>
                <a:close/>
              </a:path>
            </a:pathLst>
          </a:custGeom>
        </p:spPr>
      </p:sp>
    </p:spTree>
    <p:extLst>
      <p:ext uri="{BB962C8B-B14F-4D97-AF65-F5344CB8AC3E}">
        <p14:creationId xmlns:p14="http://schemas.microsoft.com/office/powerpoint/2010/main" val="11760757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0A32384-2A08-49E9-B859-C42A8CFE5302}"/>
              </a:ext>
            </a:extLst>
          </p:cNvPr>
          <p:cNvSpPr>
            <a:spLocks noGrp="1"/>
          </p:cNvSpPr>
          <p:nvPr>
            <p:ph type="pic" sz="quarter" idx="30"/>
          </p:nvPr>
        </p:nvSpPr>
        <p:spPr>
          <a:xfrm>
            <a:off x="380999" y="381000"/>
            <a:ext cx="3407229" cy="6096000"/>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EC0685F4-FD80-49D8-A114-077E1D94F07A}"/>
              </a:ext>
            </a:extLst>
          </p:cNvPr>
          <p:cNvSpPr>
            <a:spLocks noGrp="1"/>
          </p:cNvSpPr>
          <p:nvPr>
            <p:ph type="pic" sz="quarter" idx="32"/>
          </p:nvPr>
        </p:nvSpPr>
        <p:spPr>
          <a:xfrm>
            <a:off x="4060370" y="3569208"/>
            <a:ext cx="3407229" cy="2907792"/>
          </a:xfrm>
          <a:prstGeom prst="rect">
            <a:avLst/>
          </a:prstGeom>
        </p:spPr>
        <p:txBody>
          <a:bodyPr/>
          <a:lstStyle/>
          <a:p>
            <a:endParaRPr lang="id-ID" dirty="0"/>
          </a:p>
        </p:txBody>
      </p:sp>
      <p:sp>
        <p:nvSpPr>
          <p:cNvPr id="11" name="Picture Placeholder 10">
            <a:extLst>
              <a:ext uri="{FF2B5EF4-FFF2-40B4-BE49-F238E27FC236}">
                <a16:creationId xmlns:a16="http://schemas.microsoft.com/office/drawing/2014/main" id="{9FA713F0-6781-4147-8DD5-845C0056B0B1}"/>
              </a:ext>
            </a:extLst>
          </p:cNvPr>
          <p:cNvSpPr>
            <a:spLocks noGrp="1"/>
          </p:cNvSpPr>
          <p:nvPr>
            <p:ph type="pic" sz="quarter" idx="33"/>
          </p:nvPr>
        </p:nvSpPr>
        <p:spPr>
          <a:xfrm>
            <a:off x="4060370" y="381000"/>
            <a:ext cx="7750630" cy="4076701"/>
          </a:xfrm>
          <a:custGeom>
            <a:avLst/>
            <a:gdLst>
              <a:gd name="connsiteX0" fmla="*/ 0 w 7750630"/>
              <a:gd name="connsiteY0" fmla="*/ 0 h 4076701"/>
              <a:gd name="connsiteX1" fmla="*/ 7750630 w 7750630"/>
              <a:gd name="connsiteY1" fmla="*/ 0 h 4076701"/>
              <a:gd name="connsiteX2" fmla="*/ 7750630 w 7750630"/>
              <a:gd name="connsiteY2" fmla="*/ 2622805 h 4076701"/>
              <a:gd name="connsiteX3" fmla="*/ 7750630 w 7750630"/>
              <a:gd name="connsiteY3" fmla="*/ 2907792 h 4076701"/>
              <a:gd name="connsiteX4" fmla="*/ 7750630 w 7750630"/>
              <a:gd name="connsiteY4" fmla="*/ 4076701 h 4076701"/>
              <a:gd name="connsiteX5" fmla="*/ 3679370 w 7750630"/>
              <a:gd name="connsiteY5" fmla="*/ 4076701 h 4076701"/>
              <a:gd name="connsiteX6" fmla="*/ 3679370 w 7750630"/>
              <a:gd name="connsiteY6" fmla="*/ 2907792 h 4076701"/>
              <a:gd name="connsiteX7" fmla="*/ 0 w 7750630"/>
              <a:gd name="connsiteY7" fmla="*/ 2907792 h 4076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0630" h="4076701">
                <a:moveTo>
                  <a:pt x="0" y="0"/>
                </a:moveTo>
                <a:lnTo>
                  <a:pt x="7750630" y="0"/>
                </a:lnTo>
                <a:lnTo>
                  <a:pt x="7750630" y="2622805"/>
                </a:lnTo>
                <a:lnTo>
                  <a:pt x="7750630" y="2907792"/>
                </a:lnTo>
                <a:lnTo>
                  <a:pt x="7750630" y="4076701"/>
                </a:lnTo>
                <a:lnTo>
                  <a:pt x="3679370" y="4076701"/>
                </a:lnTo>
                <a:lnTo>
                  <a:pt x="3679370" y="2907792"/>
                </a:lnTo>
                <a:lnTo>
                  <a:pt x="0" y="2907792"/>
                </a:lnTo>
                <a:close/>
              </a:path>
            </a:pathLst>
          </a:custGeom>
        </p:spPr>
        <p:txBody>
          <a:bodyPr wrap="square">
            <a:noAutofit/>
          </a:bodyPr>
          <a:lstStyle/>
          <a:p>
            <a:endParaRPr lang="id-ID" dirty="0"/>
          </a:p>
        </p:txBody>
      </p:sp>
    </p:spTree>
    <p:extLst>
      <p:ext uri="{BB962C8B-B14F-4D97-AF65-F5344CB8AC3E}">
        <p14:creationId xmlns:p14="http://schemas.microsoft.com/office/powerpoint/2010/main" val="1245184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7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EF9870AE-35B6-44CF-86C0-FB605C9C04EB}"/>
              </a:ext>
            </a:extLst>
          </p:cNvPr>
          <p:cNvSpPr>
            <a:spLocks noGrp="1"/>
          </p:cNvSpPr>
          <p:nvPr>
            <p:ph type="pic" sz="quarter" idx="31"/>
          </p:nvPr>
        </p:nvSpPr>
        <p:spPr>
          <a:xfrm>
            <a:off x="5460276" y="4328160"/>
            <a:ext cx="4820190" cy="1874520"/>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64B9413E-5A05-4F7E-A0C7-38C6165EE5E9}"/>
              </a:ext>
            </a:extLst>
          </p:cNvPr>
          <p:cNvSpPr>
            <a:spLocks noGrp="1"/>
          </p:cNvSpPr>
          <p:nvPr>
            <p:ph type="pic" sz="quarter" idx="32"/>
          </p:nvPr>
        </p:nvSpPr>
        <p:spPr>
          <a:xfrm>
            <a:off x="1911534" y="2179320"/>
            <a:ext cx="3265711" cy="4023360"/>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7C113572-22D0-4328-BBB6-678238D7676B}"/>
              </a:ext>
            </a:extLst>
          </p:cNvPr>
          <p:cNvSpPr>
            <a:spLocks noGrp="1"/>
          </p:cNvSpPr>
          <p:nvPr>
            <p:ph type="pic" sz="quarter" idx="33"/>
          </p:nvPr>
        </p:nvSpPr>
        <p:spPr>
          <a:xfrm>
            <a:off x="5460276" y="2179320"/>
            <a:ext cx="2338250" cy="1874520"/>
          </a:xfrm>
          <a:prstGeom prst="rect">
            <a:avLst/>
          </a:prstGeom>
        </p:spPr>
        <p:txBody>
          <a:bodyPr/>
          <a:lstStyle/>
          <a:p>
            <a:endParaRPr lang="id-ID" dirty="0"/>
          </a:p>
        </p:txBody>
      </p:sp>
      <p:sp>
        <p:nvSpPr>
          <p:cNvPr id="8" name="Picture Placeholder 4">
            <a:extLst>
              <a:ext uri="{FF2B5EF4-FFF2-40B4-BE49-F238E27FC236}">
                <a16:creationId xmlns:a16="http://schemas.microsoft.com/office/drawing/2014/main" id="{24855946-9577-4472-83BD-56C46926096C}"/>
              </a:ext>
            </a:extLst>
          </p:cNvPr>
          <p:cNvSpPr>
            <a:spLocks noGrp="1"/>
          </p:cNvSpPr>
          <p:nvPr>
            <p:ph type="pic" sz="quarter" idx="34"/>
          </p:nvPr>
        </p:nvSpPr>
        <p:spPr>
          <a:xfrm>
            <a:off x="8076762" y="2179320"/>
            <a:ext cx="2203704" cy="1874520"/>
          </a:xfrm>
          <a:prstGeom prst="rect">
            <a:avLst/>
          </a:prstGeom>
        </p:spPr>
        <p:txBody>
          <a:bodyPr/>
          <a:lstStyle/>
          <a:p>
            <a:endParaRPr lang="id-ID" dirty="0"/>
          </a:p>
        </p:txBody>
      </p:sp>
    </p:spTree>
    <p:extLst>
      <p:ext uri="{BB962C8B-B14F-4D97-AF65-F5344CB8AC3E}">
        <p14:creationId xmlns:p14="http://schemas.microsoft.com/office/powerpoint/2010/main" val="39626170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3B81BB2D-9075-4CBA-94D5-A27C64B46F4C}"/>
              </a:ext>
            </a:extLst>
          </p:cNvPr>
          <p:cNvSpPr>
            <a:spLocks noGrp="1"/>
          </p:cNvSpPr>
          <p:nvPr>
            <p:ph type="pic" sz="quarter" idx="32"/>
          </p:nvPr>
        </p:nvSpPr>
        <p:spPr>
          <a:xfrm>
            <a:off x="1043707" y="2058489"/>
            <a:ext cx="4016207" cy="2399211"/>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53863ADE-8DA6-4858-8C23-4AFBEFCF181A}"/>
              </a:ext>
            </a:extLst>
          </p:cNvPr>
          <p:cNvSpPr>
            <a:spLocks noGrp="1"/>
          </p:cNvSpPr>
          <p:nvPr>
            <p:ph type="pic" sz="quarter" idx="33"/>
          </p:nvPr>
        </p:nvSpPr>
        <p:spPr>
          <a:xfrm>
            <a:off x="7132086" y="2058488"/>
            <a:ext cx="4016207" cy="2399211"/>
          </a:xfrm>
          <a:prstGeom prst="rect">
            <a:avLst/>
          </a:prstGeom>
        </p:spPr>
        <p:txBody>
          <a:bodyPr/>
          <a:lstStyle/>
          <a:p>
            <a:endParaRPr lang="id-ID" dirty="0"/>
          </a:p>
        </p:txBody>
      </p:sp>
    </p:spTree>
    <p:extLst>
      <p:ext uri="{BB962C8B-B14F-4D97-AF65-F5344CB8AC3E}">
        <p14:creationId xmlns:p14="http://schemas.microsoft.com/office/powerpoint/2010/main" val="34829366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9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D57B400-A3D6-4AA3-B7D5-2E44FC81F2CC}"/>
              </a:ext>
            </a:extLst>
          </p:cNvPr>
          <p:cNvSpPr>
            <a:spLocks noGrp="1"/>
          </p:cNvSpPr>
          <p:nvPr>
            <p:ph type="pic" sz="quarter" idx="32"/>
          </p:nvPr>
        </p:nvSpPr>
        <p:spPr>
          <a:xfrm>
            <a:off x="576943" y="572589"/>
            <a:ext cx="4016207" cy="4979125"/>
          </a:xfrm>
          <a:prstGeom prst="rect">
            <a:avLst/>
          </a:prstGeom>
        </p:spPr>
        <p:txBody>
          <a:bodyPr/>
          <a:lstStyle/>
          <a:p>
            <a:endParaRPr lang="id-ID" dirty="0"/>
          </a:p>
        </p:txBody>
      </p:sp>
    </p:spTree>
    <p:extLst>
      <p:ext uri="{BB962C8B-B14F-4D97-AF65-F5344CB8AC3E}">
        <p14:creationId xmlns:p14="http://schemas.microsoft.com/office/powerpoint/2010/main" val="22404504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6CB9D58C-1064-4382-A6F2-C19FE72D9374}"/>
              </a:ext>
            </a:extLst>
          </p:cNvPr>
          <p:cNvSpPr>
            <a:spLocks noGrp="1"/>
          </p:cNvSpPr>
          <p:nvPr>
            <p:ph type="pic" sz="quarter" idx="33"/>
          </p:nvPr>
        </p:nvSpPr>
        <p:spPr>
          <a:xfrm>
            <a:off x="1993711" y="661182"/>
            <a:ext cx="4028048" cy="2405575"/>
          </a:xfrm>
          <a:prstGeom prst="rect">
            <a:avLst/>
          </a:prstGeom>
        </p:spPr>
        <p:txBody>
          <a:bodyPr/>
          <a:lstStyle/>
          <a:p>
            <a:endParaRPr lang="id-ID" dirty="0"/>
          </a:p>
        </p:txBody>
      </p:sp>
      <p:sp>
        <p:nvSpPr>
          <p:cNvPr id="2" name="Picture Placeholder 4">
            <a:extLst>
              <a:ext uri="{FF2B5EF4-FFF2-40B4-BE49-F238E27FC236}">
                <a16:creationId xmlns:a16="http://schemas.microsoft.com/office/drawing/2014/main" id="{8DF0B2EC-3462-4728-BFF4-F2B4F5791488}"/>
              </a:ext>
            </a:extLst>
          </p:cNvPr>
          <p:cNvSpPr>
            <a:spLocks noGrp="1"/>
          </p:cNvSpPr>
          <p:nvPr>
            <p:ph type="pic" sz="quarter" idx="32"/>
          </p:nvPr>
        </p:nvSpPr>
        <p:spPr>
          <a:xfrm>
            <a:off x="7225937" y="1207770"/>
            <a:ext cx="4016207" cy="4442459"/>
          </a:xfrm>
          <a:prstGeom prst="rect">
            <a:avLst/>
          </a:prstGeom>
        </p:spPr>
        <p:txBody>
          <a:bodyPr/>
          <a:lstStyle/>
          <a:p>
            <a:endParaRPr lang="id-ID" dirty="0"/>
          </a:p>
        </p:txBody>
      </p:sp>
    </p:spTree>
    <p:extLst>
      <p:ext uri="{BB962C8B-B14F-4D97-AF65-F5344CB8AC3E}">
        <p14:creationId xmlns:p14="http://schemas.microsoft.com/office/powerpoint/2010/main" val="217361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2" name="Picture Placeholder 4">
            <a:extLst>
              <a:ext uri="{FF2B5EF4-FFF2-40B4-BE49-F238E27FC236}">
                <a16:creationId xmlns:a16="http://schemas.microsoft.com/office/drawing/2014/main" id="{1B7ECFEC-AC73-4869-A178-6EC2AC696652}"/>
              </a:ext>
            </a:extLst>
          </p:cNvPr>
          <p:cNvSpPr>
            <a:spLocks noGrp="1"/>
          </p:cNvSpPr>
          <p:nvPr>
            <p:ph type="pic" sz="quarter" idx="30"/>
          </p:nvPr>
        </p:nvSpPr>
        <p:spPr>
          <a:xfrm>
            <a:off x="4480560" y="1544683"/>
            <a:ext cx="7056120" cy="3768634"/>
          </a:xfrm>
          <a:prstGeom prst="rect">
            <a:avLst/>
          </a:prstGeom>
        </p:spPr>
        <p:txBody>
          <a:bodyPr/>
          <a:lstStyle/>
          <a:p>
            <a:endParaRPr lang="id-ID" dirty="0"/>
          </a:p>
        </p:txBody>
      </p:sp>
    </p:spTree>
    <p:extLst>
      <p:ext uri="{BB962C8B-B14F-4D97-AF65-F5344CB8AC3E}">
        <p14:creationId xmlns:p14="http://schemas.microsoft.com/office/powerpoint/2010/main" val="35967391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1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7B6B1538-56E3-4E6B-A505-0696895FA398}"/>
              </a:ext>
            </a:extLst>
          </p:cNvPr>
          <p:cNvSpPr>
            <a:spLocks noGrp="1"/>
          </p:cNvSpPr>
          <p:nvPr>
            <p:ph type="pic" sz="quarter" idx="33"/>
          </p:nvPr>
        </p:nvSpPr>
        <p:spPr>
          <a:xfrm>
            <a:off x="1051560" y="3742006"/>
            <a:ext cx="3534508" cy="2185188"/>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E5DB04A9-B6E4-442B-B5AD-6692F1BE34C4}"/>
              </a:ext>
            </a:extLst>
          </p:cNvPr>
          <p:cNvSpPr>
            <a:spLocks noGrp="1"/>
          </p:cNvSpPr>
          <p:nvPr>
            <p:ph type="pic" sz="quarter" idx="34"/>
          </p:nvPr>
        </p:nvSpPr>
        <p:spPr>
          <a:xfrm>
            <a:off x="7652824" y="1463040"/>
            <a:ext cx="2982350" cy="4051495"/>
          </a:xfrm>
          <a:prstGeom prst="rect">
            <a:avLst/>
          </a:prstGeom>
        </p:spPr>
        <p:txBody>
          <a:bodyPr/>
          <a:lstStyle/>
          <a:p>
            <a:endParaRPr lang="id-ID" dirty="0"/>
          </a:p>
        </p:txBody>
      </p:sp>
    </p:spTree>
    <p:extLst>
      <p:ext uri="{BB962C8B-B14F-4D97-AF65-F5344CB8AC3E}">
        <p14:creationId xmlns:p14="http://schemas.microsoft.com/office/powerpoint/2010/main" val="24435784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200C7898-A90B-4AF3-B69B-E0716D12B620}"/>
              </a:ext>
            </a:extLst>
          </p:cNvPr>
          <p:cNvSpPr>
            <a:spLocks noGrp="1"/>
          </p:cNvSpPr>
          <p:nvPr>
            <p:ph type="pic" sz="quarter" idx="34"/>
          </p:nvPr>
        </p:nvSpPr>
        <p:spPr>
          <a:xfrm>
            <a:off x="1026943" y="1308296"/>
            <a:ext cx="2489980" cy="4290646"/>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E0CE04D1-6C05-45FF-8FAD-BAC4B615D159}"/>
              </a:ext>
            </a:extLst>
          </p:cNvPr>
          <p:cNvSpPr>
            <a:spLocks noGrp="1"/>
          </p:cNvSpPr>
          <p:nvPr>
            <p:ph type="pic" sz="quarter" idx="35"/>
          </p:nvPr>
        </p:nvSpPr>
        <p:spPr>
          <a:xfrm>
            <a:off x="3953022" y="1589648"/>
            <a:ext cx="2142978" cy="3727939"/>
          </a:xfrm>
          <a:prstGeom prst="rect">
            <a:avLst/>
          </a:prstGeom>
        </p:spPr>
        <p:txBody>
          <a:bodyPr/>
          <a:lstStyle/>
          <a:p>
            <a:endParaRPr lang="id-ID" dirty="0"/>
          </a:p>
        </p:txBody>
      </p:sp>
    </p:spTree>
    <p:extLst>
      <p:ext uri="{BB962C8B-B14F-4D97-AF65-F5344CB8AC3E}">
        <p14:creationId xmlns:p14="http://schemas.microsoft.com/office/powerpoint/2010/main" val="28263897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3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1871BFC-F40B-4F7F-B114-63955DD9E211}"/>
              </a:ext>
            </a:extLst>
          </p:cNvPr>
          <p:cNvSpPr>
            <a:spLocks noGrp="1"/>
          </p:cNvSpPr>
          <p:nvPr>
            <p:ph type="pic" sz="quarter" idx="34"/>
          </p:nvPr>
        </p:nvSpPr>
        <p:spPr>
          <a:xfrm>
            <a:off x="9321020" y="395068"/>
            <a:ext cx="2489980" cy="3915674"/>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0DE7420B-C36E-44B0-8035-A37FF0E2D6D7}"/>
              </a:ext>
            </a:extLst>
          </p:cNvPr>
          <p:cNvSpPr>
            <a:spLocks noGrp="1"/>
          </p:cNvSpPr>
          <p:nvPr>
            <p:ph type="pic" sz="quarter" idx="35"/>
          </p:nvPr>
        </p:nvSpPr>
        <p:spPr>
          <a:xfrm>
            <a:off x="6488728" y="395068"/>
            <a:ext cx="2489980" cy="3915675"/>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DA789A59-77F5-43A7-B34E-43C2D2E96543}"/>
              </a:ext>
            </a:extLst>
          </p:cNvPr>
          <p:cNvSpPr>
            <a:spLocks noGrp="1"/>
          </p:cNvSpPr>
          <p:nvPr>
            <p:ph type="pic" sz="quarter" idx="36"/>
          </p:nvPr>
        </p:nvSpPr>
        <p:spPr>
          <a:xfrm>
            <a:off x="380999" y="2991394"/>
            <a:ext cx="5316413" cy="3485606"/>
          </a:xfrm>
          <a:prstGeom prst="rect">
            <a:avLst/>
          </a:prstGeom>
        </p:spPr>
        <p:txBody>
          <a:bodyPr/>
          <a:lstStyle/>
          <a:p>
            <a:endParaRPr lang="id-ID" dirty="0"/>
          </a:p>
        </p:txBody>
      </p:sp>
    </p:spTree>
    <p:extLst>
      <p:ext uri="{BB962C8B-B14F-4D97-AF65-F5344CB8AC3E}">
        <p14:creationId xmlns:p14="http://schemas.microsoft.com/office/powerpoint/2010/main" val="2884796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715265B3-EDAD-4E89-84A5-14BDE4A7DEBD}"/>
              </a:ext>
            </a:extLst>
          </p:cNvPr>
          <p:cNvSpPr>
            <a:spLocks noGrp="1"/>
          </p:cNvSpPr>
          <p:nvPr>
            <p:ph type="pic" sz="quarter" idx="36"/>
          </p:nvPr>
        </p:nvSpPr>
        <p:spPr>
          <a:xfrm>
            <a:off x="769037" y="798928"/>
            <a:ext cx="2484120" cy="5260144"/>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72749AFB-E263-44B9-8B05-DA0F7F9DA958}"/>
              </a:ext>
            </a:extLst>
          </p:cNvPr>
          <p:cNvSpPr>
            <a:spLocks noGrp="1"/>
          </p:cNvSpPr>
          <p:nvPr>
            <p:ph type="pic" sz="quarter" idx="37"/>
          </p:nvPr>
        </p:nvSpPr>
        <p:spPr>
          <a:xfrm>
            <a:off x="3611880" y="1899138"/>
            <a:ext cx="3534508" cy="2514014"/>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15E546B0-3A4B-477B-8408-DAB2938EDD94}"/>
              </a:ext>
            </a:extLst>
          </p:cNvPr>
          <p:cNvSpPr>
            <a:spLocks noGrp="1"/>
          </p:cNvSpPr>
          <p:nvPr>
            <p:ph type="pic" sz="quarter" idx="38"/>
          </p:nvPr>
        </p:nvSpPr>
        <p:spPr>
          <a:xfrm>
            <a:off x="7505111" y="1266092"/>
            <a:ext cx="3917852" cy="3147060"/>
          </a:xfrm>
          <a:prstGeom prst="rect">
            <a:avLst/>
          </a:prstGeom>
        </p:spPr>
        <p:txBody>
          <a:bodyPr/>
          <a:lstStyle/>
          <a:p>
            <a:endParaRPr lang="id-ID" dirty="0"/>
          </a:p>
        </p:txBody>
      </p:sp>
    </p:spTree>
    <p:extLst>
      <p:ext uri="{BB962C8B-B14F-4D97-AF65-F5344CB8AC3E}">
        <p14:creationId xmlns:p14="http://schemas.microsoft.com/office/powerpoint/2010/main" val="4278151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DE0A4099-A5DE-4687-89FB-7381BDB7D539}"/>
              </a:ext>
            </a:extLst>
          </p:cNvPr>
          <p:cNvSpPr>
            <a:spLocks noGrp="1"/>
          </p:cNvSpPr>
          <p:nvPr>
            <p:ph type="pic" sz="quarter" idx="36"/>
          </p:nvPr>
        </p:nvSpPr>
        <p:spPr>
          <a:xfrm>
            <a:off x="1389185" y="1373359"/>
            <a:ext cx="4114800" cy="4114800"/>
          </a:xfrm>
          <a:prstGeom prst="ellipse">
            <a:avLst/>
          </a:prstGeom>
        </p:spPr>
        <p:txBody>
          <a:bodyPr/>
          <a:lstStyle/>
          <a:p>
            <a:endParaRPr lang="id-ID" dirty="0"/>
          </a:p>
        </p:txBody>
      </p:sp>
    </p:spTree>
    <p:extLst>
      <p:ext uri="{BB962C8B-B14F-4D97-AF65-F5344CB8AC3E}">
        <p14:creationId xmlns:p14="http://schemas.microsoft.com/office/powerpoint/2010/main" val="41485746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C119540-C1BE-4498-B133-1AED8B48A8B3}"/>
              </a:ext>
            </a:extLst>
          </p:cNvPr>
          <p:cNvSpPr>
            <a:spLocks noGrp="1"/>
          </p:cNvSpPr>
          <p:nvPr>
            <p:ph type="pic" sz="quarter" idx="10"/>
          </p:nvPr>
        </p:nvSpPr>
        <p:spPr bwMode="auto">
          <a:xfrm>
            <a:off x="381000" y="381000"/>
            <a:ext cx="11430000" cy="609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square">
            <a:noAutofit/>
          </a:bodyPr>
          <a:lstStyle/>
          <a:p>
            <a:endParaRPr lang="en-US"/>
          </a:p>
        </p:txBody>
      </p:sp>
    </p:spTree>
    <p:extLst>
      <p:ext uri="{BB962C8B-B14F-4D97-AF65-F5344CB8AC3E}">
        <p14:creationId xmlns:p14="http://schemas.microsoft.com/office/powerpoint/2010/main" val="30601107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5E886AA-7533-444F-A04B-31EB6ECEE18A}"/>
              </a:ext>
            </a:extLst>
          </p:cNvPr>
          <p:cNvSpPr>
            <a:spLocks noGrp="1"/>
          </p:cNvSpPr>
          <p:nvPr>
            <p:ph type="pic" sz="quarter" idx="10"/>
          </p:nvPr>
        </p:nvSpPr>
        <p:spPr>
          <a:xfrm>
            <a:off x="0" y="1"/>
            <a:ext cx="12192000" cy="6858000"/>
          </a:xfrm>
          <a:prstGeom prst="rect">
            <a:avLst/>
          </a:prstGeom>
        </p:spPr>
        <p:txBody>
          <a:bodyPr/>
          <a:lstStyle/>
          <a:p>
            <a:endParaRPr lang="id-ID"/>
          </a:p>
        </p:txBody>
      </p:sp>
    </p:spTree>
    <p:extLst>
      <p:ext uri="{BB962C8B-B14F-4D97-AF65-F5344CB8AC3E}">
        <p14:creationId xmlns:p14="http://schemas.microsoft.com/office/powerpoint/2010/main" val="19653109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lide 55">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43E768F-8BA2-4DBC-AB3F-38B0E107526F}"/>
              </a:ext>
            </a:extLst>
          </p:cNvPr>
          <p:cNvSpPr>
            <a:spLocks noGrp="1"/>
          </p:cNvSpPr>
          <p:nvPr>
            <p:ph type="pic" sz="quarter" idx="10"/>
          </p:nvPr>
        </p:nvSpPr>
        <p:spPr>
          <a:xfrm>
            <a:off x="1645919" y="866922"/>
            <a:ext cx="3967089" cy="5124156"/>
          </a:xfrm>
          <a:prstGeom prst="rect">
            <a:avLst/>
          </a:prstGeom>
        </p:spPr>
        <p:txBody>
          <a:bodyPr/>
          <a:lstStyle/>
          <a:p>
            <a:endParaRPr lang="id-ID" dirty="0"/>
          </a:p>
        </p:txBody>
      </p:sp>
    </p:spTree>
    <p:extLst>
      <p:ext uri="{BB962C8B-B14F-4D97-AF65-F5344CB8AC3E}">
        <p14:creationId xmlns:p14="http://schemas.microsoft.com/office/powerpoint/2010/main" val="392225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C481E7DD-2AA7-4F86-B9F6-DB8EC950BF5E}"/>
              </a:ext>
            </a:extLst>
          </p:cNvPr>
          <p:cNvSpPr>
            <a:spLocks noGrp="1"/>
          </p:cNvSpPr>
          <p:nvPr>
            <p:ph type="pic" sz="quarter" idx="15"/>
          </p:nvPr>
        </p:nvSpPr>
        <p:spPr>
          <a:xfrm>
            <a:off x="670039" y="1148780"/>
            <a:ext cx="10851922" cy="4560439"/>
          </a:xfrm>
          <a:prstGeom prst="rect">
            <a:avLst/>
          </a:prstGeom>
        </p:spPr>
        <p:txBody>
          <a:bodyPr/>
          <a:lstStyle/>
          <a:p>
            <a:endParaRPr lang="id-ID" dirty="0"/>
          </a:p>
        </p:txBody>
      </p:sp>
    </p:spTree>
    <p:extLst>
      <p:ext uri="{BB962C8B-B14F-4D97-AF65-F5344CB8AC3E}">
        <p14:creationId xmlns:p14="http://schemas.microsoft.com/office/powerpoint/2010/main" val="233856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9AA18253-FB2C-497E-A9A6-0824D9D2D0F9}"/>
              </a:ext>
            </a:extLst>
          </p:cNvPr>
          <p:cNvSpPr>
            <a:spLocks noGrp="1"/>
          </p:cNvSpPr>
          <p:nvPr>
            <p:ph type="pic" sz="quarter" idx="25"/>
          </p:nvPr>
        </p:nvSpPr>
        <p:spPr>
          <a:xfrm>
            <a:off x="4388802" y="2277610"/>
            <a:ext cx="1225296" cy="1225296"/>
          </a:xfrm>
          <a:prstGeom prst="ellipse">
            <a:avLst/>
          </a:prstGeom>
        </p:spPr>
        <p:txBody>
          <a:bodyPr/>
          <a:lstStyle/>
          <a:p>
            <a:endParaRPr lang="id-ID" dirty="0"/>
          </a:p>
        </p:txBody>
      </p:sp>
      <p:sp>
        <p:nvSpPr>
          <p:cNvPr id="8" name="Picture Placeholder 4">
            <a:extLst>
              <a:ext uri="{FF2B5EF4-FFF2-40B4-BE49-F238E27FC236}">
                <a16:creationId xmlns:a16="http://schemas.microsoft.com/office/drawing/2014/main" id="{A66DF956-6451-4CA9-BB6D-AD59A8DCF9AD}"/>
              </a:ext>
            </a:extLst>
          </p:cNvPr>
          <p:cNvSpPr>
            <a:spLocks noGrp="1"/>
          </p:cNvSpPr>
          <p:nvPr>
            <p:ph type="pic" sz="quarter" idx="26"/>
          </p:nvPr>
        </p:nvSpPr>
        <p:spPr>
          <a:xfrm>
            <a:off x="9724925" y="1919001"/>
            <a:ext cx="1225296" cy="1225296"/>
          </a:xfrm>
          <a:prstGeom prst="ellipse">
            <a:avLst/>
          </a:prstGeom>
        </p:spPr>
        <p:txBody>
          <a:bodyPr/>
          <a:lstStyle/>
          <a:p>
            <a:endParaRPr lang="id-ID" dirty="0"/>
          </a:p>
        </p:txBody>
      </p:sp>
      <p:sp>
        <p:nvSpPr>
          <p:cNvPr id="9" name="Picture Placeholder 4">
            <a:extLst>
              <a:ext uri="{FF2B5EF4-FFF2-40B4-BE49-F238E27FC236}">
                <a16:creationId xmlns:a16="http://schemas.microsoft.com/office/drawing/2014/main" id="{408DD6D1-AF93-47D9-875B-78E34F952253}"/>
              </a:ext>
            </a:extLst>
          </p:cNvPr>
          <p:cNvSpPr>
            <a:spLocks noGrp="1"/>
          </p:cNvSpPr>
          <p:nvPr>
            <p:ph type="pic" sz="quarter" idx="27"/>
          </p:nvPr>
        </p:nvSpPr>
        <p:spPr>
          <a:xfrm>
            <a:off x="7056098" y="585477"/>
            <a:ext cx="1225296" cy="1225296"/>
          </a:xfrm>
          <a:prstGeom prst="ellipse">
            <a:avLst/>
          </a:prstGeom>
        </p:spPr>
        <p:txBody>
          <a:bodyPr/>
          <a:lstStyle/>
          <a:p>
            <a:endParaRPr lang="id-ID" dirty="0"/>
          </a:p>
        </p:txBody>
      </p:sp>
    </p:spTree>
    <p:extLst>
      <p:ext uri="{BB962C8B-B14F-4D97-AF65-F5344CB8AC3E}">
        <p14:creationId xmlns:p14="http://schemas.microsoft.com/office/powerpoint/2010/main" val="537837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89F9EFEE-5F22-4024-919B-122CB1F3D433}"/>
              </a:ext>
            </a:extLst>
          </p:cNvPr>
          <p:cNvSpPr>
            <a:spLocks noGrp="1"/>
          </p:cNvSpPr>
          <p:nvPr>
            <p:ph type="pic" sz="quarter" idx="16"/>
          </p:nvPr>
        </p:nvSpPr>
        <p:spPr>
          <a:xfrm>
            <a:off x="7648571" y="3700462"/>
            <a:ext cx="4162428" cy="2157413"/>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6D2A13FF-6483-42D5-9565-C609F504D0B8}"/>
              </a:ext>
            </a:extLst>
          </p:cNvPr>
          <p:cNvSpPr>
            <a:spLocks noGrp="1"/>
          </p:cNvSpPr>
          <p:nvPr>
            <p:ph type="pic" sz="quarter" idx="18"/>
          </p:nvPr>
        </p:nvSpPr>
        <p:spPr>
          <a:xfrm>
            <a:off x="4473761" y="657006"/>
            <a:ext cx="2888453" cy="3800694"/>
          </a:xfrm>
          <a:prstGeom prst="rect">
            <a:avLst/>
          </a:prstGeom>
        </p:spPr>
        <p:txBody>
          <a:bodyPr/>
          <a:lstStyle/>
          <a:p>
            <a:endParaRPr lang="id-ID" dirty="0"/>
          </a:p>
        </p:txBody>
      </p:sp>
      <p:sp>
        <p:nvSpPr>
          <p:cNvPr id="7" name="Picture Placeholder 4">
            <a:extLst>
              <a:ext uri="{FF2B5EF4-FFF2-40B4-BE49-F238E27FC236}">
                <a16:creationId xmlns:a16="http://schemas.microsoft.com/office/drawing/2014/main" id="{27F5C185-2E3C-4797-AAA2-B22BA7D342EB}"/>
              </a:ext>
            </a:extLst>
          </p:cNvPr>
          <p:cNvSpPr>
            <a:spLocks noGrp="1"/>
          </p:cNvSpPr>
          <p:nvPr>
            <p:ph type="pic" sz="quarter" idx="19"/>
          </p:nvPr>
        </p:nvSpPr>
        <p:spPr>
          <a:xfrm>
            <a:off x="1298951" y="1528763"/>
            <a:ext cx="2888453" cy="4329111"/>
          </a:xfrm>
          <a:prstGeom prst="rect">
            <a:avLst/>
          </a:prstGeom>
        </p:spPr>
        <p:txBody>
          <a:bodyPr/>
          <a:lstStyle/>
          <a:p>
            <a:endParaRPr lang="id-ID" dirty="0"/>
          </a:p>
        </p:txBody>
      </p:sp>
    </p:spTree>
    <p:extLst>
      <p:ext uri="{BB962C8B-B14F-4D97-AF65-F5344CB8AC3E}">
        <p14:creationId xmlns:p14="http://schemas.microsoft.com/office/powerpoint/2010/main" val="15117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CDD2950-B329-48D0-A02F-B9AA1143856D}"/>
              </a:ext>
            </a:extLst>
          </p:cNvPr>
          <p:cNvSpPr>
            <a:spLocks noGrp="1"/>
          </p:cNvSpPr>
          <p:nvPr>
            <p:ph type="pic" sz="quarter" idx="29"/>
          </p:nvPr>
        </p:nvSpPr>
        <p:spPr>
          <a:xfrm>
            <a:off x="9238488" y="3520440"/>
            <a:ext cx="2953512" cy="3337560"/>
          </a:xfrm>
          <a:prstGeom prst="rect">
            <a:avLst/>
          </a:prstGeom>
        </p:spPr>
        <p:txBody>
          <a:bodyPr/>
          <a:lstStyle/>
          <a:p>
            <a:endParaRPr lang="id-ID" dirty="0"/>
          </a:p>
        </p:txBody>
      </p:sp>
      <p:sp>
        <p:nvSpPr>
          <p:cNvPr id="4" name="Picture Placeholder 4">
            <a:extLst>
              <a:ext uri="{FF2B5EF4-FFF2-40B4-BE49-F238E27FC236}">
                <a16:creationId xmlns:a16="http://schemas.microsoft.com/office/drawing/2014/main" id="{7A0E3F9B-168D-4416-A908-134CF5F7A056}"/>
              </a:ext>
            </a:extLst>
          </p:cNvPr>
          <p:cNvSpPr>
            <a:spLocks noGrp="1"/>
          </p:cNvSpPr>
          <p:nvPr>
            <p:ph type="pic" sz="quarter" idx="30"/>
          </p:nvPr>
        </p:nvSpPr>
        <p:spPr>
          <a:xfrm>
            <a:off x="6096000" y="3520440"/>
            <a:ext cx="2953512" cy="3337560"/>
          </a:xfrm>
          <a:prstGeom prst="rect">
            <a:avLst/>
          </a:prstGeom>
        </p:spPr>
        <p:txBody>
          <a:bodyPr/>
          <a:lstStyle/>
          <a:p>
            <a:endParaRPr lang="id-ID" dirty="0"/>
          </a:p>
        </p:txBody>
      </p:sp>
      <p:sp>
        <p:nvSpPr>
          <p:cNvPr id="5" name="Picture Placeholder 4">
            <a:extLst>
              <a:ext uri="{FF2B5EF4-FFF2-40B4-BE49-F238E27FC236}">
                <a16:creationId xmlns:a16="http://schemas.microsoft.com/office/drawing/2014/main" id="{6007F6EF-F15C-4C84-A7FE-A7633F858F32}"/>
              </a:ext>
            </a:extLst>
          </p:cNvPr>
          <p:cNvSpPr>
            <a:spLocks noGrp="1"/>
          </p:cNvSpPr>
          <p:nvPr>
            <p:ph type="pic" sz="quarter" idx="31"/>
          </p:nvPr>
        </p:nvSpPr>
        <p:spPr>
          <a:xfrm>
            <a:off x="6095999" y="0"/>
            <a:ext cx="2953512" cy="3337560"/>
          </a:xfrm>
          <a:prstGeom prst="rect">
            <a:avLst/>
          </a:prstGeom>
        </p:spPr>
        <p:txBody>
          <a:bodyPr/>
          <a:lstStyle/>
          <a:p>
            <a:endParaRPr lang="id-ID" dirty="0"/>
          </a:p>
        </p:txBody>
      </p:sp>
      <p:sp>
        <p:nvSpPr>
          <p:cNvPr id="6" name="Picture Placeholder 4">
            <a:extLst>
              <a:ext uri="{FF2B5EF4-FFF2-40B4-BE49-F238E27FC236}">
                <a16:creationId xmlns:a16="http://schemas.microsoft.com/office/drawing/2014/main" id="{05BE10C8-7809-4729-A126-68E76E59DE22}"/>
              </a:ext>
            </a:extLst>
          </p:cNvPr>
          <p:cNvSpPr>
            <a:spLocks noGrp="1"/>
          </p:cNvSpPr>
          <p:nvPr>
            <p:ph type="pic" sz="quarter" idx="32"/>
          </p:nvPr>
        </p:nvSpPr>
        <p:spPr>
          <a:xfrm>
            <a:off x="9238488" y="0"/>
            <a:ext cx="2953512" cy="3337560"/>
          </a:xfrm>
          <a:prstGeom prst="rect">
            <a:avLst/>
          </a:prstGeom>
        </p:spPr>
        <p:txBody>
          <a:bodyPr/>
          <a:lstStyle/>
          <a:p>
            <a:endParaRPr lang="id-ID" dirty="0"/>
          </a:p>
        </p:txBody>
      </p:sp>
    </p:spTree>
    <p:extLst>
      <p:ext uri="{BB962C8B-B14F-4D97-AF65-F5344CB8AC3E}">
        <p14:creationId xmlns:p14="http://schemas.microsoft.com/office/powerpoint/2010/main" val="41476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1994DB5-3FDB-440A-8C10-931F8BE6E702}"/>
              </a:ext>
            </a:extLst>
          </p:cNvPr>
          <p:cNvSpPr>
            <a:spLocks noGrp="1"/>
          </p:cNvSpPr>
          <p:nvPr>
            <p:ph type="pic" sz="quarter" idx="31"/>
          </p:nvPr>
        </p:nvSpPr>
        <p:spPr>
          <a:xfrm>
            <a:off x="1898164" y="822523"/>
            <a:ext cx="3379230" cy="5212953"/>
          </a:xfrm>
          <a:custGeom>
            <a:avLst/>
            <a:gdLst/>
            <a:ahLst/>
            <a:cxnLst/>
            <a:rect l="l" t="t" r="r" b="b"/>
            <a:pathLst>
              <a:path w="2591995" h="3998529">
                <a:moveTo>
                  <a:pt x="1322248" y="0"/>
                </a:moveTo>
                <a:cubicBezTo>
                  <a:pt x="1578431" y="6326"/>
                  <a:pt x="1794525" y="34250"/>
                  <a:pt x="1970531" y="83771"/>
                </a:cubicBezTo>
                <a:cubicBezTo>
                  <a:pt x="2146537" y="133291"/>
                  <a:pt x="2273310" y="166451"/>
                  <a:pt x="2350848" y="183249"/>
                </a:cubicBezTo>
                <a:lnTo>
                  <a:pt x="2319394" y="1064875"/>
                </a:lnTo>
                <a:lnTo>
                  <a:pt x="1999586" y="1064875"/>
                </a:lnTo>
                <a:lnTo>
                  <a:pt x="1894572" y="419209"/>
                </a:lnTo>
                <a:cubicBezTo>
                  <a:pt x="1860333" y="385527"/>
                  <a:pt x="1790981" y="353161"/>
                  <a:pt x="1686514" y="322109"/>
                </a:cubicBezTo>
                <a:cubicBezTo>
                  <a:pt x="1582047" y="291059"/>
                  <a:pt x="1458875" y="274440"/>
                  <a:pt x="1316998" y="272254"/>
                </a:cubicBezTo>
                <a:cubicBezTo>
                  <a:pt x="1072732" y="273346"/>
                  <a:pt x="889177" y="324960"/>
                  <a:pt x="766333" y="427096"/>
                </a:cubicBezTo>
                <a:cubicBezTo>
                  <a:pt x="643489" y="529231"/>
                  <a:pt x="582012" y="675333"/>
                  <a:pt x="581903" y="865401"/>
                </a:cubicBezTo>
                <a:cubicBezTo>
                  <a:pt x="587153" y="1078326"/>
                  <a:pt x="675102" y="1245648"/>
                  <a:pt x="845749" y="1367366"/>
                </a:cubicBezTo>
                <a:cubicBezTo>
                  <a:pt x="1016396" y="1489085"/>
                  <a:pt x="1238237" y="1610476"/>
                  <a:pt x="1511273" y="1731538"/>
                </a:cubicBezTo>
                <a:cubicBezTo>
                  <a:pt x="1678343" y="1806616"/>
                  <a:pt x="1844081" y="1892679"/>
                  <a:pt x="2008487" y="1989726"/>
                </a:cubicBezTo>
                <a:cubicBezTo>
                  <a:pt x="2172893" y="2086774"/>
                  <a:pt x="2310171" y="2206277"/>
                  <a:pt x="2420320" y="2348235"/>
                </a:cubicBezTo>
                <a:cubicBezTo>
                  <a:pt x="2530468" y="2490193"/>
                  <a:pt x="2587693" y="2666078"/>
                  <a:pt x="2591992" y="2875889"/>
                </a:cubicBezTo>
                <a:cubicBezTo>
                  <a:pt x="2592453" y="3056657"/>
                  <a:pt x="2542603" y="3232221"/>
                  <a:pt x="2442441" y="3402580"/>
                </a:cubicBezTo>
                <a:cubicBezTo>
                  <a:pt x="2342279" y="3572938"/>
                  <a:pt x="2189039" y="3713843"/>
                  <a:pt x="1982721" y="3825293"/>
                </a:cubicBezTo>
                <a:cubicBezTo>
                  <a:pt x="1776403" y="3936742"/>
                  <a:pt x="1514240" y="3994487"/>
                  <a:pt x="1196232" y="3998529"/>
                </a:cubicBezTo>
                <a:cubicBezTo>
                  <a:pt x="992824" y="3995814"/>
                  <a:pt x="811641" y="3976226"/>
                  <a:pt x="652683" y="3939766"/>
                </a:cubicBezTo>
                <a:cubicBezTo>
                  <a:pt x="493725" y="3903305"/>
                  <a:pt x="359283" y="3866263"/>
                  <a:pt x="249357" y="3828639"/>
                </a:cubicBezTo>
                <a:cubicBezTo>
                  <a:pt x="139431" y="3791015"/>
                  <a:pt x="56312" y="3769100"/>
                  <a:pt x="0" y="3762894"/>
                </a:cubicBezTo>
                <a:lnTo>
                  <a:pt x="41986" y="2812897"/>
                </a:lnTo>
                <a:lnTo>
                  <a:pt x="377466" y="2812897"/>
                </a:lnTo>
                <a:lnTo>
                  <a:pt x="466578" y="3495308"/>
                </a:lnTo>
                <a:cubicBezTo>
                  <a:pt x="523699" y="3550207"/>
                  <a:pt x="616625" y="3599201"/>
                  <a:pt x="745356" y="3642289"/>
                </a:cubicBezTo>
                <a:cubicBezTo>
                  <a:pt x="874086" y="3685377"/>
                  <a:pt x="1026128" y="3708124"/>
                  <a:pt x="1201483" y="3710530"/>
                </a:cubicBezTo>
                <a:cubicBezTo>
                  <a:pt x="1472002" y="3708124"/>
                  <a:pt x="1675247" y="3647320"/>
                  <a:pt x="1811218" y="3528116"/>
                </a:cubicBezTo>
                <a:cubicBezTo>
                  <a:pt x="1947188" y="3408913"/>
                  <a:pt x="2015228" y="3245747"/>
                  <a:pt x="2015338" y="3038617"/>
                </a:cubicBezTo>
                <a:cubicBezTo>
                  <a:pt x="2009978" y="2827004"/>
                  <a:pt x="1922248" y="2659682"/>
                  <a:pt x="1752147" y="2536652"/>
                </a:cubicBezTo>
                <a:cubicBezTo>
                  <a:pt x="1582047" y="2413621"/>
                  <a:pt x="1361738" y="2297480"/>
                  <a:pt x="1091218" y="2188228"/>
                </a:cubicBezTo>
                <a:cubicBezTo>
                  <a:pt x="944373" y="2126986"/>
                  <a:pt x="790690" y="2048246"/>
                  <a:pt x="630171" y="1952009"/>
                </a:cubicBezTo>
                <a:cubicBezTo>
                  <a:pt x="469652" y="1855772"/>
                  <a:pt x="332760" y="1731538"/>
                  <a:pt x="219497" y="1579308"/>
                </a:cubicBezTo>
                <a:cubicBezTo>
                  <a:pt x="106234" y="1427077"/>
                  <a:pt x="47064" y="1236353"/>
                  <a:pt x="41986" y="1007132"/>
                </a:cubicBezTo>
                <a:cubicBezTo>
                  <a:pt x="45783" y="712545"/>
                  <a:pt x="160064" y="472512"/>
                  <a:pt x="384829" y="287032"/>
                </a:cubicBezTo>
                <a:cubicBezTo>
                  <a:pt x="609595" y="101552"/>
                  <a:pt x="922068" y="5874"/>
                  <a:pt x="1322248" y="0"/>
                </a:cubicBezTo>
                <a:close/>
              </a:path>
            </a:pathLst>
          </a:custGeom>
        </p:spPr>
        <p:txBody>
          <a:bodyPr wrap="square">
            <a:noAutofit/>
          </a:bodyPr>
          <a:lstStyle/>
          <a:p>
            <a:endParaRPr lang="id-ID" dirty="0"/>
          </a:p>
        </p:txBody>
      </p:sp>
    </p:spTree>
    <p:extLst>
      <p:ext uri="{BB962C8B-B14F-4D97-AF65-F5344CB8AC3E}">
        <p14:creationId xmlns:p14="http://schemas.microsoft.com/office/powerpoint/2010/main" val="132995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34321"/>
      </p:ext>
    </p:extLst>
  </p:cSld>
  <p:clrMap bg1="lt1" tx1="dk1" bg2="lt2" tx2="dk2" accent1="accent1" accent2="accent2" accent3="accent3" accent4="accent4" accent5="accent5" accent6="accent6" hlink="hlink" folHlink="folHlink"/>
  <p:sldLayoutIdLst>
    <p:sldLayoutId id="2147483785"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 id="2147483881" r:id="rId18"/>
    <p:sldLayoutId id="2147483882" r:id="rId19"/>
    <p:sldLayoutId id="2147483883" r:id="rId20"/>
    <p:sldLayoutId id="2147483884" r:id="rId21"/>
    <p:sldLayoutId id="2147483885" r:id="rId22"/>
    <p:sldLayoutId id="2147483886" r:id="rId23"/>
    <p:sldLayoutId id="2147483887" r:id="rId24"/>
    <p:sldLayoutId id="2147483888" r:id="rId25"/>
    <p:sldLayoutId id="2147483889" r:id="rId26"/>
    <p:sldLayoutId id="2147483890" r:id="rId27"/>
    <p:sldLayoutId id="2147483891" r:id="rId28"/>
    <p:sldLayoutId id="2147483892" r:id="rId29"/>
    <p:sldLayoutId id="2147483893" r:id="rId30"/>
    <p:sldLayoutId id="2147483894" r:id="rId31"/>
    <p:sldLayoutId id="2147483895" r:id="rId32"/>
    <p:sldLayoutId id="2147483896" r:id="rId33"/>
    <p:sldLayoutId id="2147483897" r:id="rId34"/>
    <p:sldLayoutId id="2147483898" r:id="rId35"/>
    <p:sldLayoutId id="2147483899" r:id="rId36"/>
    <p:sldLayoutId id="2147483900" r:id="rId37"/>
    <p:sldLayoutId id="2147483901" r:id="rId38"/>
    <p:sldLayoutId id="2147483902" r:id="rId39"/>
    <p:sldLayoutId id="2147483903" r:id="rId40"/>
    <p:sldLayoutId id="2147483904" r:id="rId41"/>
    <p:sldLayoutId id="2147483905" r:id="rId42"/>
    <p:sldLayoutId id="2147483906" r:id="rId43"/>
    <p:sldLayoutId id="2147483907" r:id="rId44"/>
    <p:sldLayoutId id="2147483798" r:id="rId45"/>
    <p:sldLayoutId id="2147483736" r:id="rId46"/>
    <p:sldLayoutId id="2147483715" r:id="rId4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0" userDrawn="1">
          <p15:clr>
            <a:srgbClr val="F26B43"/>
          </p15:clr>
        </p15:guide>
        <p15:guide id="2" pos="240" userDrawn="1">
          <p15:clr>
            <a:srgbClr val="F26B43"/>
          </p15:clr>
        </p15:guide>
        <p15:guide id="3" pos="2664" userDrawn="1">
          <p15:clr>
            <a:srgbClr val="F26B43"/>
          </p15:clr>
        </p15:guide>
        <p15:guide id="4" pos="5016" userDrawn="1">
          <p15:clr>
            <a:srgbClr val="F26B43"/>
          </p15:clr>
        </p15:guide>
        <p15:guide id="5" pos="7440" userDrawn="1">
          <p15:clr>
            <a:srgbClr val="F26B43"/>
          </p15:clr>
        </p15:guide>
        <p15:guide id="6" orient="horz" pos="2808" userDrawn="1">
          <p15:clr>
            <a:srgbClr val="F26B43"/>
          </p15:clr>
        </p15:guide>
        <p15:guide id="7" orient="horz" pos="1512" userDrawn="1">
          <p15:clr>
            <a:srgbClr val="F26B43"/>
          </p15:clr>
        </p15:guide>
        <p15:guide id="8"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77C1D22-74FE-442C-BE30-C4563F3CD464}"/>
              </a:ext>
            </a:extLst>
          </p:cNvPr>
          <p:cNvSpPr txBox="1"/>
          <p:nvPr/>
        </p:nvSpPr>
        <p:spPr>
          <a:xfrm>
            <a:off x="2669854" y="4269187"/>
            <a:ext cx="6852286" cy="1107996"/>
          </a:xfrm>
          <a:prstGeom prst="rect">
            <a:avLst/>
          </a:prstGeom>
          <a:noFill/>
        </p:spPr>
        <p:txBody>
          <a:bodyPr wrap="square" rtlCol="0">
            <a:spAutoFit/>
          </a:bodyPr>
          <a:lstStyle/>
          <a:p>
            <a:pPr algn="ctr"/>
            <a:r>
              <a:rPr lang="en-US" sz="6600" spc="600" dirty="0">
                <a:solidFill>
                  <a:schemeClr val="bg1"/>
                </a:solidFill>
                <a:latin typeface="Merriweather" panose="00000500000000000000" pitchFamily="50" charset="0"/>
                <a:ea typeface="Roboto" panose="02000000000000000000" pitchFamily="2" charset="0"/>
                <a:cs typeface="Lato" charset="0"/>
              </a:rPr>
              <a:t>MORBIDEZZA</a:t>
            </a:r>
          </a:p>
        </p:txBody>
      </p:sp>
      <p:sp>
        <p:nvSpPr>
          <p:cNvPr id="7" name="TextBox 6">
            <a:extLst>
              <a:ext uri="{FF2B5EF4-FFF2-40B4-BE49-F238E27FC236}">
                <a16:creationId xmlns:a16="http://schemas.microsoft.com/office/drawing/2014/main" id="{637201D2-F8EC-41C4-9A73-5CF49A472D6B}"/>
              </a:ext>
            </a:extLst>
          </p:cNvPr>
          <p:cNvSpPr txBox="1"/>
          <p:nvPr/>
        </p:nvSpPr>
        <p:spPr>
          <a:xfrm>
            <a:off x="4499245" y="5246378"/>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8" name="TextBox 7">
            <a:extLst>
              <a:ext uri="{FF2B5EF4-FFF2-40B4-BE49-F238E27FC236}">
                <a16:creationId xmlns:a16="http://schemas.microsoft.com/office/drawing/2014/main" id="{89ED97E1-F758-4965-B9DF-0D253AC2C638}"/>
              </a:ext>
            </a:extLst>
          </p:cNvPr>
          <p:cNvSpPr txBox="1"/>
          <p:nvPr/>
        </p:nvSpPr>
        <p:spPr>
          <a:xfrm>
            <a:off x="4371982" y="6044495"/>
            <a:ext cx="3448031" cy="276999"/>
          </a:xfrm>
          <a:prstGeom prst="rect">
            <a:avLst/>
          </a:prstGeom>
          <a:noFill/>
        </p:spPr>
        <p:txBody>
          <a:bodyPr wrap="square" rtlCol="0">
            <a:spAutoFit/>
          </a:bodyPr>
          <a:lstStyle/>
          <a:p>
            <a:pPr algn="ct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B9477BD-3CB5-4259-9D0E-6743A01AAF5B}"/>
              </a:ext>
            </a:extLst>
          </p:cNvPr>
          <p:cNvSpPr>
            <a:spLocks noGrp="1"/>
          </p:cNvSpPr>
          <p:nvPr>
            <p:ph type="pic" sz="quarter" idx="10"/>
          </p:nvPr>
        </p:nvSpPr>
        <p:spPr/>
      </p:sp>
    </p:spTree>
    <p:extLst>
      <p:ext uri="{BB962C8B-B14F-4D97-AF65-F5344CB8AC3E}">
        <p14:creationId xmlns:p14="http://schemas.microsoft.com/office/powerpoint/2010/main" val="61615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06E2757-2747-47C2-A2FD-5AAE7ADE3C6D}"/>
              </a:ext>
            </a:extLst>
          </p:cNvPr>
          <p:cNvSpPr/>
          <p:nvPr/>
        </p:nvSpPr>
        <p:spPr>
          <a:xfrm>
            <a:off x="6096000" y="1046748"/>
            <a:ext cx="5715000" cy="476450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0708C58A-D1F1-4D49-A7E5-B31FF0771C14}"/>
              </a:ext>
            </a:extLst>
          </p:cNvPr>
          <p:cNvSpPr txBox="1"/>
          <p:nvPr/>
        </p:nvSpPr>
        <p:spPr>
          <a:xfrm>
            <a:off x="6879103" y="1756261"/>
            <a:ext cx="4533440"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COUPLE</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IN WINTER</a:t>
            </a:r>
          </a:p>
        </p:txBody>
      </p:sp>
      <p:sp>
        <p:nvSpPr>
          <p:cNvPr id="8" name="TextBox 7">
            <a:extLst>
              <a:ext uri="{FF2B5EF4-FFF2-40B4-BE49-F238E27FC236}">
                <a16:creationId xmlns:a16="http://schemas.microsoft.com/office/drawing/2014/main" id="{D4EF3F95-208A-4A5F-A5A2-64C35639DCAB}"/>
              </a:ext>
            </a:extLst>
          </p:cNvPr>
          <p:cNvSpPr txBox="1"/>
          <p:nvPr/>
        </p:nvSpPr>
        <p:spPr>
          <a:xfrm>
            <a:off x="8219039" y="3201219"/>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E023DF67-1F8B-4063-A83F-8824FC1A5FDF}"/>
              </a:ext>
            </a:extLst>
          </p:cNvPr>
          <p:cNvSpPr/>
          <p:nvPr/>
        </p:nvSpPr>
        <p:spPr>
          <a:xfrm>
            <a:off x="6668086" y="3662883"/>
            <a:ext cx="4744456" cy="143885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 forward, a new normal that has evolved.</a:t>
            </a:r>
          </a:p>
        </p:txBody>
      </p:sp>
      <p:sp>
        <p:nvSpPr>
          <p:cNvPr id="13" name="TextBox 12">
            <a:extLst>
              <a:ext uri="{FF2B5EF4-FFF2-40B4-BE49-F238E27FC236}">
                <a16:creationId xmlns:a16="http://schemas.microsoft.com/office/drawing/2014/main" id="{5B98328B-9239-444F-A5A4-DCA192E9A74D}"/>
              </a:ext>
            </a:extLst>
          </p:cNvPr>
          <p:cNvSpPr txBox="1"/>
          <p:nvPr/>
        </p:nvSpPr>
        <p:spPr>
          <a:xfrm>
            <a:off x="608090"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6588E84-AEC3-4A46-A8AF-FCCBF11E8747}"/>
              </a:ext>
            </a:extLst>
          </p:cNvPr>
          <p:cNvSpPr>
            <a:spLocks noGrp="1"/>
          </p:cNvSpPr>
          <p:nvPr>
            <p:ph type="pic" sz="quarter" idx="29"/>
          </p:nvPr>
        </p:nvSpPr>
        <p:spPr/>
      </p:sp>
    </p:spTree>
    <p:extLst>
      <p:ext uri="{BB962C8B-B14F-4D97-AF65-F5344CB8AC3E}">
        <p14:creationId xmlns:p14="http://schemas.microsoft.com/office/powerpoint/2010/main" val="11317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A42F86A-C739-4BCC-B492-5F3F97B42A89}"/>
              </a:ext>
            </a:extLst>
          </p:cNvPr>
          <p:cNvSpPr txBox="1"/>
          <p:nvPr/>
        </p:nvSpPr>
        <p:spPr>
          <a:xfrm rot="16200000">
            <a:off x="-165499" y="2089528"/>
            <a:ext cx="3773068" cy="1446550"/>
          </a:xfrm>
          <a:prstGeom prst="rect">
            <a:avLst/>
          </a:prstGeom>
          <a:noFill/>
        </p:spPr>
        <p:txBody>
          <a:bodyPr wrap="square" rtlCol="0">
            <a:spAutoFit/>
          </a:bodyPr>
          <a:lstStyle/>
          <a:p>
            <a:pPr algn="r"/>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MOMENTS</a:t>
            </a:r>
          </a:p>
        </p:txBody>
      </p:sp>
      <p:sp>
        <p:nvSpPr>
          <p:cNvPr id="13" name="TextBox 12">
            <a:extLst>
              <a:ext uri="{FF2B5EF4-FFF2-40B4-BE49-F238E27FC236}">
                <a16:creationId xmlns:a16="http://schemas.microsoft.com/office/drawing/2014/main" id="{8D160FDC-BC6C-413C-9A85-63CFE65B2766}"/>
              </a:ext>
            </a:extLst>
          </p:cNvPr>
          <p:cNvSpPr txBox="1"/>
          <p:nvPr/>
        </p:nvSpPr>
        <p:spPr>
          <a:xfrm rot="16200000">
            <a:off x="847558" y="2492904"/>
            <a:ext cx="3193503" cy="261610"/>
          </a:xfrm>
          <a:prstGeom prst="rect">
            <a:avLst/>
          </a:prstGeom>
          <a:noFill/>
        </p:spPr>
        <p:txBody>
          <a:bodyPr wrap="none" rtlCol="0">
            <a:spAutoFit/>
          </a:bodyPr>
          <a:lstStyle/>
          <a:p>
            <a:pPr algn="r"/>
            <a:r>
              <a:rPr lang="en-US" sz="1100" dirty="0">
                <a:solidFill>
                  <a:schemeClr val="tx2">
                    <a:lumMod val="85000"/>
                    <a:lumOff val="15000"/>
                  </a:schemeClr>
                </a:solidFill>
                <a:latin typeface="Cabin" panose="020B0803050202020004" pitchFamily="34" charset="0"/>
                <a:ea typeface="Helmet" pitchFamily="50" charset="-128"/>
                <a:cs typeface="Helmet" pitchFamily="50" charset="-128"/>
              </a:rPr>
              <a:t>WINTER ISN’T  A SEASON , IT’S AN OCCUPATION</a:t>
            </a:r>
          </a:p>
        </p:txBody>
      </p:sp>
      <p:sp>
        <p:nvSpPr>
          <p:cNvPr id="15" name="Rectangle 14">
            <a:extLst>
              <a:ext uri="{FF2B5EF4-FFF2-40B4-BE49-F238E27FC236}">
                <a16:creationId xmlns:a16="http://schemas.microsoft.com/office/drawing/2014/main" id="{937AE60C-0C99-48E4-97F9-1262A8FC62DC}"/>
              </a:ext>
            </a:extLst>
          </p:cNvPr>
          <p:cNvSpPr/>
          <p:nvPr/>
        </p:nvSpPr>
        <p:spPr>
          <a:xfrm>
            <a:off x="3193366" y="4699337"/>
            <a:ext cx="5170657"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a:t>
            </a:r>
          </a:p>
        </p:txBody>
      </p:sp>
      <p:sp>
        <p:nvSpPr>
          <p:cNvPr id="16" name="TextBox 15">
            <a:extLst>
              <a:ext uri="{FF2B5EF4-FFF2-40B4-BE49-F238E27FC236}">
                <a16:creationId xmlns:a16="http://schemas.microsoft.com/office/drawing/2014/main" id="{3AE71B03-D2DD-4C43-BB63-F819223F5BE9}"/>
              </a:ext>
            </a:extLst>
          </p:cNvPr>
          <p:cNvSpPr txBox="1"/>
          <p:nvPr/>
        </p:nvSpPr>
        <p:spPr>
          <a:xfrm>
            <a:off x="4915992"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1C8E3BF-3CEE-42F9-B98E-AAB906C96E2E}"/>
              </a:ext>
            </a:extLst>
          </p:cNvPr>
          <p:cNvSpPr>
            <a:spLocks noGrp="1"/>
          </p:cNvSpPr>
          <p:nvPr>
            <p:ph type="pic" sz="quarter" idx="31"/>
          </p:nvPr>
        </p:nvSpPr>
        <p:spPr/>
      </p:sp>
      <p:sp>
        <p:nvSpPr>
          <p:cNvPr id="5" name="Picture Placeholder 4">
            <a:extLst>
              <a:ext uri="{FF2B5EF4-FFF2-40B4-BE49-F238E27FC236}">
                <a16:creationId xmlns:a16="http://schemas.microsoft.com/office/drawing/2014/main" id="{06C37A09-00E4-45F4-91A0-937CFCAA4CD1}"/>
              </a:ext>
            </a:extLst>
          </p:cNvPr>
          <p:cNvSpPr>
            <a:spLocks noGrp="1"/>
          </p:cNvSpPr>
          <p:nvPr>
            <p:ph type="pic" sz="quarter" idx="30"/>
          </p:nvPr>
        </p:nvSpPr>
        <p:spPr/>
      </p:sp>
      <p:sp>
        <p:nvSpPr>
          <p:cNvPr id="9" name="Picture Placeholder 8">
            <a:extLst>
              <a:ext uri="{FF2B5EF4-FFF2-40B4-BE49-F238E27FC236}">
                <a16:creationId xmlns:a16="http://schemas.microsoft.com/office/drawing/2014/main" id="{63DD3E67-6269-41E5-A0C3-5EDCD8311A50}"/>
              </a:ext>
            </a:extLst>
          </p:cNvPr>
          <p:cNvSpPr>
            <a:spLocks noGrp="1"/>
          </p:cNvSpPr>
          <p:nvPr>
            <p:ph type="pic" sz="quarter" idx="32"/>
          </p:nvPr>
        </p:nvSpPr>
        <p:spPr/>
      </p:sp>
    </p:spTree>
    <p:extLst>
      <p:ext uri="{BB962C8B-B14F-4D97-AF65-F5344CB8AC3E}">
        <p14:creationId xmlns:p14="http://schemas.microsoft.com/office/powerpoint/2010/main" val="424177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0A6AD1-EDF1-4A8F-B4E3-F5EF3776A9A5}"/>
              </a:ext>
            </a:extLst>
          </p:cNvPr>
          <p:cNvSpPr/>
          <p:nvPr/>
        </p:nvSpPr>
        <p:spPr>
          <a:xfrm>
            <a:off x="791907" y="1877528"/>
            <a:ext cx="10608186" cy="310294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a16="http://schemas.microsoft.com/office/drawing/2014/main" id="{CCFDEB66-CED9-42B6-85C8-F8E21DC3AC5C}"/>
              </a:ext>
            </a:extLst>
          </p:cNvPr>
          <p:cNvSpPr txBox="1"/>
          <p:nvPr/>
        </p:nvSpPr>
        <p:spPr>
          <a:xfrm>
            <a:off x="2291530" y="549071"/>
            <a:ext cx="7608937" cy="923330"/>
          </a:xfrm>
          <a:prstGeom prst="rect">
            <a:avLst/>
          </a:prstGeom>
          <a:noFill/>
        </p:spPr>
        <p:txBody>
          <a:bodyPr wrap="square" rtlCol="0">
            <a:spAutoFit/>
          </a:bodyPr>
          <a:lstStyle/>
          <a:p>
            <a:pPr algn="ct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PICTURE</a:t>
            </a:r>
          </a:p>
        </p:txBody>
      </p:sp>
      <p:sp>
        <p:nvSpPr>
          <p:cNvPr id="20" name="TextBox 19">
            <a:extLst>
              <a:ext uri="{FF2B5EF4-FFF2-40B4-BE49-F238E27FC236}">
                <a16:creationId xmlns:a16="http://schemas.microsoft.com/office/drawing/2014/main" id="{4B9D7587-2FD3-466F-ACBF-6BC04049DF1B}"/>
              </a:ext>
            </a:extLst>
          </p:cNvPr>
          <p:cNvSpPr txBox="1"/>
          <p:nvPr/>
        </p:nvSpPr>
        <p:spPr>
          <a:xfrm>
            <a:off x="4499248" y="1341596"/>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BFD84E60-F905-406B-AB26-BC8C9F8F280F}"/>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16C68BB5-8F5C-4670-B1DA-0EA0F64F2550}"/>
              </a:ext>
            </a:extLst>
          </p:cNvPr>
          <p:cNvSpPr>
            <a:spLocks noGrp="1"/>
          </p:cNvSpPr>
          <p:nvPr>
            <p:ph type="pic" sz="quarter" idx="30"/>
          </p:nvPr>
        </p:nvSpPr>
        <p:spPr/>
      </p:sp>
      <p:sp>
        <p:nvSpPr>
          <p:cNvPr id="5" name="Picture Placeholder 4">
            <a:extLst>
              <a:ext uri="{FF2B5EF4-FFF2-40B4-BE49-F238E27FC236}">
                <a16:creationId xmlns:a16="http://schemas.microsoft.com/office/drawing/2014/main" id="{02C7E6E8-6FCA-4901-BE72-51A4AED140E6}"/>
              </a:ext>
            </a:extLst>
          </p:cNvPr>
          <p:cNvSpPr>
            <a:spLocks noGrp="1"/>
          </p:cNvSpPr>
          <p:nvPr>
            <p:ph type="pic" sz="quarter" idx="33"/>
          </p:nvPr>
        </p:nvSpPr>
        <p:spPr/>
      </p:sp>
      <p:sp>
        <p:nvSpPr>
          <p:cNvPr id="7" name="Picture Placeholder 6">
            <a:extLst>
              <a:ext uri="{FF2B5EF4-FFF2-40B4-BE49-F238E27FC236}">
                <a16:creationId xmlns:a16="http://schemas.microsoft.com/office/drawing/2014/main" id="{633EBDD3-7033-4FAA-AA49-035C297B98A1}"/>
              </a:ext>
            </a:extLst>
          </p:cNvPr>
          <p:cNvSpPr>
            <a:spLocks noGrp="1"/>
          </p:cNvSpPr>
          <p:nvPr>
            <p:ph type="pic" sz="quarter" idx="28"/>
          </p:nvPr>
        </p:nvSpPr>
        <p:spPr/>
      </p:sp>
      <p:sp>
        <p:nvSpPr>
          <p:cNvPr id="11" name="Picture Placeholder 10">
            <a:extLst>
              <a:ext uri="{FF2B5EF4-FFF2-40B4-BE49-F238E27FC236}">
                <a16:creationId xmlns:a16="http://schemas.microsoft.com/office/drawing/2014/main" id="{025F392C-E8CA-4B84-A48F-BDE2C3306F1F}"/>
              </a:ext>
            </a:extLst>
          </p:cNvPr>
          <p:cNvSpPr>
            <a:spLocks noGrp="1"/>
          </p:cNvSpPr>
          <p:nvPr>
            <p:ph type="pic" sz="quarter" idx="29"/>
          </p:nvPr>
        </p:nvSpPr>
        <p:spPr/>
      </p:sp>
      <p:sp>
        <p:nvSpPr>
          <p:cNvPr id="15" name="Picture Placeholder 14">
            <a:extLst>
              <a:ext uri="{FF2B5EF4-FFF2-40B4-BE49-F238E27FC236}">
                <a16:creationId xmlns:a16="http://schemas.microsoft.com/office/drawing/2014/main" id="{8E4CE4F1-B13A-4509-B0A4-AA29E94DDC56}"/>
              </a:ext>
            </a:extLst>
          </p:cNvPr>
          <p:cNvSpPr>
            <a:spLocks noGrp="1"/>
          </p:cNvSpPr>
          <p:nvPr>
            <p:ph type="pic" sz="quarter" idx="32"/>
          </p:nvPr>
        </p:nvSpPr>
        <p:spPr/>
      </p:sp>
    </p:spTree>
    <p:extLst>
      <p:ext uri="{BB962C8B-B14F-4D97-AF65-F5344CB8AC3E}">
        <p14:creationId xmlns:p14="http://schemas.microsoft.com/office/powerpoint/2010/main" val="198008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500"/>
                                        <p:tgtEl>
                                          <p:spTgt spid="20"/>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p:bldP spid="20"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592BF5-C9FE-440D-A75E-3927798ABDD6}"/>
              </a:ext>
            </a:extLst>
          </p:cNvPr>
          <p:cNvSpPr/>
          <p:nvPr/>
        </p:nvSpPr>
        <p:spPr>
          <a:xfrm>
            <a:off x="1" y="0"/>
            <a:ext cx="329184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descr="iPhone-6-Flat-Mockup---Black.png">
            <a:extLst>
              <a:ext uri="{FF2B5EF4-FFF2-40B4-BE49-F238E27FC236}">
                <a16:creationId xmlns:a16="http://schemas.microsoft.com/office/drawing/2014/main" id="{C9459111-65E9-456D-8B57-F708A8DABF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976" y="558223"/>
            <a:ext cx="2812952" cy="5713419"/>
          </a:xfrm>
          <a:prstGeom prst="rect">
            <a:avLst/>
          </a:prstGeom>
        </p:spPr>
      </p:pic>
      <p:pic>
        <p:nvPicPr>
          <p:cNvPr id="4" name="Picture 3" descr="iPhone-6-Flat-Mockup---Black.png">
            <a:extLst>
              <a:ext uri="{FF2B5EF4-FFF2-40B4-BE49-F238E27FC236}">
                <a16:creationId xmlns:a16="http://schemas.microsoft.com/office/drawing/2014/main" id="{AFDD1201-F790-4BF9-A088-FB4D4D633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2779" y="957877"/>
            <a:ext cx="2433271" cy="4942245"/>
          </a:xfrm>
          <a:prstGeom prst="rect">
            <a:avLst/>
          </a:prstGeom>
        </p:spPr>
      </p:pic>
      <p:sp>
        <p:nvSpPr>
          <p:cNvPr id="13" name="TextBox 12">
            <a:extLst>
              <a:ext uri="{FF2B5EF4-FFF2-40B4-BE49-F238E27FC236}">
                <a16:creationId xmlns:a16="http://schemas.microsoft.com/office/drawing/2014/main" id="{D33121C9-2311-48F3-A36B-F194D53DAD8A}"/>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14" name="TextBox 13">
            <a:extLst>
              <a:ext uri="{FF2B5EF4-FFF2-40B4-BE49-F238E27FC236}">
                <a16:creationId xmlns:a16="http://schemas.microsoft.com/office/drawing/2014/main" id="{A5EBC2D6-66B8-4917-89F8-5F4EB65B90A3}"/>
              </a:ext>
            </a:extLst>
          </p:cNvPr>
          <p:cNvSpPr txBox="1"/>
          <p:nvPr/>
        </p:nvSpPr>
        <p:spPr>
          <a:xfrm>
            <a:off x="6608299" y="2263365"/>
            <a:ext cx="3162981"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DEVICE</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LAYOUT</a:t>
            </a:r>
          </a:p>
        </p:txBody>
      </p:sp>
      <p:sp>
        <p:nvSpPr>
          <p:cNvPr id="15" name="TextBox 14">
            <a:extLst>
              <a:ext uri="{FF2B5EF4-FFF2-40B4-BE49-F238E27FC236}">
                <a16:creationId xmlns:a16="http://schemas.microsoft.com/office/drawing/2014/main" id="{F1B9C229-CE4F-42EB-AE28-83C14B08E645}"/>
              </a:ext>
            </a:extLst>
          </p:cNvPr>
          <p:cNvSpPr txBox="1"/>
          <p:nvPr/>
        </p:nvSpPr>
        <p:spPr>
          <a:xfrm>
            <a:off x="6608299" y="3332889"/>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920FBD09-F5CA-499E-91F2-B0403B7B7466}"/>
              </a:ext>
            </a:extLst>
          </p:cNvPr>
          <p:cNvSpPr/>
          <p:nvPr/>
        </p:nvSpPr>
        <p:spPr>
          <a:xfrm>
            <a:off x="6608299" y="3732859"/>
            <a:ext cx="4556758" cy="1054135"/>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workplace diversity and empowerment..</a:t>
            </a:r>
          </a:p>
        </p:txBody>
      </p:sp>
      <p:sp>
        <p:nvSpPr>
          <p:cNvPr id="6" name="Picture Placeholder 5">
            <a:extLst>
              <a:ext uri="{FF2B5EF4-FFF2-40B4-BE49-F238E27FC236}">
                <a16:creationId xmlns:a16="http://schemas.microsoft.com/office/drawing/2014/main" id="{48275537-A6D9-403C-B6BA-5DC9E934344C}"/>
              </a:ext>
            </a:extLst>
          </p:cNvPr>
          <p:cNvSpPr>
            <a:spLocks noGrp="1"/>
          </p:cNvSpPr>
          <p:nvPr>
            <p:ph type="pic" sz="quarter" idx="34"/>
          </p:nvPr>
        </p:nvSpPr>
        <p:spPr/>
      </p:sp>
      <p:sp>
        <p:nvSpPr>
          <p:cNvPr id="8" name="Picture Placeholder 7">
            <a:extLst>
              <a:ext uri="{FF2B5EF4-FFF2-40B4-BE49-F238E27FC236}">
                <a16:creationId xmlns:a16="http://schemas.microsoft.com/office/drawing/2014/main" id="{4135A140-3FC3-4679-8C08-5F71858AA532}"/>
              </a:ext>
            </a:extLst>
          </p:cNvPr>
          <p:cNvSpPr>
            <a:spLocks noGrp="1"/>
          </p:cNvSpPr>
          <p:nvPr>
            <p:ph type="pic" sz="quarter" idx="35"/>
          </p:nvPr>
        </p:nvSpPr>
        <p:spPr/>
      </p:sp>
    </p:spTree>
    <p:extLst>
      <p:ext uri="{BB962C8B-B14F-4D97-AF65-F5344CB8AC3E}">
        <p14:creationId xmlns:p14="http://schemas.microsoft.com/office/powerpoint/2010/main" val="123948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52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anim calcmode="lin" valueType="num">
                                      <p:cBhvr>
                                        <p:cTn id="16" dur="500" fill="hold"/>
                                        <p:tgtEl>
                                          <p:spTgt spid="2"/>
                                        </p:tgtEl>
                                        <p:attrNameLst>
                                          <p:attrName>ppt_x</p:attrName>
                                        </p:attrNameLst>
                                      </p:cBhvr>
                                      <p:tavLst>
                                        <p:tav tm="0">
                                          <p:val>
                                            <p:fltVal val="0.5"/>
                                          </p:val>
                                        </p:tav>
                                        <p:tav tm="100000">
                                          <p:val>
                                            <p:strVal val="#ppt_x"/>
                                          </p:val>
                                        </p:tav>
                                      </p:tavLst>
                                    </p:anim>
                                    <p:anim calcmode="lin" valueType="num">
                                      <p:cBhvr>
                                        <p:cTn id="17" dur="500" fill="hold"/>
                                        <p:tgtEl>
                                          <p:spTgt spid="2"/>
                                        </p:tgtEl>
                                        <p:attrNameLst>
                                          <p:attrName>ppt_y</p:attrName>
                                        </p:attrNameLst>
                                      </p:cBhvr>
                                      <p:tavLst>
                                        <p:tav tm="0">
                                          <p:val>
                                            <p:fltVal val="0.5"/>
                                          </p:val>
                                        </p:tav>
                                        <p:tav tm="100000">
                                          <p:val>
                                            <p:strVal val="#ppt_y"/>
                                          </p:val>
                                        </p:tav>
                                      </p:tavLst>
                                    </p:anim>
                                  </p:childTnLst>
                                </p:cTn>
                              </p:par>
                              <p:par>
                                <p:cTn id="18" presetID="53" presetClass="entr" presetSubtype="52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anim calcmode="lin" valueType="num">
                                      <p:cBhvr>
                                        <p:cTn id="23" dur="500" fill="hold"/>
                                        <p:tgtEl>
                                          <p:spTgt spid="4"/>
                                        </p:tgtEl>
                                        <p:attrNameLst>
                                          <p:attrName>ppt_x</p:attrName>
                                        </p:attrNameLst>
                                      </p:cBhvr>
                                      <p:tavLst>
                                        <p:tav tm="0">
                                          <p:val>
                                            <p:fltVal val="0.5"/>
                                          </p:val>
                                        </p:tav>
                                        <p:tav tm="100000">
                                          <p:val>
                                            <p:strVal val="#ppt_x"/>
                                          </p:val>
                                        </p:tav>
                                      </p:tavLst>
                                    </p:anim>
                                    <p:anim calcmode="lin" valueType="num">
                                      <p:cBhvr>
                                        <p:cTn id="24" dur="5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left)">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0FFA3D-9754-4376-A58D-DE5E9FAA88C6}"/>
              </a:ext>
            </a:extLst>
          </p:cNvPr>
          <p:cNvSpPr txBox="1"/>
          <p:nvPr/>
        </p:nvSpPr>
        <p:spPr>
          <a:xfrm>
            <a:off x="8497985" y="2551837"/>
            <a:ext cx="306565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BREAK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SLIDE</a:t>
            </a:r>
          </a:p>
        </p:txBody>
      </p:sp>
      <p:sp>
        <p:nvSpPr>
          <p:cNvPr id="8" name="Freeform: Shape 7">
            <a:extLst>
              <a:ext uri="{FF2B5EF4-FFF2-40B4-BE49-F238E27FC236}">
                <a16:creationId xmlns:a16="http://schemas.microsoft.com/office/drawing/2014/main" id="{A3F0070E-E6A2-431E-85F8-F331177D2E24}"/>
              </a:ext>
            </a:extLst>
          </p:cNvPr>
          <p:cNvSpPr/>
          <p:nvPr/>
        </p:nvSpPr>
        <p:spPr>
          <a:xfrm>
            <a:off x="9939374" y="-2"/>
            <a:ext cx="182880" cy="6858001"/>
          </a:xfrm>
          <a:custGeom>
            <a:avLst/>
            <a:gdLst>
              <a:gd name="connsiteX0" fmla="*/ 0 w 675249"/>
              <a:gd name="connsiteY0" fmla="*/ 4306165 h 6858001"/>
              <a:gd name="connsiteX1" fmla="*/ 675249 w 675249"/>
              <a:gd name="connsiteY1" fmla="*/ 4306165 h 6858001"/>
              <a:gd name="connsiteX2" fmla="*/ 675249 w 675249"/>
              <a:gd name="connsiteY2" fmla="*/ 6858001 h 6858001"/>
              <a:gd name="connsiteX3" fmla="*/ 0 w 675249"/>
              <a:gd name="connsiteY3" fmla="*/ 6858001 h 6858001"/>
              <a:gd name="connsiteX4" fmla="*/ 0 w 675249"/>
              <a:gd name="connsiteY4" fmla="*/ 0 h 6858001"/>
              <a:gd name="connsiteX5" fmla="*/ 675249 w 675249"/>
              <a:gd name="connsiteY5" fmla="*/ 0 h 6858001"/>
              <a:gd name="connsiteX6" fmla="*/ 675249 w 675249"/>
              <a:gd name="connsiteY6" fmla="*/ 2551839 h 6858001"/>
              <a:gd name="connsiteX7" fmla="*/ 0 w 675249"/>
              <a:gd name="connsiteY7" fmla="*/ 2551839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5249" h="6858001">
                <a:moveTo>
                  <a:pt x="0" y="4306165"/>
                </a:moveTo>
                <a:lnTo>
                  <a:pt x="675249" y="4306165"/>
                </a:lnTo>
                <a:lnTo>
                  <a:pt x="675249" y="6858001"/>
                </a:lnTo>
                <a:lnTo>
                  <a:pt x="0" y="6858001"/>
                </a:lnTo>
                <a:close/>
                <a:moveTo>
                  <a:pt x="0" y="0"/>
                </a:moveTo>
                <a:lnTo>
                  <a:pt x="675249" y="0"/>
                </a:lnTo>
                <a:lnTo>
                  <a:pt x="675249" y="2551839"/>
                </a:lnTo>
                <a:lnTo>
                  <a:pt x="0" y="255183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756A9A5-386B-45CE-A773-C03C542F4BD4}"/>
              </a:ext>
            </a:extLst>
          </p:cNvPr>
          <p:cNvSpPr txBox="1"/>
          <p:nvPr/>
        </p:nvSpPr>
        <p:spPr>
          <a:xfrm>
            <a:off x="781069" y="6044495"/>
            <a:ext cx="3448031" cy="276999"/>
          </a:xfrm>
          <a:prstGeom prst="rect">
            <a:avLst/>
          </a:prstGeom>
          <a:noFill/>
        </p:spPr>
        <p:txBody>
          <a:bodyPr wrap="square" rtlCol="0">
            <a:spAutoFit/>
          </a:bodyPr>
          <a:lstStyle/>
          <a:p>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41260E3-1166-484F-9C0D-CEA60CD1BAC4}"/>
              </a:ext>
            </a:extLst>
          </p:cNvPr>
          <p:cNvSpPr>
            <a:spLocks noGrp="1"/>
          </p:cNvSpPr>
          <p:nvPr>
            <p:ph type="pic" sz="quarter" idx="10"/>
          </p:nvPr>
        </p:nvSpPr>
        <p:spPr/>
      </p:sp>
    </p:spTree>
    <p:extLst>
      <p:ext uri="{BB962C8B-B14F-4D97-AF65-F5344CB8AC3E}">
        <p14:creationId xmlns:p14="http://schemas.microsoft.com/office/powerpoint/2010/main" val="302919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4D1D3A2-268E-4938-902B-A388755EAF0D}"/>
              </a:ext>
            </a:extLst>
          </p:cNvPr>
          <p:cNvSpPr/>
          <p:nvPr/>
        </p:nvSpPr>
        <p:spPr>
          <a:xfrm>
            <a:off x="708740" y="2428916"/>
            <a:ext cx="2069432" cy="427121"/>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0" name="TextBox 19">
            <a:extLst>
              <a:ext uri="{FF2B5EF4-FFF2-40B4-BE49-F238E27FC236}">
                <a16:creationId xmlns:a16="http://schemas.microsoft.com/office/drawing/2014/main" id="{0A30CEFA-DC6A-49D0-A490-F0122E4EB521}"/>
              </a:ext>
            </a:extLst>
          </p:cNvPr>
          <p:cNvSpPr txBox="1"/>
          <p:nvPr/>
        </p:nvSpPr>
        <p:spPr>
          <a:xfrm>
            <a:off x="820042" y="2488588"/>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Fantcia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Lona</a:t>
            </a:r>
          </a:p>
        </p:txBody>
      </p:sp>
      <p:sp>
        <p:nvSpPr>
          <p:cNvPr id="22" name="Rectangle 21">
            <a:extLst>
              <a:ext uri="{FF2B5EF4-FFF2-40B4-BE49-F238E27FC236}">
                <a16:creationId xmlns:a16="http://schemas.microsoft.com/office/drawing/2014/main" id="{D0FB916C-0F0B-4BB9-8F54-F2808CC1FA46}"/>
              </a:ext>
            </a:extLst>
          </p:cNvPr>
          <p:cNvSpPr/>
          <p:nvPr/>
        </p:nvSpPr>
        <p:spPr>
          <a:xfrm>
            <a:off x="9413828" y="2428916"/>
            <a:ext cx="2069432" cy="42712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3" name="TextBox 22">
            <a:extLst>
              <a:ext uri="{FF2B5EF4-FFF2-40B4-BE49-F238E27FC236}">
                <a16:creationId xmlns:a16="http://schemas.microsoft.com/office/drawing/2014/main" id="{64095995-F908-40C5-94F0-C6232AE7CB7E}"/>
              </a:ext>
            </a:extLst>
          </p:cNvPr>
          <p:cNvSpPr txBox="1"/>
          <p:nvPr/>
        </p:nvSpPr>
        <p:spPr>
          <a:xfrm>
            <a:off x="9525130" y="2488587"/>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Raffael</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Mariano</a:t>
            </a:r>
          </a:p>
        </p:txBody>
      </p:sp>
      <p:sp>
        <p:nvSpPr>
          <p:cNvPr id="25" name="Rectangle 24">
            <a:extLst>
              <a:ext uri="{FF2B5EF4-FFF2-40B4-BE49-F238E27FC236}">
                <a16:creationId xmlns:a16="http://schemas.microsoft.com/office/drawing/2014/main" id="{A2EB6BAD-DF46-45EF-A32C-320152B92224}"/>
              </a:ext>
            </a:extLst>
          </p:cNvPr>
          <p:cNvSpPr/>
          <p:nvPr/>
        </p:nvSpPr>
        <p:spPr>
          <a:xfrm>
            <a:off x="6530261" y="2428916"/>
            <a:ext cx="2069432" cy="42712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D13BC8AD-C215-4995-86D0-73AB11020D33}"/>
              </a:ext>
            </a:extLst>
          </p:cNvPr>
          <p:cNvSpPr txBox="1"/>
          <p:nvPr/>
        </p:nvSpPr>
        <p:spPr>
          <a:xfrm>
            <a:off x="6641563" y="2488587"/>
            <a:ext cx="1846827" cy="307777"/>
          </a:xfrm>
          <a:prstGeom prst="rect">
            <a:avLst/>
          </a:prstGeom>
          <a:noFill/>
        </p:spPr>
        <p:txBody>
          <a:bodyPr wrap="square" rtlCol="0">
            <a:spAutoFit/>
          </a:bodyPr>
          <a:lstStyle/>
          <a:p>
            <a:pPr algn="ct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Hilarry</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Mona</a:t>
            </a:r>
          </a:p>
        </p:txBody>
      </p:sp>
      <p:sp>
        <p:nvSpPr>
          <p:cNvPr id="28" name="Rectangle 27">
            <a:extLst>
              <a:ext uri="{FF2B5EF4-FFF2-40B4-BE49-F238E27FC236}">
                <a16:creationId xmlns:a16="http://schemas.microsoft.com/office/drawing/2014/main" id="{55F26F46-C2F1-4B98-8677-664B3E771BCB}"/>
              </a:ext>
            </a:extLst>
          </p:cNvPr>
          <p:cNvSpPr/>
          <p:nvPr/>
        </p:nvSpPr>
        <p:spPr>
          <a:xfrm>
            <a:off x="3606678" y="2428916"/>
            <a:ext cx="2069432" cy="42712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9" name="TextBox 28">
            <a:extLst>
              <a:ext uri="{FF2B5EF4-FFF2-40B4-BE49-F238E27FC236}">
                <a16:creationId xmlns:a16="http://schemas.microsoft.com/office/drawing/2014/main" id="{14B40E4A-A2D3-4163-935F-29738849A6E2}"/>
              </a:ext>
            </a:extLst>
          </p:cNvPr>
          <p:cNvSpPr txBox="1"/>
          <p:nvPr/>
        </p:nvSpPr>
        <p:spPr>
          <a:xfrm>
            <a:off x="3717980" y="2488588"/>
            <a:ext cx="1846827" cy="307777"/>
          </a:xfrm>
          <a:prstGeom prst="rect">
            <a:avLst/>
          </a:prstGeom>
          <a:noFill/>
        </p:spPr>
        <p:txBody>
          <a:bodyPr wrap="square" rtlCol="0">
            <a:spAutoFit/>
          </a:bodyPr>
          <a:lstStyle/>
          <a:p>
            <a:pPr algn="ct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Roman </a:t>
            </a: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Tigato</a:t>
            </a:r>
            <a:endPar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endParaRPr>
          </a:p>
        </p:txBody>
      </p:sp>
      <p:sp>
        <p:nvSpPr>
          <p:cNvPr id="30" name="TextBox 29">
            <a:extLst>
              <a:ext uri="{FF2B5EF4-FFF2-40B4-BE49-F238E27FC236}">
                <a16:creationId xmlns:a16="http://schemas.microsoft.com/office/drawing/2014/main" id="{135E21FF-2D65-4E47-AA30-0DCBAA4464F4}"/>
              </a:ext>
            </a:extLst>
          </p:cNvPr>
          <p:cNvSpPr txBox="1"/>
          <p:nvPr/>
        </p:nvSpPr>
        <p:spPr>
          <a:xfrm>
            <a:off x="1336265" y="964071"/>
            <a:ext cx="9519467" cy="830997"/>
          </a:xfrm>
          <a:prstGeom prst="rect">
            <a:avLst/>
          </a:prstGeom>
          <a:noFill/>
        </p:spPr>
        <p:txBody>
          <a:bodyPr wrap="square" rtlCol="0">
            <a:spAutoFit/>
          </a:bodyPr>
          <a:lstStyle/>
          <a:p>
            <a:pPr algn="ct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MEET ADVENTURE TEAM</a:t>
            </a:r>
          </a:p>
        </p:txBody>
      </p:sp>
      <p:sp>
        <p:nvSpPr>
          <p:cNvPr id="31" name="TextBox 30">
            <a:extLst>
              <a:ext uri="{FF2B5EF4-FFF2-40B4-BE49-F238E27FC236}">
                <a16:creationId xmlns:a16="http://schemas.microsoft.com/office/drawing/2014/main" id="{A110AD82-FE31-4285-8AE8-B728501D6D4E}"/>
              </a:ext>
            </a:extLst>
          </p:cNvPr>
          <p:cNvSpPr txBox="1"/>
          <p:nvPr/>
        </p:nvSpPr>
        <p:spPr>
          <a:xfrm>
            <a:off x="4499248" y="1664263"/>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35" name="Rectangle 34">
            <a:extLst>
              <a:ext uri="{FF2B5EF4-FFF2-40B4-BE49-F238E27FC236}">
                <a16:creationId xmlns:a16="http://schemas.microsoft.com/office/drawing/2014/main" id="{D09BEDDC-5A69-4CD0-8067-03A726BB6BF4}"/>
              </a:ext>
            </a:extLst>
          </p:cNvPr>
          <p:cNvSpPr/>
          <p:nvPr/>
        </p:nvSpPr>
        <p:spPr>
          <a:xfrm>
            <a:off x="9158277" y="5023166"/>
            <a:ext cx="2580532" cy="66941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6" name="TextBox 35">
            <a:extLst>
              <a:ext uri="{FF2B5EF4-FFF2-40B4-BE49-F238E27FC236}">
                <a16:creationId xmlns:a16="http://schemas.microsoft.com/office/drawing/2014/main" id="{7CA0228B-B46F-41E3-BC5E-5F993BCD4E77}"/>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7" name="Rectangle 36">
            <a:extLst>
              <a:ext uri="{FF2B5EF4-FFF2-40B4-BE49-F238E27FC236}">
                <a16:creationId xmlns:a16="http://schemas.microsoft.com/office/drawing/2014/main" id="{4179406C-0E37-40A5-9F88-2CE4B9046FE3}"/>
              </a:ext>
            </a:extLst>
          </p:cNvPr>
          <p:cNvSpPr/>
          <p:nvPr/>
        </p:nvSpPr>
        <p:spPr>
          <a:xfrm>
            <a:off x="6274710" y="5023166"/>
            <a:ext cx="2580532" cy="66941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8" name="Rectangle 37">
            <a:extLst>
              <a:ext uri="{FF2B5EF4-FFF2-40B4-BE49-F238E27FC236}">
                <a16:creationId xmlns:a16="http://schemas.microsoft.com/office/drawing/2014/main" id="{8ECC3CDF-F14D-4670-9D53-176794AD2186}"/>
              </a:ext>
            </a:extLst>
          </p:cNvPr>
          <p:cNvSpPr/>
          <p:nvPr/>
        </p:nvSpPr>
        <p:spPr>
          <a:xfrm>
            <a:off x="3351127" y="5023166"/>
            <a:ext cx="2580532" cy="66941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9" name="Rectangle 38">
            <a:extLst>
              <a:ext uri="{FF2B5EF4-FFF2-40B4-BE49-F238E27FC236}">
                <a16:creationId xmlns:a16="http://schemas.microsoft.com/office/drawing/2014/main" id="{4894D672-0106-496B-9204-FEB2981AA023}"/>
              </a:ext>
            </a:extLst>
          </p:cNvPr>
          <p:cNvSpPr/>
          <p:nvPr/>
        </p:nvSpPr>
        <p:spPr>
          <a:xfrm>
            <a:off x="453189" y="5023166"/>
            <a:ext cx="2580532" cy="66941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 name="Picture Placeholder 2">
            <a:extLst>
              <a:ext uri="{FF2B5EF4-FFF2-40B4-BE49-F238E27FC236}">
                <a16:creationId xmlns:a16="http://schemas.microsoft.com/office/drawing/2014/main" id="{8B067388-ADA8-4CBA-B15D-0F5C32EB4601}"/>
              </a:ext>
            </a:extLst>
          </p:cNvPr>
          <p:cNvSpPr>
            <a:spLocks noGrp="1"/>
          </p:cNvSpPr>
          <p:nvPr>
            <p:ph type="pic" sz="quarter" idx="19"/>
          </p:nvPr>
        </p:nvSpPr>
        <p:spPr/>
      </p:sp>
      <p:sp>
        <p:nvSpPr>
          <p:cNvPr id="5" name="Picture Placeholder 4">
            <a:extLst>
              <a:ext uri="{FF2B5EF4-FFF2-40B4-BE49-F238E27FC236}">
                <a16:creationId xmlns:a16="http://schemas.microsoft.com/office/drawing/2014/main" id="{77B407B1-D179-4826-8695-3CADC875728B}"/>
              </a:ext>
            </a:extLst>
          </p:cNvPr>
          <p:cNvSpPr>
            <a:spLocks noGrp="1"/>
          </p:cNvSpPr>
          <p:nvPr>
            <p:ph type="pic" sz="quarter" idx="22"/>
          </p:nvPr>
        </p:nvSpPr>
        <p:spPr/>
      </p:sp>
      <p:sp>
        <p:nvSpPr>
          <p:cNvPr id="8" name="Picture Placeholder 7">
            <a:extLst>
              <a:ext uri="{FF2B5EF4-FFF2-40B4-BE49-F238E27FC236}">
                <a16:creationId xmlns:a16="http://schemas.microsoft.com/office/drawing/2014/main" id="{355C745C-A416-4174-8375-4B05472654AA}"/>
              </a:ext>
            </a:extLst>
          </p:cNvPr>
          <p:cNvSpPr>
            <a:spLocks noGrp="1"/>
          </p:cNvSpPr>
          <p:nvPr>
            <p:ph type="pic" sz="quarter" idx="21"/>
          </p:nvPr>
        </p:nvSpPr>
        <p:spPr/>
      </p:sp>
      <p:sp>
        <p:nvSpPr>
          <p:cNvPr id="11" name="Picture Placeholder 10">
            <a:extLst>
              <a:ext uri="{FF2B5EF4-FFF2-40B4-BE49-F238E27FC236}">
                <a16:creationId xmlns:a16="http://schemas.microsoft.com/office/drawing/2014/main" id="{C2A8BE61-C97F-4C2D-B580-4E55315E7123}"/>
              </a:ext>
            </a:extLst>
          </p:cNvPr>
          <p:cNvSpPr>
            <a:spLocks noGrp="1"/>
          </p:cNvSpPr>
          <p:nvPr>
            <p:ph type="pic" sz="quarter" idx="20"/>
          </p:nvPr>
        </p:nvSpPr>
        <p:spPr/>
      </p:sp>
    </p:spTree>
    <p:extLst>
      <p:ext uri="{BB962C8B-B14F-4D97-AF65-F5344CB8AC3E}">
        <p14:creationId xmlns:p14="http://schemas.microsoft.com/office/powerpoint/2010/main" val="209507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randombar(horizontal)">
                                      <p:cBhvr>
                                        <p:cTn id="10" dur="500"/>
                                        <p:tgtEl>
                                          <p:spTgt spid="3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randombar(horizontal)">
                                      <p:cBhvr>
                                        <p:cTn id="13" dur="500"/>
                                        <p:tgtEl>
                                          <p:spTgt spid="36"/>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ox(out)">
                                      <p:cBhvr>
                                        <p:cTn id="16" dur="2000"/>
                                        <p:tgtEl>
                                          <p:spTgt spid="19"/>
                                        </p:tgtEl>
                                      </p:cBhvr>
                                    </p:animEffect>
                                  </p:childTnLst>
                                </p:cTn>
                              </p:par>
                              <p:par>
                                <p:cTn id="17" presetID="4" presetClass="entr" presetSubtype="32"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ox(out)">
                                      <p:cBhvr>
                                        <p:cTn id="19" dur="2000"/>
                                        <p:tgtEl>
                                          <p:spTgt spid="20"/>
                                        </p:tgtEl>
                                      </p:cBhvr>
                                    </p:animEffect>
                                  </p:childTnLst>
                                </p:cTn>
                              </p:par>
                              <p:par>
                                <p:cTn id="20" presetID="4" presetClass="entr" presetSubtype="32"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ox(out)">
                                      <p:cBhvr>
                                        <p:cTn id="22" dur="2000"/>
                                        <p:tgtEl>
                                          <p:spTgt spid="22"/>
                                        </p:tgtEl>
                                      </p:cBhvr>
                                    </p:animEffect>
                                  </p:childTnLst>
                                </p:cTn>
                              </p:par>
                              <p:par>
                                <p:cTn id="23" presetID="4" presetClass="entr" presetSubtype="32"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ox(out)">
                                      <p:cBhvr>
                                        <p:cTn id="25" dur="2000"/>
                                        <p:tgtEl>
                                          <p:spTgt spid="23"/>
                                        </p:tgtEl>
                                      </p:cBhvr>
                                    </p:animEffect>
                                  </p:childTnLst>
                                </p:cTn>
                              </p:par>
                              <p:par>
                                <p:cTn id="26" presetID="4" presetClass="entr" presetSubtype="32"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ox(out)">
                                      <p:cBhvr>
                                        <p:cTn id="28" dur="2000"/>
                                        <p:tgtEl>
                                          <p:spTgt spid="25"/>
                                        </p:tgtEl>
                                      </p:cBhvr>
                                    </p:animEffect>
                                  </p:childTnLst>
                                </p:cTn>
                              </p:par>
                              <p:par>
                                <p:cTn id="29" presetID="4" presetClass="entr" presetSubtype="32"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ox(out)">
                                      <p:cBhvr>
                                        <p:cTn id="31" dur="2000"/>
                                        <p:tgtEl>
                                          <p:spTgt spid="26"/>
                                        </p:tgtEl>
                                      </p:cBhvr>
                                    </p:animEffect>
                                  </p:childTnLst>
                                </p:cTn>
                              </p:par>
                              <p:par>
                                <p:cTn id="32" presetID="4" presetClass="entr" presetSubtype="32"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ox(out)">
                                      <p:cBhvr>
                                        <p:cTn id="34" dur="2000"/>
                                        <p:tgtEl>
                                          <p:spTgt spid="28"/>
                                        </p:tgtEl>
                                      </p:cBhvr>
                                    </p:animEffect>
                                  </p:childTnLst>
                                </p:cTn>
                              </p:par>
                              <p:par>
                                <p:cTn id="35" presetID="4" presetClass="entr" presetSubtype="32"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box(out)">
                                      <p:cBhvr>
                                        <p:cTn id="37" dur="2000"/>
                                        <p:tgtEl>
                                          <p:spTgt spid="29"/>
                                        </p:tgtEl>
                                      </p:cBhvr>
                                    </p:animEffect>
                                  </p:childTnLst>
                                </p:cTn>
                              </p:par>
                              <p:par>
                                <p:cTn id="38" presetID="4" presetClass="entr" presetSubtype="32"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ox(out)">
                                      <p:cBhvr>
                                        <p:cTn id="40" dur="2000"/>
                                        <p:tgtEl>
                                          <p:spTgt spid="35"/>
                                        </p:tgtEl>
                                      </p:cBhvr>
                                    </p:animEffect>
                                  </p:childTnLst>
                                </p:cTn>
                              </p:par>
                              <p:par>
                                <p:cTn id="41" presetID="4" presetClass="entr" presetSubtype="32"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box(out)">
                                      <p:cBhvr>
                                        <p:cTn id="43" dur="2000"/>
                                        <p:tgtEl>
                                          <p:spTgt spid="37"/>
                                        </p:tgtEl>
                                      </p:cBhvr>
                                    </p:animEffect>
                                  </p:childTnLst>
                                </p:cTn>
                              </p:par>
                              <p:par>
                                <p:cTn id="44" presetID="4" presetClass="entr" presetSubtype="32"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box(out)">
                                      <p:cBhvr>
                                        <p:cTn id="46" dur="2000"/>
                                        <p:tgtEl>
                                          <p:spTgt spid="38"/>
                                        </p:tgtEl>
                                      </p:cBhvr>
                                    </p:animEffect>
                                  </p:childTnLst>
                                </p:cTn>
                              </p:par>
                              <p:par>
                                <p:cTn id="47" presetID="4" presetClass="entr" presetSubtype="32"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box(out)">
                                      <p:cBhvr>
                                        <p:cTn id="49"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animBg="1"/>
      <p:bldP spid="23" grpId="0"/>
      <p:bldP spid="25" grpId="0" animBg="1"/>
      <p:bldP spid="26" grpId="0"/>
      <p:bldP spid="28" grpId="0" animBg="1"/>
      <p:bldP spid="29" grpId="0"/>
      <p:bldP spid="30" grpId="0"/>
      <p:bldP spid="31" grpId="0"/>
      <p:bldP spid="35" grpId="0"/>
      <p:bldP spid="36" grpId="0"/>
      <p:bldP spid="37" grpId="0"/>
      <p:bldP spid="38" grpId="0"/>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EABC121-D4D8-4B75-B55B-BCB7EFD45B79}"/>
              </a:ext>
            </a:extLst>
          </p:cNvPr>
          <p:cNvSpPr/>
          <p:nvPr/>
        </p:nvSpPr>
        <p:spPr>
          <a:xfrm>
            <a:off x="6096000" y="4457700"/>
            <a:ext cx="4998230" cy="1054135"/>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6" name="TextBox 5">
            <a:extLst>
              <a:ext uri="{FF2B5EF4-FFF2-40B4-BE49-F238E27FC236}">
                <a16:creationId xmlns:a16="http://schemas.microsoft.com/office/drawing/2014/main" id="{381A0D9D-D4BC-4121-A1A3-535CFEF72226}"/>
              </a:ext>
            </a:extLst>
          </p:cNvPr>
          <p:cNvSpPr txBox="1"/>
          <p:nvPr/>
        </p:nvSpPr>
        <p:spPr>
          <a:xfrm>
            <a:off x="1097770" y="3429000"/>
            <a:ext cx="3855841" cy="1569660"/>
          </a:xfrm>
          <a:prstGeom prst="rect">
            <a:avLst/>
          </a:prstGeom>
          <a:noFill/>
        </p:spPr>
        <p:txBody>
          <a:bodyPr wrap="square" rtlCol="0">
            <a:spAutoFit/>
          </a:bodyPr>
          <a:lstStyle/>
          <a:p>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FASHION</a:t>
            </a:r>
          </a:p>
          <a:p>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p:txBody>
      </p:sp>
      <p:sp>
        <p:nvSpPr>
          <p:cNvPr id="7" name="TextBox 6">
            <a:extLst>
              <a:ext uri="{FF2B5EF4-FFF2-40B4-BE49-F238E27FC236}">
                <a16:creationId xmlns:a16="http://schemas.microsoft.com/office/drawing/2014/main" id="{BF2996EA-DB58-4C5B-8D07-47711A1312AE}"/>
              </a:ext>
            </a:extLst>
          </p:cNvPr>
          <p:cNvSpPr txBox="1"/>
          <p:nvPr/>
        </p:nvSpPr>
        <p:spPr>
          <a:xfrm>
            <a:off x="1097770" y="4867855"/>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3" name="TextBox 12">
            <a:extLst>
              <a:ext uri="{FF2B5EF4-FFF2-40B4-BE49-F238E27FC236}">
                <a16:creationId xmlns:a16="http://schemas.microsoft.com/office/drawing/2014/main" id="{825E2E1A-6094-453F-B3F6-C0EE268B108E}"/>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66B30CC-FA02-4225-8C9A-D46449D97892}"/>
              </a:ext>
            </a:extLst>
          </p:cNvPr>
          <p:cNvSpPr>
            <a:spLocks noGrp="1"/>
          </p:cNvSpPr>
          <p:nvPr>
            <p:ph type="pic" sz="quarter" idx="16"/>
          </p:nvPr>
        </p:nvSpPr>
        <p:spPr/>
      </p:sp>
    </p:spTree>
    <p:extLst>
      <p:ext uri="{BB962C8B-B14F-4D97-AF65-F5344CB8AC3E}">
        <p14:creationId xmlns:p14="http://schemas.microsoft.com/office/powerpoint/2010/main" val="367216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EFCE248-5D60-4B61-815D-BF16CEBD6FF4}"/>
              </a:ext>
            </a:extLst>
          </p:cNvPr>
          <p:cNvSpPr/>
          <p:nvPr/>
        </p:nvSpPr>
        <p:spPr>
          <a:xfrm>
            <a:off x="2109537" y="1251284"/>
            <a:ext cx="10082463" cy="435543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F5ED106-8DBE-4F6D-9E19-65FA18C45EAB}"/>
              </a:ext>
            </a:extLst>
          </p:cNvPr>
          <p:cNvSpPr txBox="1"/>
          <p:nvPr/>
        </p:nvSpPr>
        <p:spPr>
          <a:xfrm>
            <a:off x="6738426" y="1986595"/>
            <a:ext cx="4912116"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PHOTOSHOT</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IN WINTER</a:t>
            </a:r>
          </a:p>
        </p:txBody>
      </p:sp>
      <p:sp>
        <p:nvSpPr>
          <p:cNvPr id="11" name="TextBox 10">
            <a:extLst>
              <a:ext uri="{FF2B5EF4-FFF2-40B4-BE49-F238E27FC236}">
                <a16:creationId xmlns:a16="http://schemas.microsoft.com/office/drawing/2014/main" id="{EC2F5332-FF8D-4E9E-8DB1-AA26EC20612D}"/>
              </a:ext>
            </a:extLst>
          </p:cNvPr>
          <p:cNvSpPr txBox="1"/>
          <p:nvPr/>
        </p:nvSpPr>
        <p:spPr>
          <a:xfrm>
            <a:off x="8457038" y="3425450"/>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2" name="Rectangle 11">
            <a:extLst>
              <a:ext uri="{FF2B5EF4-FFF2-40B4-BE49-F238E27FC236}">
                <a16:creationId xmlns:a16="http://schemas.microsoft.com/office/drawing/2014/main" id="{C23092AB-6BC2-4FE7-A9CF-C310BD218538}"/>
              </a:ext>
            </a:extLst>
          </p:cNvPr>
          <p:cNvSpPr/>
          <p:nvPr/>
        </p:nvSpPr>
        <p:spPr>
          <a:xfrm>
            <a:off x="7357402" y="3817265"/>
            <a:ext cx="4265002" cy="105413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a:t>
            </a:r>
          </a:p>
        </p:txBody>
      </p:sp>
      <p:sp>
        <p:nvSpPr>
          <p:cNvPr id="15" name="TextBox 14">
            <a:extLst>
              <a:ext uri="{FF2B5EF4-FFF2-40B4-BE49-F238E27FC236}">
                <a16:creationId xmlns:a16="http://schemas.microsoft.com/office/drawing/2014/main" id="{64F1FBD4-CF50-411E-8F86-45C58BC2D72F}"/>
              </a:ext>
            </a:extLst>
          </p:cNvPr>
          <p:cNvSpPr txBox="1"/>
          <p:nvPr/>
        </p:nvSpPr>
        <p:spPr>
          <a:xfrm>
            <a:off x="781069"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C69D100-B585-4296-89F4-99AD5DB563C3}"/>
              </a:ext>
            </a:extLst>
          </p:cNvPr>
          <p:cNvSpPr>
            <a:spLocks noGrp="1"/>
          </p:cNvSpPr>
          <p:nvPr>
            <p:ph type="pic" sz="quarter" idx="16"/>
          </p:nvPr>
        </p:nvSpPr>
        <p:spPr/>
      </p:sp>
    </p:spTree>
    <p:extLst>
      <p:ext uri="{BB962C8B-B14F-4D97-AF65-F5344CB8AC3E}">
        <p14:creationId xmlns:p14="http://schemas.microsoft.com/office/powerpoint/2010/main" val="166237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right)">
                                      <p:cBhvr>
                                        <p:cTn id="13" dur="500"/>
                                        <p:tgtEl>
                                          <p:spTgt spid="10"/>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right)">
                                      <p:cBhvr>
                                        <p:cTn id="16" dur="500"/>
                                        <p:tgtEl>
                                          <p:spTgt spid="11"/>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right)">
                                      <p:cBhvr>
                                        <p:cTn id="19" dur="500"/>
                                        <p:tgtEl>
                                          <p:spTgt spid="12"/>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right)">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B63E29-8FAF-4559-BCC2-EC2A13653E33}"/>
              </a:ext>
            </a:extLst>
          </p:cNvPr>
          <p:cNvSpPr/>
          <p:nvPr/>
        </p:nvSpPr>
        <p:spPr>
          <a:xfrm>
            <a:off x="9087393" y="0"/>
            <a:ext cx="310460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D5EEF0D0-A296-4CD0-AACA-228240FE9200}"/>
              </a:ext>
            </a:extLst>
          </p:cNvPr>
          <p:cNvSpPr txBox="1"/>
          <p:nvPr/>
        </p:nvSpPr>
        <p:spPr>
          <a:xfrm rot="5400000">
            <a:off x="7846428" y="3044283"/>
            <a:ext cx="5717340" cy="769441"/>
          </a:xfrm>
          <a:prstGeom prst="rect">
            <a:avLst/>
          </a:prstGeom>
          <a:noFill/>
        </p:spPr>
        <p:txBody>
          <a:bodyPr wrap="square" rtlCol="0">
            <a:spAutoFit/>
          </a:bodyPr>
          <a:lstStyle/>
          <a:p>
            <a:r>
              <a:rPr lang="en-US" sz="4400" spc="600" dirty="0">
                <a:solidFill>
                  <a:schemeClr val="bg1"/>
                </a:solidFill>
                <a:latin typeface="Merriweather" panose="00000500000000000000" pitchFamily="50" charset="0"/>
                <a:ea typeface="Roboto" panose="02000000000000000000" pitchFamily="2" charset="0"/>
                <a:cs typeface="Lato" charset="0"/>
              </a:rPr>
              <a:t>PLAYING PETS</a:t>
            </a:r>
          </a:p>
        </p:txBody>
      </p:sp>
      <p:sp>
        <p:nvSpPr>
          <p:cNvPr id="8" name="TextBox 7">
            <a:extLst>
              <a:ext uri="{FF2B5EF4-FFF2-40B4-BE49-F238E27FC236}">
                <a16:creationId xmlns:a16="http://schemas.microsoft.com/office/drawing/2014/main" id="{FBBE3EDB-F27E-4E46-9F8E-B97994624815}"/>
              </a:ext>
            </a:extLst>
          </p:cNvPr>
          <p:cNvSpPr txBox="1"/>
          <p:nvPr/>
        </p:nvSpPr>
        <p:spPr>
          <a:xfrm rot="5400000">
            <a:off x="8723627" y="2036277"/>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2A41AFA0-4C64-4072-870A-2A29DA9D26BA}"/>
              </a:ext>
            </a:extLst>
          </p:cNvPr>
          <p:cNvSpPr/>
          <p:nvPr/>
        </p:nvSpPr>
        <p:spPr>
          <a:xfrm>
            <a:off x="633046" y="4027027"/>
            <a:ext cx="4284001" cy="124649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17" name="TextBox 16">
            <a:extLst>
              <a:ext uri="{FF2B5EF4-FFF2-40B4-BE49-F238E27FC236}">
                <a16:creationId xmlns:a16="http://schemas.microsoft.com/office/drawing/2014/main" id="{AB953C36-C94E-412A-AD1D-049FE4587344}"/>
              </a:ext>
            </a:extLst>
          </p:cNvPr>
          <p:cNvSpPr txBox="1"/>
          <p:nvPr/>
        </p:nvSpPr>
        <p:spPr>
          <a:xfrm>
            <a:off x="381000"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AA3AAC4-6683-4ABA-8B46-1F360C42F808}"/>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685E617-8D85-48AA-AA45-6CC42BFDBC82}"/>
              </a:ext>
            </a:extLst>
          </p:cNvPr>
          <p:cNvSpPr>
            <a:spLocks noGrp="1"/>
          </p:cNvSpPr>
          <p:nvPr>
            <p:ph type="pic" sz="quarter" idx="17"/>
          </p:nvPr>
        </p:nvSpPr>
        <p:spPr/>
      </p:sp>
    </p:spTree>
    <p:extLst>
      <p:ext uri="{BB962C8B-B14F-4D97-AF65-F5344CB8AC3E}">
        <p14:creationId xmlns:p14="http://schemas.microsoft.com/office/powerpoint/2010/main" val="318603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right)">
                                      <p:cBhvr>
                                        <p:cTn id="21" dur="500"/>
                                        <p:tgtEl>
                                          <p:spTgt spid="16"/>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right)">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9E66B7D0-B619-44E5-B0FF-8A09CF0062E8}"/>
              </a:ext>
            </a:extLst>
          </p:cNvPr>
          <p:cNvSpPr txBox="1"/>
          <p:nvPr/>
        </p:nvSpPr>
        <p:spPr>
          <a:xfrm>
            <a:off x="769037"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19" name="TextBox 18">
            <a:extLst>
              <a:ext uri="{FF2B5EF4-FFF2-40B4-BE49-F238E27FC236}">
                <a16:creationId xmlns:a16="http://schemas.microsoft.com/office/drawing/2014/main" id="{169DDDA9-4BE4-4FA2-A6DA-9567D40E4F8D}"/>
              </a:ext>
            </a:extLst>
          </p:cNvPr>
          <p:cNvSpPr txBox="1"/>
          <p:nvPr/>
        </p:nvSpPr>
        <p:spPr>
          <a:xfrm>
            <a:off x="8617496" y="3751432"/>
            <a:ext cx="3193504" cy="1446550"/>
          </a:xfrm>
          <a:prstGeom prst="rect">
            <a:avLst/>
          </a:prstGeom>
          <a:noFill/>
        </p:spPr>
        <p:txBody>
          <a:bodyPr wrap="square" rtlCol="0">
            <a:spAutoFit/>
          </a:bodyPr>
          <a:lstStyle/>
          <a:p>
            <a:pPr algn="r"/>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r"/>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QUOTES</a:t>
            </a:r>
          </a:p>
        </p:txBody>
      </p:sp>
      <p:sp>
        <p:nvSpPr>
          <p:cNvPr id="20" name="TextBox 19">
            <a:extLst>
              <a:ext uri="{FF2B5EF4-FFF2-40B4-BE49-F238E27FC236}">
                <a16:creationId xmlns:a16="http://schemas.microsoft.com/office/drawing/2014/main" id="{4FFF6C63-E827-4D1E-A47C-BB3C0B039F82}"/>
              </a:ext>
            </a:extLst>
          </p:cNvPr>
          <p:cNvSpPr txBox="1"/>
          <p:nvPr/>
        </p:nvSpPr>
        <p:spPr>
          <a:xfrm>
            <a:off x="8519022" y="5197982"/>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BD7F2CB0-2156-4A5F-A61B-2766CB6B7CC0}"/>
              </a:ext>
            </a:extLst>
          </p:cNvPr>
          <p:cNvSpPr/>
          <p:nvPr/>
        </p:nvSpPr>
        <p:spPr>
          <a:xfrm>
            <a:off x="3606604" y="5228075"/>
            <a:ext cx="3708595" cy="830997"/>
          </a:xfrm>
          <a:prstGeom prst="rect">
            <a:avLst/>
          </a:prstGeom>
        </p:spPr>
        <p:txBody>
          <a:bodyPr wrap="square">
            <a:spAutoFit/>
          </a:bodyPr>
          <a:lstStyle/>
          <a:p>
            <a:r>
              <a:rPr lang="en-US" sz="1600" i="1" dirty="0">
                <a:solidFill>
                  <a:schemeClr val="tx2">
                    <a:lumMod val="65000"/>
                    <a:lumOff val="35000"/>
                  </a:schemeClr>
                </a:solidFill>
                <a:latin typeface="Cabin" panose="020B0803050202020004" pitchFamily="34" charset="0"/>
              </a:rPr>
              <a:t>“And I knew exactly how old Walt Disney’s Cinderella felt when she found her prince.” </a:t>
            </a:r>
          </a:p>
          <a:p>
            <a:r>
              <a:rPr lang="en-US" sz="1600" i="1" dirty="0">
                <a:solidFill>
                  <a:schemeClr val="tx2">
                    <a:lumMod val="65000"/>
                    <a:lumOff val="35000"/>
                  </a:schemeClr>
                </a:solidFill>
                <a:latin typeface="Cabin" panose="020B0803050202020004" pitchFamily="34" charset="0"/>
              </a:rPr>
              <a:t>—Elizabeth Young</a:t>
            </a:r>
          </a:p>
        </p:txBody>
      </p:sp>
      <p:sp>
        <p:nvSpPr>
          <p:cNvPr id="3" name="Picture Placeholder 2">
            <a:extLst>
              <a:ext uri="{FF2B5EF4-FFF2-40B4-BE49-F238E27FC236}">
                <a16:creationId xmlns:a16="http://schemas.microsoft.com/office/drawing/2014/main" id="{45D0E722-6F50-4199-8054-60154F92E2F7}"/>
              </a:ext>
            </a:extLst>
          </p:cNvPr>
          <p:cNvSpPr>
            <a:spLocks noGrp="1"/>
          </p:cNvSpPr>
          <p:nvPr>
            <p:ph type="pic" sz="quarter" idx="36"/>
          </p:nvPr>
        </p:nvSpPr>
        <p:spPr/>
      </p:sp>
      <p:sp>
        <p:nvSpPr>
          <p:cNvPr id="5" name="Picture Placeholder 4">
            <a:extLst>
              <a:ext uri="{FF2B5EF4-FFF2-40B4-BE49-F238E27FC236}">
                <a16:creationId xmlns:a16="http://schemas.microsoft.com/office/drawing/2014/main" id="{1311678B-3D09-4CD3-B708-B1511A99CFB5}"/>
              </a:ext>
            </a:extLst>
          </p:cNvPr>
          <p:cNvSpPr>
            <a:spLocks noGrp="1"/>
          </p:cNvSpPr>
          <p:nvPr>
            <p:ph type="pic" sz="quarter" idx="37"/>
          </p:nvPr>
        </p:nvSpPr>
        <p:spPr/>
      </p:sp>
      <p:sp>
        <p:nvSpPr>
          <p:cNvPr id="7" name="Picture Placeholder 6">
            <a:extLst>
              <a:ext uri="{FF2B5EF4-FFF2-40B4-BE49-F238E27FC236}">
                <a16:creationId xmlns:a16="http://schemas.microsoft.com/office/drawing/2014/main" id="{8B2F3A37-0216-407F-A1E1-DB5E6A4F4D24}"/>
              </a:ext>
            </a:extLst>
          </p:cNvPr>
          <p:cNvSpPr>
            <a:spLocks noGrp="1"/>
          </p:cNvSpPr>
          <p:nvPr>
            <p:ph type="pic" sz="quarter" idx="38"/>
          </p:nvPr>
        </p:nvSpPr>
        <p:spPr/>
      </p:sp>
    </p:spTree>
    <p:extLst>
      <p:ext uri="{BB962C8B-B14F-4D97-AF65-F5344CB8AC3E}">
        <p14:creationId xmlns:p14="http://schemas.microsoft.com/office/powerpoint/2010/main" val="12899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500"/>
                                        <p:tgtEl>
                                          <p:spTgt spid="18"/>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right)">
                                      <p:cBhvr>
                                        <p:cTn id="10" dur="500"/>
                                        <p:tgtEl>
                                          <p:spTgt spid="1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right)">
                                      <p:cBhvr>
                                        <p:cTn id="13" dur="500"/>
                                        <p:tgtEl>
                                          <p:spTgt spid="20"/>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right)">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83FC8DA-818C-4257-9D0C-BB989E3B0EA7}"/>
              </a:ext>
            </a:extLst>
          </p:cNvPr>
          <p:cNvSpPr txBox="1"/>
          <p:nvPr/>
        </p:nvSpPr>
        <p:spPr>
          <a:xfrm>
            <a:off x="802957" y="801720"/>
            <a:ext cx="6852286" cy="923330"/>
          </a:xfrm>
          <a:prstGeom prst="rect">
            <a:avLst/>
          </a:prstGeom>
          <a:noFill/>
        </p:spPr>
        <p:txBody>
          <a:bodyPr wrap="square" rtlCol="0">
            <a:spAutoFit/>
          </a:bodyPr>
          <a:lstStyle/>
          <a:p>
            <a:r>
              <a:rPr lang="en-US" sz="5400" spc="600" dirty="0">
                <a:solidFill>
                  <a:schemeClr val="bg1"/>
                </a:solidFill>
                <a:latin typeface="Merriweather" panose="00000500000000000000" pitchFamily="50" charset="0"/>
                <a:ea typeface="Roboto" panose="02000000000000000000" pitchFamily="2" charset="0"/>
                <a:cs typeface="Lato" charset="0"/>
              </a:rPr>
              <a:t>MORBIDEZZA</a:t>
            </a:r>
          </a:p>
        </p:txBody>
      </p:sp>
      <p:sp>
        <p:nvSpPr>
          <p:cNvPr id="6" name="TextBox 5">
            <a:extLst>
              <a:ext uri="{FF2B5EF4-FFF2-40B4-BE49-F238E27FC236}">
                <a16:creationId xmlns:a16="http://schemas.microsoft.com/office/drawing/2014/main" id="{1BB72302-EC47-4748-B1A4-6742E5DD92ED}"/>
              </a:ext>
            </a:extLst>
          </p:cNvPr>
          <p:cNvSpPr txBox="1"/>
          <p:nvPr/>
        </p:nvSpPr>
        <p:spPr>
          <a:xfrm>
            <a:off x="802957" y="1594245"/>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7" name="TextBox 6">
            <a:extLst>
              <a:ext uri="{FF2B5EF4-FFF2-40B4-BE49-F238E27FC236}">
                <a16:creationId xmlns:a16="http://schemas.microsoft.com/office/drawing/2014/main" id="{9E97A53C-8E62-4A83-922E-C750B5DDB338}"/>
              </a:ext>
            </a:extLst>
          </p:cNvPr>
          <p:cNvSpPr txBox="1"/>
          <p:nvPr/>
        </p:nvSpPr>
        <p:spPr>
          <a:xfrm>
            <a:off x="8184326" y="6044495"/>
            <a:ext cx="3448031" cy="276999"/>
          </a:xfrm>
          <a:prstGeom prst="rect">
            <a:avLst/>
          </a:prstGeom>
          <a:noFill/>
        </p:spPr>
        <p:txBody>
          <a:bodyPr wrap="square" rtlCol="0">
            <a:spAutoFit/>
          </a:bodyPr>
          <a:lstStyle/>
          <a:p>
            <a:pPr algn="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F24D916-29F0-4A91-90B1-EFEBD117CD9E}"/>
              </a:ext>
            </a:extLst>
          </p:cNvPr>
          <p:cNvSpPr>
            <a:spLocks noGrp="1"/>
          </p:cNvSpPr>
          <p:nvPr>
            <p:ph type="pic" sz="quarter" idx="10"/>
          </p:nvPr>
        </p:nvSpPr>
        <p:spPr>
          <a:xfrm>
            <a:off x="381000" y="381000"/>
            <a:ext cx="11430000" cy="6096000"/>
          </a:xfrm>
        </p:spPr>
      </p:sp>
    </p:spTree>
    <p:extLst>
      <p:ext uri="{BB962C8B-B14F-4D97-AF65-F5344CB8AC3E}">
        <p14:creationId xmlns:p14="http://schemas.microsoft.com/office/powerpoint/2010/main" val="33515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E85D766-F02B-4A17-A523-B5F84150461E}"/>
              </a:ext>
            </a:extLst>
          </p:cNvPr>
          <p:cNvSpPr txBox="1"/>
          <p:nvPr/>
        </p:nvSpPr>
        <p:spPr>
          <a:xfrm>
            <a:off x="550042" y="1819391"/>
            <a:ext cx="5044783" cy="1446550"/>
          </a:xfrm>
          <a:prstGeom prst="rect">
            <a:avLst/>
          </a:prstGeom>
          <a:noFill/>
        </p:spPr>
        <p:txBody>
          <a:bodyPr wrap="square" rtlCol="0">
            <a:spAutoFit/>
          </a:bodyPr>
          <a:lstStyle/>
          <a:p>
            <a:pPr algn="r"/>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AMAZING</a:t>
            </a:r>
          </a:p>
          <a:p>
            <a:pPr algn="r"/>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ATMOSPHERE</a:t>
            </a:r>
          </a:p>
        </p:txBody>
      </p:sp>
      <p:sp>
        <p:nvSpPr>
          <p:cNvPr id="19" name="TextBox 18">
            <a:extLst>
              <a:ext uri="{FF2B5EF4-FFF2-40B4-BE49-F238E27FC236}">
                <a16:creationId xmlns:a16="http://schemas.microsoft.com/office/drawing/2014/main" id="{A1AFFD3E-DD87-4C5E-86F9-A09144261AB6}"/>
              </a:ext>
            </a:extLst>
          </p:cNvPr>
          <p:cNvSpPr txBox="1"/>
          <p:nvPr/>
        </p:nvSpPr>
        <p:spPr>
          <a:xfrm>
            <a:off x="2401322" y="3138090"/>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7CEA7FAE-6FE1-419D-9B68-AD9740F613B8}"/>
              </a:ext>
            </a:extLst>
          </p:cNvPr>
          <p:cNvSpPr/>
          <p:nvPr/>
        </p:nvSpPr>
        <p:spPr>
          <a:xfrm>
            <a:off x="1083212" y="3599754"/>
            <a:ext cx="4511613" cy="143885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 forward, a new normal that has evolved.</a:t>
            </a:r>
          </a:p>
        </p:txBody>
      </p:sp>
      <p:sp>
        <p:nvSpPr>
          <p:cNvPr id="24" name="TextBox 23">
            <a:extLst>
              <a:ext uri="{FF2B5EF4-FFF2-40B4-BE49-F238E27FC236}">
                <a16:creationId xmlns:a16="http://schemas.microsoft.com/office/drawing/2014/main" id="{9D9554F1-8C75-465A-8FA3-2AD29A836FFB}"/>
              </a:ext>
            </a:extLst>
          </p:cNvPr>
          <p:cNvSpPr txBox="1"/>
          <p:nvPr/>
        </p:nvSpPr>
        <p:spPr>
          <a:xfrm>
            <a:off x="550042"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3F2E8B2-16F2-4248-BE58-B8E42B12BA14}"/>
              </a:ext>
            </a:extLst>
          </p:cNvPr>
          <p:cNvSpPr>
            <a:spLocks noGrp="1"/>
          </p:cNvSpPr>
          <p:nvPr>
            <p:ph type="pic" sz="quarter" idx="31"/>
          </p:nvPr>
        </p:nvSpPr>
        <p:spPr/>
      </p:sp>
      <p:sp>
        <p:nvSpPr>
          <p:cNvPr id="5" name="Picture Placeholder 4">
            <a:extLst>
              <a:ext uri="{FF2B5EF4-FFF2-40B4-BE49-F238E27FC236}">
                <a16:creationId xmlns:a16="http://schemas.microsoft.com/office/drawing/2014/main" id="{8F7B80C9-AECE-4E3B-BD49-E59A1C89CACC}"/>
              </a:ext>
            </a:extLst>
          </p:cNvPr>
          <p:cNvSpPr>
            <a:spLocks noGrp="1"/>
          </p:cNvSpPr>
          <p:nvPr>
            <p:ph type="pic" sz="quarter" idx="30"/>
          </p:nvPr>
        </p:nvSpPr>
        <p:spPr/>
      </p:sp>
      <p:sp>
        <p:nvSpPr>
          <p:cNvPr id="8" name="Picture Placeholder 7">
            <a:extLst>
              <a:ext uri="{FF2B5EF4-FFF2-40B4-BE49-F238E27FC236}">
                <a16:creationId xmlns:a16="http://schemas.microsoft.com/office/drawing/2014/main" id="{D186917A-EC90-4000-A12A-6558DB9555A1}"/>
              </a:ext>
            </a:extLst>
          </p:cNvPr>
          <p:cNvSpPr>
            <a:spLocks noGrp="1"/>
          </p:cNvSpPr>
          <p:nvPr>
            <p:ph type="pic" sz="quarter" idx="32"/>
          </p:nvPr>
        </p:nvSpPr>
        <p:spPr/>
      </p:sp>
      <p:sp>
        <p:nvSpPr>
          <p:cNvPr id="11" name="Picture Placeholder 10">
            <a:extLst>
              <a:ext uri="{FF2B5EF4-FFF2-40B4-BE49-F238E27FC236}">
                <a16:creationId xmlns:a16="http://schemas.microsoft.com/office/drawing/2014/main" id="{BF9B505C-8F3C-4DA4-8328-90BE4920B6CB}"/>
              </a:ext>
            </a:extLst>
          </p:cNvPr>
          <p:cNvSpPr>
            <a:spLocks noGrp="1"/>
          </p:cNvSpPr>
          <p:nvPr>
            <p:ph type="pic" sz="quarter" idx="29"/>
          </p:nvPr>
        </p:nvSpPr>
        <p:spPr/>
      </p:sp>
    </p:spTree>
    <p:extLst>
      <p:ext uri="{BB962C8B-B14F-4D97-AF65-F5344CB8AC3E}">
        <p14:creationId xmlns:p14="http://schemas.microsoft.com/office/powerpoint/2010/main" val="191451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500"/>
                                        <p:tgtEl>
                                          <p:spTgt spid="18"/>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right)">
                                      <p:cBhvr>
                                        <p:cTn id="10" dur="500"/>
                                        <p:tgtEl>
                                          <p:spTgt spid="1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right)">
                                      <p:cBhvr>
                                        <p:cTn id="13" dur="500"/>
                                        <p:tgtEl>
                                          <p:spTgt spid="21"/>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right)">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5792AB-F790-4EEF-901E-23C217BAC2C7}"/>
              </a:ext>
            </a:extLst>
          </p:cNvPr>
          <p:cNvSpPr/>
          <p:nvPr/>
        </p:nvSpPr>
        <p:spPr>
          <a:xfrm>
            <a:off x="7752203" y="-3178"/>
            <a:ext cx="4439796" cy="686117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a:extLst>
              <a:ext uri="{FF2B5EF4-FFF2-40B4-BE49-F238E27FC236}">
                <a16:creationId xmlns:a16="http://schemas.microsoft.com/office/drawing/2014/main" id="{CC43B7B9-0A98-4A55-91B1-53AC29059F46}"/>
              </a:ext>
            </a:extLst>
          </p:cNvPr>
          <p:cNvSpPr/>
          <p:nvPr/>
        </p:nvSpPr>
        <p:spPr>
          <a:xfrm>
            <a:off x="787792" y="1569782"/>
            <a:ext cx="8471652" cy="371525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FB14170-0AAA-40EF-80F1-B3B8A33ACD84}"/>
              </a:ext>
            </a:extLst>
          </p:cNvPr>
          <p:cNvSpPr txBox="1"/>
          <p:nvPr/>
        </p:nvSpPr>
        <p:spPr>
          <a:xfrm rot="5400000">
            <a:off x="7851484" y="3197348"/>
            <a:ext cx="5155220" cy="769441"/>
          </a:xfrm>
          <a:prstGeom prst="rect">
            <a:avLst/>
          </a:prstGeom>
          <a:noFill/>
        </p:spPr>
        <p:txBody>
          <a:bodyPr wrap="square" rtlCol="0">
            <a:spAutoFit/>
          </a:bodyPr>
          <a:lstStyle/>
          <a:p>
            <a:r>
              <a:rPr lang="en-US" sz="4400" spc="600" dirty="0">
                <a:solidFill>
                  <a:schemeClr val="bg1"/>
                </a:solidFill>
                <a:latin typeface="Merriweather" panose="00000500000000000000" pitchFamily="50" charset="0"/>
                <a:ea typeface="Roboto" panose="02000000000000000000" pitchFamily="2" charset="0"/>
                <a:cs typeface="Lato" charset="0"/>
              </a:rPr>
              <a:t>PLAN WINTER</a:t>
            </a:r>
          </a:p>
        </p:txBody>
      </p:sp>
      <p:sp>
        <p:nvSpPr>
          <p:cNvPr id="8" name="TextBox 7">
            <a:extLst>
              <a:ext uri="{FF2B5EF4-FFF2-40B4-BE49-F238E27FC236}">
                <a16:creationId xmlns:a16="http://schemas.microsoft.com/office/drawing/2014/main" id="{475D830B-D020-43D4-9601-24DFD6553704}"/>
              </a:ext>
            </a:extLst>
          </p:cNvPr>
          <p:cNvSpPr txBox="1"/>
          <p:nvPr/>
        </p:nvSpPr>
        <p:spPr>
          <a:xfrm rot="5400000">
            <a:off x="8447623" y="2470402"/>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0" name="TextBox 9">
            <a:extLst>
              <a:ext uri="{FF2B5EF4-FFF2-40B4-BE49-F238E27FC236}">
                <a16:creationId xmlns:a16="http://schemas.microsoft.com/office/drawing/2014/main" id="{E1D5C496-8A4C-44EE-84CF-9CE1F52EF9F0}"/>
              </a:ext>
            </a:extLst>
          </p:cNvPr>
          <p:cNvSpPr txBox="1"/>
          <p:nvPr/>
        </p:nvSpPr>
        <p:spPr>
          <a:xfrm>
            <a:off x="2175999" y="3578555"/>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11" name="7 CuadroTexto">
            <a:extLst>
              <a:ext uri="{FF2B5EF4-FFF2-40B4-BE49-F238E27FC236}">
                <a16:creationId xmlns:a16="http://schemas.microsoft.com/office/drawing/2014/main" id="{2A3D25BA-8997-48B7-A182-07F33501B9E3}"/>
              </a:ext>
            </a:extLst>
          </p:cNvPr>
          <p:cNvSpPr txBox="1"/>
          <p:nvPr/>
        </p:nvSpPr>
        <p:spPr>
          <a:xfrm>
            <a:off x="2175999" y="3917109"/>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2" name="TextBox 11">
            <a:extLst>
              <a:ext uri="{FF2B5EF4-FFF2-40B4-BE49-F238E27FC236}">
                <a16:creationId xmlns:a16="http://schemas.microsoft.com/office/drawing/2014/main" id="{6C543391-1023-4311-B161-92C209FD5AC5}"/>
              </a:ext>
            </a:extLst>
          </p:cNvPr>
          <p:cNvSpPr txBox="1"/>
          <p:nvPr/>
        </p:nvSpPr>
        <p:spPr>
          <a:xfrm>
            <a:off x="2175999" y="2271476"/>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3" name="7 CuadroTexto">
            <a:extLst>
              <a:ext uri="{FF2B5EF4-FFF2-40B4-BE49-F238E27FC236}">
                <a16:creationId xmlns:a16="http://schemas.microsoft.com/office/drawing/2014/main" id="{2277806B-67B5-48A8-B82E-C982E89BE487}"/>
              </a:ext>
            </a:extLst>
          </p:cNvPr>
          <p:cNvSpPr txBox="1"/>
          <p:nvPr/>
        </p:nvSpPr>
        <p:spPr>
          <a:xfrm>
            <a:off x="2175999" y="2610030"/>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4" name="Freeform 154">
            <a:extLst>
              <a:ext uri="{FF2B5EF4-FFF2-40B4-BE49-F238E27FC236}">
                <a16:creationId xmlns:a16="http://schemas.microsoft.com/office/drawing/2014/main" id="{80A8DF3D-C693-4A38-B471-45246E1BAEF8}"/>
              </a:ext>
            </a:extLst>
          </p:cNvPr>
          <p:cNvSpPr>
            <a:spLocks noChangeArrowheads="1"/>
          </p:cNvSpPr>
          <p:nvPr/>
        </p:nvSpPr>
        <p:spPr bwMode="auto">
          <a:xfrm>
            <a:off x="1614147" y="2381430"/>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tx2"/>
          </a:solidFill>
          <a:ln>
            <a:noFill/>
          </a:ln>
          <a:effectLst/>
        </p:spPr>
        <p:txBody>
          <a:bodyPr wrap="none" anchor="ctr"/>
          <a:lstStyle/>
          <a:p>
            <a:endParaRPr lang="en-US" dirty="0"/>
          </a:p>
        </p:txBody>
      </p:sp>
      <p:sp>
        <p:nvSpPr>
          <p:cNvPr id="15" name="Freeform 156">
            <a:extLst>
              <a:ext uri="{FF2B5EF4-FFF2-40B4-BE49-F238E27FC236}">
                <a16:creationId xmlns:a16="http://schemas.microsoft.com/office/drawing/2014/main" id="{A07F348C-B50F-4363-9397-4BA69543896B}"/>
              </a:ext>
            </a:extLst>
          </p:cNvPr>
          <p:cNvSpPr>
            <a:spLocks noChangeArrowheads="1"/>
          </p:cNvSpPr>
          <p:nvPr/>
        </p:nvSpPr>
        <p:spPr bwMode="auto">
          <a:xfrm>
            <a:off x="1614147" y="3578555"/>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solidFill>
          <a:ln>
            <a:noFill/>
          </a:ln>
          <a:effectLst/>
        </p:spPr>
        <p:txBody>
          <a:bodyPr wrap="none" anchor="ctr"/>
          <a:lstStyle/>
          <a:p>
            <a:endParaRPr lang="en-US" dirty="0"/>
          </a:p>
        </p:txBody>
      </p:sp>
      <p:sp>
        <p:nvSpPr>
          <p:cNvPr id="17" name="TextBox 16">
            <a:extLst>
              <a:ext uri="{FF2B5EF4-FFF2-40B4-BE49-F238E27FC236}">
                <a16:creationId xmlns:a16="http://schemas.microsoft.com/office/drawing/2014/main" id="{A69AE11D-AA4A-458C-8DBD-C475DD71F0D1}"/>
              </a:ext>
            </a:extLst>
          </p:cNvPr>
          <p:cNvSpPr txBox="1"/>
          <p:nvPr/>
        </p:nvSpPr>
        <p:spPr>
          <a:xfrm>
            <a:off x="5783567" y="3578555"/>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18" name="7 CuadroTexto">
            <a:extLst>
              <a:ext uri="{FF2B5EF4-FFF2-40B4-BE49-F238E27FC236}">
                <a16:creationId xmlns:a16="http://schemas.microsoft.com/office/drawing/2014/main" id="{518B90FD-74D8-46E0-BA48-E0EDDBF59538}"/>
              </a:ext>
            </a:extLst>
          </p:cNvPr>
          <p:cNvSpPr txBox="1"/>
          <p:nvPr/>
        </p:nvSpPr>
        <p:spPr>
          <a:xfrm>
            <a:off x="5783567" y="3917109"/>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9" name="TextBox 18">
            <a:extLst>
              <a:ext uri="{FF2B5EF4-FFF2-40B4-BE49-F238E27FC236}">
                <a16:creationId xmlns:a16="http://schemas.microsoft.com/office/drawing/2014/main" id="{D3142DE6-D156-4AB6-8990-E2DB6EF08758}"/>
              </a:ext>
            </a:extLst>
          </p:cNvPr>
          <p:cNvSpPr txBox="1"/>
          <p:nvPr/>
        </p:nvSpPr>
        <p:spPr>
          <a:xfrm>
            <a:off x="5783567" y="2271476"/>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0" name="7 CuadroTexto">
            <a:extLst>
              <a:ext uri="{FF2B5EF4-FFF2-40B4-BE49-F238E27FC236}">
                <a16:creationId xmlns:a16="http://schemas.microsoft.com/office/drawing/2014/main" id="{48268313-D544-4327-ABE7-F90C14158DFA}"/>
              </a:ext>
            </a:extLst>
          </p:cNvPr>
          <p:cNvSpPr txBox="1"/>
          <p:nvPr/>
        </p:nvSpPr>
        <p:spPr>
          <a:xfrm>
            <a:off x="5783567" y="2610030"/>
            <a:ext cx="2999936"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6" name="Freeform 144">
            <a:extLst>
              <a:ext uri="{FF2B5EF4-FFF2-40B4-BE49-F238E27FC236}">
                <a16:creationId xmlns:a16="http://schemas.microsoft.com/office/drawing/2014/main" id="{D9A0671E-0AC4-4F1C-BA0A-589B21F137B2}"/>
              </a:ext>
            </a:extLst>
          </p:cNvPr>
          <p:cNvSpPr>
            <a:spLocks noChangeArrowheads="1"/>
          </p:cNvSpPr>
          <p:nvPr/>
        </p:nvSpPr>
        <p:spPr bwMode="auto">
          <a:xfrm>
            <a:off x="5221715" y="3578555"/>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tx2"/>
          </a:solidFill>
          <a:ln>
            <a:noFill/>
          </a:ln>
          <a:effectLst/>
        </p:spPr>
        <p:txBody>
          <a:bodyPr wrap="none" anchor="ctr"/>
          <a:lstStyle/>
          <a:p>
            <a:endParaRPr lang="en-US" dirty="0"/>
          </a:p>
        </p:txBody>
      </p:sp>
      <p:sp>
        <p:nvSpPr>
          <p:cNvPr id="27" name="Freeform 147">
            <a:extLst>
              <a:ext uri="{FF2B5EF4-FFF2-40B4-BE49-F238E27FC236}">
                <a16:creationId xmlns:a16="http://schemas.microsoft.com/office/drawing/2014/main" id="{020F6AB8-B40E-4D8C-83C9-A43F921E24FA}"/>
              </a:ext>
            </a:extLst>
          </p:cNvPr>
          <p:cNvSpPr>
            <a:spLocks noChangeArrowheads="1"/>
          </p:cNvSpPr>
          <p:nvPr/>
        </p:nvSpPr>
        <p:spPr bwMode="auto">
          <a:xfrm>
            <a:off x="5221715" y="2381430"/>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tx2"/>
          </a:solidFill>
          <a:ln>
            <a:noFill/>
          </a:ln>
          <a:effectLst/>
        </p:spPr>
        <p:txBody>
          <a:bodyPr wrap="none" anchor="ctr"/>
          <a:lstStyle/>
          <a:p>
            <a:endParaRPr lang="en-US"/>
          </a:p>
        </p:txBody>
      </p:sp>
      <p:sp>
        <p:nvSpPr>
          <p:cNvPr id="28" name="TextBox 27">
            <a:extLst>
              <a:ext uri="{FF2B5EF4-FFF2-40B4-BE49-F238E27FC236}">
                <a16:creationId xmlns:a16="http://schemas.microsoft.com/office/drawing/2014/main" id="{24EB24F7-3405-4981-BCF6-5570580602EE}"/>
              </a:ext>
            </a:extLst>
          </p:cNvPr>
          <p:cNvSpPr txBox="1"/>
          <p:nvPr/>
        </p:nvSpPr>
        <p:spPr>
          <a:xfrm>
            <a:off x="821966"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6B020B1-0764-4D46-BB06-2BE9CBAD8224}"/>
              </a:ext>
            </a:extLst>
          </p:cNvPr>
          <p:cNvSpPr>
            <a:spLocks noGrp="1"/>
          </p:cNvSpPr>
          <p:nvPr>
            <p:ph type="pic" sz="quarter" idx="10"/>
          </p:nvPr>
        </p:nvSpPr>
        <p:spPr/>
      </p:sp>
    </p:spTree>
    <p:extLst>
      <p:ext uri="{BB962C8B-B14F-4D97-AF65-F5344CB8AC3E}">
        <p14:creationId xmlns:p14="http://schemas.microsoft.com/office/powerpoint/2010/main" val="251334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528"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anim calcmode="lin" valueType="num">
                                      <p:cBhvr>
                                        <p:cTn id="24" dur="500" fill="hold"/>
                                        <p:tgtEl>
                                          <p:spTgt spid="6"/>
                                        </p:tgtEl>
                                        <p:attrNameLst>
                                          <p:attrName>ppt_x</p:attrName>
                                        </p:attrNameLst>
                                      </p:cBhvr>
                                      <p:tavLst>
                                        <p:tav tm="0">
                                          <p:val>
                                            <p:fltVal val="0.5"/>
                                          </p:val>
                                        </p:tav>
                                        <p:tav tm="100000">
                                          <p:val>
                                            <p:strVal val="#ppt_x"/>
                                          </p:val>
                                        </p:tav>
                                      </p:tavLst>
                                    </p:anim>
                                    <p:anim calcmode="lin" valueType="num">
                                      <p:cBhvr>
                                        <p:cTn id="25" dur="500" fill="hold"/>
                                        <p:tgtEl>
                                          <p:spTgt spid="6"/>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anim calcmode="lin" valueType="num">
                                      <p:cBhvr>
                                        <p:cTn id="31" dur="500" fill="hold"/>
                                        <p:tgtEl>
                                          <p:spTgt spid="10"/>
                                        </p:tgtEl>
                                        <p:attrNameLst>
                                          <p:attrName>ppt_x</p:attrName>
                                        </p:attrNameLst>
                                      </p:cBhvr>
                                      <p:tavLst>
                                        <p:tav tm="0">
                                          <p:val>
                                            <p:fltVal val="0.5"/>
                                          </p:val>
                                        </p:tav>
                                        <p:tav tm="100000">
                                          <p:val>
                                            <p:strVal val="#ppt_x"/>
                                          </p:val>
                                        </p:tav>
                                      </p:tavLst>
                                    </p:anim>
                                    <p:anim calcmode="lin" valueType="num">
                                      <p:cBhvr>
                                        <p:cTn id="32" dur="500" fill="hold"/>
                                        <p:tgtEl>
                                          <p:spTgt spid="10"/>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anim calcmode="lin" valueType="num">
                                      <p:cBhvr>
                                        <p:cTn id="38" dur="500" fill="hold"/>
                                        <p:tgtEl>
                                          <p:spTgt spid="11"/>
                                        </p:tgtEl>
                                        <p:attrNameLst>
                                          <p:attrName>ppt_x</p:attrName>
                                        </p:attrNameLst>
                                      </p:cBhvr>
                                      <p:tavLst>
                                        <p:tav tm="0">
                                          <p:val>
                                            <p:fltVal val="0.5"/>
                                          </p:val>
                                        </p:tav>
                                        <p:tav tm="100000">
                                          <p:val>
                                            <p:strVal val="#ppt_x"/>
                                          </p:val>
                                        </p:tav>
                                      </p:tavLst>
                                    </p:anim>
                                    <p:anim calcmode="lin" valueType="num">
                                      <p:cBhvr>
                                        <p:cTn id="39" dur="500" fill="hold"/>
                                        <p:tgtEl>
                                          <p:spTgt spid="11"/>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anim calcmode="lin" valueType="num">
                                      <p:cBhvr>
                                        <p:cTn id="45" dur="500" fill="hold"/>
                                        <p:tgtEl>
                                          <p:spTgt spid="12"/>
                                        </p:tgtEl>
                                        <p:attrNameLst>
                                          <p:attrName>ppt_x</p:attrName>
                                        </p:attrNameLst>
                                      </p:cBhvr>
                                      <p:tavLst>
                                        <p:tav tm="0">
                                          <p:val>
                                            <p:fltVal val="0.5"/>
                                          </p:val>
                                        </p:tav>
                                        <p:tav tm="100000">
                                          <p:val>
                                            <p:strVal val="#ppt_x"/>
                                          </p:val>
                                        </p:tav>
                                      </p:tavLst>
                                    </p:anim>
                                    <p:anim calcmode="lin" valueType="num">
                                      <p:cBhvr>
                                        <p:cTn id="46" dur="500" fill="hold"/>
                                        <p:tgtEl>
                                          <p:spTgt spid="12"/>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anim calcmode="lin" valueType="num">
                                      <p:cBhvr>
                                        <p:cTn id="52" dur="500" fill="hold"/>
                                        <p:tgtEl>
                                          <p:spTgt spid="13"/>
                                        </p:tgtEl>
                                        <p:attrNameLst>
                                          <p:attrName>ppt_x</p:attrName>
                                        </p:attrNameLst>
                                      </p:cBhvr>
                                      <p:tavLst>
                                        <p:tav tm="0">
                                          <p:val>
                                            <p:fltVal val="0.5"/>
                                          </p:val>
                                        </p:tav>
                                        <p:tav tm="100000">
                                          <p:val>
                                            <p:strVal val="#ppt_x"/>
                                          </p:val>
                                        </p:tav>
                                      </p:tavLst>
                                    </p:anim>
                                    <p:anim calcmode="lin" valueType="num">
                                      <p:cBhvr>
                                        <p:cTn id="53" dur="500" fill="hold"/>
                                        <p:tgtEl>
                                          <p:spTgt spid="13"/>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anim calcmode="lin" valueType="num">
                                      <p:cBhvr>
                                        <p:cTn id="59" dur="500" fill="hold"/>
                                        <p:tgtEl>
                                          <p:spTgt spid="14"/>
                                        </p:tgtEl>
                                        <p:attrNameLst>
                                          <p:attrName>ppt_x</p:attrName>
                                        </p:attrNameLst>
                                      </p:cBhvr>
                                      <p:tavLst>
                                        <p:tav tm="0">
                                          <p:val>
                                            <p:fltVal val="0.5"/>
                                          </p:val>
                                        </p:tav>
                                        <p:tav tm="100000">
                                          <p:val>
                                            <p:strVal val="#ppt_x"/>
                                          </p:val>
                                        </p:tav>
                                      </p:tavLst>
                                    </p:anim>
                                    <p:anim calcmode="lin" valueType="num">
                                      <p:cBhvr>
                                        <p:cTn id="60" dur="500" fill="hold"/>
                                        <p:tgtEl>
                                          <p:spTgt spid="14"/>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500" fill="hold"/>
                                        <p:tgtEl>
                                          <p:spTgt spid="15"/>
                                        </p:tgtEl>
                                        <p:attrNameLst>
                                          <p:attrName>ppt_w</p:attrName>
                                        </p:attrNameLst>
                                      </p:cBhvr>
                                      <p:tavLst>
                                        <p:tav tm="0">
                                          <p:val>
                                            <p:fltVal val="0"/>
                                          </p:val>
                                        </p:tav>
                                        <p:tav tm="100000">
                                          <p:val>
                                            <p:strVal val="#ppt_w"/>
                                          </p:val>
                                        </p:tav>
                                      </p:tavLst>
                                    </p:anim>
                                    <p:anim calcmode="lin" valueType="num">
                                      <p:cBhvr>
                                        <p:cTn id="64" dur="500" fill="hold"/>
                                        <p:tgtEl>
                                          <p:spTgt spid="15"/>
                                        </p:tgtEl>
                                        <p:attrNameLst>
                                          <p:attrName>ppt_h</p:attrName>
                                        </p:attrNameLst>
                                      </p:cBhvr>
                                      <p:tavLst>
                                        <p:tav tm="0">
                                          <p:val>
                                            <p:fltVal val="0"/>
                                          </p:val>
                                        </p:tav>
                                        <p:tav tm="100000">
                                          <p:val>
                                            <p:strVal val="#ppt_h"/>
                                          </p:val>
                                        </p:tav>
                                      </p:tavLst>
                                    </p:anim>
                                    <p:animEffect transition="in" filter="fade">
                                      <p:cBhvr>
                                        <p:cTn id="65" dur="500"/>
                                        <p:tgtEl>
                                          <p:spTgt spid="15"/>
                                        </p:tgtEl>
                                      </p:cBhvr>
                                    </p:animEffect>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fltVal val="0.5"/>
                                          </p:val>
                                        </p:tav>
                                        <p:tav tm="100000">
                                          <p:val>
                                            <p:strVal val="#ppt_y"/>
                                          </p:val>
                                        </p:tav>
                                      </p:tavLst>
                                    </p:anim>
                                  </p:childTnLst>
                                </p:cTn>
                              </p:par>
                              <p:par>
                                <p:cTn id="68" presetID="53" presetClass="entr" presetSubtype="528"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500" fill="hold"/>
                                        <p:tgtEl>
                                          <p:spTgt spid="17"/>
                                        </p:tgtEl>
                                        <p:attrNameLst>
                                          <p:attrName>ppt_w</p:attrName>
                                        </p:attrNameLst>
                                      </p:cBhvr>
                                      <p:tavLst>
                                        <p:tav tm="0">
                                          <p:val>
                                            <p:fltVal val="0"/>
                                          </p:val>
                                        </p:tav>
                                        <p:tav tm="100000">
                                          <p:val>
                                            <p:strVal val="#ppt_w"/>
                                          </p:val>
                                        </p:tav>
                                      </p:tavLst>
                                    </p:anim>
                                    <p:anim calcmode="lin" valueType="num">
                                      <p:cBhvr>
                                        <p:cTn id="71" dur="500" fill="hold"/>
                                        <p:tgtEl>
                                          <p:spTgt spid="17"/>
                                        </p:tgtEl>
                                        <p:attrNameLst>
                                          <p:attrName>ppt_h</p:attrName>
                                        </p:attrNameLst>
                                      </p:cBhvr>
                                      <p:tavLst>
                                        <p:tav tm="0">
                                          <p:val>
                                            <p:fltVal val="0"/>
                                          </p:val>
                                        </p:tav>
                                        <p:tav tm="100000">
                                          <p:val>
                                            <p:strVal val="#ppt_h"/>
                                          </p:val>
                                        </p:tav>
                                      </p:tavLst>
                                    </p:anim>
                                    <p:animEffect transition="in" filter="fade">
                                      <p:cBhvr>
                                        <p:cTn id="72" dur="500"/>
                                        <p:tgtEl>
                                          <p:spTgt spid="17"/>
                                        </p:tgtEl>
                                      </p:cBhvr>
                                    </p:animEffect>
                                    <p:anim calcmode="lin" valueType="num">
                                      <p:cBhvr>
                                        <p:cTn id="73" dur="500" fill="hold"/>
                                        <p:tgtEl>
                                          <p:spTgt spid="17"/>
                                        </p:tgtEl>
                                        <p:attrNameLst>
                                          <p:attrName>ppt_x</p:attrName>
                                        </p:attrNameLst>
                                      </p:cBhvr>
                                      <p:tavLst>
                                        <p:tav tm="0">
                                          <p:val>
                                            <p:fltVal val="0.5"/>
                                          </p:val>
                                        </p:tav>
                                        <p:tav tm="100000">
                                          <p:val>
                                            <p:strVal val="#ppt_x"/>
                                          </p:val>
                                        </p:tav>
                                      </p:tavLst>
                                    </p:anim>
                                    <p:anim calcmode="lin" valueType="num">
                                      <p:cBhvr>
                                        <p:cTn id="74" dur="500" fill="hold"/>
                                        <p:tgtEl>
                                          <p:spTgt spid="17"/>
                                        </p:tgtEl>
                                        <p:attrNameLst>
                                          <p:attrName>ppt_y</p:attrName>
                                        </p:attrNameLst>
                                      </p:cBhvr>
                                      <p:tavLst>
                                        <p:tav tm="0">
                                          <p:val>
                                            <p:fltVal val="0.5"/>
                                          </p:val>
                                        </p:tav>
                                        <p:tav tm="100000">
                                          <p:val>
                                            <p:strVal val="#ppt_y"/>
                                          </p:val>
                                        </p:tav>
                                      </p:tavLst>
                                    </p:anim>
                                  </p:childTnLst>
                                </p:cTn>
                              </p:par>
                              <p:par>
                                <p:cTn id="75" presetID="53" presetClass="entr" presetSubtype="528" fill="hold" grpId="0" nodeType="with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p:cTn id="77" dur="500" fill="hold"/>
                                        <p:tgtEl>
                                          <p:spTgt spid="18"/>
                                        </p:tgtEl>
                                        <p:attrNameLst>
                                          <p:attrName>ppt_w</p:attrName>
                                        </p:attrNameLst>
                                      </p:cBhvr>
                                      <p:tavLst>
                                        <p:tav tm="0">
                                          <p:val>
                                            <p:fltVal val="0"/>
                                          </p:val>
                                        </p:tav>
                                        <p:tav tm="100000">
                                          <p:val>
                                            <p:strVal val="#ppt_w"/>
                                          </p:val>
                                        </p:tav>
                                      </p:tavLst>
                                    </p:anim>
                                    <p:anim calcmode="lin" valueType="num">
                                      <p:cBhvr>
                                        <p:cTn id="78" dur="500" fill="hold"/>
                                        <p:tgtEl>
                                          <p:spTgt spid="18"/>
                                        </p:tgtEl>
                                        <p:attrNameLst>
                                          <p:attrName>ppt_h</p:attrName>
                                        </p:attrNameLst>
                                      </p:cBhvr>
                                      <p:tavLst>
                                        <p:tav tm="0">
                                          <p:val>
                                            <p:fltVal val="0"/>
                                          </p:val>
                                        </p:tav>
                                        <p:tav tm="100000">
                                          <p:val>
                                            <p:strVal val="#ppt_h"/>
                                          </p:val>
                                        </p:tav>
                                      </p:tavLst>
                                    </p:anim>
                                    <p:animEffect transition="in" filter="fade">
                                      <p:cBhvr>
                                        <p:cTn id="79" dur="500"/>
                                        <p:tgtEl>
                                          <p:spTgt spid="18"/>
                                        </p:tgtEl>
                                      </p:cBhvr>
                                    </p:animEffect>
                                    <p:anim calcmode="lin" valueType="num">
                                      <p:cBhvr>
                                        <p:cTn id="80" dur="500" fill="hold"/>
                                        <p:tgtEl>
                                          <p:spTgt spid="18"/>
                                        </p:tgtEl>
                                        <p:attrNameLst>
                                          <p:attrName>ppt_x</p:attrName>
                                        </p:attrNameLst>
                                      </p:cBhvr>
                                      <p:tavLst>
                                        <p:tav tm="0">
                                          <p:val>
                                            <p:fltVal val="0.5"/>
                                          </p:val>
                                        </p:tav>
                                        <p:tav tm="100000">
                                          <p:val>
                                            <p:strVal val="#ppt_x"/>
                                          </p:val>
                                        </p:tav>
                                      </p:tavLst>
                                    </p:anim>
                                    <p:anim calcmode="lin" valueType="num">
                                      <p:cBhvr>
                                        <p:cTn id="81" dur="500" fill="hold"/>
                                        <p:tgtEl>
                                          <p:spTgt spid="18"/>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anim calcmode="lin" valueType="num">
                                      <p:cBhvr>
                                        <p:cTn id="87" dur="500" fill="hold"/>
                                        <p:tgtEl>
                                          <p:spTgt spid="19"/>
                                        </p:tgtEl>
                                        <p:attrNameLst>
                                          <p:attrName>ppt_x</p:attrName>
                                        </p:attrNameLst>
                                      </p:cBhvr>
                                      <p:tavLst>
                                        <p:tav tm="0">
                                          <p:val>
                                            <p:fltVal val="0.5"/>
                                          </p:val>
                                        </p:tav>
                                        <p:tav tm="100000">
                                          <p:val>
                                            <p:strVal val="#ppt_x"/>
                                          </p:val>
                                        </p:tav>
                                      </p:tavLst>
                                    </p:anim>
                                    <p:anim calcmode="lin" valueType="num">
                                      <p:cBhvr>
                                        <p:cTn id="88" dur="500" fill="hold"/>
                                        <p:tgtEl>
                                          <p:spTgt spid="19"/>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p:cTn id="91" dur="500" fill="hold"/>
                                        <p:tgtEl>
                                          <p:spTgt spid="20"/>
                                        </p:tgtEl>
                                        <p:attrNameLst>
                                          <p:attrName>ppt_w</p:attrName>
                                        </p:attrNameLst>
                                      </p:cBhvr>
                                      <p:tavLst>
                                        <p:tav tm="0">
                                          <p:val>
                                            <p:fltVal val="0"/>
                                          </p:val>
                                        </p:tav>
                                        <p:tav tm="100000">
                                          <p:val>
                                            <p:strVal val="#ppt_w"/>
                                          </p:val>
                                        </p:tav>
                                      </p:tavLst>
                                    </p:anim>
                                    <p:anim calcmode="lin" valueType="num">
                                      <p:cBhvr>
                                        <p:cTn id="92" dur="500" fill="hold"/>
                                        <p:tgtEl>
                                          <p:spTgt spid="20"/>
                                        </p:tgtEl>
                                        <p:attrNameLst>
                                          <p:attrName>ppt_h</p:attrName>
                                        </p:attrNameLst>
                                      </p:cBhvr>
                                      <p:tavLst>
                                        <p:tav tm="0">
                                          <p:val>
                                            <p:fltVal val="0"/>
                                          </p:val>
                                        </p:tav>
                                        <p:tav tm="100000">
                                          <p:val>
                                            <p:strVal val="#ppt_h"/>
                                          </p:val>
                                        </p:tav>
                                      </p:tavLst>
                                    </p:anim>
                                    <p:animEffect transition="in" filter="fade">
                                      <p:cBhvr>
                                        <p:cTn id="93" dur="500"/>
                                        <p:tgtEl>
                                          <p:spTgt spid="20"/>
                                        </p:tgtEl>
                                      </p:cBhvr>
                                    </p:animEffect>
                                    <p:anim calcmode="lin" valueType="num">
                                      <p:cBhvr>
                                        <p:cTn id="94" dur="500" fill="hold"/>
                                        <p:tgtEl>
                                          <p:spTgt spid="20"/>
                                        </p:tgtEl>
                                        <p:attrNameLst>
                                          <p:attrName>ppt_x</p:attrName>
                                        </p:attrNameLst>
                                      </p:cBhvr>
                                      <p:tavLst>
                                        <p:tav tm="0">
                                          <p:val>
                                            <p:fltVal val="0.5"/>
                                          </p:val>
                                        </p:tav>
                                        <p:tav tm="100000">
                                          <p:val>
                                            <p:strVal val="#ppt_x"/>
                                          </p:val>
                                        </p:tav>
                                      </p:tavLst>
                                    </p:anim>
                                    <p:anim calcmode="lin" valueType="num">
                                      <p:cBhvr>
                                        <p:cTn id="95" dur="500" fill="hold"/>
                                        <p:tgtEl>
                                          <p:spTgt spid="20"/>
                                        </p:tgtEl>
                                        <p:attrNameLst>
                                          <p:attrName>ppt_y</p:attrName>
                                        </p:attrNameLst>
                                      </p:cBhvr>
                                      <p:tavLst>
                                        <p:tav tm="0">
                                          <p:val>
                                            <p:fltVal val="0.5"/>
                                          </p:val>
                                        </p:tav>
                                        <p:tav tm="100000">
                                          <p:val>
                                            <p:strVal val="#ppt_y"/>
                                          </p:val>
                                        </p:tav>
                                      </p:tavLst>
                                    </p:anim>
                                  </p:childTnLst>
                                </p:cTn>
                              </p:par>
                              <p:par>
                                <p:cTn id="96" presetID="53" presetClass="entr" presetSubtype="528" fill="hold" grpId="0" nodeType="withEffect">
                                  <p:stCondLst>
                                    <p:cond delay="0"/>
                                  </p:stCondLst>
                                  <p:childTnLst>
                                    <p:set>
                                      <p:cBhvr>
                                        <p:cTn id="97" dur="1" fill="hold">
                                          <p:stCondLst>
                                            <p:cond delay="0"/>
                                          </p:stCondLst>
                                        </p:cTn>
                                        <p:tgtEl>
                                          <p:spTgt spid="26"/>
                                        </p:tgtEl>
                                        <p:attrNameLst>
                                          <p:attrName>style.visibility</p:attrName>
                                        </p:attrNameLst>
                                      </p:cBhvr>
                                      <p:to>
                                        <p:strVal val="visible"/>
                                      </p:to>
                                    </p:set>
                                    <p:anim calcmode="lin" valueType="num">
                                      <p:cBhvr>
                                        <p:cTn id="98" dur="500" fill="hold"/>
                                        <p:tgtEl>
                                          <p:spTgt spid="26"/>
                                        </p:tgtEl>
                                        <p:attrNameLst>
                                          <p:attrName>ppt_w</p:attrName>
                                        </p:attrNameLst>
                                      </p:cBhvr>
                                      <p:tavLst>
                                        <p:tav tm="0">
                                          <p:val>
                                            <p:fltVal val="0"/>
                                          </p:val>
                                        </p:tav>
                                        <p:tav tm="100000">
                                          <p:val>
                                            <p:strVal val="#ppt_w"/>
                                          </p:val>
                                        </p:tav>
                                      </p:tavLst>
                                    </p:anim>
                                    <p:anim calcmode="lin" valueType="num">
                                      <p:cBhvr>
                                        <p:cTn id="99" dur="500" fill="hold"/>
                                        <p:tgtEl>
                                          <p:spTgt spid="26"/>
                                        </p:tgtEl>
                                        <p:attrNameLst>
                                          <p:attrName>ppt_h</p:attrName>
                                        </p:attrNameLst>
                                      </p:cBhvr>
                                      <p:tavLst>
                                        <p:tav tm="0">
                                          <p:val>
                                            <p:fltVal val="0"/>
                                          </p:val>
                                        </p:tav>
                                        <p:tav tm="100000">
                                          <p:val>
                                            <p:strVal val="#ppt_h"/>
                                          </p:val>
                                        </p:tav>
                                      </p:tavLst>
                                    </p:anim>
                                    <p:animEffect transition="in" filter="fade">
                                      <p:cBhvr>
                                        <p:cTn id="100" dur="500"/>
                                        <p:tgtEl>
                                          <p:spTgt spid="26"/>
                                        </p:tgtEl>
                                      </p:cBhvr>
                                    </p:animEffect>
                                    <p:anim calcmode="lin" valueType="num">
                                      <p:cBhvr>
                                        <p:cTn id="101" dur="500" fill="hold"/>
                                        <p:tgtEl>
                                          <p:spTgt spid="26"/>
                                        </p:tgtEl>
                                        <p:attrNameLst>
                                          <p:attrName>ppt_x</p:attrName>
                                        </p:attrNameLst>
                                      </p:cBhvr>
                                      <p:tavLst>
                                        <p:tav tm="0">
                                          <p:val>
                                            <p:fltVal val="0.5"/>
                                          </p:val>
                                        </p:tav>
                                        <p:tav tm="100000">
                                          <p:val>
                                            <p:strVal val="#ppt_x"/>
                                          </p:val>
                                        </p:tav>
                                      </p:tavLst>
                                    </p:anim>
                                    <p:anim calcmode="lin" valueType="num">
                                      <p:cBhvr>
                                        <p:cTn id="102" dur="500" fill="hold"/>
                                        <p:tgtEl>
                                          <p:spTgt spid="26"/>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27"/>
                                        </p:tgtEl>
                                        <p:attrNameLst>
                                          <p:attrName>style.visibility</p:attrName>
                                        </p:attrNameLst>
                                      </p:cBhvr>
                                      <p:to>
                                        <p:strVal val="visible"/>
                                      </p:to>
                                    </p:set>
                                    <p:anim calcmode="lin" valueType="num">
                                      <p:cBhvr>
                                        <p:cTn id="105" dur="500" fill="hold"/>
                                        <p:tgtEl>
                                          <p:spTgt spid="27"/>
                                        </p:tgtEl>
                                        <p:attrNameLst>
                                          <p:attrName>ppt_w</p:attrName>
                                        </p:attrNameLst>
                                      </p:cBhvr>
                                      <p:tavLst>
                                        <p:tav tm="0">
                                          <p:val>
                                            <p:fltVal val="0"/>
                                          </p:val>
                                        </p:tav>
                                        <p:tav tm="100000">
                                          <p:val>
                                            <p:strVal val="#ppt_w"/>
                                          </p:val>
                                        </p:tav>
                                      </p:tavLst>
                                    </p:anim>
                                    <p:anim calcmode="lin" valueType="num">
                                      <p:cBhvr>
                                        <p:cTn id="106" dur="500" fill="hold"/>
                                        <p:tgtEl>
                                          <p:spTgt spid="27"/>
                                        </p:tgtEl>
                                        <p:attrNameLst>
                                          <p:attrName>ppt_h</p:attrName>
                                        </p:attrNameLst>
                                      </p:cBhvr>
                                      <p:tavLst>
                                        <p:tav tm="0">
                                          <p:val>
                                            <p:fltVal val="0"/>
                                          </p:val>
                                        </p:tav>
                                        <p:tav tm="100000">
                                          <p:val>
                                            <p:strVal val="#ppt_h"/>
                                          </p:val>
                                        </p:tav>
                                      </p:tavLst>
                                    </p:anim>
                                    <p:animEffect transition="in" filter="fade">
                                      <p:cBhvr>
                                        <p:cTn id="107" dur="500"/>
                                        <p:tgtEl>
                                          <p:spTgt spid="27"/>
                                        </p:tgtEl>
                                      </p:cBhvr>
                                    </p:animEffect>
                                    <p:anim calcmode="lin" valueType="num">
                                      <p:cBhvr>
                                        <p:cTn id="108" dur="500" fill="hold"/>
                                        <p:tgtEl>
                                          <p:spTgt spid="27"/>
                                        </p:tgtEl>
                                        <p:attrNameLst>
                                          <p:attrName>ppt_x</p:attrName>
                                        </p:attrNameLst>
                                      </p:cBhvr>
                                      <p:tavLst>
                                        <p:tav tm="0">
                                          <p:val>
                                            <p:fltVal val="0.5"/>
                                          </p:val>
                                        </p:tav>
                                        <p:tav tm="100000">
                                          <p:val>
                                            <p:strVal val="#ppt_x"/>
                                          </p:val>
                                        </p:tav>
                                      </p:tavLst>
                                    </p:anim>
                                    <p:anim calcmode="lin" valueType="num">
                                      <p:cBhvr>
                                        <p:cTn id="109" dur="500" fill="hold"/>
                                        <p:tgtEl>
                                          <p:spTgt spid="27"/>
                                        </p:tgtEl>
                                        <p:attrNameLst>
                                          <p:attrName>ppt_y</p:attrName>
                                        </p:attrNameLst>
                                      </p:cBhvr>
                                      <p:tavLst>
                                        <p:tav tm="0">
                                          <p:val>
                                            <p:fltVal val="0.5"/>
                                          </p:val>
                                        </p:tav>
                                        <p:tav tm="100000">
                                          <p:val>
                                            <p:strVal val="#ppt_y"/>
                                          </p:val>
                                        </p:tav>
                                      </p:tavLst>
                                    </p:anim>
                                  </p:childTnLst>
                                </p:cTn>
                              </p:par>
                              <p:par>
                                <p:cTn id="110" presetID="53" presetClass="entr" presetSubtype="528" fill="hold" grpId="0" nodeType="withEffect">
                                  <p:stCondLst>
                                    <p:cond delay="0"/>
                                  </p:stCondLst>
                                  <p:childTnLst>
                                    <p:set>
                                      <p:cBhvr>
                                        <p:cTn id="111" dur="1" fill="hold">
                                          <p:stCondLst>
                                            <p:cond delay="0"/>
                                          </p:stCondLst>
                                        </p:cTn>
                                        <p:tgtEl>
                                          <p:spTgt spid="28"/>
                                        </p:tgtEl>
                                        <p:attrNameLst>
                                          <p:attrName>style.visibility</p:attrName>
                                        </p:attrNameLst>
                                      </p:cBhvr>
                                      <p:to>
                                        <p:strVal val="visible"/>
                                      </p:to>
                                    </p:set>
                                    <p:anim calcmode="lin" valueType="num">
                                      <p:cBhvr>
                                        <p:cTn id="112" dur="500" fill="hold"/>
                                        <p:tgtEl>
                                          <p:spTgt spid="28"/>
                                        </p:tgtEl>
                                        <p:attrNameLst>
                                          <p:attrName>ppt_w</p:attrName>
                                        </p:attrNameLst>
                                      </p:cBhvr>
                                      <p:tavLst>
                                        <p:tav tm="0">
                                          <p:val>
                                            <p:fltVal val="0"/>
                                          </p:val>
                                        </p:tav>
                                        <p:tav tm="100000">
                                          <p:val>
                                            <p:strVal val="#ppt_w"/>
                                          </p:val>
                                        </p:tav>
                                      </p:tavLst>
                                    </p:anim>
                                    <p:anim calcmode="lin" valueType="num">
                                      <p:cBhvr>
                                        <p:cTn id="113" dur="500" fill="hold"/>
                                        <p:tgtEl>
                                          <p:spTgt spid="28"/>
                                        </p:tgtEl>
                                        <p:attrNameLst>
                                          <p:attrName>ppt_h</p:attrName>
                                        </p:attrNameLst>
                                      </p:cBhvr>
                                      <p:tavLst>
                                        <p:tav tm="0">
                                          <p:val>
                                            <p:fltVal val="0"/>
                                          </p:val>
                                        </p:tav>
                                        <p:tav tm="100000">
                                          <p:val>
                                            <p:strVal val="#ppt_h"/>
                                          </p:val>
                                        </p:tav>
                                      </p:tavLst>
                                    </p:anim>
                                    <p:animEffect transition="in" filter="fade">
                                      <p:cBhvr>
                                        <p:cTn id="114" dur="500"/>
                                        <p:tgtEl>
                                          <p:spTgt spid="28"/>
                                        </p:tgtEl>
                                      </p:cBhvr>
                                    </p:animEffect>
                                    <p:anim calcmode="lin" valueType="num">
                                      <p:cBhvr>
                                        <p:cTn id="115" dur="500" fill="hold"/>
                                        <p:tgtEl>
                                          <p:spTgt spid="28"/>
                                        </p:tgtEl>
                                        <p:attrNameLst>
                                          <p:attrName>ppt_x</p:attrName>
                                        </p:attrNameLst>
                                      </p:cBhvr>
                                      <p:tavLst>
                                        <p:tav tm="0">
                                          <p:val>
                                            <p:fltVal val="0.5"/>
                                          </p:val>
                                        </p:tav>
                                        <p:tav tm="100000">
                                          <p:val>
                                            <p:strVal val="#ppt_x"/>
                                          </p:val>
                                        </p:tav>
                                      </p:tavLst>
                                    </p:anim>
                                    <p:anim calcmode="lin" valueType="num">
                                      <p:cBhvr>
                                        <p:cTn id="116" dur="500" fill="hold"/>
                                        <p:tgtEl>
                                          <p:spTgt spid="2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10" grpId="0"/>
      <p:bldP spid="11" grpId="0"/>
      <p:bldP spid="12" grpId="0"/>
      <p:bldP spid="13" grpId="0"/>
      <p:bldP spid="14" grpId="0" animBg="1"/>
      <p:bldP spid="15" grpId="0" animBg="1"/>
      <p:bldP spid="17" grpId="0"/>
      <p:bldP spid="18" grpId="0"/>
      <p:bldP spid="19" grpId="0"/>
      <p:bldP spid="20" grpId="0"/>
      <p:bldP spid="26" grpId="0" animBg="1"/>
      <p:bldP spid="27" grpId="0" animBg="1"/>
      <p:bldP spid="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17E26D-5A18-42B7-A3D4-7FA933159C3E}"/>
              </a:ext>
            </a:extLst>
          </p:cNvPr>
          <p:cNvSpPr txBox="1"/>
          <p:nvPr/>
        </p:nvSpPr>
        <p:spPr>
          <a:xfrm>
            <a:off x="2011597" y="779385"/>
            <a:ext cx="8168803"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PRICING TABLE</a:t>
            </a:r>
          </a:p>
        </p:txBody>
      </p:sp>
      <p:sp>
        <p:nvSpPr>
          <p:cNvPr id="3" name="TextBox 2">
            <a:extLst>
              <a:ext uri="{FF2B5EF4-FFF2-40B4-BE49-F238E27FC236}">
                <a16:creationId xmlns:a16="http://schemas.microsoft.com/office/drawing/2014/main" id="{65A04F1F-3B88-4F82-BC32-4FE79AAD9615}"/>
              </a:ext>
            </a:extLst>
          </p:cNvPr>
          <p:cNvSpPr txBox="1"/>
          <p:nvPr/>
        </p:nvSpPr>
        <p:spPr>
          <a:xfrm>
            <a:off x="4499248" y="1356466"/>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4" name="Rectangle 3">
            <a:extLst>
              <a:ext uri="{FF2B5EF4-FFF2-40B4-BE49-F238E27FC236}">
                <a16:creationId xmlns:a16="http://schemas.microsoft.com/office/drawing/2014/main" id="{8A7F9A2E-2DBF-4E7D-97BE-E3F72056B281}"/>
              </a:ext>
            </a:extLst>
          </p:cNvPr>
          <p:cNvSpPr/>
          <p:nvPr/>
        </p:nvSpPr>
        <p:spPr>
          <a:xfrm>
            <a:off x="1413782" y="1790607"/>
            <a:ext cx="9364432" cy="47705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a:t>
            </a:r>
          </a:p>
        </p:txBody>
      </p:sp>
      <p:sp>
        <p:nvSpPr>
          <p:cNvPr id="5" name="Rectangle 4">
            <a:extLst>
              <a:ext uri="{FF2B5EF4-FFF2-40B4-BE49-F238E27FC236}">
                <a16:creationId xmlns:a16="http://schemas.microsoft.com/office/drawing/2014/main" id="{25CDB23B-4D1A-4236-A3E2-151A8745163C}"/>
              </a:ext>
            </a:extLst>
          </p:cNvPr>
          <p:cNvSpPr/>
          <p:nvPr/>
        </p:nvSpPr>
        <p:spPr>
          <a:xfrm>
            <a:off x="4598083" y="3193366"/>
            <a:ext cx="2995830" cy="6361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948AF7BD-DB24-43FA-B654-0C3582BA4516}"/>
              </a:ext>
            </a:extLst>
          </p:cNvPr>
          <p:cNvSpPr/>
          <p:nvPr/>
        </p:nvSpPr>
        <p:spPr>
          <a:xfrm>
            <a:off x="1346100" y="3334570"/>
            <a:ext cx="2508447" cy="49492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FC75E95-4673-4139-806A-2C5894AFCE3A}"/>
              </a:ext>
            </a:extLst>
          </p:cNvPr>
          <p:cNvSpPr/>
          <p:nvPr/>
        </p:nvSpPr>
        <p:spPr>
          <a:xfrm>
            <a:off x="8337453" y="3334570"/>
            <a:ext cx="2508447" cy="488918"/>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ame 7">
            <a:extLst>
              <a:ext uri="{FF2B5EF4-FFF2-40B4-BE49-F238E27FC236}">
                <a16:creationId xmlns:a16="http://schemas.microsoft.com/office/drawing/2014/main" id="{071F9CDC-EF5B-4B34-9589-82EF625E575A}"/>
              </a:ext>
            </a:extLst>
          </p:cNvPr>
          <p:cNvSpPr/>
          <p:nvPr/>
        </p:nvSpPr>
        <p:spPr>
          <a:xfrm>
            <a:off x="1346100" y="4024730"/>
            <a:ext cx="2508447" cy="2207257"/>
          </a:xfrm>
          <a:prstGeom prst="frame">
            <a:avLst>
              <a:gd name="adj1" fmla="val 222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Frame 8">
            <a:extLst>
              <a:ext uri="{FF2B5EF4-FFF2-40B4-BE49-F238E27FC236}">
                <a16:creationId xmlns:a16="http://schemas.microsoft.com/office/drawing/2014/main" id="{3FBBEC6B-3405-4A97-BB0C-3FCB7637503C}"/>
              </a:ext>
            </a:extLst>
          </p:cNvPr>
          <p:cNvSpPr/>
          <p:nvPr/>
        </p:nvSpPr>
        <p:spPr>
          <a:xfrm>
            <a:off x="4598083" y="4024730"/>
            <a:ext cx="2995830" cy="2207257"/>
          </a:xfrm>
          <a:prstGeom prst="frame">
            <a:avLst>
              <a:gd name="adj1" fmla="val 222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ame 9">
            <a:extLst>
              <a:ext uri="{FF2B5EF4-FFF2-40B4-BE49-F238E27FC236}">
                <a16:creationId xmlns:a16="http://schemas.microsoft.com/office/drawing/2014/main" id="{8461A0E9-A976-4181-8E34-71552560F4B8}"/>
              </a:ext>
            </a:extLst>
          </p:cNvPr>
          <p:cNvSpPr/>
          <p:nvPr/>
        </p:nvSpPr>
        <p:spPr>
          <a:xfrm>
            <a:off x="8337449" y="4024730"/>
            <a:ext cx="2508447" cy="2207257"/>
          </a:xfrm>
          <a:prstGeom prst="frame">
            <a:avLst>
              <a:gd name="adj1" fmla="val 2226"/>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6EFAEE67-DDA5-4AD2-B970-CA89FDA7109F}"/>
              </a:ext>
            </a:extLst>
          </p:cNvPr>
          <p:cNvSpPr/>
          <p:nvPr/>
        </p:nvSpPr>
        <p:spPr>
          <a:xfrm>
            <a:off x="1678848" y="5739618"/>
            <a:ext cx="1842950" cy="3389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4CFB53-D38A-40B2-9F9D-F828189B70A3}"/>
              </a:ext>
            </a:extLst>
          </p:cNvPr>
          <p:cNvSpPr/>
          <p:nvPr/>
        </p:nvSpPr>
        <p:spPr>
          <a:xfrm>
            <a:off x="8670202" y="5739618"/>
            <a:ext cx="1842950" cy="3389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6A7F435-C9DC-41F2-BB49-D01C74C7B63C}"/>
              </a:ext>
            </a:extLst>
          </p:cNvPr>
          <p:cNvSpPr/>
          <p:nvPr/>
        </p:nvSpPr>
        <p:spPr>
          <a:xfrm>
            <a:off x="5056141" y="5739617"/>
            <a:ext cx="2079713" cy="3389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85484D92-D5BA-41EB-8648-41F144F5F18E}"/>
              </a:ext>
            </a:extLst>
          </p:cNvPr>
          <p:cNvSpPr txBox="1"/>
          <p:nvPr/>
        </p:nvSpPr>
        <p:spPr>
          <a:xfrm>
            <a:off x="8571398" y="3380782"/>
            <a:ext cx="2040543" cy="461665"/>
          </a:xfrm>
          <a:prstGeom prst="rect">
            <a:avLst/>
          </a:prstGeom>
          <a:noFill/>
        </p:spPr>
        <p:txBody>
          <a:bodyPr wrap="square" rtlCol="0">
            <a:spAutoFit/>
          </a:bodyPr>
          <a:lstStyle/>
          <a:p>
            <a:pPr algn="ctr"/>
            <a:r>
              <a:rPr lang="en-US" sz="24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$500</a:t>
            </a:r>
            <a:endParaRPr lang="en-US" sz="10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18" name="TextBox 17">
            <a:extLst>
              <a:ext uri="{FF2B5EF4-FFF2-40B4-BE49-F238E27FC236}">
                <a16:creationId xmlns:a16="http://schemas.microsoft.com/office/drawing/2014/main" id="{7F6C3495-319A-4E89-9159-D5423319EB37}"/>
              </a:ext>
            </a:extLst>
          </p:cNvPr>
          <p:cNvSpPr txBox="1"/>
          <p:nvPr/>
        </p:nvSpPr>
        <p:spPr>
          <a:xfrm>
            <a:off x="8869258" y="5801615"/>
            <a:ext cx="1444825" cy="276999"/>
          </a:xfrm>
          <a:prstGeom prst="rect">
            <a:avLst/>
          </a:prstGeom>
          <a:noFill/>
        </p:spPr>
        <p:txBody>
          <a:bodyPr wrap="square" rtlCol="0">
            <a:spAutoFit/>
          </a:bodyPr>
          <a:lstStyle/>
          <a:p>
            <a:pPr algn="ctr"/>
            <a:r>
              <a:rPr lang="en-US" sz="12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PURCASE</a:t>
            </a:r>
          </a:p>
        </p:txBody>
      </p:sp>
      <p:sp>
        <p:nvSpPr>
          <p:cNvPr id="19" name="TextBox 18">
            <a:extLst>
              <a:ext uri="{FF2B5EF4-FFF2-40B4-BE49-F238E27FC236}">
                <a16:creationId xmlns:a16="http://schemas.microsoft.com/office/drawing/2014/main" id="{43DC1224-276C-4BA3-98E9-3B32F8585F61}"/>
              </a:ext>
            </a:extLst>
          </p:cNvPr>
          <p:cNvSpPr txBox="1"/>
          <p:nvPr/>
        </p:nvSpPr>
        <p:spPr>
          <a:xfrm>
            <a:off x="5373583" y="5801615"/>
            <a:ext cx="1444825" cy="276999"/>
          </a:xfrm>
          <a:prstGeom prst="rect">
            <a:avLst/>
          </a:prstGeom>
          <a:noFill/>
        </p:spPr>
        <p:txBody>
          <a:bodyPr wrap="square" rtlCol="0">
            <a:spAutoFit/>
          </a:bodyPr>
          <a:lstStyle/>
          <a:p>
            <a:pPr algn="ctr"/>
            <a:r>
              <a:rPr lang="en-US" sz="1200" b="1" spc="300" dirty="0">
                <a:solidFill>
                  <a:schemeClr val="bg1"/>
                </a:solidFill>
                <a:latin typeface="Poppins" panose="00000500000000000000" pitchFamily="50" charset="0"/>
                <a:ea typeface="Helmet" pitchFamily="50" charset="-128"/>
                <a:cs typeface="Poppins" panose="00000500000000000000" pitchFamily="50" charset="0"/>
              </a:rPr>
              <a:t>PURCASE</a:t>
            </a:r>
          </a:p>
        </p:txBody>
      </p:sp>
      <p:sp>
        <p:nvSpPr>
          <p:cNvPr id="20" name="TextBox 19">
            <a:extLst>
              <a:ext uri="{FF2B5EF4-FFF2-40B4-BE49-F238E27FC236}">
                <a16:creationId xmlns:a16="http://schemas.microsoft.com/office/drawing/2014/main" id="{E0A5AC52-48CD-4AD5-8137-675DC7DAC1CC}"/>
              </a:ext>
            </a:extLst>
          </p:cNvPr>
          <p:cNvSpPr txBox="1"/>
          <p:nvPr/>
        </p:nvSpPr>
        <p:spPr>
          <a:xfrm>
            <a:off x="1877909" y="5801615"/>
            <a:ext cx="1444825" cy="276999"/>
          </a:xfrm>
          <a:prstGeom prst="rect">
            <a:avLst/>
          </a:prstGeom>
          <a:noFill/>
        </p:spPr>
        <p:txBody>
          <a:bodyPr wrap="square" rtlCol="0">
            <a:spAutoFit/>
          </a:bodyPr>
          <a:lstStyle/>
          <a:p>
            <a:pPr algn="ctr"/>
            <a:r>
              <a:rPr lang="en-US" sz="12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PURCASE</a:t>
            </a:r>
          </a:p>
        </p:txBody>
      </p:sp>
      <p:sp>
        <p:nvSpPr>
          <p:cNvPr id="21" name="TextBox 20">
            <a:extLst>
              <a:ext uri="{FF2B5EF4-FFF2-40B4-BE49-F238E27FC236}">
                <a16:creationId xmlns:a16="http://schemas.microsoft.com/office/drawing/2014/main" id="{A25EA110-5D25-4520-A0F8-2337EFD5CF7C}"/>
              </a:ext>
            </a:extLst>
          </p:cNvPr>
          <p:cNvSpPr txBox="1"/>
          <p:nvPr/>
        </p:nvSpPr>
        <p:spPr>
          <a:xfrm>
            <a:off x="8521266" y="4158899"/>
            <a:ext cx="2140808" cy="1446550"/>
          </a:xfrm>
          <a:prstGeom prst="rect">
            <a:avLst/>
          </a:prstGeom>
          <a:noFill/>
        </p:spPr>
        <p:txBody>
          <a:bodyPr wrap="square" rtlCol="0">
            <a:spAutoFit/>
          </a:bodyPr>
          <a:lstStyle/>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Special </a:t>
            </a:r>
            <a:r>
              <a:rPr lang="en-US" sz="1100" spc="300" dirty="0" err="1">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3 Days 2 Night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5 Times Eat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Accommodation</a:t>
            </a:r>
          </a:p>
        </p:txBody>
      </p:sp>
      <p:sp>
        <p:nvSpPr>
          <p:cNvPr id="23" name="TextBox 22">
            <a:extLst>
              <a:ext uri="{FF2B5EF4-FFF2-40B4-BE49-F238E27FC236}">
                <a16:creationId xmlns:a16="http://schemas.microsoft.com/office/drawing/2014/main" id="{49120CBB-9555-4180-B492-0990E91EA15D}"/>
              </a:ext>
            </a:extLst>
          </p:cNvPr>
          <p:cNvSpPr txBox="1"/>
          <p:nvPr/>
        </p:nvSpPr>
        <p:spPr>
          <a:xfrm>
            <a:off x="5025591" y="4158899"/>
            <a:ext cx="2140808" cy="1446550"/>
          </a:xfrm>
          <a:prstGeom prst="rect">
            <a:avLst/>
          </a:prstGeom>
          <a:noFill/>
        </p:spPr>
        <p:txBody>
          <a:bodyPr wrap="square" rtlCol="0">
            <a:spAutoFit/>
          </a:bodyPr>
          <a:lstStyle/>
          <a:p>
            <a:pPr algn="ctr"/>
            <a:r>
              <a:rPr lang="en-US" sz="1100" spc="300" dirty="0" err="1">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Standart</a:t>
            </a: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 </a:t>
            </a:r>
            <a:r>
              <a:rPr lang="en-US" sz="1100" spc="300" dirty="0" err="1">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4 Days 3 Night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10 Times Eat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Accommodation</a:t>
            </a:r>
          </a:p>
        </p:txBody>
      </p:sp>
      <p:sp>
        <p:nvSpPr>
          <p:cNvPr id="24" name="TextBox 23">
            <a:extLst>
              <a:ext uri="{FF2B5EF4-FFF2-40B4-BE49-F238E27FC236}">
                <a16:creationId xmlns:a16="http://schemas.microsoft.com/office/drawing/2014/main" id="{88566580-934E-4E05-807A-2BB2832F7EE0}"/>
              </a:ext>
            </a:extLst>
          </p:cNvPr>
          <p:cNvSpPr txBox="1"/>
          <p:nvPr/>
        </p:nvSpPr>
        <p:spPr>
          <a:xfrm>
            <a:off x="1529917" y="4158899"/>
            <a:ext cx="2140808" cy="1446550"/>
          </a:xfrm>
          <a:prstGeom prst="rect">
            <a:avLst/>
          </a:prstGeom>
          <a:noFill/>
        </p:spPr>
        <p:txBody>
          <a:bodyPr wrap="square" rtlCol="0">
            <a:spAutoFit/>
          </a:bodyPr>
          <a:lstStyle/>
          <a:p>
            <a:pPr algn="ctr"/>
            <a:r>
              <a:rPr lang="en-US" sz="1100" spc="300" dirty="0" err="1">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Standart</a:t>
            </a: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 </a:t>
            </a:r>
            <a:r>
              <a:rPr lang="en-US" sz="1100" spc="300" dirty="0" err="1">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Loding</a:t>
            </a: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2 Days 1 Night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2 Times Eat</a:t>
            </a:r>
          </a:p>
          <a:p>
            <a:pPr algn="ctr"/>
            <a:endPar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a:p>
            <a:pPr algn="ctr"/>
            <a:r>
              <a:rPr lang="en-US" sz="11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Free Accommodation</a:t>
            </a:r>
          </a:p>
        </p:txBody>
      </p:sp>
      <p:sp>
        <p:nvSpPr>
          <p:cNvPr id="25" name="TextBox 24">
            <a:extLst>
              <a:ext uri="{FF2B5EF4-FFF2-40B4-BE49-F238E27FC236}">
                <a16:creationId xmlns:a16="http://schemas.microsoft.com/office/drawing/2014/main" id="{166BDA3E-152C-426B-B2B1-D688FDB59EC9}"/>
              </a:ext>
            </a:extLst>
          </p:cNvPr>
          <p:cNvSpPr txBox="1"/>
          <p:nvPr/>
        </p:nvSpPr>
        <p:spPr>
          <a:xfrm>
            <a:off x="4371979" y="635388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cxnSp>
        <p:nvCxnSpPr>
          <p:cNvPr id="28" name="Straight Connector 27">
            <a:extLst>
              <a:ext uri="{FF2B5EF4-FFF2-40B4-BE49-F238E27FC236}">
                <a16:creationId xmlns:a16="http://schemas.microsoft.com/office/drawing/2014/main" id="{33C485F8-F8A4-48CA-A03E-502ECBE45A55}"/>
              </a:ext>
            </a:extLst>
          </p:cNvPr>
          <p:cNvCxnSpPr/>
          <p:nvPr/>
        </p:nvCxnSpPr>
        <p:spPr>
          <a:xfrm>
            <a:off x="8670202" y="5106573"/>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7D3790-6996-4F70-8602-FEF6183AC78F}"/>
              </a:ext>
            </a:extLst>
          </p:cNvPr>
          <p:cNvCxnSpPr/>
          <p:nvPr/>
        </p:nvCxnSpPr>
        <p:spPr>
          <a:xfrm>
            <a:off x="8670202" y="4752536"/>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D0EE009-0F3B-4CA0-A561-4C84643AE18F}"/>
              </a:ext>
            </a:extLst>
          </p:cNvPr>
          <p:cNvCxnSpPr/>
          <p:nvPr/>
        </p:nvCxnSpPr>
        <p:spPr>
          <a:xfrm>
            <a:off x="8670202" y="4438944"/>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2F1B0B9-3770-478D-8317-ECCE88491850}"/>
              </a:ext>
            </a:extLst>
          </p:cNvPr>
          <p:cNvCxnSpPr/>
          <p:nvPr/>
        </p:nvCxnSpPr>
        <p:spPr>
          <a:xfrm>
            <a:off x="5174525" y="5106573"/>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6790AF9-B9F8-4C87-AF34-268294A9C474}"/>
              </a:ext>
            </a:extLst>
          </p:cNvPr>
          <p:cNvCxnSpPr/>
          <p:nvPr/>
        </p:nvCxnSpPr>
        <p:spPr>
          <a:xfrm>
            <a:off x="5174525" y="4752536"/>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8F78E1A-3B1C-4C4A-BEDD-9188025085A8}"/>
              </a:ext>
            </a:extLst>
          </p:cNvPr>
          <p:cNvCxnSpPr/>
          <p:nvPr/>
        </p:nvCxnSpPr>
        <p:spPr>
          <a:xfrm>
            <a:off x="5174525" y="4438944"/>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A405890-1E4F-4A46-9158-16FF4C1C8FC9}"/>
              </a:ext>
            </a:extLst>
          </p:cNvPr>
          <p:cNvCxnSpPr/>
          <p:nvPr/>
        </p:nvCxnSpPr>
        <p:spPr>
          <a:xfrm>
            <a:off x="1678848" y="5106573"/>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B3A9191-CFB6-49CA-9E1E-5FF07B698B49}"/>
              </a:ext>
            </a:extLst>
          </p:cNvPr>
          <p:cNvCxnSpPr/>
          <p:nvPr/>
        </p:nvCxnSpPr>
        <p:spPr>
          <a:xfrm>
            <a:off x="1678848" y="4752536"/>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73C3C85-7BCA-4460-B226-EA4E0F0315CD}"/>
              </a:ext>
            </a:extLst>
          </p:cNvPr>
          <p:cNvCxnSpPr/>
          <p:nvPr/>
        </p:nvCxnSpPr>
        <p:spPr>
          <a:xfrm>
            <a:off x="1678848" y="4438944"/>
            <a:ext cx="1842950" cy="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EA762609-4C0F-44D0-89CB-3EFE312E3365}"/>
              </a:ext>
            </a:extLst>
          </p:cNvPr>
          <p:cNvSpPr/>
          <p:nvPr/>
        </p:nvSpPr>
        <p:spPr>
          <a:xfrm>
            <a:off x="4598083" y="2557234"/>
            <a:ext cx="2995830" cy="636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CC5DC6C8-34AC-4F72-B59F-4250D3EBA20A}"/>
              </a:ext>
            </a:extLst>
          </p:cNvPr>
          <p:cNvSpPr/>
          <p:nvPr/>
        </p:nvSpPr>
        <p:spPr>
          <a:xfrm>
            <a:off x="8337449" y="2839641"/>
            <a:ext cx="2508447" cy="4949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5F5032BA-799D-44C8-8845-5D1663A87A5C}"/>
              </a:ext>
            </a:extLst>
          </p:cNvPr>
          <p:cNvSpPr/>
          <p:nvPr/>
        </p:nvSpPr>
        <p:spPr>
          <a:xfrm>
            <a:off x="1346096" y="2839641"/>
            <a:ext cx="2508447" cy="494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139EF647-B371-41DF-AD63-07D42865CF69}"/>
              </a:ext>
            </a:extLst>
          </p:cNvPr>
          <p:cNvSpPr txBox="1"/>
          <p:nvPr/>
        </p:nvSpPr>
        <p:spPr>
          <a:xfrm>
            <a:off x="5075420" y="3255364"/>
            <a:ext cx="2040543" cy="523220"/>
          </a:xfrm>
          <a:prstGeom prst="rect">
            <a:avLst/>
          </a:prstGeom>
          <a:noFill/>
        </p:spPr>
        <p:txBody>
          <a:bodyPr wrap="square" rtlCol="0">
            <a:spAutoFit/>
          </a:bodyPr>
          <a:lstStyle/>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$750</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1" name="TextBox 40">
            <a:extLst>
              <a:ext uri="{FF2B5EF4-FFF2-40B4-BE49-F238E27FC236}">
                <a16:creationId xmlns:a16="http://schemas.microsoft.com/office/drawing/2014/main" id="{FE15EDD2-D097-4EB7-AF36-1CAC0E64C1F1}"/>
              </a:ext>
            </a:extLst>
          </p:cNvPr>
          <p:cNvSpPr txBox="1"/>
          <p:nvPr/>
        </p:nvSpPr>
        <p:spPr>
          <a:xfrm>
            <a:off x="1580051" y="3380782"/>
            <a:ext cx="2040543" cy="461665"/>
          </a:xfrm>
          <a:prstGeom prst="rect">
            <a:avLst/>
          </a:prstGeom>
          <a:noFill/>
        </p:spPr>
        <p:txBody>
          <a:bodyPr wrap="square" rtlCol="0">
            <a:spAutoFit/>
          </a:bodyPr>
          <a:lstStyle/>
          <a:p>
            <a:pPr algn="ctr"/>
            <a:r>
              <a:rPr lang="en-US" sz="24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$250</a:t>
            </a:r>
            <a:endParaRPr lang="en-US" sz="10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2" name="TextBox 41">
            <a:extLst>
              <a:ext uri="{FF2B5EF4-FFF2-40B4-BE49-F238E27FC236}">
                <a16:creationId xmlns:a16="http://schemas.microsoft.com/office/drawing/2014/main" id="{B3F3B158-FC24-4AB3-A5DE-5E25266471F4}"/>
              </a:ext>
            </a:extLst>
          </p:cNvPr>
          <p:cNvSpPr txBox="1"/>
          <p:nvPr/>
        </p:nvSpPr>
        <p:spPr>
          <a:xfrm>
            <a:off x="8571398" y="2952783"/>
            <a:ext cx="2040543" cy="338554"/>
          </a:xfrm>
          <a:prstGeom prst="rect">
            <a:avLst/>
          </a:prstGeom>
          <a:noFill/>
        </p:spPr>
        <p:txBody>
          <a:bodyPr wrap="square" rtlCol="0">
            <a:spAutoFit/>
          </a:bodyPr>
          <a:lstStyle/>
          <a:p>
            <a:pPr algn="ctr"/>
            <a:r>
              <a:rPr lang="en-US" sz="16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Special Pack</a:t>
            </a:r>
            <a:endParaRPr lang="en-US" sz="7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43" name="TextBox 42">
            <a:extLst>
              <a:ext uri="{FF2B5EF4-FFF2-40B4-BE49-F238E27FC236}">
                <a16:creationId xmlns:a16="http://schemas.microsoft.com/office/drawing/2014/main" id="{E9A9AABB-3C56-4A2B-8158-4B51ADFC3ECC}"/>
              </a:ext>
            </a:extLst>
          </p:cNvPr>
          <p:cNvSpPr txBox="1"/>
          <p:nvPr/>
        </p:nvSpPr>
        <p:spPr>
          <a:xfrm>
            <a:off x="4908116" y="2697292"/>
            <a:ext cx="2375150" cy="369332"/>
          </a:xfrm>
          <a:prstGeom prst="rect">
            <a:avLst/>
          </a:prstGeom>
          <a:noFill/>
        </p:spPr>
        <p:txBody>
          <a:bodyPr wrap="square" rtlCol="0">
            <a:spAutoFit/>
          </a:bodyPr>
          <a:lstStyle/>
          <a:p>
            <a:pPr algn="ctr"/>
            <a:r>
              <a:rPr lang="en-US" spc="300" dirty="0">
                <a:solidFill>
                  <a:schemeClr val="bg1"/>
                </a:solidFill>
                <a:latin typeface="Poppins" panose="00000500000000000000" pitchFamily="50" charset="0"/>
                <a:ea typeface="Helmet" pitchFamily="50" charset="-128"/>
                <a:cs typeface="Poppins" panose="00000500000000000000" pitchFamily="50" charset="0"/>
              </a:rPr>
              <a:t>Exclusive Pack</a:t>
            </a:r>
            <a:endParaRPr lang="en-US" sz="800" spc="300" dirty="0">
              <a:solidFill>
                <a:schemeClr val="bg1"/>
              </a:solidFill>
              <a:latin typeface="Poppins" panose="00000500000000000000" pitchFamily="50" charset="0"/>
              <a:ea typeface="Helmet" pitchFamily="50" charset="-128"/>
              <a:cs typeface="Poppins" panose="00000500000000000000" pitchFamily="50" charset="0"/>
            </a:endParaRPr>
          </a:p>
        </p:txBody>
      </p:sp>
      <p:sp>
        <p:nvSpPr>
          <p:cNvPr id="45" name="TextBox 44">
            <a:extLst>
              <a:ext uri="{FF2B5EF4-FFF2-40B4-BE49-F238E27FC236}">
                <a16:creationId xmlns:a16="http://schemas.microsoft.com/office/drawing/2014/main" id="{8DB7E998-A195-4A28-8D64-6AAE03E2F721}"/>
              </a:ext>
            </a:extLst>
          </p:cNvPr>
          <p:cNvSpPr txBox="1"/>
          <p:nvPr/>
        </p:nvSpPr>
        <p:spPr>
          <a:xfrm>
            <a:off x="1580047" y="2952783"/>
            <a:ext cx="2040543" cy="338554"/>
          </a:xfrm>
          <a:prstGeom prst="rect">
            <a:avLst/>
          </a:prstGeom>
          <a:noFill/>
        </p:spPr>
        <p:txBody>
          <a:bodyPr wrap="square" rtlCol="0">
            <a:spAutoFit/>
          </a:bodyPr>
          <a:lstStyle/>
          <a:p>
            <a:pPr algn="ctr"/>
            <a:r>
              <a:rPr lang="en-US" sz="16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Basic Pack</a:t>
            </a:r>
            <a:endParaRPr lang="en-US" sz="7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Tree>
    <p:extLst>
      <p:ext uri="{BB962C8B-B14F-4D97-AF65-F5344CB8AC3E}">
        <p14:creationId xmlns:p14="http://schemas.microsoft.com/office/powerpoint/2010/main" val="135813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additive="base">
                                        <p:cTn id="40" dur="500" fill="hold"/>
                                        <p:tgtEl>
                                          <p:spTgt spid="24"/>
                                        </p:tgtEl>
                                        <p:attrNameLst>
                                          <p:attrName>ppt_x</p:attrName>
                                        </p:attrNameLst>
                                      </p:cBhvr>
                                      <p:tavLst>
                                        <p:tav tm="0">
                                          <p:val>
                                            <p:strVal val="#ppt_x"/>
                                          </p:val>
                                        </p:tav>
                                        <p:tav tm="100000">
                                          <p:val>
                                            <p:strVal val="#ppt_x"/>
                                          </p:val>
                                        </p:tav>
                                      </p:tavLst>
                                    </p:anim>
                                    <p:anim calcmode="lin" valueType="num">
                                      <p:cBhvr additive="base">
                                        <p:cTn id="41" dur="500" fill="hold"/>
                                        <p:tgtEl>
                                          <p:spTgt spid="24"/>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ppt_x"/>
                                          </p:val>
                                        </p:tav>
                                        <p:tav tm="100000">
                                          <p:val>
                                            <p:strVal val="#ppt_x"/>
                                          </p:val>
                                        </p:tav>
                                      </p:tavLst>
                                    </p:anim>
                                    <p:anim calcmode="lin" valueType="num">
                                      <p:cBhvr additive="base">
                                        <p:cTn id="49" dur="500" fill="hold"/>
                                        <p:tgtEl>
                                          <p:spTgt spid="35"/>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36"/>
                                        </p:tgtEl>
                                        <p:attrNameLst>
                                          <p:attrName>style.visibility</p:attrName>
                                        </p:attrNameLst>
                                      </p:cBhvr>
                                      <p:to>
                                        <p:strVal val="visible"/>
                                      </p:to>
                                    </p:set>
                                    <p:anim calcmode="lin" valueType="num">
                                      <p:cBhvr additive="base">
                                        <p:cTn id="52" dur="500" fill="hold"/>
                                        <p:tgtEl>
                                          <p:spTgt spid="36"/>
                                        </p:tgtEl>
                                        <p:attrNameLst>
                                          <p:attrName>ppt_x</p:attrName>
                                        </p:attrNameLst>
                                      </p:cBhvr>
                                      <p:tavLst>
                                        <p:tav tm="0">
                                          <p:val>
                                            <p:strVal val="#ppt_x"/>
                                          </p:val>
                                        </p:tav>
                                        <p:tav tm="100000">
                                          <p:val>
                                            <p:strVal val="#ppt_x"/>
                                          </p:val>
                                        </p:tav>
                                      </p:tavLst>
                                    </p:anim>
                                    <p:anim calcmode="lin" valueType="num">
                                      <p:cBhvr additive="base">
                                        <p:cTn id="53" dur="500" fill="hold"/>
                                        <p:tgtEl>
                                          <p:spTgt spid="36"/>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additive="base">
                                        <p:cTn id="56" dur="500" fill="hold"/>
                                        <p:tgtEl>
                                          <p:spTgt spid="39"/>
                                        </p:tgtEl>
                                        <p:attrNameLst>
                                          <p:attrName>ppt_x</p:attrName>
                                        </p:attrNameLst>
                                      </p:cBhvr>
                                      <p:tavLst>
                                        <p:tav tm="0">
                                          <p:val>
                                            <p:strVal val="#ppt_x"/>
                                          </p:val>
                                        </p:tav>
                                        <p:tav tm="100000">
                                          <p:val>
                                            <p:strVal val="#ppt_x"/>
                                          </p:val>
                                        </p:tav>
                                      </p:tavLst>
                                    </p:anim>
                                    <p:anim calcmode="lin" valueType="num">
                                      <p:cBhvr additive="base">
                                        <p:cTn id="57" dur="500" fill="hold"/>
                                        <p:tgtEl>
                                          <p:spTgt spid="39"/>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additive="base">
                                        <p:cTn id="60" dur="500" fill="hold"/>
                                        <p:tgtEl>
                                          <p:spTgt spid="41"/>
                                        </p:tgtEl>
                                        <p:attrNameLst>
                                          <p:attrName>ppt_x</p:attrName>
                                        </p:attrNameLst>
                                      </p:cBhvr>
                                      <p:tavLst>
                                        <p:tav tm="0">
                                          <p:val>
                                            <p:strVal val="#ppt_x"/>
                                          </p:val>
                                        </p:tav>
                                        <p:tav tm="100000">
                                          <p:val>
                                            <p:strVal val="#ppt_x"/>
                                          </p:val>
                                        </p:tav>
                                      </p:tavLst>
                                    </p:anim>
                                    <p:anim calcmode="lin" valueType="num">
                                      <p:cBhvr additive="base">
                                        <p:cTn id="61" dur="500" fill="hold"/>
                                        <p:tgtEl>
                                          <p:spTgt spid="4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45"/>
                                        </p:tgtEl>
                                        <p:attrNameLst>
                                          <p:attrName>style.visibility</p:attrName>
                                        </p:attrNameLst>
                                      </p:cBhvr>
                                      <p:to>
                                        <p:strVal val="visible"/>
                                      </p:to>
                                    </p:set>
                                    <p:anim calcmode="lin" valueType="num">
                                      <p:cBhvr additive="base">
                                        <p:cTn id="64" dur="500" fill="hold"/>
                                        <p:tgtEl>
                                          <p:spTgt spid="45"/>
                                        </p:tgtEl>
                                        <p:attrNameLst>
                                          <p:attrName>ppt_x</p:attrName>
                                        </p:attrNameLst>
                                      </p:cBhvr>
                                      <p:tavLst>
                                        <p:tav tm="0">
                                          <p:val>
                                            <p:strVal val="#ppt_x"/>
                                          </p:val>
                                        </p:tav>
                                        <p:tav tm="100000">
                                          <p:val>
                                            <p:strVal val="#ppt_x"/>
                                          </p:val>
                                        </p:tav>
                                      </p:tavLst>
                                    </p:anim>
                                    <p:anim calcmode="lin" valueType="num">
                                      <p:cBhvr additive="base">
                                        <p:cTn id="65"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1"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additive="base">
                                        <p:cTn id="70" dur="500" fill="hold"/>
                                        <p:tgtEl>
                                          <p:spTgt spid="7"/>
                                        </p:tgtEl>
                                        <p:attrNameLst>
                                          <p:attrName>ppt_x</p:attrName>
                                        </p:attrNameLst>
                                      </p:cBhvr>
                                      <p:tavLst>
                                        <p:tav tm="0">
                                          <p:val>
                                            <p:strVal val="#ppt_x"/>
                                          </p:val>
                                        </p:tav>
                                        <p:tav tm="100000">
                                          <p:val>
                                            <p:strVal val="#ppt_x"/>
                                          </p:val>
                                        </p:tav>
                                      </p:tavLst>
                                    </p:anim>
                                    <p:anim calcmode="lin" valueType="num">
                                      <p:cBhvr additive="base">
                                        <p:cTn id="71" dur="500" fill="hold"/>
                                        <p:tgtEl>
                                          <p:spTgt spid="7"/>
                                        </p:tgtEl>
                                        <p:attrNameLst>
                                          <p:attrName>ppt_y</p:attrName>
                                        </p:attrNameLst>
                                      </p:cBhvr>
                                      <p:tavLst>
                                        <p:tav tm="0">
                                          <p:val>
                                            <p:strVal val="0-#ppt_h/2"/>
                                          </p:val>
                                        </p:tav>
                                        <p:tav tm="100000">
                                          <p:val>
                                            <p:strVal val="#ppt_y"/>
                                          </p:val>
                                        </p:tav>
                                      </p:tavLst>
                                    </p:anim>
                                  </p:childTnLst>
                                </p:cTn>
                              </p:par>
                              <p:par>
                                <p:cTn id="72" presetID="2" presetClass="entr" presetSubtype="1" fill="hold" grpId="0" nodeType="withEffect">
                                  <p:stCondLst>
                                    <p:cond delay="0"/>
                                  </p:stCondLst>
                                  <p:childTnLst>
                                    <p:set>
                                      <p:cBhvr>
                                        <p:cTn id="73" dur="1" fill="hold">
                                          <p:stCondLst>
                                            <p:cond delay="0"/>
                                          </p:stCondLst>
                                        </p:cTn>
                                        <p:tgtEl>
                                          <p:spTgt spid="10"/>
                                        </p:tgtEl>
                                        <p:attrNameLst>
                                          <p:attrName>style.visibility</p:attrName>
                                        </p:attrNameLst>
                                      </p:cBhvr>
                                      <p:to>
                                        <p:strVal val="visible"/>
                                      </p:to>
                                    </p:set>
                                    <p:anim calcmode="lin" valueType="num">
                                      <p:cBhvr additive="base">
                                        <p:cTn id="74" dur="500" fill="hold"/>
                                        <p:tgtEl>
                                          <p:spTgt spid="10"/>
                                        </p:tgtEl>
                                        <p:attrNameLst>
                                          <p:attrName>ppt_x</p:attrName>
                                        </p:attrNameLst>
                                      </p:cBhvr>
                                      <p:tavLst>
                                        <p:tav tm="0">
                                          <p:val>
                                            <p:strVal val="#ppt_x"/>
                                          </p:val>
                                        </p:tav>
                                        <p:tav tm="100000">
                                          <p:val>
                                            <p:strVal val="#ppt_x"/>
                                          </p:val>
                                        </p:tav>
                                      </p:tavLst>
                                    </p:anim>
                                    <p:anim calcmode="lin" valueType="num">
                                      <p:cBhvr additive="base">
                                        <p:cTn id="75" dur="500" fill="hold"/>
                                        <p:tgtEl>
                                          <p:spTgt spid="10"/>
                                        </p:tgtEl>
                                        <p:attrNameLst>
                                          <p:attrName>ppt_y</p:attrName>
                                        </p:attrNameLst>
                                      </p:cBhvr>
                                      <p:tavLst>
                                        <p:tav tm="0">
                                          <p:val>
                                            <p:strVal val="0-#ppt_h/2"/>
                                          </p:val>
                                        </p:tav>
                                        <p:tav tm="100000">
                                          <p:val>
                                            <p:strVal val="#ppt_y"/>
                                          </p:val>
                                        </p:tav>
                                      </p:tavLst>
                                    </p:anim>
                                  </p:childTnLst>
                                </p:cTn>
                              </p:par>
                              <p:par>
                                <p:cTn id="76" presetID="2" presetClass="entr" presetSubtype="1"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additive="base">
                                        <p:cTn id="78" dur="500" fill="hold"/>
                                        <p:tgtEl>
                                          <p:spTgt spid="12"/>
                                        </p:tgtEl>
                                        <p:attrNameLst>
                                          <p:attrName>ppt_x</p:attrName>
                                        </p:attrNameLst>
                                      </p:cBhvr>
                                      <p:tavLst>
                                        <p:tav tm="0">
                                          <p:val>
                                            <p:strVal val="#ppt_x"/>
                                          </p:val>
                                        </p:tav>
                                        <p:tav tm="100000">
                                          <p:val>
                                            <p:strVal val="#ppt_x"/>
                                          </p:val>
                                        </p:tav>
                                      </p:tavLst>
                                    </p:anim>
                                    <p:anim calcmode="lin" valueType="num">
                                      <p:cBhvr additive="base">
                                        <p:cTn id="79" dur="500" fill="hold"/>
                                        <p:tgtEl>
                                          <p:spTgt spid="12"/>
                                        </p:tgtEl>
                                        <p:attrNameLst>
                                          <p:attrName>ppt_y</p:attrName>
                                        </p:attrNameLst>
                                      </p:cBhvr>
                                      <p:tavLst>
                                        <p:tav tm="0">
                                          <p:val>
                                            <p:strVal val="0-#ppt_h/2"/>
                                          </p:val>
                                        </p:tav>
                                        <p:tav tm="100000">
                                          <p:val>
                                            <p:strVal val="#ppt_y"/>
                                          </p:val>
                                        </p:tav>
                                      </p:tavLst>
                                    </p:anim>
                                  </p:childTnLst>
                                </p:cTn>
                              </p:par>
                              <p:par>
                                <p:cTn id="80" presetID="2" presetClass="entr" presetSubtype="1" fill="hold" grpId="0" nodeType="withEffect">
                                  <p:stCondLst>
                                    <p:cond delay="0"/>
                                  </p:stCondLst>
                                  <p:childTnLst>
                                    <p:set>
                                      <p:cBhvr>
                                        <p:cTn id="81" dur="1" fill="hold">
                                          <p:stCondLst>
                                            <p:cond delay="0"/>
                                          </p:stCondLst>
                                        </p:cTn>
                                        <p:tgtEl>
                                          <p:spTgt spid="15"/>
                                        </p:tgtEl>
                                        <p:attrNameLst>
                                          <p:attrName>style.visibility</p:attrName>
                                        </p:attrNameLst>
                                      </p:cBhvr>
                                      <p:to>
                                        <p:strVal val="visible"/>
                                      </p:to>
                                    </p:set>
                                    <p:anim calcmode="lin" valueType="num">
                                      <p:cBhvr additive="base">
                                        <p:cTn id="82" dur="500" fill="hold"/>
                                        <p:tgtEl>
                                          <p:spTgt spid="15"/>
                                        </p:tgtEl>
                                        <p:attrNameLst>
                                          <p:attrName>ppt_x</p:attrName>
                                        </p:attrNameLst>
                                      </p:cBhvr>
                                      <p:tavLst>
                                        <p:tav tm="0">
                                          <p:val>
                                            <p:strVal val="#ppt_x"/>
                                          </p:val>
                                        </p:tav>
                                        <p:tav tm="100000">
                                          <p:val>
                                            <p:strVal val="#ppt_x"/>
                                          </p:val>
                                        </p:tav>
                                      </p:tavLst>
                                    </p:anim>
                                    <p:anim calcmode="lin" valueType="num">
                                      <p:cBhvr additive="base">
                                        <p:cTn id="83" dur="500" fill="hold"/>
                                        <p:tgtEl>
                                          <p:spTgt spid="15"/>
                                        </p:tgtEl>
                                        <p:attrNameLst>
                                          <p:attrName>ppt_y</p:attrName>
                                        </p:attrNameLst>
                                      </p:cBhvr>
                                      <p:tavLst>
                                        <p:tav tm="0">
                                          <p:val>
                                            <p:strVal val="0-#ppt_h/2"/>
                                          </p:val>
                                        </p:tav>
                                        <p:tav tm="100000">
                                          <p:val>
                                            <p:strVal val="#ppt_y"/>
                                          </p:val>
                                        </p:tav>
                                      </p:tavLst>
                                    </p:anim>
                                  </p:childTnLst>
                                </p:cTn>
                              </p:par>
                              <p:par>
                                <p:cTn id="84" presetID="2" presetClass="entr" presetSubtype="1" fill="hold" grpId="0"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additive="base">
                                        <p:cTn id="86" dur="500" fill="hold"/>
                                        <p:tgtEl>
                                          <p:spTgt spid="18"/>
                                        </p:tgtEl>
                                        <p:attrNameLst>
                                          <p:attrName>ppt_x</p:attrName>
                                        </p:attrNameLst>
                                      </p:cBhvr>
                                      <p:tavLst>
                                        <p:tav tm="0">
                                          <p:val>
                                            <p:strVal val="#ppt_x"/>
                                          </p:val>
                                        </p:tav>
                                        <p:tav tm="100000">
                                          <p:val>
                                            <p:strVal val="#ppt_x"/>
                                          </p:val>
                                        </p:tav>
                                      </p:tavLst>
                                    </p:anim>
                                    <p:anim calcmode="lin" valueType="num">
                                      <p:cBhvr additive="base">
                                        <p:cTn id="87" dur="500" fill="hold"/>
                                        <p:tgtEl>
                                          <p:spTgt spid="18"/>
                                        </p:tgtEl>
                                        <p:attrNameLst>
                                          <p:attrName>ppt_y</p:attrName>
                                        </p:attrNameLst>
                                      </p:cBhvr>
                                      <p:tavLst>
                                        <p:tav tm="0">
                                          <p:val>
                                            <p:strVal val="0-#ppt_h/2"/>
                                          </p:val>
                                        </p:tav>
                                        <p:tav tm="100000">
                                          <p:val>
                                            <p:strVal val="#ppt_y"/>
                                          </p:val>
                                        </p:tav>
                                      </p:tavLst>
                                    </p:anim>
                                  </p:childTnLst>
                                </p:cTn>
                              </p:par>
                              <p:par>
                                <p:cTn id="88" presetID="2" presetClass="entr" presetSubtype="1" fill="hold" grpId="0" nodeType="with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500" fill="hold"/>
                                        <p:tgtEl>
                                          <p:spTgt spid="21"/>
                                        </p:tgtEl>
                                        <p:attrNameLst>
                                          <p:attrName>ppt_x</p:attrName>
                                        </p:attrNameLst>
                                      </p:cBhvr>
                                      <p:tavLst>
                                        <p:tav tm="0">
                                          <p:val>
                                            <p:strVal val="#ppt_x"/>
                                          </p:val>
                                        </p:tav>
                                        <p:tav tm="100000">
                                          <p:val>
                                            <p:strVal val="#ppt_x"/>
                                          </p:val>
                                        </p:tav>
                                      </p:tavLst>
                                    </p:anim>
                                    <p:anim calcmode="lin" valueType="num">
                                      <p:cBhvr additive="base">
                                        <p:cTn id="91" dur="500" fill="hold"/>
                                        <p:tgtEl>
                                          <p:spTgt spid="21"/>
                                        </p:tgtEl>
                                        <p:attrNameLst>
                                          <p:attrName>ppt_y</p:attrName>
                                        </p:attrNameLst>
                                      </p:cBhvr>
                                      <p:tavLst>
                                        <p:tav tm="0">
                                          <p:val>
                                            <p:strVal val="0-#ppt_h/2"/>
                                          </p:val>
                                        </p:tav>
                                        <p:tav tm="100000">
                                          <p:val>
                                            <p:strVal val="#ppt_y"/>
                                          </p:val>
                                        </p:tav>
                                      </p:tavLst>
                                    </p:anim>
                                  </p:childTnLst>
                                </p:cTn>
                              </p:par>
                              <p:par>
                                <p:cTn id="92" presetID="2" presetClass="entr" presetSubtype="1"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 calcmode="lin" valueType="num">
                                      <p:cBhvr additive="base">
                                        <p:cTn id="94" dur="500" fill="hold"/>
                                        <p:tgtEl>
                                          <p:spTgt spid="28"/>
                                        </p:tgtEl>
                                        <p:attrNameLst>
                                          <p:attrName>ppt_x</p:attrName>
                                        </p:attrNameLst>
                                      </p:cBhvr>
                                      <p:tavLst>
                                        <p:tav tm="0">
                                          <p:val>
                                            <p:strVal val="#ppt_x"/>
                                          </p:val>
                                        </p:tav>
                                        <p:tav tm="100000">
                                          <p:val>
                                            <p:strVal val="#ppt_x"/>
                                          </p:val>
                                        </p:tav>
                                      </p:tavLst>
                                    </p:anim>
                                    <p:anim calcmode="lin" valueType="num">
                                      <p:cBhvr additive="base">
                                        <p:cTn id="95" dur="500" fill="hold"/>
                                        <p:tgtEl>
                                          <p:spTgt spid="28"/>
                                        </p:tgtEl>
                                        <p:attrNameLst>
                                          <p:attrName>ppt_y</p:attrName>
                                        </p:attrNameLst>
                                      </p:cBhvr>
                                      <p:tavLst>
                                        <p:tav tm="0">
                                          <p:val>
                                            <p:strVal val="0-#ppt_h/2"/>
                                          </p:val>
                                        </p:tav>
                                        <p:tav tm="100000">
                                          <p:val>
                                            <p:strVal val="#ppt_y"/>
                                          </p:val>
                                        </p:tav>
                                      </p:tavLst>
                                    </p:anim>
                                  </p:childTnLst>
                                </p:cTn>
                              </p:par>
                              <p:par>
                                <p:cTn id="96" presetID="2" presetClass="entr" presetSubtype="1" fill="hold" nodeType="withEffect">
                                  <p:stCondLst>
                                    <p:cond delay="0"/>
                                  </p:stCondLst>
                                  <p:childTnLst>
                                    <p:set>
                                      <p:cBhvr>
                                        <p:cTn id="97" dur="1" fill="hold">
                                          <p:stCondLst>
                                            <p:cond delay="0"/>
                                          </p:stCondLst>
                                        </p:cTn>
                                        <p:tgtEl>
                                          <p:spTgt spid="29"/>
                                        </p:tgtEl>
                                        <p:attrNameLst>
                                          <p:attrName>style.visibility</p:attrName>
                                        </p:attrNameLst>
                                      </p:cBhvr>
                                      <p:to>
                                        <p:strVal val="visible"/>
                                      </p:to>
                                    </p:set>
                                    <p:anim calcmode="lin" valueType="num">
                                      <p:cBhvr additive="base">
                                        <p:cTn id="98" dur="500" fill="hold"/>
                                        <p:tgtEl>
                                          <p:spTgt spid="29"/>
                                        </p:tgtEl>
                                        <p:attrNameLst>
                                          <p:attrName>ppt_x</p:attrName>
                                        </p:attrNameLst>
                                      </p:cBhvr>
                                      <p:tavLst>
                                        <p:tav tm="0">
                                          <p:val>
                                            <p:strVal val="#ppt_x"/>
                                          </p:val>
                                        </p:tav>
                                        <p:tav tm="100000">
                                          <p:val>
                                            <p:strVal val="#ppt_x"/>
                                          </p:val>
                                        </p:tav>
                                      </p:tavLst>
                                    </p:anim>
                                    <p:anim calcmode="lin" valueType="num">
                                      <p:cBhvr additive="base">
                                        <p:cTn id="99" dur="500" fill="hold"/>
                                        <p:tgtEl>
                                          <p:spTgt spid="29"/>
                                        </p:tgtEl>
                                        <p:attrNameLst>
                                          <p:attrName>ppt_y</p:attrName>
                                        </p:attrNameLst>
                                      </p:cBhvr>
                                      <p:tavLst>
                                        <p:tav tm="0">
                                          <p:val>
                                            <p:strVal val="0-#ppt_h/2"/>
                                          </p:val>
                                        </p:tav>
                                        <p:tav tm="100000">
                                          <p:val>
                                            <p:strVal val="#ppt_y"/>
                                          </p:val>
                                        </p:tav>
                                      </p:tavLst>
                                    </p:anim>
                                  </p:childTnLst>
                                </p:cTn>
                              </p:par>
                              <p:par>
                                <p:cTn id="100" presetID="2" presetClass="entr" presetSubtype="1" fill="hold" nodeType="with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additive="base">
                                        <p:cTn id="102" dur="500" fill="hold"/>
                                        <p:tgtEl>
                                          <p:spTgt spid="30"/>
                                        </p:tgtEl>
                                        <p:attrNameLst>
                                          <p:attrName>ppt_x</p:attrName>
                                        </p:attrNameLst>
                                      </p:cBhvr>
                                      <p:tavLst>
                                        <p:tav tm="0">
                                          <p:val>
                                            <p:strVal val="#ppt_x"/>
                                          </p:val>
                                        </p:tav>
                                        <p:tav tm="100000">
                                          <p:val>
                                            <p:strVal val="#ppt_x"/>
                                          </p:val>
                                        </p:tav>
                                      </p:tavLst>
                                    </p:anim>
                                    <p:anim calcmode="lin" valueType="num">
                                      <p:cBhvr additive="base">
                                        <p:cTn id="103" dur="500" fill="hold"/>
                                        <p:tgtEl>
                                          <p:spTgt spid="30"/>
                                        </p:tgtEl>
                                        <p:attrNameLst>
                                          <p:attrName>ppt_y</p:attrName>
                                        </p:attrNameLst>
                                      </p:cBhvr>
                                      <p:tavLst>
                                        <p:tav tm="0">
                                          <p:val>
                                            <p:strVal val="0-#ppt_h/2"/>
                                          </p:val>
                                        </p:tav>
                                        <p:tav tm="100000">
                                          <p:val>
                                            <p:strVal val="#ppt_y"/>
                                          </p:val>
                                        </p:tav>
                                      </p:tavLst>
                                    </p:anim>
                                  </p:childTnLst>
                                </p:cTn>
                              </p:par>
                              <p:par>
                                <p:cTn id="104" presetID="2" presetClass="entr" presetSubtype="1" fill="hold" grpId="0" nodeType="withEffect">
                                  <p:stCondLst>
                                    <p:cond delay="0"/>
                                  </p:stCondLst>
                                  <p:childTnLst>
                                    <p:set>
                                      <p:cBhvr>
                                        <p:cTn id="105" dur="1" fill="hold">
                                          <p:stCondLst>
                                            <p:cond delay="0"/>
                                          </p:stCondLst>
                                        </p:cTn>
                                        <p:tgtEl>
                                          <p:spTgt spid="38"/>
                                        </p:tgtEl>
                                        <p:attrNameLst>
                                          <p:attrName>style.visibility</p:attrName>
                                        </p:attrNameLst>
                                      </p:cBhvr>
                                      <p:to>
                                        <p:strVal val="visible"/>
                                      </p:to>
                                    </p:set>
                                    <p:anim calcmode="lin" valueType="num">
                                      <p:cBhvr additive="base">
                                        <p:cTn id="106" dur="500" fill="hold"/>
                                        <p:tgtEl>
                                          <p:spTgt spid="38"/>
                                        </p:tgtEl>
                                        <p:attrNameLst>
                                          <p:attrName>ppt_x</p:attrName>
                                        </p:attrNameLst>
                                      </p:cBhvr>
                                      <p:tavLst>
                                        <p:tav tm="0">
                                          <p:val>
                                            <p:strVal val="#ppt_x"/>
                                          </p:val>
                                        </p:tav>
                                        <p:tav tm="100000">
                                          <p:val>
                                            <p:strVal val="#ppt_x"/>
                                          </p:val>
                                        </p:tav>
                                      </p:tavLst>
                                    </p:anim>
                                    <p:anim calcmode="lin" valueType="num">
                                      <p:cBhvr additive="base">
                                        <p:cTn id="107" dur="500" fill="hold"/>
                                        <p:tgtEl>
                                          <p:spTgt spid="38"/>
                                        </p:tgtEl>
                                        <p:attrNameLst>
                                          <p:attrName>ppt_y</p:attrName>
                                        </p:attrNameLst>
                                      </p:cBhvr>
                                      <p:tavLst>
                                        <p:tav tm="0">
                                          <p:val>
                                            <p:strVal val="0-#ppt_h/2"/>
                                          </p:val>
                                        </p:tav>
                                        <p:tav tm="100000">
                                          <p:val>
                                            <p:strVal val="#ppt_y"/>
                                          </p:val>
                                        </p:tav>
                                      </p:tavLst>
                                    </p:anim>
                                  </p:childTnLst>
                                </p:cTn>
                              </p:par>
                              <p:par>
                                <p:cTn id="108" presetID="2" presetClass="entr" presetSubtype="1" fill="hold" grpId="0" nodeType="withEffect">
                                  <p:stCondLst>
                                    <p:cond delay="0"/>
                                  </p:stCondLst>
                                  <p:childTnLst>
                                    <p:set>
                                      <p:cBhvr>
                                        <p:cTn id="109" dur="1" fill="hold">
                                          <p:stCondLst>
                                            <p:cond delay="0"/>
                                          </p:stCondLst>
                                        </p:cTn>
                                        <p:tgtEl>
                                          <p:spTgt spid="42"/>
                                        </p:tgtEl>
                                        <p:attrNameLst>
                                          <p:attrName>style.visibility</p:attrName>
                                        </p:attrNameLst>
                                      </p:cBhvr>
                                      <p:to>
                                        <p:strVal val="visible"/>
                                      </p:to>
                                    </p:set>
                                    <p:anim calcmode="lin" valueType="num">
                                      <p:cBhvr additive="base">
                                        <p:cTn id="110" dur="500" fill="hold"/>
                                        <p:tgtEl>
                                          <p:spTgt spid="42"/>
                                        </p:tgtEl>
                                        <p:attrNameLst>
                                          <p:attrName>ppt_x</p:attrName>
                                        </p:attrNameLst>
                                      </p:cBhvr>
                                      <p:tavLst>
                                        <p:tav tm="0">
                                          <p:val>
                                            <p:strVal val="#ppt_x"/>
                                          </p:val>
                                        </p:tav>
                                        <p:tav tm="100000">
                                          <p:val>
                                            <p:strVal val="#ppt_x"/>
                                          </p:val>
                                        </p:tav>
                                      </p:tavLst>
                                    </p:anim>
                                    <p:anim calcmode="lin" valueType="num">
                                      <p:cBhvr additive="base">
                                        <p:cTn id="111" dur="500" fill="hold"/>
                                        <p:tgtEl>
                                          <p:spTgt spid="42"/>
                                        </p:tgtEl>
                                        <p:attrNameLst>
                                          <p:attrName>ppt_y</p:attrName>
                                        </p:attrNameLst>
                                      </p:cBhvr>
                                      <p:tavLst>
                                        <p:tav tm="0">
                                          <p:val>
                                            <p:strVal val="0-#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14" presetClass="entr" presetSubtype="10" fill="hold" grpId="0" nodeType="clickEffect">
                                  <p:stCondLst>
                                    <p:cond delay="0"/>
                                  </p:stCondLst>
                                  <p:childTnLst>
                                    <p:set>
                                      <p:cBhvr>
                                        <p:cTn id="115" dur="1" fill="hold">
                                          <p:stCondLst>
                                            <p:cond delay="0"/>
                                          </p:stCondLst>
                                        </p:cTn>
                                        <p:tgtEl>
                                          <p:spTgt spid="5"/>
                                        </p:tgtEl>
                                        <p:attrNameLst>
                                          <p:attrName>style.visibility</p:attrName>
                                        </p:attrNameLst>
                                      </p:cBhvr>
                                      <p:to>
                                        <p:strVal val="visible"/>
                                      </p:to>
                                    </p:set>
                                    <p:animEffect transition="in" filter="randombar(horizontal)">
                                      <p:cBhvr>
                                        <p:cTn id="116" dur="500"/>
                                        <p:tgtEl>
                                          <p:spTgt spid="5"/>
                                        </p:tgtEl>
                                      </p:cBhvr>
                                    </p:animEffect>
                                  </p:childTnLst>
                                </p:cTn>
                              </p:par>
                              <p:par>
                                <p:cTn id="117" presetID="14" presetClass="entr" presetSubtype="10" fill="hold" grpId="0" nodeType="withEffect">
                                  <p:stCondLst>
                                    <p:cond delay="0"/>
                                  </p:stCondLst>
                                  <p:childTnLst>
                                    <p:set>
                                      <p:cBhvr>
                                        <p:cTn id="118" dur="1" fill="hold">
                                          <p:stCondLst>
                                            <p:cond delay="0"/>
                                          </p:stCondLst>
                                        </p:cTn>
                                        <p:tgtEl>
                                          <p:spTgt spid="9"/>
                                        </p:tgtEl>
                                        <p:attrNameLst>
                                          <p:attrName>style.visibility</p:attrName>
                                        </p:attrNameLst>
                                      </p:cBhvr>
                                      <p:to>
                                        <p:strVal val="visible"/>
                                      </p:to>
                                    </p:set>
                                    <p:animEffect transition="in" filter="randombar(horizontal)">
                                      <p:cBhvr>
                                        <p:cTn id="119" dur="500"/>
                                        <p:tgtEl>
                                          <p:spTgt spid="9"/>
                                        </p:tgtEl>
                                      </p:cBhvr>
                                    </p:animEffect>
                                  </p:childTnLst>
                                </p:cTn>
                              </p:par>
                              <p:par>
                                <p:cTn id="120" presetID="14" presetClass="entr" presetSubtype="10" fill="hold" grpId="0" nodeType="with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randombar(horizontal)">
                                      <p:cBhvr>
                                        <p:cTn id="122" dur="500"/>
                                        <p:tgtEl>
                                          <p:spTgt spid="13"/>
                                        </p:tgtEl>
                                      </p:cBhvr>
                                    </p:animEffect>
                                  </p:childTnLst>
                                </p:cTn>
                              </p:par>
                              <p:par>
                                <p:cTn id="123" presetID="14" presetClass="entr" presetSubtype="10" fill="hold" grpId="0" nodeType="withEffect">
                                  <p:stCondLst>
                                    <p:cond delay="0"/>
                                  </p:stCondLst>
                                  <p:childTnLst>
                                    <p:set>
                                      <p:cBhvr>
                                        <p:cTn id="124" dur="1" fill="hold">
                                          <p:stCondLst>
                                            <p:cond delay="0"/>
                                          </p:stCondLst>
                                        </p:cTn>
                                        <p:tgtEl>
                                          <p:spTgt spid="19"/>
                                        </p:tgtEl>
                                        <p:attrNameLst>
                                          <p:attrName>style.visibility</p:attrName>
                                        </p:attrNameLst>
                                      </p:cBhvr>
                                      <p:to>
                                        <p:strVal val="visible"/>
                                      </p:to>
                                    </p:set>
                                    <p:animEffect transition="in" filter="randombar(horizontal)">
                                      <p:cBhvr>
                                        <p:cTn id="125" dur="500"/>
                                        <p:tgtEl>
                                          <p:spTgt spid="19"/>
                                        </p:tgtEl>
                                      </p:cBhvr>
                                    </p:animEffect>
                                  </p:childTnLst>
                                </p:cTn>
                              </p:par>
                              <p:par>
                                <p:cTn id="126" presetID="14" presetClass="entr" presetSubtype="10"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Effect transition="in" filter="randombar(horizontal)">
                                      <p:cBhvr>
                                        <p:cTn id="128" dur="500"/>
                                        <p:tgtEl>
                                          <p:spTgt spid="23"/>
                                        </p:tgtEl>
                                      </p:cBhvr>
                                    </p:animEffect>
                                  </p:childTnLst>
                                </p:cTn>
                              </p:par>
                              <p:par>
                                <p:cTn id="129" presetID="14" presetClass="entr" presetSubtype="10" fill="hold" nodeType="withEffect">
                                  <p:stCondLst>
                                    <p:cond delay="0"/>
                                  </p:stCondLst>
                                  <p:childTnLst>
                                    <p:set>
                                      <p:cBhvr>
                                        <p:cTn id="130" dur="1" fill="hold">
                                          <p:stCondLst>
                                            <p:cond delay="0"/>
                                          </p:stCondLst>
                                        </p:cTn>
                                        <p:tgtEl>
                                          <p:spTgt spid="31"/>
                                        </p:tgtEl>
                                        <p:attrNameLst>
                                          <p:attrName>style.visibility</p:attrName>
                                        </p:attrNameLst>
                                      </p:cBhvr>
                                      <p:to>
                                        <p:strVal val="visible"/>
                                      </p:to>
                                    </p:set>
                                    <p:animEffect transition="in" filter="randombar(horizontal)">
                                      <p:cBhvr>
                                        <p:cTn id="131" dur="500"/>
                                        <p:tgtEl>
                                          <p:spTgt spid="31"/>
                                        </p:tgtEl>
                                      </p:cBhvr>
                                    </p:animEffect>
                                  </p:childTnLst>
                                </p:cTn>
                              </p:par>
                              <p:par>
                                <p:cTn id="132" presetID="14" presetClass="entr" presetSubtype="10" fill="hold" nodeType="with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randombar(horizontal)">
                                      <p:cBhvr>
                                        <p:cTn id="134" dur="500"/>
                                        <p:tgtEl>
                                          <p:spTgt spid="32"/>
                                        </p:tgtEl>
                                      </p:cBhvr>
                                    </p:animEffect>
                                  </p:childTnLst>
                                </p:cTn>
                              </p:par>
                              <p:par>
                                <p:cTn id="135" presetID="14" presetClass="entr" presetSubtype="10" fill="hold" nodeType="with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randombar(horizontal)">
                                      <p:cBhvr>
                                        <p:cTn id="137" dur="500"/>
                                        <p:tgtEl>
                                          <p:spTgt spid="33"/>
                                        </p:tgtEl>
                                      </p:cBhvr>
                                    </p:animEffect>
                                  </p:childTnLst>
                                </p:cTn>
                              </p:par>
                              <p:par>
                                <p:cTn id="138" presetID="14" presetClass="entr" presetSubtype="10" fill="hold" grpId="0" nodeType="with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randombar(horizontal)">
                                      <p:cBhvr>
                                        <p:cTn id="140" dur="500"/>
                                        <p:tgtEl>
                                          <p:spTgt spid="37"/>
                                        </p:tgtEl>
                                      </p:cBhvr>
                                    </p:animEffect>
                                  </p:childTnLst>
                                </p:cTn>
                              </p:par>
                              <p:par>
                                <p:cTn id="141" presetID="14" presetClass="entr" presetSubtype="10" fill="hold" grpId="0" nodeType="withEffect">
                                  <p:stCondLst>
                                    <p:cond delay="0"/>
                                  </p:stCondLst>
                                  <p:childTnLst>
                                    <p:set>
                                      <p:cBhvr>
                                        <p:cTn id="142" dur="1" fill="hold">
                                          <p:stCondLst>
                                            <p:cond delay="0"/>
                                          </p:stCondLst>
                                        </p:cTn>
                                        <p:tgtEl>
                                          <p:spTgt spid="40"/>
                                        </p:tgtEl>
                                        <p:attrNameLst>
                                          <p:attrName>style.visibility</p:attrName>
                                        </p:attrNameLst>
                                      </p:cBhvr>
                                      <p:to>
                                        <p:strVal val="visible"/>
                                      </p:to>
                                    </p:set>
                                    <p:animEffect transition="in" filter="randombar(horizontal)">
                                      <p:cBhvr>
                                        <p:cTn id="143" dur="500"/>
                                        <p:tgtEl>
                                          <p:spTgt spid="40"/>
                                        </p:tgtEl>
                                      </p:cBhvr>
                                    </p:animEffect>
                                  </p:childTnLst>
                                </p:cTn>
                              </p:par>
                              <p:par>
                                <p:cTn id="144" presetID="14" presetClass="entr" presetSubtype="10" fill="hold" grpId="0" nodeType="withEffect">
                                  <p:stCondLst>
                                    <p:cond delay="0"/>
                                  </p:stCondLst>
                                  <p:childTnLst>
                                    <p:set>
                                      <p:cBhvr>
                                        <p:cTn id="145" dur="1" fill="hold">
                                          <p:stCondLst>
                                            <p:cond delay="0"/>
                                          </p:stCondLst>
                                        </p:cTn>
                                        <p:tgtEl>
                                          <p:spTgt spid="43"/>
                                        </p:tgtEl>
                                        <p:attrNameLst>
                                          <p:attrName>style.visibility</p:attrName>
                                        </p:attrNameLst>
                                      </p:cBhvr>
                                      <p:to>
                                        <p:strVal val="visible"/>
                                      </p:to>
                                    </p:set>
                                    <p:animEffect transition="in" filter="randombar(horizontal)">
                                      <p:cBhvr>
                                        <p:cTn id="14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animBg="1"/>
      <p:bldP spid="6" grpId="0" animBg="1"/>
      <p:bldP spid="7" grpId="0" animBg="1"/>
      <p:bldP spid="8" grpId="0" animBg="1"/>
      <p:bldP spid="9" grpId="0" animBg="1"/>
      <p:bldP spid="10" grpId="0" animBg="1"/>
      <p:bldP spid="11" grpId="0" animBg="1"/>
      <p:bldP spid="12" grpId="0" animBg="1"/>
      <p:bldP spid="13" grpId="0" animBg="1"/>
      <p:bldP spid="15" grpId="0"/>
      <p:bldP spid="18" grpId="0"/>
      <p:bldP spid="19" grpId="0"/>
      <p:bldP spid="20" grpId="0"/>
      <p:bldP spid="21" grpId="0"/>
      <p:bldP spid="23" grpId="0"/>
      <p:bldP spid="24" grpId="0"/>
      <p:bldP spid="37" grpId="0" animBg="1"/>
      <p:bldP spid="38" grpId="0" animBg="1"/>
      <p:bldP spid="39" grpId="0" animBg="1"/>
      <p:bldP spid="40" grpId="0"/>
      <p:bldP spid="41" grpId="0"/>
      <p:bldP spid="42" grpId="0"/>
      <p:bldP spid="43" grpId="0"/>
      <p:bldP spid="4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pad.png">
            <a:extLst>
              <a:ext uri="{FF2B5EF4-FFF2-40B4-BE49-F238E27FC236}">
                <a16:creationId xmlns:a16="http://schemas.microsoft.com/office/drawing/2014/main" id="{A78A7D26-207E-44E0-BA88-6156145258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9172" y="930806"/>
            <a:ext cx="3342951" cy="4996388"/>
          </a:xfrm>
          <a:prstGeom prst="rect">
            <a:avLst/>
          </a:prstGeom>
        </p:spPr>
      </p:pic>
      <p:sp>
        <p:nvSpPr>
          <p:cNvPr id="11" name="TextBox 10">
            <a:extLst>
              <a:ext uri="{FF2B5EF4-FFF2-40B4-BE49-F238E27FC236}">
                <a16:creationId xmlns:a16="http://schemas.microsoft.com/office/drawing/2014/main" id="{D3A025F5-2B5C-480F-9290-50CD571AF1B4}"/>
              </a:ext>
            </a:extLst>
          </p:cNvPr>
          <p:cNvSpPr txBox="1"/>
          <p:nvPr/>
        </p:nvSpPr>
        <p:spPr>
          <a:xfrm>
            <a:off x="8148373" y="6213207"/>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12" name="TextBox 11">
            <a:extLst>
              <a:ext uri="{FF2B5EF4-FFF2-40B4-BE49-F238E27FC236}">
                <a16:creationId xmlns:a16="http://schemas.microsoft.com/office/drawing/2014/main" id="{866ED93A-800E-44B2-A06D-1851FE3396DE}"/>
              </a:ext>
            </a:extLst>
          </p:cNvPr>
          <p:cNvSpPr txBox="1"/>
          <p:nvPr/>
        </p:nvSpPr>
        <p:spPr>
          <a:xfrm>
            <a:off x="1051560" y="1157519"/>
            <a:ext cx="3162981"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TABLET</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LAYOUT</a:t>
            </a:r>
          </a:p>
        </p:txBody>
      </p:sp>
      <p:sp>
        <p:nvSpPr>
          <p:cNvPr id="13" name="TextBox 12">
            <a:extLst>
              <a:ext uri="{FF2B5EF4-FFF2-40B4-BE49-F238E27FC236}">
                <a16:creationId xmlns:a16="http://schemas.microsoft.com/office/drawing/2014/main" id="{99A20565-8A83-4A15-8DB1-D3446F9D99B1}"/>
              </a:ext>
            </a:extLst>
          </p:cNvPr>
          <p:cNvSpPr txBox="1"/>
          <p:nvPr/>
        </p:nvSpPr>
        <p:spPr>
          <a:xfrm>
            <a:off x="1051560" y="2227043"/>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4" name="Rectangle 13">
            <a:extLst>
              <a:ext uri="{FF2B5EF4-FFF2-40B4-BE49-F238E27FC236}">
                <a16:creationId xmlns:a16="http://schemas.microsoft.com/office/drawing/2014/main" id="{A47BA3E2-27EC-4DDE-9A2D-2986D861805C}"/>
              </a:ext>
            </a:extLst>
          </p:cNvPr>
          <p:cNvSpPr/>
          <p:nvPr/>
        </p:nvSpPr>
        <p:spPr>
          <a:xfrm>
            <a:off x="1051560" y="2627013"/>
            <a:ext cx="5363308" cy="861774"/>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4" name="Picture Placeholder 3">
            <a:extLst>
              <a:ext uri="{FF2B5EF4-FFF2-40B4-BE49-F238E27FC236}">
                <a16:creationId xmlns:a16="http://schemas.microsoft.com/office/drawing/2014/main" id="{78BB24EB-78B3-48B9-9E2D-86F3C28AA9FA}"/>
              </a:ext>
            </a:extLst>
          </p:cNvPr>
          <p:cNvSpPr>
            <a:spLocks noGrp="1"/>
          </p:cNvSpPr>
          <p:nvPr>
            <p:ph type="pic" sz="quarter" idx="33"/>
          </p:nvPr>
        </p:nvSpPr>
        <p:spPr/>
      </p:sp>
      <p:sp>
        <p:nvSpPr>
          <p:cNvPr id="6" name="Picture Placeholder 5">
            <a:extLst>
              <a:ext uri="{FF2B5EF4-FFF2-40B4-BE49-F238E27FC236}">
                <a16:creationId xmlns:a16="http://schemas.microsoft.com/office/drawing/2014/main" id="{DA5580CA-2867-437A-8249-1BE0282F2B46}"/>
              </a:ext>
            </a:extLst>
          </p:cNvPr>
          <p:cNvSpPr>
            <a:spLocks noGrp="1"/>
          </p:cNvSpPr>
          <p:nvPr>
            <p:ph type="pic" sz="quarter" idx="34"/>
          </p:nvPr>
        </p:nvSpPr>
        <p:spPr/>
      </p:sp>
    </p:spTree>
    <p:extLst>
      <p:ext uri="{BB962C8B-B14F-4D97-AF65-F5344CB8AC3E}">
        <p14:creationId xmlns:p14="http://schemas.microsoft.com/office/powerpoint/2010/main" val="42846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5"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randombar(vertical)">
                                      <p:cBhvr>
                                        <p:cTn id="18" dur="500"/>
                                        <p:tgtEl>
                                          <p:spTgt spid="2"/>
                                        </p:tgtEl>
                                      </p:cBhvr>
                                    </p:animEffect>
                                  </p:childTnLst>
                                </p:cTn>
                              </p:par>
                              <p:par>
                                <p:cTn id="19" presetID="14" presetClass="entr" presetSubtype="5"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randombar(vertic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E145114-1B2A-4E7A-93E1-BC36CA5F3D46}"/>
              </a:ext>
            </a:extLst>
          </p:cNvPr>
          <p:cNvSpPr/>
          <p:nvPr/>
        </p:nvSpPr>
        <p:spPr>
          <a:xfrm>
            <a:off x="655320" y="1544683"/>
            <a:ext cx="3825240" cy="376863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Freeform: Shape 7">
            <a:extLst>
              <a:ext uri="{FF2B5EF4-FFF2-40B4-BE49-F238E27FC236}">
                <a16:creationId xmlns:a16="http://schemas.microsoft.com/office/drawing/2014/main" id="{8CA7DF98-7BC4-44D9-97EC-EDB0321E2BBD}"/>
              </a:ext>
            </a:extLst>
          </p:cNvPr>
          <p:cNvSpPr/>
          <p:nvPr/>
        </p:nvSpPr>
        <p:spPr>
          <a:xfrm>
            <a:off x="4480560" y="1139483"/>
            <a:ext cx="7056120" cy="182880"/>
          </a:xfrm>
          <a:custGeom>
            <a:avLst/>
            <a:gdLst>
              <a:gd name="connsiteX0" fmla="*/ 0 w 6699206"/>
              <a:gd name="connsiteY0" fmla="*/ 0 h 182880"/>
              <a:gd name="connsiteX1" fmla="*/ 6699206 w 6699206"/>
              <a:gd name="connsiteY1" fmla="*/ 0 h 182880"/>
              <a:gd name="connsiteX2" fmla="*/ 6699206 w 6699206"/>
              <a:gd name="connsiteY2" fmla="*/ 182880 h 182880"/>
              <a:gd name="connsiteX3" fmla="*/ 156557 w 6699206"/>
              <a:gd name="connsiteY3" fmla="*/ 182880 h 182880"/>
            </a:gdLst>
            <a:ahLst/>
            <a:cxnLst>
              <a:cxn ang="0">
                <a:pos x="connsiteX0" y="connsiteY0"/>
              </a:cxn>
              <a:cxn ang="0">
                <a:pos x="connsiteX1" y="connsiteY1"/>
              </a:cxn>
              <a:cxn ang="0">
                <a:pos x="connsiteX2" y="connsiteY2"/>
              </a:cxn>
              <a:cxn ang="0">
                <a:pos x="connsiteX3" y="connsiteY3"/>
              </a:cxn>
            </a:cxnLst>
            <a:rect l="l" t="t" r="r" b="b"/>
            <a:pathLst>
              <a:path w="6699206" h="182880">
                <a:moveTo>
                  <a:pt x="0" y="0"/>
                </a:moveTo>
                <a:lnTo>
                  <a:pt x="6699206" y="0"/>
                </a:lnTo>
                <a:lnTo>
                  <a:pt x="6699206" y="182880"/>
                </a:lnTo>
                <a:lnTo>
                  <a:pt x="156557" y="182880"/>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9" name="TextBox 8">
            <a:extLst>
              <a:ext uri="{FF2B5EF4-FFF2-40B4-BE49-F238E27FC236}">
                <a16:creationId xmlns:a16="http://schemas.microsoft.com/office/drawing/2014/main" id="{6791B629-FAA7-4190-84FA-D9E1B18B6E78}"/>
              </a:ext>
            </a:extLst>
          </p:cNvPr>
          <p:cNvSpPr txBox="1"/>
          <p:nvPr/>
        </p:nvSpPr>
        <p:spPr>
          <a:xfrm>
            <a:off x="1133749" y="1987827"/>
            <a:ext cx="2868380" cy="1569660"/>
          </a:xfrm>
          <a:prstGeom prst="rect">
            <a:avLst/>
          </a:prstGeom>
          <a:noFill/>
        </p:spPr>
        <p:txBody>
          <a:bodyPr wrap="square" rtlCol="0">
            <a:spAutoFit/>
          </a:bodyPr>
          <a:lstStyle/>
          <a:p>
            <a:pPr algn="ct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BREAK</a:t>
            </a:r>
          </a:p>
          <a:p>
            <a:pPr algn="ct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SLIDE</a:t>
            </a:r>
          </a:p>
        </p:txBody>
      </p:sp>
      <p:sp>
        <p:nvSpPr>
          <p:cNvPr id="10" name="TextBox 9">
            <a:extLst>
              <a:ext uri="{FF2B5EF4-FFF2-40B4-BE49-F238E27FC236}">
                <a16:creationId xmlns:a16="http://schemas.microsoft.com/office/drawing/2014/main" id="{9490F1A4-ADE8-407B-81B0-E59A427E7E4C}"/>
              </a:ext>
            </a:extLst>
          </p:cNvPr>
          <p:cNvSpPr txBox="1"/>
          <p:nvPr/>
        </p:nvSpPr>
        <p:spPr>
          <a:xfrm>
            <a:off x="971189" y="3426683"/>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2" name="Rectangle 11">
            <a:extLst>
              <a:ext uri="{FF2B5EF4-FFF2-40B4-BE49-F238E27FC236}">
                <a16:creationId xmlns:a16="http://schemas.microsoft.com/office/drawing/2014/main" id="{765A2A21-9DCA-48C1-B7DE-A66A86CA80D7}"/>
              </a:ext>
            </a:extLst>
          </p:cNvPr>
          <p:cNvSpPr/>
          <p:nvPr/>
        </p:nvSpPr>
        <p:spPr>
          <a:xfrm>
            <a:off x="971187" y="3816038"/>
            <a:ext cx="3193503" cy="1054135"/>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a:t>
            </a:r>
          </a:p>
        </p:txBody>
      </p:sp>
      <p:sp>
        <p:nvSpPr>
          <p:cNvPr id="15" name="TextBox 14">
            <a:extLst>
              <a:ext uri="{FF2B5EF4-FFF2-40B4-BE49-F238E27FC236}">
                <a16:creationId xmlns:a16="http://schemas.microsoft.com/office/drawing/2014/main" id="{29EFC2FA-58E6-4AFE-86EE-744C92363006}"/>
              </a:ext>
            </a:extLst>
          </p:cNvPr>
          <p:cNvSpPr txBox="1"/>
          <p:nvPr/>
        </p:nvSpPr>
        <p:spPr>
          <a:xfrm>
            <a:off x="8088649" y="5580017"/>
            <a:ext cx="3448031" cy="276999"/>
          </a:xfrm>
          <a:prstGeom prst="rect">
            <a:avLst/>
          </a:prstGeom>
          <a:noFill/>
        </p:spPr>
        <p:txBody>
          <a:bodyPr wrap="square" rtlCol="0">
            <a:spAutoFit/>
          </a:bodyPr>
          <a:lstStyle/>
          <a:p>
            <a:pPr algn="r"/>
            <a:r>
              <a:rPr lang="en-US" sz="12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664A54A-BE78-46A7-8CA4-85AF2D6035ED}"/>
              </a:ext>
            </a:extLst>
          </p:cNvPr>
          <p:cNvSpPr>
            <a:spLocks noGrp="1"/>
          </p:cNvSpPr>
          <p:nvPr>
            <p:ph type="pic" sz="quarter" idx="30"/>
          </p:nvPr>
        </p:nvSpPr>
        <p:spPr/>
      </p:sp>
    </p:spTree>
    <p:extLst>
      <p:ext uri="{BB962C8B-B14F-4D97-AF65-F5344CB8AC3E}">
        <p14:creationId xmlns:p14="http://schemas.microsoft.com/office/powerpoint/2010/main" val="36178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right)">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P spid="12"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0F503F-D551-4466-814D-13688AF1CC26}"/>
              </a:ext>
            </a:extLst>
          </p:cNvPr>
          <p:cNvSpPr txBox="1"/>
          <p:nvPr/>
        </p:nvSpPr>
        <p:spPr>
          <a:xfrm>
            <a:off x="746686" y="2551837"/>
            <a:ext cx="306565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BREAK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SLIDE</a:t>
            </a:r>
          </a:p>
        </p:txBody>
      </p:sp>
      <p:sp>
        <p:nvSpPr>
          <p:cNvPr id="9" name="Freeform: Shape 8">
            <a:extLst>
              <a:ext uri="{FF2B5EF4-FFF2-40B4-BE49-F238E27FC236}">
                <a16:creationId xmlns:a16="http://schemas.microsoft.com/office/drawing/2014/main" id="{66D87678-9A24-47D2-9CD4-CFB5C0733A11}"/>
              </a:ext>
            </a:extLst>
          </p:cNvPr>
          <p:cNvSpPr/>
          <p:nvPr/>
        </p:nvSpPr>
        <p:spPr>
          <a:xfrm>
            <a:off x="2188074" y="381000"/>
            <a:ext cx="182880" cy="6096000"/>
          </a:xfrm>
          <a:custGeom>
            <a:avLst/>
            <a:gdLst>
              <a:gd name="connsiteX0" fmla="*/ 0 w 315975"/>
              <a:gd name="connsiteY0" fmla="*/ 3962399 h 6096000"/>
              <a:gd name="connsiteX1" fmla="*/ 315975 w 315975"/>
              <a:gd name="connsiteY1" fmla="*/ 3962399 h 6096000"/>
              <a:gd name="connsiteX2" fmla="*/ 315975 w 315975"/>
              <a:gd name="connsiteY2" fmla="*/ 6096000 h 6096000"/>
              <a:gd name="connsiteX3" fmla="*/ 0 w 315975"/>
              <a:gd name="connsiteY3" fmla="*/ 6096000 h 6096000"/>
              <a:gd name="connsiteX4" fmla="*/ 0 w 315975"/>
              <a:gd name="connsiteY4" fmla="*/ 0 h 6096000"/>
              <a:gd name="connsiteX5" fmla="*/ 315975 w 315975"/>
              <a:gd name="connsiteY5" fmla="*/ 0 h 6096000"/>
              <a:gd name="connsiteX6" fmla="*/ 315975 w 315975"/>
              <a:gd name="connsiteY6" fmla="*/ 2133599 h 6096000"/>
              <a:gd name="connsiteX7" fmla="*/ 0 w 315975"/>
              <a:gd name="connsiteY7" fmla="*/ 2133599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975" h="6096000">
                <a:moveTo>
                  <a:pt x="0" y="3962399"/>
                </a:moveTo>
                <a:lnTo>
                  <a:pt x="315975" y="3962399"/>
                </a:lnTo>
                <a:lnTo>
                  <a:pt x="315975" y="6096000"/>
                </a:lnTo>
                <a:lnTo>
                  <a:pt x="0" y="6096000"/>
                </a:lnTo>
                <a:close/>
                <a:moveTo>
                  <a:pt x="0" y="0"/>
                </a:moveTo>
                <a:lnTo>
                  <a:pt x="315975" y="0"/>
                </a:lnTo>
                <a:lnTo>
                  <a:pt x="315975" y="2133599"/>
                </a:lnTo>
                <a:lnTo>
                  <a:pt x="0" y="21335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6D1A535-CE51-48B5-A9BB-B4C00A7E82F5}"/>
              </a:ext>
            </a:extLst>
          </p:cNvPr>
          <p:cNvSpPr txBox="1"/>
          <p:nvPr/>
        </p:nvSpPr>
        <p:spPr>
          <a:xfrm>
            <a:off x="8184326" y="6044495"/>
            <a:ext cx="3448031" cy="276999"/>
          </a:xfrm>
          <a:prstGeom prst="rect">
            <a:avLst/>
          </a:prstGeom>
          <a:noFill/>
        </p:spPr>
        <p:txBody>
          <a:bodyPr wrap="square" rtlCol="0">
            <a:spAutoFit/>
          </a:bodyPr>
          <a:lstStyle/>
          <a:p>
            <a:pPr algn="r"/>
            <a:r>
              <a:rPr lang="en-US" sz="12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E8D0734-8F08-467E-BCF6-6DD79C7278BD}"/>
              </a:ext>
            </a:extLst>
          </p:cNvPr>
          <p:cNvSpPr>
            <a:spLocks noGrp="1"/>
          </p:cNvSpPr>
          <p:nvPr>
            <p:ph type="pic" sz="quarter" idx="10"/>
          </p:nvPr>
        </p:nvSpPr>
        <p:spPr/>
      </p:sp>
    </p:spTree>
    <p:extLst>
      <p:ext uri="{BB962C8B-B14F-4D97-AF65-F5344CB8AC3E}">
        <p14:creationId xmlns:p14="http://schemas.microsoft.com/office/powerpoint/2010/main" val="14502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13E43C7-A585-4205-8CD7-FF93346BE782}"/>
              </a:ext>
            </a:extLst>
          </p:cNvPr>
          <p:cNvSpPr/>
          <p:nvPr/>
        </p:nvSpPr>
        <p:spPr>
          <a:xfrm>
            <a:off x="1628503" y="1905000"/>
            <a:ext cx="8934994" cy="457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94769693-8D8D-4775-A225-C689C459C0A2}"/>
              </a:ext>
            </a:extLst>
          </p:cNvPr>
          <p:cNvSpPr txBox="1"/>
          <p:nvPr/>
        </p:nvSpPr>
        <p:spPr>
          <a:xfrm>
            <a:off x="2011597" y="655320"/>
            <a:ext cx="8168803"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PICTURE</a:t>
            </a:r>
          </a:p>
        </p:txBody>
      </p:sp>
      <p:sp>
        <p:nvSpPr>
          <p:cNvPr id="20" name="TextBox 19">
            <a:extLst>
              <a:ext uri="{FF2B5EF4-FFF2-40B4-BE49-F238E27FC236}">
                <a16:creationId xmlns:a16="http://schemas.microsoft.com/office/drawing/2014/main" id="{FE61378C-58F4-4B6B-A106-91427BCC80F4}"/>
              </a:ext>
            </a:extLst>
          </p:cNvPr>
          <p:cNvSpPr txBox="1"/>
          <p:nvPr/>
        </p:nvSpPr>
        <p:spPr>
          <a:xfrm>
            <a:off x="4499248" y="1232401"/>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F3A782FF-6074-42A2-8358-8BAD68EB9B45}"/>
              </a:ext>
            </a:extLst>
          </p:cNvPr>
          <p:cNvSpPr txBox="1"/>
          <p:nvPr/>
        </p:nvSpPr>
        <p:spPr>
          <a:xfrm>
            <a:off x="4371982" y="6244828"/>
            <a:ext cx="3448031" cy="246221"/>
          </a:xfrm>
          <a:prstGeom prst="rect">
            <a:avLst/>
          </a:prstGeom>
          <a:noFill/>
        </p:spPr>
        <p:txBody>
          <a:bodyPr wrap="square" rtlCol="0">
            <a:spAutoFit/>
          </a:bodyPr>
          <a:lstStyle/>
          <a:p>
            <a:pPr algn="ctr"/>
            <a:r>
              <a:rPr lang="en-US" sz="1000" spc="6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1D4F5A9-4699-4307-B799-02C6CEC2F526}"/>
              </a:ext>
            </a:extLst>
          </p:cNvPr>
          <p:cNvSpPr>
            <a:spLocks noGrp="1"/>
          </p:cNvSpPr>
          <p:nvPr>
            <p:ph type="pic" sz="quarter" idx="32"/>
          </p:nvPr>
        </p:nvSpPr>
        <p:spPr/>
      </p:sp>
      <p:sp>
        <p:nvSpPr>
          <p:cNvPr id="5" name="Picture Placeholder 4">
            <a:extLst>
              <a:ext uri="{FF2B5EF4-FFF2-40B4-BE49-F238E27FC236}">
                <a16:creationId xmlns:a16="http://schemas.microsoft.com/office/drawing/2014/main" id="{10736CCF-E20E-4E3F-BEF4-839BA49E40B1}"/>
              </a:ext>
            </a:extLst>
          </p:cNvPr>
          <p:cNvSpPr>
            <a:spLocks noGrp="1"/>
          </p:cNvSpPr>
          <p:nvPr>
            <p:ph type="pic" sz="quarter" idx="33"/>
          </p:nvPr>
        </p:nvSpPr>
        <p:spPr/>
      </p:sp>
      <p:sp>
        <p:nvSpPr>
          <p:cNvPr id="9" name="Picture Placeholder 8">
            <a:extLst>
              <a:ext uri="{FF2B5EF4-FFF2-40B4-BE49-F238E27FC236}">
                <a16:creationId xmlns:a16="http://schemas.microsoft.com/office/drawing/2014/main" id="{C11726B0-7437-42F1-82B0-B511520B9F50}"/>
              </a:ext>
            </a:extLst>
          </p:cNvPr>
          <p:cNvSpPr>
            <a:spLocks noGrp="1"/>
          </p:cNvSpPr>
          <p:nvPr>
            <p:ph type="pic" sz="quarter" idx="34"/>
          </p:nvPr>
        </p:nvSpPr>
        <p:spPr/>
      </p:sp>
      <p:sp>
        <p:nvSpPr>
          <p:cNvPr id="12" name="Picture Placeholder 11">
            <a:extLst>
              <a:ext uri="{FF2B5EF4-FFF2-40B4-BE49-F238E27FC236}">
                <a16:creationId xmlns:a16="http://schemas.microsoft.com/office/drawing/2014/main" id="{6928B16D-71DD-43A2-9129-7B253F551130}"/>
              </a:ext>
            </a:extLst>
          </p:cNvPr>
          <p:cNvSpPr>
            <a:spLocks noGrp="1"/>
          </p:cNvSpPr>
          <p:nvPr>
            <p:ph type="pic" sz="quarter" idx="31"/>
          </p:nvPr>
        </p:nvSpPr>
        <p:spPr/>
      </p:sp>
    </p:spTree>
    <p:extLst>
      <p:ext uri="{BB962C8B-B14F-4D97-AF65-F5344CB8AC3E}">
        <p14:creationId xmlns:p14="http://schemas.microsoft.com/office/powerpoint/2010/main" val="195825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000"/>
                                        <p:tgtEl>
                                          <p:spTgt spid="19"/>
                                        </p:tgtEl>
                                      </p:cBhvr>
                                    </p:animEffect>
                                    <p:anim calcmode="lin" valueType="num">
                                      <p:cBhvr>
                                        <p:cTn id="14" dur="1000" fill="hold"/>
                                        <p:tgtEl>
                                          <p:spTgt spid="19"/>
                                        </p:tgtEl>
                                        <p:attrNameLst>
                                          <p:attrName>ppt_x</p:attrName>
                                        </p:attrNameLst>
                                      </p:cBhvr>
                                      <p:tavLst>
                                        <p:tav tm="0">
                                          <p:val>
                                            <p:strVal val="#ppt_x"/>
                                          </p:val>
                                        </p:tav>
                                        <p:tav tm="100000">
                                          <p:val>
                                            <p:strVal val="#ppt_x"/>
                                          </p:val>
                                        </p:tav>
                                      </p:tavLst>
                                    </p:anim>
                                    <p:anim calcmode="lin" valueType="num">
                                      <p:cBhvr>
                                        <p:cTn id="15" dur="1000" fill="hold"/>
                                        <p:tgtEl>
                                          <p:spTgt spid="19"/>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1000" fill="hold"/>
                                        <p:tgtEl>
                                          <p:spTgt spid="2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p:bldP spid="20"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A34A107-6E2C-4F91-8216-359D28A0646A}"/>
              </a:ext>
            </a:extLst>
          </p:cNvPr>
          <p:cNvSpPr/>
          <p:nvPr/>
        </p:nvSpPr>
        <p:spPr>
          <a:xfrm>
            <a:off x="793146" y="1601209"/>
            <a:ext cx="2069432" cy="42712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7" name="TextBox 26">
            <a:extLst>
              <a:ext uri="{FF2B5EF4-FFF2-40B4-BE49-F238E27FC236}">
                <a16:creationId xmlns:a16="http://schemas.microsoft.com/office/drawing/2014/main" id="{AB090769-93DA-4349-BC3B-BC74086DD692}"/>
              </a:ext>
            </a:extLst>
          </p:cNvPr>
          <p:cNvSpPr txBox="1"/>
          <p:nvPr/>
        </p:nvSpPr>
        <p:spPr>
          <a:xfrm>
            <a:off x="904448" y="1660881"/>
            <a:ext cx="1846827" cy="307777"/>
          </a:xfrm>
          <a:prstGeom prst="rect">
            <a:avLst/>
          </a:prstGeom>
          <a:noFill/>
        </p:spPr>
        <p:txBody>
          <a:bodyPr wrap="square" rtlCol="0">
            <a:spAutoFit/>
          </a:bodyPr>
          <a:lstStyle/>
          <a:p>
            <a:pPr algn="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Corrona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Maria</a:t>
            </a:r>
          </a:p>
        </p:txBody>
      </p:sp>
      <p:sp>
        <p:nvSpPr>
          <p:cNvPr id="30" name="Rectangle 29">
            <a:extLst>
              <a:ext uri="{FF2B5EF4-FFF2-40B4-BE49-F238E27FC236}">
                <a16:creationId xmlns:a16="http://schemas.microsoft.com/office/drawing/2014/main" id="{A33B61A4-DD44-4BA6-A648-AE584F3E1A42}"/>
              </a:ext>
            </a:extLst>
          </p:cNvPr>
          <p:cNvSpPr/>
          <p:nvPr/>
        </p:nvSpPr>
        <p:spPr>
          <a:xfrm>
            <a:off x="3613998" y="4205714"/>
            <a:ext cx="2069432" cy="427121"/>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31" name="TextBox 30">
            <a:extLst>
              <a:ext uri="{FF2B5EF4-FFF2-40B4-BE49-F238E27FC236}">
                <a16:creationId xmlns:a16="http://schemas.microsoft.com/office/drawing/2014/main" id="{7B535EB6-743C-4FEA-A474-A1EAB584EED3}"/>
              </a:ext>
            </a:extLst>
          </p:cNvPr>
          <p:cNvSpPr txBox="1"/>
          <p:nvPr/>
        </p:nvSpPr>
        <p:spPr>
          <a:xfrm>
            <a:off x="3725300" y="4265386"/>
            <a:ext cx="1846827" cy="307777"/>
          </a:xfrm>
          <a:prstGeom prst="rect">
            <a:avLst/>
          </a:prstGeom>
          <a:noFill/>
        </p:spPr>
        <p:txBody>
          <a:bodyPr wrap="square" rtlCol="0">
            <a:spAutoFit/>
          </a:bodyPr>
          <a:lstStyle/>
          <a:p>
            <a:pPr algn="r"/>
            <a:r>
              <a:rPr lang="en-US" sz="1400" b="1" dirty="0" err="1">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Laluna</a:t>
            </a: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 Giselle</a:t>
            </a:r>
          </a:p>
        </p:txBody>
      </p:sp>
      <p:sp>
        <p:nvSpPr>
          <p:cNvPr id="33" name="Rectangle 32">
            <a:extLst>
              <a:ext uri="{FF2B5EF4-FFF2-40B4-BE49-F238E27FC236}">
                <a16:creationId xmlns:a16="http://schemas.microsoft.com/office/drawing/2014/main" id="{0F78792D-863B-4FA4-A401-1EC044F4C4A3}"/>
              </a:ext>
            </a:extLst>
          </p:cNvPr>
          <p:cNvSpPr/>
          <p:nvPr/>
        </p:nvSpPr>
        <p:spPr>
          <a:xfrm>
            <a:off x="7914835" y="4205714"/>
            <a:ext cx="2069432" cy="42712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34" name="TextBox 33">
            <a:extLst>
              <a:ext uri="{FF2B5EF4-FFF2-40B4-BE49-F238E27FC236}">
                <a16:creationId xmlns:a16="http://schemas.microsoft.com/office/drawing/2014/main" id="{E988F3A5-73A0-48BC-AF8E-F1E43B221ED4}"/>
              </a:ext>
            </a:extLst>
          </p:cNvPr>
          <p:cNvSpPr txBox="1"/>
          <p:nvPr/>
        </p:nvSpPr>
        <p:spPr>
          <a:xfrm>
            <a:off x="8026137" y="4265386"/>
            <a:ext cx="1846827" cy="307777"/>
          </a:xfrm>
          <a:prstGeom prst="rect">
            <a:avLst/>
          </a:prstGeom>
          <a:noFill/>
        </p:spPr>
        <p:txBody>
          <a:bodyPr wrap="square" rtlCol="0">
            <a:spAutoFit/>
          </a:bodyPr>
          <a:lstStyle/>
          <a:p>
            <a:pPr algn="r"/>
            <a:r>
              <a:rPr lang="en-US" sz="1400" b="1" dirty="0">
                <a:solidFill>
                  <a:schemeClr val="tx2">
                    <a:lumMod val="85000"/>
                    <a:lumOff val="15000"/>
                  </a:schemeClr>
                </a:solidFill>
                <a:latin typeface="Poppins" panose="00000500000000000000" pitchFamily="50" charset="0"/>
                <a:ea typeface="Linux Libertine" panose="02000503000000000000" pitchFamily="2" charset="0"/>
                <a:cs typeface="Poppins" panose="00000500000000000000" pitchFamily="50" charset="0"/>
              </a:rPr>
              <a:t>Tania Geraldine</a:t>
            </a:r>
          </a:p>
        </p:txBody>
      </p:sp>
      <p:sp>
        <p:nvSpPr>
          <p:cNvPr id="51" name="Rectangle 50">
            <a:extLst>
              <a:ext uri="{FF2B5EF4-FFF2-40B4-BE49-F238E27FC236}">
                <a16:creationId xmlns:a16="http://schemas.microsoft.com/office/drawing/2014/main" id="{574FF0D8-3DE9-4F56-8CBA-B4BD504010CB}"/>
              </a:ext>
            </a:extLst>
          </p:cNvPr>
          <p:cNvSpPr/>
          <p:nvPr/>
        </p:nvSpPr>
        <p:spPr>
          <a:xfrm>
            <a:off x="793146" y="2481750"/>
            <a:ext cx="3984569" cy="47705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52" name="Straight Connector 51">
            <a:extLst>
              <a:ext uri="{FF2B5EF4-FFF2-40B4-BE49-F238E27FC236}">
                <a16:creationId xmlns:a16="http://schemas.microsoft.com/office/drawing/2014/main" id="{9043CCFA-8109-46C4-AB40-40BBD6C88855}"/>
              </a:ext>
            </a:extLst>
          </p:cNvPr>
          <p:cNvCxnSpPr>
            <a:cxnSpLocks/>
          </p:cNvCxnSpPr>
          <p:nvPr/>
        </p:nvCxnSpPr>
        <p:spPr>
          <a:xfrm flipV="1">
            <a:off x="1800281" y="3353728"/>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61B45EC-BF4A-4CE7-A6CA-BC49499BC088}"/>
              </a:ext>
            </a:extLst>
          </p:cNvPr>
          <p:cNvCxnSpPr>
            <a:cxnSpLocks/>
          </p:cNvCxnSpPr>
          <p:nvPr/>
        </p:nvCxnSpPr>
        <p:spPr>
          <a:xfrm>
            <a:off x="2384032" y="3353727"/>
            <a:ext cx="2166917" cy="0"/>
          </a:xfrm>
          <a:prstGeom prst="line">
            <a:avLst/>
          </a:prstGeom>
          <a:ln w="228600" cap="rnd" cmpd="sng">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66F5CA91-567D-42A4-B0A0-4F80DA9E00AA}"/>
              </a:ext>
            </a:extLst>
          </p:cNvPr>
          <p:cNvSpPr txBox="1"/>
          <p:nvPr/>
        </p:nvSpPr>
        <p:spPr>
          <a:xfrm>
            <a:off x="3056111" y="2976661"/>
            <a:ext cx="1721604" cy="276977"/>
          </a:xfrm>
          <a:prstGeom prst="rect">
            <a:avLst/>
          </a:prstGeom>
          <a:noFill/>
        </p:spPr>
        <p:txBody>
          <a:bodyPr wrap="square" lIns="121899" tIns="60949" rIns="121899" bIns="60949" rtlCol="0">
            <a:spAutoFit/>
          </a:bodyPr>
          <a:lstStyle/>
          <a:p>
            <a:pPr algn="r"/>
            <a:r>
              <a:rPr lang="en-JM" sz="1000" dirty="0">
                <a:solidFill>
                  <a:schemeClr val="tx2">
                    <a:lumMod val="50000"/>
                    <a:lumOff val="50000"/>
                  </a:schemeClr>
                </a:solidFill>
                <a:latin typeface="Poppins" panose="00000500000000000000" pitchFamily="50" charset="0"/>
                <a:ea typeface="Lato" charset="0"/>
                <a:cs typeface="Poppins" panose="00000500000000000000" pitchFamily="50" charset="0"/>
              </a:rPr>
              <a:t>Design Graphic</a:t>
            </a:r>
          </a:p>
        </p:txBody>
      </p:sp>
      <p:sp>
        <p:nvSpPr>
          <p:cNvPr id="55" name="TextBox 54">
            <a:extLst>
              <a:ext uri="{FF2B5EF4-FFF2-40B4-BE49-F238E27FC236}">
                <a16:creationId xmlns:a16="http://schemas.microsoft.com/office/drawing/2014/main" id="{0ADFA36D-B4A9-4F3C-BDD4-F81C8BDD5A06}"/>
              </a:ext>
            </a:extLst>
          </p:cNvPr>
          <p:cNvSpPr txBox="1"/>
          <p:nvPr/>
        </p:nvSpPr>
        <p:spPr>
          <a:xfrm>
            <a:off x="793146" y="3222933"/>
            <a:ext cx="753272" cy="261588"/>
          </a:xfrm>
          <a:prstGeom prst="rect">
            <a:avLst/>
          </a:prstGeom>
          <a:noFill/>
        </p:spPr>
        <p:txBody>
          <a:bodyPr wrap="square" lIns="121899" tIns="60949" rIns="121899" bIns="60949" rtlCol="0">
            <a:spAutoFit/>
          </a:bodyPr>
          <a:lstStyle/>
          <a:p>
            <a:pPr algn="r"/>
            <a:r>
              <a:rPr lang="en-JM" sz="900" dirty="0">
                <a:solidFill>
                  <a:schemeClr val="tx2">
                    <a:lumMod val="50000"/>
                    <a:lumOff val="50000"/>
                  </a:schemeClr>
                </a:solidFill>
                <a:latin typeface="Poppins" panose="00000500000000000000" pitchFamily="50" charset="0"/>
                <a:ea typeface="Lato" charset="0"/>
                <a:cs typeface="Poppins" panose="00000500000000000000" pitchFamily="50" charset="0"/>
              </a:rPr>
              <a:t>85%</a:t>
            </a:r>
          </a:p>
        </p:txBody>
      </p:sp>
      <p:sp>
        <p:nvSpPr>
          <p:cNvPr id="57" name="Rectangle 56">
            <a:extLst>
              <a:ext uri="{FF2B5EF4-FFF2-40B4-BE49-F238E27FC236}">
                <a16:creationId xmlns:a16="http://schemas.microsoft.com/office/drawing/2014/main" id="{AED94B9B-AB1F-41BC-8AE2-D49EB0FFA99B}"/>
              </a:ext>
            </a:extLst>
          </p:cNvPr>
          <p:cNvSpPr/>
          <p:nvPr/>
        </p:nvSpPr>
        <p:spPr>
          <a:xfrm>
            <a:off x="3613998" y="5086567"/>
            <a:ext cx="3984569" cy="47705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58" name="Straight Connector 57">
            <a:extLst>
              <a:ext uri="{FF2B5EF4-FFF2-40B4-BE49-F238E27FC236}">
                <a16:creationId xmlns:a16="http://schemas.microsoft.com/office/drawing/2014/main" id="{A0882B5F-3441-4385-AD5E-09ADF5E3AFA7}"/>
              </a:ext>
            </a:extLst>
          </p:cNvPr>
          <p:cNvCxnSpPr>
            <a:cxnSpLocks/>
          </p:cNvCxnSpPr>
          <p:nvPr/>
        </p:nvCxnSpPr>
        <p:spPr>
          <a:xfrm flipV="1">
            <a:off x="4621133" y="5958545"/>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F32C1AE-20BF-48DD-BFD2-DC19EAD40ED9}"/>
              </a:ext>
            </a:extLst>
          </p:cNvPr>
          <p:cNvCxnSpPr>
            <a:cxnSpLocks/>
          </p:cNvCxnSpPr>
          <p:nvPr/>
        </p:nvCxnSpPr>
        <p:spPr>
          <a:xfrm>
            <a:off x="5204884" y="5958544"/>
            <a:ext cx="2166917" cy="0"/>
          </a:xfrm>
          <a:prstGeom prst="line">
            <a:avLst/>
          </a:prstGeom>
          <a:ln w="228600" cap="rnd" cmpd="sng">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47EDAC7A-0F85-44EC-B1CA-5D9F2353F4E3}"/>
              </a:ext>
            </a:extLst>
          </p:cNvPr>
          <p:cNvSpPr txBox="1"/>
          <p:nvPr/>
        </p:nvSpPr>
        <p:spPr>
          <a:xfrm>
            <a:off x="5876963" y="5581478"/>
            <a:ext cx="1721604" cy="276977"/>
          </a:xfrm>
          <a:prstGeom prst="rect">
            <a:avLst/>
          </a:prstGeom>
          <a:noFill/>
        </p:spPr>
        <p:txBody>
          <a:bodyPr wrap="square" lIns="121899" tIns="60949" rIns="121899" bIns="60949" rtlCol="0">
            <a:spAutoFit/>
          </a:bodyPr>
          <a:lstStyle/>
          <a:p>
            <a:pPr algn="r"/>
            <a:r>
              <a:rPr lang="en-JM" sz="1000" dirty="0">
                <a:solidFill>
                  <a:schemeClr val="tx2">
                    <a:lumMod val="50000"/>
                    <a:lumOff val="50000"/>
                  </a:schemeClr>
                </a:solidFill>
                <a:latin typeface="Poppins" panose="00000500000000000000" pitchFamily="50" charset="0"/>
                <a:ea typeface="Lato" charset="0"/>
                <a:cs typeface="Poppins" panose="00000500000000000000" pitchFamily="50" charset="0"/>
              </a:rPr>
              <a:t>Design Graphic</a:t>
            </a:r>
          </a:p>
        </p:txBody>
      </p:sp>
      <p:sp>
        <p:nvSpPr>
          <p:cNvPr id="61" name="TextBox 60">
            <a:extLst>
              <a:ext uri="{FF2B5EF4-FFF2-40B4-BE49-F238E27FC236}">
                <a16:creationId xmlns:a16="http://schemas.microsoft.com/office/drawing/2014/main" id="{DBD23E55-DD1D-4313-B148-5BE64291E063}"/>
              </a:ext>
            </a:extLst>
          </p:cNvPr>
          <p:cNvSpPr txBox="1"/>
          <p:nvPr/>
        </p:nvSpPr>
        <p:spPr>
          <a:xfrm>
            <a:off x="3613998" y="5827750"/>
            <a:ext cx="753272" cy="261588"/>
          </a:xfrm>
          <a:prstGeom prst="rect">
            <a:avLst/>
          </a:prstGeom>
          <a:noFill/>
        </p:spPr>
        <p:txBody>
          <a:bodyPr wrap="square" lIns="121899" tIns="60949" rIns="121899" bIns="60949" rtlCol="0">
            <a:spAutoFit/>
          </a:bodyPr>
          <a:lstStyle/>
          <a:p>
            <a:pPr algn="r"/>
            <a:r>
              <a:rPr lang="en-JM" sz="900" dirty="0">
                <a:solidFill>
                  <a:schemeClr val="tx2">
                    <a:lumMod val="50000"/>
                    <a:lumOff val="50000"/>
                  </a:schemeClr>
                </a:solidFill>
                <a:latin typeface="Poppins" panose="00000500000000000000" pitchFamily="50" charset="0"/>
                <a:ea typeface="Lato" charset="0"/>
                <a:cs typeface="Poppins" panose="00000500000000000000" pitchFamily="50" charset="0"/>
              </a:rPr>
              <a:t>85%</a:t>
            </a:r>
          </a:p>
        </p:txBody>
      </p:sp>
      <p:sp>
        <p:nvSpPr>
          <p:cNvPr id="63" name="Rectangle 62">
            <a:extLst>
              <a:ext uri="{FF2B5EF4-FFF2-40B4-BE49-F238E27FC236}">
                <a16:creationId xmlns:a16="http://schemas.microsoft.com/office/drawing/2014/main" id="{69C26682-C530-4CA6-A963-9074CE94C997}"/>
              </a:ext>
            </a:extLst>
          </p:cNvPr>
          <p:cNvSpPr/>
          <p:nvPr/>
        </p:nvSpPr>
        <p:spPr>
          <a:xfrm>
            <a:off x="7772288" y="5086567"/>
            <a:ext cx="3984569" cy="47705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a:t>
            </a:r>
          </a:p>
        </p:txBody>
      </p:sp>
      <p:cxnSp>
        <p:nvCxnSpPr>
          <p:cNvPr id="64" name="Straight Connector 63">
            <a:extLst>
              <a:ext uri="{FF2B5EF4-FFF2-40B4-BE49-F238E27FC236}">
                <a16:creationId xmlns:a16="http://schemas.microsoft.com/office/drawing/2014/main" id="{912DC055-FAB7-4533-8F4C-92BF29498E05}"/>
              </a:ext>
            </a:extLst>
          </p:cNvPr>
          <p:cNvCxnSpPr>
            <a:cxnSpLocks/>
          </p:cNvCxnSpPr>
          <p:nvPr/>
        </p:nvCxnSpPr>
        <p:spPr>
          <a:xfrm flipV="1">
            <a:off x="8779423" y="5958545"/>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C74AE9F-B610-473B-8022-3981D997EFFE}"/>
              </a:ext>
            </a:extLst>
          </p:cNvPr>
          <p:cNvCxnSpPr>
            <a:cxnSpLocks/>
          </p:cNvCxnSpPr>
          <p:nvPr/>
        </p:nvCxnSpPr>
        <p:spPr>
          <a:xfrm>
            <a:off x="9363174" y="5958544"/>
            <a:ext cx="2166917" cy="0"/>
          </a:xfrm>
          <a:prstGeom prst="line">
            <a:avLst/>
          </a:prstGeom>
          <a:ln w="228600" cap="rnd" cmpd="sng">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606ADFF4-7D63-4B9D-B409-30D37FF09C57}"/>
              </a:ext>
            </a:extLst>
          </p:cNvPr>
          <p:cNvSpPr txBox="1"/>
          <p:nvPr/>
        </p:nvSpPr>
        <p:spPr>
          <a:xfrm>
            <a:off x="10035253" y="5581478"/>
            <a:ext cx="1721604" cy="276977"/>
          </a:xfrm>
          <a:prstGeom prst="rect">
            <a:avLst/>
          </a:prstGeom>
          <a:noFill/>
        </p:spPr>
        <p:txBody>
          <a:bodyPr wrap="square" lIns="121899" tIns="60949" rIns="121899" bIns="60949" rtlCol="0">
            <a:spAutoFit/>
          </a:bodyPr>
          <a:lstStyle/>
          <a:p>
            <a:pPr algn="r"/>
            <a:r>
              <a:rPr lang="en-JM" sz="1000" dirty="0">
                <a:solidFill>
                  <a:schemeClr val="tx2">
                    <a:lumMod val="50000"/>
                    <a:lumOff val="50000"/>
                  </a:schemeClr>
                </a:solidFill>
                <a:latin typeface="Poppins" panose="00000500000000000000" pitchFamily="50" charset="0"/>
                <a:ea typeface="Lato" charset="0"/>
                <a:cs typeface="Poppins" panose="00000500000000000000" pitchFamily="50" charset="0"/>
              </a:rPr>
              <a:t>Design Graphic</a:t>
            </a:r>
          </a:p>
        </p:txBody>
      </p:sp>
      <p:sp>
        <p:nvSpPr>
          <p:cNvPr id="67" name="TextBox 66">
            <a:extLst>
              <a:ext uri="{FF2B5EF4-FFF2-40B4-BE49-F238E27FC236}">
                <a16:creationId xmlns:a16="http://schemas.microsoft.com/office/drawing/2014/main" id="{0A0E9835-BE67-49B5-8B47-C89FC2E4EDCA}"/>
              </a:ext>
            </a:extLst>
          </p:cNvPr>
          <p:cNvSpPr txBox="1"/>
          <p:nvPr/>
        </p:nvSpPr>
        <p:spPr>
          <a:xfrm>
            <a:off x="7772288" y="5827750"/>
            <a:ext cx="753272" cy="261588"/>
          </a:xfrm>
          <a:prstGeom prst="rect">
            <a:avLst/>
          </a:prstGeom>
          <a:noFill/>
        </p:spPr>
        <p:txBody>
          <a:bodyPr wrap="square" lIns="121899" tIns="60949" rIns="121899" bIns="60949" rtlCol="0">
            <a:spAutoFit/>
          </a:bodyPr>
          <a:lstStyle/>
          <a:p>
            <a:pPr algn="r"/>
            <a:r>
              <a:rPr lang="en-JM" sz="900" dirty="0">
                <a:solidFill>
                  <a:schemeClr val="tx2">
                    <a:lumMod val="50000"/>
                    <a:lumOff val="50000"/>
                  </a:schemeClr>
                </a:solidFill>
                <a:latin typeface="Poppins" panose="00000500000000000000" pitchFamily="50" charset="0"/>
                <a:ea typeface="Lato" charset="0"/>
                <a:cs typeface="Poppins" panose="00000500000000000000" pitchFamily="50" charset="0"/>
              </a:rPr>
              <a:t>85%</a:t>
            </a:r>
          </a:p>
        </p:txBody>
      </p:sp>
      <p:sp>
        <p:nvSpPr>
          <p:cNvPr id="69" name="TextBox 68">
            <a:extLst>
              <a:ext uri="{FF2B5EF4-FFF2-40B4-BE49-F238E27FC236}">
                <a16:creationId xmlns:a16="http://schemas.microsoft.com/office/drawing/2014/main" id="{5783A781-8917-4404-BE85-AD50925A439B}"/>
              </a:ext>
            </a:extLst>
          </p:cNvPr>
          <p:cNvSpPr txBox="1"/>
          <p:nvPr/>
        </p:nvSpPr>
        <p:spPr>
          <a:xfrm>
            <a:off x="5374140" y="1096614"/>
            <a:ext cx="4448853" cy="1323439"/>
          </a:xfrm>
          <a:prstGeom prst="rect">
            <a:avLst/>
          </a:prstGeom>
          <a:noFill/>
        </p:spPr>
        <p:txBody>
          <a:bodyPr wrap="square" rtlCol="0">
            <a:spAutoFit/>
          </a:bodyPr>
          <a:lstStyle/>
          <a:p>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MEET THREE</a:t>
            </a:r>
          </a:p>
          <a:p>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MUSKETEER</a:t>
            </a:r>
          </a:p>
        </p:txBody>
      </p:sp>
      <p:sp>
        <p:nvSpPr>
          <p:cNvPr id="70" name="TextBox 69">
            <a:extLst>
              <a:ext uri="{FF2B5EF4-FFF2-40B4-BE49-F238E27FC236}">
                <a16:creationId xmlns:a16="http://schemas.microsoft.com/office/drawing/2014/main" id="{C4C89730-DE5A-4CE1-B052-BA0FC853911D}"/>
              </a:ext>
            </a:extLst>
          </p:cNvPr>
          <p:cNvSpPr txBox="1"/>
          <p:nvPr/>
        </p:nvSpPr>
        <p:spPr>
          <a:xfrm>
            <a:off x="5374141" y="2269495"/>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71" name="TextBox 70">
            <a:extLst>
              <a:ext uri="{FF2B5EF4-FFF2-40B4-BE49-F238E27FC236}">
                <a16:creationId xmlns:a16="http://schemas.microsoft.com/office/drawing/2014/main" id="{D75ABBB9-92C4-4EDB-88A2-BBB30D1E97A8}"/>
              </a:ext>
            </a:extLst>
          </p:cNvPr>
          <p:cNvSpPr txBox="1"/>
          <p:nvPr/>
        </p:nvSpPr>
        <p:spPr>
          <a:xfrm>
            <a:off x="542603"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705BE989-98C5-4917-B334-3D3137A30557}"/>
              </a:ext>
            </a:extLst>
          </p:cNvPr>
          <p:cNvSpPr>
            <a:spLocks noGrp="1"/>
          </p:cNvSpPr>
          <p:nvPr>
            <p:ph type="pic" sz="quarter" idx="21"/>
          </p:nvPr>
        </p:nvSpPr>
        <p:spPr/>
      </p:sp>
      <p:sp>
        <p:nvSpPr>
          <p:cNvPr id="5" name="Picture Placeholder 4">
            <a:extLst>
              <a:ext uri="{FF2B5EF4-FFF2-40B4-BE49-F238E27FC236}">
                <a16:creationId xmlns:a16="http://schemas.microsoft.com/office/drawing/2014/main" id="{CEC4A1C1-C346-4AE6-B003-620765613325}"/>
              </a:ext>
            </a:extLst>
          </p:cNvPr>
          <p:cNvSpPr>
            <a:spLocks noGrp="1"/>
          </p:cNvSpPr>
          <p:nvPr>
            <p:ph type="pic" sz="quarter" idx="20"/>
          </p:nvPr>
        </p:nvSpPr>
        <p:spPr/>
      </p:sp>
      <p:sp>
        <p:nvSpPr>
          <p:cNvPr id="7" name="Picture Placeholder 6">
            <a:extLst>
              <a:ext uri="{FF2B5EF4-FFF2-40B4-BE49-F238E27FC236}">
                <a16:creationId xmlns:a16="http://schemas.microsoft.com/office/drawing/2014/main" id="{5B0EC73D-4EB9-4F70-BE2B-74A17D7DDD5E}"/>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8CE90B36-56FD-472C-BE12-46F898596325}"/>
              </a:ext>
            </a:extLst>
          </p:cNvPr>
          <p:cNvSpPr>
            <a:spLocks noGrp="1"/>
          </p:cNvSpPr>
          <p:nvPr>
            <p:ph type="pic" sz="quarter" idx="22"/>
          </p:nvPr>
        </p:nvSpPr>
        <p:spPr/>
      </p:sp>
    </p:spTree>
    <p:extLst>
      <p:ext uri="{BB962C8B-B14F-4D97-AF65-F5344CB8AC3E}">
        <p14:creationId xmlns:p14="http://schemas.microsoft.com/office/powerpoint/2010/main" val="137752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0-#ppt_w/2"/>
                                          </p:val>
                                        </p:tav>
                                        <p:tav tm="100000">
                                          <p:val>
                                            <p:strVal val="#ppt_x"/>
                                          </p:val>
                                        </p:tav>
                                      </p:tavLst>
                                    </p:anim>
                                    <p:anim calcmode="lin" valueType="num">
                                      <p:cBhvr additive="base">
                                        <p:cTn id="8" dur="500" fill="hold"/>
                                        <p:tgtEl>
                                          <p:spTgt spid="6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0-#ppt_w/2"/>
                                          </p:val>
                                        </p:tav>
                                        <p:tav tm="100000">
                                          <p:val>
                                            <p:strVal val="#ppt_x"/>
                                          </p:val>
                                        </p:tav>
                                      </p:tavLst>
                                    </p:anim>
                                    <p:anim calcmode="lin" valueType="num">
                                      <p:cBhvr additive="base">
                                        <p:cTn id="12" dur="500" fill="hold"/>
                                        <p:tgtEl>
                                          <p:spTgt spid="70"/>
                                        </p:tgtEl>
                                        <p:attrNameLst>
                                          <p:attrName>ppt_y</p:attrName>
                                        </p:attrNameLst>
                                      </p:cBhvr>
                                      <p:tavLst>
                                        <p:tav tm="0">
                                          <p:val>
                                            <p:strVal val="#ppt_y"/>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left)">
                                      <p:cBhvr>
                                        <p:cTn id="21" dur="500"/>
                                        <p:tgtEl>
                                          <p:spTgt spid="51"/>
                                        </p:tgtEl>
                                      </p:cBhvr>
                                    </p:animEffect>
                                  </p:childTnLst>
                                </p:cTn>
                              </p:par>
                              <p:par>
                                <p:cTn id="22" presetID="22" presetClass="entr" presetSubtype="8" fill="hold" nodeType="with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wipe(left)">
                                      <p:cBhvr>
                                        <p:cTn id="24" dur="500"/>
                                        <p:tgtEl>
                                          <p:spTgt spid="52"/>
                                        </p:tgtEl>
                                      </p:cBhvr>
                                    </p:animEffect>
                                  </p:childTnLst>
                                </p:cTn>
                              </p:par>
                              <p:par>
                                <p:cTn id="25" presetID="22" presetClass="entr" presetSubtype="8"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left)">
                                      <p:cBhvr>
                                        <p:cTn id="27" dur="500"/>
                                        <p:tgtEl>
                                          <p:spTgt spid="5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4"/>
                                        </p:tgtEl>
                                        <p:attrNameLst>
                                          <p:attrName>style.visibility</p:attrName>
                                        </p:attrNameLst>
                                      </p:cBhvr>
                                      <p:to>
                                        <p:strVal val="visible"/>
                                      </p:to>
                                    </p:set>
                                    <p:animEffect transition="in" filter="wipe(left)">
                                      <p:cBhvr>
                                        <p:cTn id="30" dur="500"/>
                                        <p:tgtEl>
                                          <p:spTgt spid="5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right)">
                                      <p:cBhvr>
                                        <p:cTn id="36" dur="500"/>
                                        <p:tgtEl>
                                          <p:spTgt spid="33"/>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wipe(right)">
                                      <p:cBhvr>
                                        <p:cTn id="39" dur="500"/>
                                        <p:tgtEl>
                                          <p:spTgt spid="34"/>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wipe(right)">
                                      <p:cBhvr>
                                        <p:cTn id="42" dur="500"/>
                                        <p:tgtEl>
                                          <p:spTgt spid="63"/>
                                        </p:tgtEl>
                                      </p:cBhvr>
                                    </p:animEffect>
                                  </p:childTnLst>
                                </p:cTn>
                              </p:par>
                              <p:par>
                                <p:cTn id="43" presetID="22" presetClass="entr" presetSubtype="2" fill="hold" nodeType="with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wipe(right)">
                                      <p:cBhvr>
                                        <p:cTn id="45" dur="500"/>
                                        <p:tgtEl>
                                          <p:spTgt spid="64"/>
                                        </p:tgtEl>
                                      </p:cBhvr>
                                    </p:animEffect>
                                  </p:childTnLst>
                                </p:cTn>
                              </p:par>
                              <p:par>
                                <p:cTn id="46" presetID="22" presetClass="entr" presetSubtype="2" fill="hold" nodeType="with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wipe(right)">
                                      <p:cBhvr>
                                        <p:cTn id="48" dur="500"/>
                                        <p:tgtEl>
                                          <p:spTgt spid="65"/>
                                        </p:tgtEl>
                                      </p:cBhvr>
                                    </p:animEffect>
                                  </p:childTnLst>
                                </p:cTn>
                              </p:par>
                              <p:par>
                                <p:cTn id="49" presetID="22" presetClass="entr" presetSubtype="2" fill="hold" grpId="0" nodeType="withEffect">
                                  <p:stCondLst>
                                    <p:cond delay="0"/>
                                  </p:stCondLst>
                                  <p:childTnLst>
                                    <p:set>
                                      <p:cBhvr>
                                        <p:cTn id="50" dur="1" fill="hold">
                                          <p:stCondLst>
                                            <p:cond delay="0"/>
                                          </p:stCondLst>
                                        </p:cTn>
                                        <p:tgtEl>
                                          <p:spTgt spid="66"/>
                                        </p:tgtEl>
                                        <p:attrNameLst>
                                          <p:attrName>style.visibility</p:attrName>
                                        </p:attrNameLst>
                                      </p:cBhvr>
                                      <p:to>
                                        <p:strVal val="visible"/>
                                      </p:to>
                                    </p:set>
                                    <p:animEffect transition="in" filter="wipe(right)">
                                      <p:cBhvr>
                                        <p:cTn id="51" dur="500"/>
                                        <p:tgtEl>
                                          <p:spTgt spid="66"/>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67"/>
                                        </p:tgtEl>
                                        <p:attrNameLst>
                                          <p:attrName>style.visibility</p:attrName>
                                        </p:attrNameLst>
                                      </p:cBhvr>
                                      <p:to>
                                        <p:strVal val="visible"/>
                                      </p:to>
                                    </p:set>
                                    <p:animEffect transition="in" filter="wipe(right)">
                                      <p:cBhvr>
                                        <p:cTn id="54" dur="500"/>
                                        <p:tgtEl>
                                          <p:spTgt spid="67"/>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right)">
                                      <p:cBhvr>
                                        <p:cTn id="57" dur="500"/>
                                        <p:tgtEl>
                                          <p:spTgt spid="30"/>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50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ipe(right)">
                                      <p:cBhvr>
                                        <p:cTn id="63" dur="500"/>
                                        <p:tgtEl>
                                          <p:spTgt spid="57"/>
                                        </p:tgtEl>
                                      </p:cBhvr>
                                    </p:animEffect>
                                  </p:childTnLst>
                                </p:cTn>
                              </p:par>
                              <p:par>
                                <p:cTn id="64" presetID="22" presetClass="entr" presetSubtype="2" fill="hold"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wipe(right)">
                                      <p:cBhvr>
                                        <p:cTn id="66" dur="500"/>
                                        <p:tgtEl>
                                          <p:spTgt spid="58"/>
                                        </p:tgtEl>
                                      </p:cBhvr>
                                    </p:animEffect>
                                  </p:childTnLst>
                                </p:cTn>
                              </p:par>
                              <p:par>
                                <p:cTn id="67" presetID="22" presetClass="entr" presetSubtype="2"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wipe(right)">
                                      <p:cBhvr>
                                        <p:cTn id="69" dur="500"/>
                                        <p:tgtEl>
                                          <p:spTgt spid="59"/>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60"/>
                                        </p:tgtEl>
                                        <p:attrNameLst>
                                          <p:attrName>style.visibility</p:attrName>
                                        </p:attrNameLst>
                                      </p:cBhvr>
                                      <p:to>
                                        <p:strVal val="visible"/>
                                      </p:to>
                                    </p:set>
                                    <p:animEffect transition="in" filter="wipe(right)">
                                      <p:cBhvr>
                                        <p:cTn id="72" dur="500"/>
                                        <p:tgtEl>
                                          <p:spTgt spid="60"/>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61"/>
                                        </p:tgtEl>
                                        <p:attrNameLst>
                                          <p:attrName>style.visibility</p:attrName>
                                        </p:attrNameLst>
                                      </p:cBhvr>
                                      <p:to>
                                        <p:strVal val="visible"/>
                                      </p:to>
                                    </p:set>
                                    <p:animEffect transition="in" filter="wipe(right)">
                                      <p:cBhvr>
                                        <p:cTn id="75" dur="500"/>
                                        <p:tgtEl>
                                          <p:spTgt spid="61"/>
                                        </p:tgtEl>
                                      </p:cBhvr>
                                    </p:animEffect>
                                  </p:childTnLst>
                                </p:cTn>
                              </p:par>
                              <p:par>
                                <p:cTn id="76" presetID="22" presetClass="entr" presetSubtype="2" fill="hold" grpId="0" nodeType="withEffect">
                                  <p:stCondLst>
                                    <p:cond delay="0"/>
                                  </p:stCondLst>
                                  <p:childTnLst>
                                    <p:set>
                                      <p:cBhvr>
                                        <p:cTn id="77" dur="1" fill="hold">
                                          <p:stCondLst>
                                            <p:cond delay="0"/>
                                          </p:stCondLst>
                                        </p:cTn>
                                        <p:tgtEl>
                                          <p:spTgt spid="71"/>
                                        </p:tgtEl>
                                        <p:attrNameLst>
                                          <p:attrName>style.visibility</p:attrName>
                                        </p:attrNameLst>
                                      </p:cBhvr>
                                      <p:to>
                                        <p:strVal val="visible"/>
                                      </p:to>
                                    </p:set>
                                    <p:animEffect transition="in" filter="wipe(right)">
                                      <p:cBhvr>
                                        <p:cTn id="7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30" grpId="0" animBg="1"/>
      <p:bldP spid="31" grpId="0"/>
      <p:bldP spid="33" grpId="0" animBg="1"/>
      <p:bldP spid="34" grpId="0"/>
      <p:bldP spid="51" grpId="0"/>
      <p:bldP spid="54" grpId="0"/>
      <p:bldP spid="55" grpId="0"/>
      <p:bldP spid="57" grpId="0"/>
      <p:bldP spid="60" grpId="0"/>
      <p:bldP spid="61" grpId="0"/>
      <p:bldP spid="63" grpId="0"/>
      <p:bldP spid="66" grpId="0"/>
      <p:bldP spid="67" grpId="0"/>
      <p:bldP spid="69" grpId="0"/>
      <p:bldP spid="70" grpId="0"/>
      <p:bldP spid="7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07DEB661-406E-4062-BD79-DBCACC4E1A86}"/>
              </a:ext>
            </a:extLst>
          </p:cNvPr>
          <p:cNvSpPr/>
          <p:nvPr/>
        </p:nvSpPr>
        <p:spPr>
          <a:xfrm>
            <a:off x="1852896" y="-2"/>
            <a:ext cx="182880" cy="6858001"/>
          </a:xfrm>
          <a:custGeom>
            <a:avLst/>
            <a:gdLst>
              <a:gd name="connsiteX0" fmla="*/ 0 w 182880"/>
              <a:gd name="connsiteY0" fmla="*/ 4414634 h 6858001"/>
              <a:gd name="connsiteX1" fmla="*/ 182880 w 182880"/>
              <a:gd name="connsiteY1" fmla="*/ 4414634 h 6858001"/>
              <a:gd name="connsiteX2" fmla="*/ 182880 w 182880"/>
              <a:gd name="connsiteY2" fmla="*/ 6858001 h 6858001"/>
              <a:gd name="connsiteX3" fmla="*/ 0 w 182880"/>
              <a:gd name="connsiteY3" fmla="*/ 6858001 h 6858001"/>
              <a:gd name="connsiteX4" fmla="*/ 0 w 182880"/>
              <a:gd name="connsiteY4" fmla="*/ 0 h 6858001"/>
              <a:gd name="connsiteX5" fmla="*/ 182880 w 182880"/>
              <a:gd name="connsiteY5" fmla="*/ 0 h 6858001"/>
              <a:gd name="connsiteX6" fmla="*/ 182880 w 182880"/>
              <a:gd name="connsiteY6" fmla="*/ 2443366 h 6858001"/>
              <a:gd name="connsiteX7" fmla="*/ 0 w 182880"/>
              <a:gd name="connsiteY7" fmla="*/ 2443366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 h="6858001">
                <a:moveTo>
                  <a:pt x="0" y="4414634"/>
                </a:moveTo>
                <a:lnTo>
                  <a:pt x="182880" y="4414634"/>
                </a:lnTo>
                <a:lnTo>
                  <a:pt x="182880" y="6858001"/>
                </a:lnTo>
                <a:lnTo>
                  <a:pt x="0" y="6858001"/>
                </a:lnTo>
                <a:close/>
                <a:moveTo>
                  <a:pt x="0" y="0"/>
                </a:moveTo>
                <a:lnTo>
                  <a:pt x="182880" y="0"/>
                </a:lnTo>
                <a:lnTo>
                  <a:pt x="182880" y="2443366"/>
                </a:lnTo>
                <a:lnTo>
                  <a:pt x="0" y="2443366"/>
                </a:lnTo>
                <a:close/>
              </a:path>
            </a:pathLst>
          </a:custGeom>
          <a:solidFill>
            <a:schemeClr val="tx2">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85000"/>
                  <a:lumOff val="15000"/>
                </a:schemeClr>
              </a:solidFill>
            </a:endParaRPr>
          </a:p>
        </p:txBody>
      </p:sp>
      <p:sp>
        <p:nvSpPr>
          <p:cNvPr id="3" name="TextBox 2">
            <a:extLst>
              <a:ext uri="{FF2B5EF4-FFF2-40B4-BE49-F238E27FC236}">
                <a16:creationId xmlns:a16="http://schemas.microsoft.com/office/drawing/2014/main" id="{5CBB7DC3-8042-42DC-AF13-694FDEF7E7A6}"/>
              </a:ext>
            </a:extLst>
          </p:cNvPr>
          <p:cNvSpPr txBox="1"/>
          <p:nvPr/>
        </p:nvSpPr>
        <p:spPr>
          <a:xfrm>
            <a:off x="411507" y="2430160"/>
            <a:ext cx="3065658" cy="1754326"/>
          </a:xfrm>
          <a:prstGeom prst="rect">
            <a:avLst/>
          </a:prstGeom>
          <a:noFill/>
        </p:spPr>
        <p:txBody>
          <a:bodyPr wrap="square" rtlCol="0">
            <a:spAutoFit/>
          </a:bodyPr>
          <a:lstStyle/>
          <a:p>
            <a:pPr algn="ct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PRICE</a:t>
            </a:r>
          </a:p>
          <a:p>
            <a:pPr algn="ct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TABLE</a:t>
            </a:r>
          </a:p>
        </p:txBody>
      </p:sp>
      <p:sp>
        <p:nvSpPr>
          <p:cNvPr id="5" name="TextBox 4">
            <a:extLst>
              <a:ext uri="{FF2B5EF4-FFF2-40B4-BE49-F238E27FC236}">
                <a16:creationId xmlns:a16="http://schemas.microsoft.com/office/drawing/2014/main" id="{857326F0-CF78-48A6-8411-CDBE0C7E38BF}"/>
              </a:ext>
            </a:extLst>
          </p:cNvPr>
          <p:cNvSpPr txBox="1"/>
          <p:nvPr/>
        </p:nvSpPr>
        <p:spPr>
          <a:xfrm>
            <a:off x="347584" y="4053681"/>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Freeform: Shape 8">
            <a:extLst>
              <a:ext uri="{FF2B5EF4-FFF2-40B4-BE49-F238E27FC236}">
                <a16:creationId xmlns:a16="http://schemas.microsoft.com/office/drawing/2014/main" id="{621A0B52-5771-44E2-9DB0-846980C79174}"/>
              </a:ext>
            </a:extLst>
          </p:cNvPr>
          <p:cNvSpPr/>
          <p:nvPr/>
        </p:nvSpPr>
        <p:spPr>
          <a:xfrm>
            <a:off x="3744150" y="2890259"/>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ircle: Hollow 9">
            <a:extLst>
              <a:ext uri="{FF2B5EF4-FFF2-40B4-BE49-F238E27FC236}">
                <a16:creationId xmlns:a16="http://schemas.microsoft.com/office/drawing/2014/main" id="{F9091B41-3A34-46AF-9C8D-03B2CC56AB24}"/>
              </a:ext>
            </a:extLst>
          </p:cNvPr>
          <p:cNvSpPr/>
          <p:nvPr/>
        </p:nvSpPr>
        <p:spPr>
          <a:xfrm>
            <a:off x="4308104" y="2198446"/>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6D631BE6-EE23-412C-B635-0124EE82993F}"/>
              </a:ext>
            </a:extLst>
          </p:cNvPr>
          <p:cNvSpPr/>
          <p:nvPr/>
        </p:nvSpPr>
        <p:spPr>
          <a:xfrm>
            <a:off x="6412977" y="1202103"/>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ircle: Hollow 11">
            <a:extLst>
              <a:ext uri="{FF2B5EF4-FFF2-40B4-BE49-F238E27FC236}">
                <a16:creationId xmlns:a16="http://schemas.microsoft.com/office/drawing/2014/main" id="{23DE1AFE-9A5C-464F-BEB0-2D4FD0AE190B}"/>
              </a:ext>
            </a:extLst>
          </p:cNvPr>
          <p:cNvSpPr/>
          <p:nvPr/>
        </p:nvSpPr>
        <p:spPr>
          <a:xfrm>
            <a:off x="6976931" y="510290"/>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DD80306-FED5-4626-8156-F0702930C37B}"/>
              </a:ext>
            </a:extLst>
          </p:cNvPr>
          <p:cNvSpPr/>
          <p:nvPr/>
        </p:nvSpPr>
        <p:spPr>
          <a:xfrm>
            <a:off x="9081804" y="2531649"/>
            <a:ext cx="2514600" cy="3376311"/>
          </a:xfrm>
          <a:custGeom>
            <a:avLst/>
            <a:gdLst>
              <a:gd name="connsiteX0" fmla="*/ 0 w 2514600"/>
              <a:gd name="connsiteY0" fmla="*/ 0 h 3376311"/>
              <a:gd name="connsiteX1" fmla="*/ 563955 w 2514600"/>
              <a:gd name="connsiteY1" fmla="*/ 0 h 3376311"/>
              <a:gd name="connsiteX2" fmla="*/ 563955 w 2514600"/>
              <a:gd name="connsiteY2" fmla="*/ 2 h 3376311"/>
              <a:gd name="connsiteX3" fmla="*/ 1255771 w 2514600"/>
              <a:gd name="connsiteY3" fmla="*/ 691818 h 3376311"/>
              <a:gd name="connsiteX4" fmla="*/ 1947587 w 2514600"/>
              <a:gd name="connsiteY4" fmla="*/ 2 h 3376311"/>
              <a:gd name="connsiteX5" fmla="*/ 1947587 w 2514600"/>
              <a:gd name="connsiteY5" fmla="*/ 0 h 3376311"/>
              <a:gd name="connsiteX6" fmla="*/ 2514600 w 2514600"/>
              <a:gd name="connsiteY6" fmla="*/ 0 h 3376311"/>
              <a:gd name="connsiteX7" fmla="*/ 2514600 w 2514600"/>
              <a:gd name="connsiteY7" fmla="*/ 3376311 h 3376311"/>
              <a:gd name="connsiteX8" fmla="*/ 0 w 2514600"/>
              <a:gd name="connsiteY8" fmla="*/ 3376311 h 337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14600" h="3376311">
                <a:moveTo>
                  <a:pt x="0" y="0"/>
                </a:moveTo>
                <a:lnTo>
                  <a:pt x="563955" y="0"/>
                </a:lnTo>
                <a:lnTo>
                  <a:pt x="563955" y="2"/>
                </a:lnTo>
                <a:cubicBezTo>
                  <a:pt x="563955" y="382081"/>
                  <a:pt x="873692" y="691818"/>
                  <a:pt x="1255771" y="691818"/>
                </a:cubicBezTo>
                <a:cubicBezTo>
                  <a:pt x="1637850" y="691818"/>
                  <a:pt x="1947587" y="382081"/>
                  <a:pt x="1947587" y="2"/>
                </a:cubicBezTo>
                <a:lnTo>
                  <a:pt x="1947587" y="0"/>
                </a:lnTo>
                <a:lnTo>
                  <a:pt x="2514600" y="0"/>
                </a:lnTo>
                <a:lnTo>
                  <a:pt x="2514600" y="3376311"/>
                </a:lnTo>
                <a:lnTo>
                  <a:pt x="0" y="3376311"/>
                </a:lnTo>
                <a:close/>
              </a:path>
            </a:pathLst>
          </a:cu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ircle: Hollow 13">
            <a:extLst>
              <a:ext uri="{FF2B5EF4-FFF2-40B4-BE49-F238E27FC236}">
                <a16:creationId xmlns:a16="http://schemas.microsoft.com/office/drawing/2014/main" id="{5AC31351-10E4-4DAD-90DB-DF0652495187}"/>
              </a:ext>
            </a:extLst>
          </p:cNvPr>
          <p:cNvSpPr/>
          <p:nvPr/>
        </p:nvSpPr>
        <p:spPr>
          <a:xfrm>
            <a:off x="9645758" y="1839836"/>
            <a:ext cx="1383631" cy="1383631"/>
          </a:xfrm>
          <a:prstGeom prst="donut">
            <a:avLst>
              <a:gd name="adj" fmla="val 2320"/>
            </a:avLst>
          </a:prstGeom>
          <a:solidFill>
            <a:schemeClr val="tx2">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70">
            <a:extLst>
              <a:ext uri="{FF2B5EF4-FFF2-40B4-BE49-F238E27FC236}">
                <a16:creationId xmlns:a16="http://schemas.microsoft.com/office/drawing/2014/main" id="{B6F86F24-468B-441E-8723-344675E358A3}"/>
              </a:ext>
            </a:extLst>
          </p:cNvPr>
          <p:cNvSpPr>
            <a:spLocks noChangeArrowheads="1"/>
          </p:cNvSpPr>
          <p:nvPr/>
        </p:nvSpPr>
        <p:spPr bwMode="auto">
          <a:xfrm>
            <a:off x="4727130" y="3770032"/>
            <a:ext cx="548640" cy="545259"/>
          </a:xfrm>
          <a:custGeom>
            <a:avLst/>
            <a:gdLst>
              <a:gd name="T0" fmla="*/ 346 w 462"/>
              <a:gd name="T1" fmla="*/ 0 h 433"/>
              <a:gd name="T2" fmla="*/ 314 w 462"/>
              <a:gd name="T3" fmla="*/ 3 h 433"/>
              <a:gd name="T4" fmla="*/ 256 w 462"/>
              <a:gd name="T5" fmla="*/ 36 h 433"/>
              <a:gd name="T6" fmla="*/ 231 w 462"/>
              <a:gd name="T7" fmla="*/ 57 h 433"/>
              <a:gd name="T8" fmla="*/ 180 w 462"/>
              <a:gd name="T9" fmla="*/ 18 h 433"/>
              <a:gd name="T10" fmla="*/ 134 w 462"/>
              <a:gd name="T11" fmla="*/ 0 h 433"/>
              <a:gd name="T12" fmla="*/ 115 w 462"/>
              <a:gd name="T13" fmla="*/ 0 h 433"/>
              <a:gd name="T14" fmla="*/ 69 w 462"/>
              <a:gd name="T15" fmla="*/ 11 h 433"/>
              <a:gd name="T16" fmla="*/ 32 w 462"/>
              <a:gd name="T17" fmla="*/ 36 h 433"/>
              <a:gd name="T18" fmla="*/ 7 w 462"/>
              <a:gd name="T19" fmla="*/ 76 h 433"/>
              <a:gd name="T20" fmla="*/ 0 w 462"/>
              <a:gd name="T21" fmla="*/ 122 h 433"/>
              <a:gd name="T22" fmla="*/ 4 w 462"/>
              <a:gd name="T23" fmla="*/ 144 h 433"/>
              <a:gd name="T24" fmla="*/ 18 w 462"/>
              <a:gd name="T25" fmla="*/ 183 h 433"/>
              <a:gd name="T26" fmla="*/ 209 w 462"/>
              <a:gd name="T27" fmla="*/ 418 h 433"/>
              <a:gd name="T28" fmla="*/ 220 w 462"/>
              <a:gd name="T29" fmla="*/ 428 h 433"/>
              <a:gd name="T30" fmla="*/ 241 w 462"/>
              <a:gd name="T31" fmla="*/ 428 h 433"/>
              <a:gd name="T32" fmla="*/ 432 w 462"/>
              <a:gd name="T33" fmla="*/ 201 h 433"/>
              <a:gd name="T34" fmla="*/ 443 w 462"/>
              <a:gd name="T35" fmla="*/ 183 h 433"/>
              <a:gd name="T36" fmla="*/ 458 w 462"/>
              <a:gd name="T37" fmla="*/ 144 h 433"/>
              <a:gd name="T38" fmla="*/ 461 w 462"/>
              <a:gd name="T39" fmla="*/ 122 h 433"/>
              <a:gd name="T40" fmla="*/ 454 w 462"/>
              <a:gd name="T41" fmla="*/ 76 h 433"/>
              <a:gd name="T42" fmla="*/ 429 w 462"/>
              <a:gd name="T43" fmla="*/ 36 h 433"/>
              <a:gd name="T44" fmla="*/ 393 w 462"/>
              <a:gd name="T45" fmla="*/ 11 h 433"/>
              <a:gd name="T46" fmla="*/ 346 w 462"/>
              <a:gd name="T47" fmla="*/ 0 h 433"/>
              <a:gd name="T48" fmla="*/ 231 w 462"/>
              <a:gd name="T49" fmla="*/ 403 h 433"/>
              <a:gd name="T50" fmla="*/ 58 w 462"/>
              <a:gd name="T51" fmla="*/ 194 h 433"/>
              <a:gd name="T52" fmla="*/ 36 w 462"/>
              <a:gd name="T53" fmla="*/ 158 h 433"/>
              <a:gd name="T54" fmla="*/ 29 w 462"/>
              <a:gd name="T55" fmla="*/ 122 h 433"/>
              <a:gd name="T56" fmla="*/ 29 w 462"/>
              <a:gd name="T57" fmla="*/ 104 h 433"/>
              <a:gd name="T58" fmla="*/ 43 w 462"/>
              <a:gd name="T59" fmla="*/ 68 h 433"/>
              <a:gd name="T60" fmla="*/ 65 w 462"/>
              <a:gd name="T61" fmla="*/ 43 h 433"/>
              <a:gd name="T62" fmla="*/ 97 w 462"/>
              <a:gd name="T63" fmla="*/ 29 h 433"/>
              <a:gd name="T64" fmla="*/ 115 w 462"/>
              <a:gd name="T65" fmla="*/ 25 h 433"/>
              <a:gd name="T66" fmla="*/ 148 w 462"/>
              <a:gd name="T67" fmla="*/ 32 h 433"/>
              <a:gd name="T68" fmla="*/ 180 w 462"/>
              <a:gd name="T69" fmla="*/ 50 h 433"/>
              <a:gd name="T70" fmla="*/ 231 w 462"/>
              <a:gd name="T71" fmla="*/ 101 h 433"/>
              <a:gd name="T72" fmla="*/ 252 w 462"/>
              <a:gd name="T73" fmla="*/ 76 h 433"/>
              <a:gd name="T74" fmla="*/ 299 w 462"/>
              <a:gd name="T75" fmla="*/ 43 h 433"/>
              <a:gd name="T76" fmla="*/ 332 w 462"/>
              <a:gd name="T77" fmla="*/ 29 h 433"/>
              <a:gd name="T78" fmla="*/ 346 w 462"/>
              <a:gd name="T79" fmla="*/ 25 h 433"/>
              <a:gd name="T80" fmla="*/ 382 w 462"/>
              <a:gd name="T81" fmla="*/ 36 h 433"/>
              <a:gd name="T82" fmla="*/ 407 w 462"/>
              <a:gd name="T83" fmla="*/ 54 h 433"/>
              <a:gd name="T84" fmla="*/ 425 w 462"/>
              <a:gd name="T85" fmla="*/ 86 h 433"/>
              <a:gd name="T86" fmla="*/ 432 w 462"/>
              <a:gd name="T87" fmla="*/ 122 h 433"/>
              <a:gd name="T88" fmla="*/ 432 w 462"/>
              <a:gd name="T89" fmla="*/ 140 h 433"/>
              <a:gd name="T90" fmla="*/ 418 w 462"/>
              <a:gd name="T91"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33">
                <a:moveTo>
                  <a:pt x="346" y="0"/>
                </a:moveTo>
                <a:lnTo>
                  <a:pt x="346" y="0"/>
                </a:lnTo>
                <a:lnTo>
                  <a:pt x="328" y="0"/>
                </a:lnTo>
                <a:lnTo>
                  <a:pt x="314" y="3"/>
                </a:lnTo>
                <a:lnTo>
                  <a:pt x="281" y="18"/>
                </a:lnTo>
                <a:lnTo>
                  <a:pt x="256" y="36"/>
                </a:lnTo>
                <a:lnTo>
                  <a:pt x="231" y="57"/>
                </a:lnTo>
                <a:lnTo>
                  <a:pt x="231" y="57"/>
                </a:lnTo>
                <a:lnTo>
                  <a:pt x="205" y="36"/>
                </a:lnTo>
                <a:lnTo>
                  <a:pt x="180" y="18"/>
                </a:lnTo>
                <a:lnTo>
                  <a:pt x="148" y="3"/>
                </a:lnTo>
                <a:lnTo>
                  <a:pt x="134" y="0"/>
                </a:lnTo>
                <a:lnTo>
                  <a:pt x="115" y="0"/>
                </a:lnTo>
                <a:lnTo>
                  <a:pt x="115" y="0"/>
                </a:lnTo>
                <a:lnTo>
                  <a:pt x="90" y="3"/>
                </a:lnTo>
                <a:lnTo>
                  <a:pt x="69" y="11"/>
                </a:lnTo>
                <a:lnTo>
                  <a:pt x="51" y="21"/>
                </a:lnTo>
                <a:lnTo>
                  <a:pt x="32" y="36"/>
                </a:lnTo>
                <a:lnTo>
                  <a:pt x="18" y="54"/>
                </a:lnTo>
                <a:lnTo>
                  <a:pt x="7" y="76"/>
                </a:lnTo>
                <a:lnTo>
                  <a:pt x="4" y="97"/>
                </a:lnTo>
                <a:lnTo>
                  <a:pt x="0" y="122"/>
                </a:lnTo>
                <a:lnTo>
                  <a:pt x="0" y="122"/>
                </a:lnTo>
                <a:lnTo>
                  <a:pt x="4" y="144"/>
                </a:lnTo>
                <a:lnTo>
                  <a:pt x="7" y="165"/>
                </a:lnTo>
                <a:lnTo>
                  <a:pt x="18" y="183"/>
                </a:lnTo>
                <a:lnTo>
                  <a:pt x="29" y="201"/>
                </a:lnTo>
                <a:lnTo>
                  <a:pt x="209" y="418"/>
                </a:lnTo>
                <a:lnTo>
                  <a:pt x="209" y="418"/>
                </a:lnTo>
                <a:lnTo>
                  <a:pt x="220" y="428"/>
                </a:lnTo>
                <a:lnTo>
                  <a:pt x="231" y="432"/>
                </a:lnTo>
                <a:lnTo>
                  <a:pt x="241" y="428"/>
                </a:lnTo>
                <a:lnTo>
                  <a:pt x="252" y="418"/>
                </a:lnTo>
                <a:lnTo>
                  <a:pt x="432" y="201"/>
                </a:lnTo>
                <a:lnTo>
                  <a:pt x="432" y="201"/>
                </a:lnTo>
                <a:lnTo>
                  <a:pt x="443" y="183"/>
                </a:lnTo>
                <a:lnTo>
                  <a:pt x="454" y="165"/>
                </a:lnTo>
                <a:lnTo>
                  <a:pt x="458" y="144"/>
                </a:lnTo>
                <a:lnTo>
                  <a:pt x="461" y="122"/>
                </a:lnTo>
                <a:lnTo>
                  <a:pt x="461" y="122"/>
                </a:lnTo>
                <a:lnTo>
                  <a:pt x="458" y="97"/>
                </a:lnTo>
                <a:lnTo>
                  <a:pt x="454" y="76"/>
                </a:lnTo>
                <a:lnTo>
                  <a:pt x="443" y="54"/>
                </a:lnTo>
                <a:lnTo>
                  <a:pt x="429" y="36"/>
                </a:lnTo>
                <a:lnTo>
                  <a:pt x="411" y="21"/>
                </a:lnTo>
                <a:lnTo>
                  <a:pt x="393" y="11"/>
                </a:lnTo>
                <a:lnTo>
                  <a:pt x="371" y="3"/>
                </a:lnTo>
                <a:lnTo>
                  <a:pt x="346" y="0"/>
                </a:lnTo>
                <a:close/>
                <a:moveTo>
                  <a:pt x="403" y="198"/>
                </a:moveTo>
                <a:lnTo>
                  <a:pt x="231" y="403"/>
                </a:lnTo>
                <a:lnTo>
                  <a:pt x="58" y="194"/>
                </a:lnTo>
                <a:lnTo>
                  <a:pt x="58" y="194"/>
                </a:lnTo>
                <a:lnTo>
                  <a:pt x="43" y="177"/>
                </a:lnTo>
                <a:lnTo>
                  <a:pt x="36" y="158"/>
                </a:lnTo>
                <a:lnTo>
                  <a:pt x="29" y="140"/>
                </a:lnTo>
                <a:lnTo>
                  <a:pt x="29" y="122"/>
                </a:lnTo>
                <a:lnTo>
                  <a:pt x="29" y="122"/>
                </a:lnTo>
                <a:lnTo>
                  <a:pt x="29" y="104"/>
                </a:lnTo>
                <a:lnTo>
                  <a:pt x="36" y="86"/>
                </a:lnTo>
                <a:lnTo>
                  <a:pt x="43" y="68"/>
                </a:lnTo>
                <a:lnTo>
                  <a:pt x="54" y="57"/>
                </a:lnTo>
                <a:lnTo>
                  <a:pt x="65" y="43"/>
                </a:lnTo>
                <a:lnTo>
                  <a:pt x="79" y="36"/>
                </a:lnTo>
                <a:lnTo>
                  <a:pt x="97" y="29"/>
                </a:lnTo>
                <a:lnTo>
                  <a:pt x="115" y="25"/>
                </a:lnTo>
                <a:lnTo>
                  <a:pt x="115" y="25"/>
                </a:lnTo>
                <a:lnTo>
                  <a:pt x="130" y="29"/>
                </a:lnTo>
                <a:lnTo>
                  <a:pt x="148" y="32"/>
                </a:lnTo>
                <a:lnTo>
                  <a:pt x="162" y="43"/>
                </a:lnTo>
                <a:lnTo>
                  <a:pt x="180" y="50"/>
                </a:lnTo>
                <a:lnTo>
                  <a:pt x="209" y="76"/>
                </a:lnTo>
                <a:lnTo>
                  <a:pt x="231" y="101"/>
                </a:lnTo>
                <a:lnTo>
                  <a:pt x="231" y="101"/>
                </a:lnTo>
                <a:lnTo>
                  <a:pt x="252" y="76"/>
                </a:lnTo>
                <a:lnTo>
                  <a:pt x="281" y="54"/>
                </a:lnTo>
                <a:lnTo>
                  <a:pt x="299" y="43"/>
                </a:lnTo>
                <a:lnTo>
                  <a:pt x="314" y="36"/>
                </a:lnTo>
                <a:lnTo>
                  <a:pt x="332" y="29"/>
                </a:lnTo>
                <a:lnTo>
                  <a:pt x="346" y="25"/>
                </a:lnTo>
                <a:lnTo>
                  <a:pt x="346" y="25"/>
                </a:lnTo>
                <a:lnTo>
                  <a:pt x="364" y="29"/>
                </a:lnTo>
                <a:lnTo>
                  <a:pt x="382" y="36"/>
                </a:lnTo>
                <a:lnTo>
                  <a:pt x="396" y="43"/>
                </a:lnTo>
                <a:lnTo>
                  <a:pt x="407" y="54"/>
                </a:lnTo>
                <a:lnTo>
                  <a:pt x="418" y="68"/>
                </a:lnTo>
                <a:lnTo>
                  <a:pt x="425" y="86"/>
                </a:lnTo>
                <a:lnTo>
                  <a:pt x="432" y="104"/>
                </a:lnTo>
                <a:lnTo>
                  <a:pt x="432" y="122"/>
                </a:lnTo>
                <a:lnTo>
                  <a:pt x="432" y="122"/>
                </a:lnTo>
                <a:lnTo>
                  <a:pt x="432" y="140"/>
                </a:lnTo>
                <a:lnTo>
                  <a:pt x="425" y="158"/>
                </a:lnTo>
                <a:lnTo>
                  <a:pt x="418" y="177"/>
                </a:lnTo>
                <a:lnTo>
                  <a:pt x="403" y="198"/>
                </a:lnTo>
                <a:close/>
              </a:path>
            </a:pathLst>
          </a:custGeom>
          <a:solidFill>
            <a:schemeClr val="tx2"/>
          </a:solidFill>
          <a:ln>
            <a:noFill/>
          </a:ln>
          <a:effectLst/>
        </p:spPr>
        <p:txBody>
          <a:bodyPr wrap="none" anchor="ctr"/>
          <a:lstStyle/>
          <a:p>
            <a:endParaRPr lang="en-US" dirty="0"/>
          </a:p>
        </p:txBody>
      </p:sp>
      <p:sp>
        <p:nvSpPr>
          <p:cNvPr id="28" name="Freeform 79">
            <a:extLst>
              <a:ext uri="{FF2B5EF4-FFF2-40B4-BE49-F238E27FC236}">
                <a16:creationId xmlns:a16="http://schemas.microsoft.com/office/drawing/2014/main" id="{0E1878E2-94AD-465D-A9D3-F8A30B1E0AE0}"/>
              </a:ext>
            </a:extLst>
          </p:cNvPr>
          <p:cNvSpPr>
            <a:spLocks noChangeArrowheads="1"/>
          </p:cNvSpPr>
          <p:nvPr/>
        </p:nvSpPr>
        <p:spPr bwMode="auto">
          <a:xfrm>
            <a:off x="7394426" y="2059859"/>
            <a:ext cx="548640" cy="548640"/>
          </a:xfrm>
          <a:custGeom>
            <a:avLst/>
            <a:gdLst>
              <a:gd name="T0" fmla="*/ 176 w 462"/>
              <a:gd name="T1" fmla="*/ 393 h 462"/>
              <a:gd name="T2" fmla="*/ 173 w 462"/>
              <a:gd name="T3" fmla="*/ 447 h 462"/>
              <a:gd name="T4" fmla="*/ 187 w 462"/>
              <a:gd name="T5" fmla="*/ 461 h 462"/>
              <a:gd name="T6" fmla="*/ 202 w 462"/>
              <a:gd name="T7" fmla="*/ 454 h 462"/>
              <a:gd name="T8" fmla="*/ 202 w 462"/>
              <a:gd name="T9" fmla="*/ 397 h 462"/>
              <a:gd name="T10" fmla="*/ 101 w 462"/>
              <a:gd name="T11" fmla="*/ 389 h 462"/>
              <a:gd name="T12" fmla="*/ 86 w 462"/>
              <a:gd name="T13" fmla="*/ 397 h 462"/>
              <a:gd name="T14" fmla="*/ 86 w 462"/>
              <a:gd name="T15" fmla="*/ 454 h 462"/>
              <a:gd name="T16" fmla="*/ 101 w 462"/>
              <a:gd name="T17" fmla="*/ 461 h 462"/>
              <a:gd name="T18" fmla="*/ 115 w 462"/>
              <a:gd name="T19" fmla="*/ 447 h 462"/>
              <a:gd name="T20" fmla="*/ 111 w 462"/>
              <a:gd name="T21" fmla="*/ 393 h 462"/>
              <a:gd name="T22" fmla="*/ 274 w 462"/>
              <a:gd name="T23" fmla="*/ 389 h 462"/>
              <a:gd name="T24" fmla="*/ 259 w 462"/>
              <a:gd name="T25" fmla="*/ 403 h 462"/>
              <a:gd name="T26" fmla="*/ 263 w 462"/>
              <a:gd name="T27" fmla="*/ 457 h 462"/>
              <a:gd name="T28" fmla="*/ 281 w 462"/>
              <a:gd name="T29" fmla="*/ 461 h 462"/>
              <a:gd name="T30" fmla="*/ 288 w 462"/>
              <a:gd name="T31" fmla="*/ 403 h 462"/>
              <a:gd name="T32" fmla="*/ 281 w 462"/>
              <a:gd name="T33" fmla="*/ 389 h 462"/>
              <a:gd name="T34" fmla="*/ 353 w 462"/>
              <a:gd name="T35" fmla="*/ 389 h 462"/>
              <a:gd name="T36" fmla="*/ 345 w 462"/>
              <a:gd name="T37" fmla="*/ 447 h 462"/>
              <a:gd name="T38" fmla="*/ 353 w 462"/>
              <a:gd name="T39" fmla="*/ 461 h 462"/>
              <a:gd name="T40" fmla="*/ 371 w 462"/>
              <a:gd name="T41" fmla="*/ 457 h 462"/>
              <a:gd name="T42" fmla="*/ 374 w 462"/>
              <a:gd name="T43" fmla="*/ 403 h 462"/>
              <a:gd name="T44" fmla="*/ 360 w 462"/>
              <a:gd name="T45" fmla="*/ 389 h 462"/>
              <a:gd name="T46" fmla="*/ 313 w 462"/>
              <a:gd name="T47" fmla="*/ 43 h 462"/>
              <a:gd name="T48" fmla="*/ 252 w 462"/>
              <a:gd name="T49" fmla="*/ 4 h 462"/>
              <a:gd name="T50" fmla="*/ 191 w 462"/>
              <a:gd name="T51" fmla="*/ 4 h 462"/>
              <a:gd name="T52" fmla="*/ 111 w 462"/>
              <a:gd name="T53" fmla="*/ 54 h 462"/>
              <a:gd name="T54" fmla="*/ 86 w 462"/>
              <a:gd name="T55" fmla="*/ 119 h 462"/>
              <a:gd name="T56" fmla="*/ 25 w 462"/>
              <a:gd name="T57" fmla="*/ 162 h 462"/>
              <a:gd name="T58" fmla="*/ 0 w 462"/>
              <a:gd name="T59" fmla="*/ 231 h 462"/>
              <a:gd name="T60" fmla="*/ 18 w 462"/>
              <a:gd name="T61" fmla="*/ 292 h 462"/>
              <a:gd name="T62" fmla="*/ 93 w 462"/>
              <a:gd name="T63" fmla="*/ 342 h 462"/>
              <a:gd name="T64" fmla="*/ 317 w 462"/>
              <a:gd name="T65" fmla="*/ 346 h 462"/>
              <a:gd name="T66" fmla="*/ 418 w 462"/>
              <a:gd name="T67" fmla="*/ 306 h 462"/>
              <a:gd name="T68" fmla="*/ 461 w 462"/>
              <a:gd name="T69" fmla="*/ 209 h 462"/>
              <a:gd name="T70" fmla="*/ 439 w 462"/>
              <a:gd name="T71" fmla="*/ 134 h 462"/>
              <a:gd name="T72" fmla="*/ 360 w 462"/>
              <a:gd name="T73" fmla="*/ 76 h 462"/>
              <a:gd name="T74" fmla="*/ 115 w 462"/>
              <a:gd name="T75" fmla="*/ 317 h 462"/>
              <a:gd name="T76" fmla="*/ 72 w 462"/>
              <a:gd name="T77" fmla="*/ 303 h 462"/>
              <a:gd name="T78" fmla="*/ 29 w 462"/>
              <a:gd name="T79" fmla="*/ 231 h 462"/>
              <a:gd name="T80" fmla="*/ 43 w 462"/>
              <a:gd name="T81" fmla="*/ 184 h 462"/>
              <a:gd name="T82" fmla="*/ 97 w 462"/>
              <a:gd name="T83" fmla="*/ 148 h 462"/>
              <a:gd name="T84" fmla="*/ 122 w 462"/>
              <a:gd name="T85" fmla="*/ 101 h 462"/>
              <a:gd name="T86" fmla="*/ 173 w 462"/>
              <a:gd name="T87" fmla="*/ 40 h 462"/>
              <a:gd name="T88" fmla="*/ 234 w 462"/>
              <a:gd name="T89" fmla="*/ 29 h 462"/>
              <a:gd name="T90" fmla="*/ 288 w 462"/>
              <a:gd name="T91" fmla="*/ 61 h 462"/>
              <a:gd name="T92" fmla="*/ 309 w 462"/>
              <a:gd name="T93" fmla="*/ 101 h 462"/>
              <a:gd name="T94" fmla="*/ 396 w 462"/>
              <a:gd name="T95" fmla="*/ 134 h 462"/>
              <a:gd name="T96" fmla="*/ 432 w 462"/>
              <a:gd name="T97" fmla="*/ 202 h 462"/>
              <a:gd name="T98" fmla="*/ 410 w 462"/>
              <a:gd name="T99" fmla="*/ 267 h 462"/>
              <a:gd name="T100" fmla="*/ 33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187" y="389"/>
                </a:moveTo>
                <a:lnTo>
                  <a:pt x="187" y="389"/>
                </a:lnTo>
                <a:lnTo>
                  <a:pt x="180" y="389"/>
                </a:lnTo>
                <a:lnTo>
                  <a:pt x="176" y="393"/>
                </a:lnTo>
                <a:lnTo>
                  <a:pt x="173" y="397"/>
                </a:lnTo>
                <a:lnTo>
                  <a:pt x="173" y="403"/>
                </a:lnTo>
                <a:lnTo>
                  <a:pt x="173" y="447"/>
                </a:lnTo>
                <a:lnTo>
                  <a:pt x="173" y="447"/>
                </a:lnTo>
                <a:lnTo>
                  <a:pt x="173" y="454"/>
                </a:lnTo>
                <a:lnTo>
                  <a:pt x="176" y="457"/>
                </a:lnTo>
                <a:lnTo>
                  <a:pt x="180" y="461"/>
                </a:lnTo>
                <a:lnTo>
                  <a:pt x="187" y="461"/>
                </a:lnTo>
                <a:lnTo>
                  <a:pt x="187" y="461"/>
                </a:lnTo>
                <a:lnTo>
                  <a:pt x="194" y="461"/>
                </a:lnTo>
                <a:lnTo>
                  <a:pt x="198" y="457"/>
                </a:lnTo>
                <a:lnTo>
                  <a:pt x="202" y="454"/>
                </a:lnTo>
                <a:lnTo>
                  <a:pt x="202" y="447"/>
                </a:lnTo>
                <a:lnTo>
                  <a:pt x="202" y="403"/>
                </a:lnTo>
                <a:lnTo>
                  <a:pt x="202" y="403"/>
                </a:lnTo>
                <a:lnTo>
                  <a:pt x="202" y="397"/>
                </a:lnTo>
                <a:lnTo>
                  <a:pt x="198" y="393"/>
                </a:lnTo>
                <a:lnTo>
                  <a:pt x="194" y="389"/>
                </a:lnTo>
                <a:lnTo>
                  <a:pt x="187" y="389"/>
                </a:lnTo>
                <a:close/>
                <a:moveTo>
                  <a:pt x="101" y="389"/>
                </a:moveTo>
                <a:lnTo>
                  <a:pt x="101" y="389"/>
                </a:lnTo>
                <a:lnTo>
                  <a:pt x="93" y="389"/>
                </a:lnTo>
                <a:lnTo>
                  <a:pt x="90" y="393"/>
                </a:lnTo>
                <a:lnTo>
                  <a:pt x="86" y="397"/>
                </a:lnTo>
                <a:lnTo>
                  <a:pt x="86" y="403"/>
                </a:lnTo>
                <a:lnTo>
                  <a:pt x="86" y="447"/>
                </a:lnTo>
                <a:lnTo>
                  <a:pt x="86" y="447"/>
                </a:lnTo>
                <a:lnTo>
                  <a:pt x="86" y="454"/>
                </a:lnTo>
                <a:lnTo>
                  <a:pt x="90" y="457"/>
                </a:lnTo>
                <a:lnTo>
                  <a:pt x="93" y="461"/>
                </a:lnTo>
                <a:lnTo>
                  <a:pt x="101" y="461"/>
                </a:lnTo>
                <a:lnTo>
                  <a:pt x="101" y="461"/>
                </a:lnTo>
                <a:lnTo>
                  <a:pt x="108" y="461"/>
                </a:lnTo>
                <a:lnTo>
                  <a:pt x="111" y="457"/>
                </a:lnTo>
                <a:lnTo>
                  <a:pt x="115" y="454"/>
                </a:lnTo>
                <a:lnTo>
                  <a:pt x="115" y="447"/>
                </a:lnTo>
                <a:lnTo>
                  <a:pt x="115" y="403"/>
                </a:lnTo>
                <a:lnTo>
                  <a:pt x="115" y="403"/>
                </a:lnTo>
                <a:lnTo>
                  <a:pt x="115" y="397"/>
                </a:lnTo>
                <a:lnTo>
                  <a:pt x="111" y="393"/>
                </a:lnTo>
                <a:lnTo>
                  <a:pt x="108" y="389"/>
                </a:lnTo>
                <a:lnTo>
                  <a:pt x="101" y="389"/>
                </a:lnTo>
                <a:close/>
                <a:moveTo>
                  <a:pt x="274" y="389"/>
                </a:moveTo>
                <a:lnTo>
                  <a:pt x="274" y="389"/>
                </a:lnTo>
                <a:lnTo>
                  <a:pt x="266" y="389"/>
                </a:lnTo>
                <a:lnTo>
                  <a:pt x="263" y="393"/>
                </a:lnTo>
                <a:lnTo>
                  <a:pt x="259" y="397"/>
                </a:lnTo>
                <a:lnTo>
                  <a:pt x="259" y="403"/>
                </a:lnTo>
                <a:lnTo>
                  <a:pt x="259" y="447"/>
                </a:lnTo>
                <a:lnTo>
                  <a:pt x="259" y="447"/>
                </a:lnTo>
                <a:lnTo>
                  <a:pt x="259" y="454"/>
                </a:lnTo>
                <a:lnTo>
                  <a:pt x="263" y="457"/>
                </a:lnTo>
                <a:lnTo>
                  <a:pt x="266" y="461"/>
                </a:lnTo>
                <a:lnTo>
                  <a:pt x="274" y="461"/>
                </a:lnTo>
                <a:lnTo>
                  <a:pt x="274" y="461"/>
                </a:lnTo>
                <a:lnTo>
                  <a:pt x="281" y="461"/>
                </a:lnTo>
                <a:lnTo>
                  <a:pt x="284" y="457"/>
                </a:lnTo>
                <a:lnTo>
                  <a:pt x="288" y="454"/>
                </a:lnTo>
                <a:lnTo>
                  <a:pt x="288" y="447"/>
                </a:lnTo>
                <a:lnTo>
                  <a:pt x="288" y="403"/>
                </a:lnTo>
                <a:lnTo>
                  <a:pt x="288" y="403"/>
                </a:lnTo>
                <a:lnTo>
                  <a:pt x="288" y="397"/>
                </a:lnTo>
                <a:lnTo>
                  <a:pt x="284" y="393"/>
                </a:lnTo>
                <a:lnTo>
                  <a:pt x="281" y="389"/>
                </a:lnTo>
                <a:lnTo>
                  <a:pt x="274" y="389"/>
                </a:lnTo>
                <a:close/>
                <a:moveTo>
                  <a:pt x="360" y="389"/>
                </a:moveTo>
                <a:lnTo>
                  <a:pt x="360" y="389"/>
                </a:lnTo>
                <a:lnTo>
                  <a:pt x="353" y="389"/>
                </a:lnTo>
                <a:lnTo>
                  <a:pt x="349" y="393"/>
                </a:lnTo>
                <a:lnTo>
                  <a:pt x="345" y="397"/>
                </a:lnTo>
                <a:lnTo>
                  <a:pt x="345" y="403"/>
                </a:lnTo>
                <a:lnTo>
                  <a:pt x="345" y="447"/>
                </a:lnTo>
                <a:lnTo>
                  <a:pt x="345" y="447"/>
                </a:lnTo>
                <a:lnTo>
                  <a:pt x="345" y="454"/>
                </a:lnTo>
                <a:lnTo>
                  <a:pt x="349" y="457"/>
                </a:lnTo>
                <a:lnTo>
                  <a:pt x="353" y="461"/>
                </a:lnTo>
                <a:lnTo>
                  <a:pt x="360" y="461"/>
                </a:lnTo>
                <a:lnTo>
                  <a:pt x="360" y="461"/>
                </a:lnTo>
                <a:lnTo>
                  <a:pt x="367" y="461"/>
                </a:lnTo>
                <a:lnTo>
                  <a:pt x="371" y="457"/>
                </a:lnTo>
                <a:lnTo>
                  <a:pt x="374" y="454"/>
                </a:lnTo>
                <a:lnTo>
                  <a:pt x="374" y="447"/>
                </a:lnTo>
                <a:lnTo>
                  <a:pt x="374" y="403"/>
                </a:lnTo>
                <a:lnTo>
                  <a:pt x="374" y="403"/>
                </a:lnTo>
                <a:lnTo>
                  <a:pt x="374" y="397"/>
                </a:lnTo>
                <a:lnTo>
                  <a:pt x="371" y="393"/>
                </a:lnTo>
                <a:lnTo>
                  <a:pt x="367" y="389"/>
                </a:lnTo>
                <a:lnTo>
                  <a:pt x="360" y="389"/>
                </a:lnTo>
                <a:close/>
                <a:moveTo>
                  <a:pt x="331" y="72"/>
                </a:moveTo>
                <a:lnTo>
                  <a:pt x="331" y="72"/>
                </a:lnTo>
                <a:lnTo>
                  <a:pt x="324" y="58"/>
                </a:lnTo>
                <a:lnTo>
                  <a:pt x="313" y="43"/>
                </a:lnTo>
                <a:lnTo>
                  <a:pt x="299" y="33"/>
                </a:lnTo>
                <a:lnTo>
                  <a:pt x="284" y="22"/>
                </a:lnTo>
                <a:lnTo>
                  <a:pt x="270" y="11"/>
                </a:lnTo>
                <a:lnTo>
                  <a:pt x="252" y="4"/>
                </a:lnTo>
                <a:lnTo>
                  <a:pt x="234" y="0"/>
                </a:lnTo>
                <a:lnTo>
                  <a:pt x="216" y="0"/>
                </a:lnTo>
                <a:lnTo>
                  <a:pt x="216" y="0"/>
                </a:lnTo>
                <a:lnTo>
                  <a:pt x="191" y="4"/>
                </a:lnTo>
                <a:lnTo>
                  <a:pt x="169" y="11"/>
                </a:lnTo>
                <a:lnTo>
                  <a:pt x="147" y="22"/>
                </a:lnTo>
                <a:lnTo>
                  <a:pt x="126" y="36"/>
                </a:lnTo>
                <a:lnTo>
                  <a:pt x="111" y="54"/>
                </a:lnTo>
                <a:lnTo>
                  <a:pt x="101" y="72"/>
                </a:lnTo>
                <a:lnTo>
                  <a:pt x="90" y="97"/>
                </a:lnTo>
                <a:lnTo>
                  <a:pt x="86" y="119"/>
                </a:lnTo>
                <a:lnTo>
                  <a:pt x="86" y="119"/>
                </a:lnTo>
                <a:lnTo>
                  <a:pt x="68" y="126"/>
                </a:lnTo>
                <a:lnTo>
                  <a:pt x="50" y="137"/>
                </a:lnTo>
                <a:lnTo>
                  <a:pt x="36" y="148"/>
                </a:lnTo>
                <a:lnTo>
                  <a:pt x="25" y="162"/>
                </a:lnTo>
                <a:lnTo>
                  <a:pt x="14" y="176"/>
                </a:lnTo>
                <a:lnTo>
                  <a:pt x="7" y="195"/>
                </a:lnTo>
                <a:lnTo>
                  <a:pt x="0" y="213"/>
                </a:lnTo>
                <a:lnTo>
                  <a:pt x="0" y="231"/>
                </a:lnTo>
                <a:lnTo>
                  <a:pt x="0" y="231"/>
                </a:lnTo>
                <a:lnTo>
                  <a:pt x="3" y="252"/>
                </a:lnTo>
                <a:lnTo>
                  <a:pt x="7" y="274"/>
                </a:lnTo>
                <a:lnTo>
                  <a:pt x="18" y="292"/>
                </a:lnTo>
                <a:lnTo>
                  <a:pt x="32" y="310"/>
                </a:lnTo>
                <a:lnTo>
                  <a:pt x="50" y="324"/>
                </a:lnTo>
                <a:lnTo>
                  <a:pt x="68" y="335"/>
                </a:lnTo>
                <a:lnTo>
                  <a:pt x="93" y="342"/>
                </a:lnTo>
                <a:lnTo>
                  <a:pt x="115" y="346"/>
                </a:lnTo>
                <a:lnTo>
                  <a:pt x="115" y="346"/>
                </a:lnTo>
                <a:lnTo>
                  <a:pt x="317" y="346"/>
                </a:lnTo>
                <a:lnTo>
                  <a:pt x="317" y="346"/>
                </a:lnTo>
                <a:lnTo>
                  <a:pt x="345" y="342"/>
                </a:lnTo>
                <a:lnTo>
                  <a:pt x="371" y="335"/>
                </a:lnTo>
                <a:lnTo>
                  <a:pt x="396" y="324"/>
                </a:lnTo>
                <a:lnTo>
                  <a:pt x="418" y="306"/>
                </a:lnTo>
                <a:lnTo>
                  <a:pt x="436" y="285"/>
                </a:lnTo>
                <a:lnTo>
                  <a:pt x="450" y="263"/>
                </a:lnTo>
                <a:lnTo>
                  <a:pt x="457" y="238"/>
                </a:lnTo>
                <a:lnTo>
                  <a:pt x="461" y="209"/>
                </a:lnTo>
                <a:lnTo>
                  <a:pt x="461" y="209"/>
                </a:lnTo>
                <a:lnTo>
                  <a:pt x="457" y="184"/>
                </a:lnTo>
                <a:lnTo>
                  <a:pt x="450" y="158"/>
                </a:lnTo>
                <a:lnTo>
                  <a:pt x="439" y="134"/>
                </a:lnTo>
                <a:lnTo>
                  <a:pt x="425" y="115"/>
                </a:lnTo>
                <a:lnTo>
                  <a:pt x="403" y="97"/>
                </a:lnTo>
                <a:lnTo>
                  <a:pt x="382" y="87"/>
                </a:lnTo>
                <a:lnTo>
                  <a:pt x="360" y="76"/>
                </a:lnTo>
                <a:lnTo>
                  <a:pt x="331" y="72"/>
                </a:lnTo>
                <a:close/>
                <a:moveTo>
                  <a:pt x="317" y="317"/>
                </a:moveTo>
                <a:lnTo>
                  <a:pt x="317" y="317"/>
                </a:lnTo>
                <a:lnTo>
                  <a:pt x="115" y="317"/>
                </a:lnTo>
                <a:lnTo>
                  <a:pt x="115" y="317"/>
                </a:lnTo>
                <a:lnTo>
                  <a:pt x="101" y="314"/>
                </a:lnTo>
                <a:lnTo>
                  <a:pt x="86"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2" y="151"/>
                </a:lnTo>
                <a:lnTo>
                  <a:pt x="97" y="148"/>
                </a:lnTo>
                <a:lnTo>
                  <a:pt x="115" y="144"/>
                </a:lnTo>
                <a:lnTo>
                  <a:pt x="115" y="144"/>
                </a:lnTo>
                <a:lnTo>
                  <a:pt x="115" y="122"/>
                </a:lnTo>
                <a:lnTo>
                  <a:pt x="122" y="101"/>
                </a:lnTo>
                <a:lnTo>
                  <a:pt x="129" y="83"/>
                </a:lnTo>
                <a:lnTo>
                  <a:pt x="140" y="65"/>
                </a:lnTo>
                <a:lnTo>
                  <a:pt x="155" y="51"/>
                </a:lnTo>
                <a:lnTo>
                  <a:pt x="173" y="40"/>
                </a:lnTo>
                <a:lnTo>
                  <a:pt x="194" y="33"/>
                </a:lnTo>
                <a:lnTo>
                  <a:pt x="216" y="29"/>
                </a:lnTo>
                <a:lnTo>
                  <a:pt x="216" y="29"/>
                </a:lnTo>
                <a:lnTo>
                  <a:pt x="234" y="29"/>
                </a:lnTo>
                <a:lnTo>
                  <a:pt x="248" y="33"/>
                </a:lnTo>
                <a:lnTo>
                  <a:pt x="263" y="40"/>
                </a:lnTo>
                <a:lnTo>
                  <a:pt x="277" y="51"/>
                </a:lnTo>
                <a:lnTo>
                  <a:pt x="288" y="61"/>
                </a:lnTo>
                <a:lnTo>
                  <a:pt x="299" y="72"/>
                </a:lnTo>
                <a:lnTo>
                  <a:pt x="306" y="87"/>
                </a:lnTo>
                <a:lnTo>
                  <a:pt x="309" y="101"/>
                </a:lnTo>
                <a:lnTo>
                  <a:pt x="309" y="101"/>
                </a:lnTo>
                <a:lnTo>
                  <a:pt x="335" y="101"/>
                </a:lnTo>
                <a:lnTo>
                  <a:pt x="360" y="108"/>
                </a:lnTo>
                <a:lnTo>
                  <a:pt x="378" y="119"/>
                </a:lnTo>
                <a:lnTo>
                  <a:pt x="396" y="134"/>
                </a:lnTo>
                <a:lnTo>
                  <a:pt x="410" y="148"/>
                </a:lnTo>
                <a:lnTo>
                  <a:pt x="421" y="166"/>
                </a:lnTo>
                <a:lnTo>
                  <a:pt x="428" y="184"/>
                </a:lnTo>
                <a:lnTo>
                  <a:pt x="432" y="202"/>
                </a:lnTo>
                <a:lnTo>
                  <a:pt x="432" y="202"/>
                </a:lnTo>
                <a:lnTo>
                  <a:pt x="428" y="223"/>
                </a:lnTo>
                <a:lnTo>
                  <a:pt x="421" y="245"/>
                </a:lnTo>
                <a:lnTo>
                  <a:pt x="410" y="267"/>
                </a:lnTo>
                <a:lnTo>
                  <a:pt x="396" y="285"/>
                </a:lnTo>
                <a:lnTo>
                  <a:pt x="378" y="299"/>
                </a:lnTo>
                <a:lnTo>
                  <a:pt x="356" y="306"/>
                </a:lnTo>
                <a:lnTo>
                  <a:pt x="338" y="314"/>
                </a:lnTo>
                <a:lnTo>
                  <a:pt x="317" y="317"/>
                </a:lnTo>
                <a:close/>
              </a:path>
            </a:pathLst>
          </a:custGeom>
          <a:solidFill>
            <a:schemeClr val="tx2"/>
          </a:solidFill>
          <a:ln>
            <a:noFill/>
          </a:ln>
          <a:effectLst/>
        </p:spPr>
        <p:txBody>
          <a:bodyPr wrap="none" anchor="ctr"/>
          <a:lstStyle/>
          <a:p>
            <a:endParaRPr lang="en-US" dirty="0"/>
          </a:p>
        </p:txBody>
      </p:sp>
      <p:sp>
        <p:nvSpPr>
          <p:cNvPr id="29" name="Freeform 75">
            <a:extLst>
              <a:ext uri="{FF2B5EF4-FFF2-40B4-BE49-F238E27FC236}">
                <a16:creationId xmlns:a16="http://schemas.microsoft.com/office/drawing/2014/main" id="{1146E090-9C79-4F6D-B712-DE8DD051141D}"/>
              </a:ext>
            </a:extLst>
          </p:cNvPr>
          <p:cNvSpPr>
            <a:spLocks noChangeArrowheads="1"/>
          </p:cNvSpPr>
          <p:nvPr/>
        </p:nvSpPr>
        <p:spPr bwMode="auto">
          <a:xfrm>
            <a:off x="10063253" y="3404076"/>
            <a:ext cx="548640" cy="548640"/>
          </a:xfrm>
          <a:custGeom>
            <a:avLst/>
            <a:gdLst>
              <a:gd name="T0" fmla="*/ 32 w 462"/>
              <a:gd name="T1" fmla="*/ 259 h 462"/>
              <a:gd name="T2" fmla="*/ 32 w 462"/>
              <a:gd name="T3" fmla="*/ 191 h 462"/>
              <a:gd name="T4" fmla="*/ 86 w 462"/>
              <a:gd name="T5" fmla="*/ 87 h 462"/>
              <a:gd name="T6" fmla="*/ 190 w 462"/>
              <a:gd name="T7" fmla="*/ 33 h 462"/>
              <a:gd name="T8" fmla="*/ 270 w 462"/>
              <a:gd name="T9" fmla="*/ 33 h 462"/>
              <a:gd name="T10" fmla="*/ 374 w 462"/>
              <a:gd name="T11" fmla="*/ 87 h 462"/>
              <a:gd name="T12" fmla="*/ 429 w 462"/>
              <a:gd name="T13" fmla="*/ 191 h 462"/>
              <a:gd name="T14" fmla="*/ 429 w 462"/>
              <a:gd name="T15" fmla="*/ 259 h 462"/>
              <a:gd name="T16" fmla="*/ 453 w 462"/>
              <a:gd name="T17" fmla="*/ 288 h 462"/>
              <a:gd name="T18" fmla="*/ 461 w 462"/>
              <a:gd name="T19" fmla="*/ 231 h 462"/>
              <a:gd name="T20" fmla="*/ 450 w 462"/>
              <a:gd name="T21" fmla="*/ 162 h 462"/>
              <a:gd name="T22" fmla="*/ 421 w 462"/>
              <a:gd name="T23" fmla="*/ 101 h 462"/>
              <a:gd name="T24" fmla="*/ 342 w 462"/>
              <a:gd name="T25" fmla="*/ 29 h 462"/>
              <a:gd name="T26" fmla="*/ 277 w 462"/>
              <a:gd name="T27" fmla="*/ 4 h 462"/>
              <a:gd name="T28" fmla="*/ 230 w 462"/>
              <a:gd name="T29" fmla="*/ 0 h 462"/>
              <a:gd name="T30" fmla="*/ 162 w 462"/>
              <a:gd name="T31" fmla="*/ 11 h 462"/>
              <a:gd name="T32" fmla="*/ 101 w 462"/>
              <a:gd name="T33" fmla="*/ 40 h 462"/>
              <a:gd name="T34" fmla="*/ 28 w 462"/>
              <a:gd name="T35" fmla="*/ 119 h 462"/>
              <a:gd name="T36" fmla="*/ 3 w 462"/>
              <a:gd name="T37" fmla="*/ 184 h 462"/>
              <a:gd name="T38" fmla="*/ 0 w 462"/>
              <a:gd name="T39" fmla="*/ 231 h 462"/>
              <a:gd name="T40" fmla="*/ 36 w 462"/>
              <a:gd name="T41" fmla="*/ 288 h 462"/>
              <a:gd name="T42" fmla="*/ 158 w 462"/>
              <a:gd name="T43" fmla="*/ 432 h 462"/>
              <a:gd name="T44" fmla="*/ 144 w 462"/>
              <a:gd name="T45" fmla="*/ 439 h 462"/>
              <a:gd name="T46" fmla="*/ 144 w 462"/>
              <a:gd name="T47" fmla="*/ 454 h 462"/>
              <a:gd name="T48" fmla="*/ 158 w 462"/>
              <a:gd name="T49" fmla="*/ 461 h 462"/>
              <a:gd name="T50" fmla="*/ 230 w 462"/>
              <a:gd name="T51" fmla="*/ 461 h 462"/>
              <a:gd name="T52" fmla="*/ 302 w 462"/>
              <a:gd name="T53" fmla="*/ 461 h 462"/>
              <a:gd name="T54" fmla="*/ 313 w 462"/>
              <a:gd name="T55" fmla="*/ 457 h 462"/>
              <a:gd name="T56" fmla="*/ 317 w 462"/>
              <a:gd name="T57" fmla="*/ 447 h 462"/>
              <a:gd name="T58" fmla="*/ 309 w 462"/>
              <a:gd name="T59" fmla="*/ 432 h 462"/>
              <a:gd name="T60" fmla="*/ 14 w 462"/>
              <a:gd name="T61" fmla="*/ 317 h 462"/>
              <a:gd name="T62" fmla="*/ 3 w 462"/>
              <a:gd name="T63" fmla="*/ 321 h 462"/>
              <a:gd name="T64" fmla="*/ 0 w 462"/>
              <a:gd name="T65" fmla="*/ 332 h 462"/>
              <a:gd name="T66" fmla="*/ 7 w 462"/>
              <a:gd name="T67" fmla="*/ 346 h 462"/>
              <a:gd name="T68" fmla="*/ 446 w 462"/>
              <a:gd name="T69" fmla="*/ 346 h 462"/>
              <a:gd name="T70" fmla="*/ 461 w 462"/>
              <a:gd name="T71" fmla="*/ 339 h 462"/>
              <a:gd name="T72" fmla="*/ 461 w 462"/>
              <a:gd name="T73" fmla="*/ 324 h 462"/>
              <a:gd name="T74" fmla="*/ 446 w 462"/>
              <a:gd name="T75" fmla="*/ 317 h 462"/>
              <a:gd name="T76" fmla="*/ 57 w 462"/>
              <a:gd name="T77" fmla="*/ 375 h 462"/>
              <a:gd name="T78" fmla="*/ 43 w 462"/>
              <a:gd name="T79" fmla="*/ 382 h 462"/>
              <a:gd name="T80" fmla="*/ 43 w 462"/>
              <a:gd name="T81" fmla="*/ 397 h 462"/>
              <a:gd name="T82" fmla="*/ 57 w 462"/>
              <a:gd name="T83" fmla="*/ 403 h 462"/>
              <a:gd name="T84" fmla="*/ 410 w 462"/>
              <a:gd name="T85" fmla="*/ 403 h 462"/>
              <a:gd name="T86" fmla="*/ 417 w 462"/>
              <a:gd name="T87" fmla="*/ 389 h 462"/>
              <a:gd name="T88" fmla="*/ 414 w 462"/>
              <a:gd name="T89" fmla="*/ 37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6" y="288"/>
                </a:moveTo>
                <a:lnTo>
                  <a:pt x="36" y="288"/>
                </a:lnTo>
                <a:lnTo>
                  <a:pt x="32" y="259"/>
                </a:lnTo>
                <a:lnTo>
                  <a:pt x="28" y="231"/>
                </a:lnTo>
                <a:lnTo>
                  <a:pt x="28" y="231"/>
                </a:lnTo>
                <a:lnTo>
                  <a:pt x="32" y="191"/>
                </a:lnTo>
                <a:lnTo>
                  <a:pt x="43" y="151"/>
                </a:lnTo>
                <a:lnTo>
                  <a:pt x="64" y="119"/>
                </a:lnTo>
                <a:lnTo>
                  <a:pt x="86" y="87"/>
                </a:lnTo>
                <a:lnTo>
                  <a:pt x="119" y="65"/>
                </a:lnTo>
                <a:lnTo>
                  <a:pt x="151" y="43"/>
                </a:lnTo>
                <a:lnTo>
                  <a:pt x="190" y="33"/>
                </a:lnTo>
                <a:lnTo>
                  <a:pt x="230" y="29"/>
                </a:lnTo>
                <a:lnTo>
                  <a:pt x="230" y="29"/>
                </a:lnTo>
                <a:lnTo>
                  <a:pt x="270" y="33"/>
                </a:lnTo>
                <a:lnTo>
                  <a:pt x="309" y="43"/>
                </a:lnTo>
                <a:lnTo>
                  <a:pt x="342" y="65"/>
                </a:lnTo>
                <a:lnTo>
                  <a:pt x="374" y="87"/>
                </a:lnTo>
                <a:lnTo>
                  <a:pt x="396" y="119"/>
                </a:lnTo>
                <a:lnTo>
                  <a:pt x="417" y="151"/>
                </a:lnTo>
                <a:lnTo>
                  <a:pt x="429" y="191"/>
                </a:lnTo>
                <a:lnTo>
                  <a:pt x="432" y="231"/>
                </a:lnTo>
                <a:lnTo>
                  <a:pt x="432" y="231"/>
                </a:lnTo>
                <a:lnTo>
                  <a:pt x="429" y="259"/>
                </a:lnTo>
                <a:lnTo>
                  <a:pt x="425" y="288"/>
                </a:lnTo>
                <a:lnTo>
                  <a:pt x="453" y="288"/>
                </a:lnTo>
                <a:lnTo>
                  <a:pt x="453" y="288"/>
                </a:lnTo>
                <a:lnTo>
                  <a:pt x="457" y="259"/>
                </a:lnTo>
                <a:lnTo>
                  <a:pt x="461" y="231"/>
                </a:lnTo>
                <a:lnTo>
                  <a:pt x="461" y="231"/>
                </a:lnTo>
                <a:lnTo>
                  <a:pt x="461" y="205"/>
                </a:lnTo>
                <a:lnTo>
                  <a:pt x="457" y="184"/>
                </a:lnTo>
                <a:lnTo>
                  <a:pt x="450" y="162"/>
                </a:lnTo>
                <a:lnTo>
                  <a:pt x="443" y="140"/>
                </a:lnTo>
                <a:lnTo>
                  <a:pt x="432" y="119"/>
                </a:lnTo>
                <a:lnTo>
                  <a:pt x="421" y="101"/>
                </a:lnTo>
                <a:lnTo>
                  <a:pt x="392" y="69"/>
                </a:lnTo>
                <a:lnTo>
                  <a:pt x="360" y="40"/>
                </a:lnTo>
                <a:lnTo>
                  <a:pt x="342" y="29"/>
                </a:lnTo>
                <a:lnTo>
                  <a:pt x="320" y="18"/>
                </a:lnTo>
                <a:lnTo>
                  <a:pt x="299" y="11"/>
                </a:lnTo>
                <a:lnTo>
                  <a:pt x="277" y="4"/>
                </a:lnTo>
                <a:lnTo>
                  <a:pt x="255" y="0"/>
                </a:lnTo>
                <a:lnTo>
                  <a:pt x="230" y="0"/>
                </a:lnTo>
                <a:lnTo>
                  <a:pt x="230" y="0"/>
                </a:lnTo>
                <a:lnTo>
                  <a:pt x="205" y="0"/>
                </a:lnTo>
                <a:lnTo>
                  <a:pt x="184" y="4"/>
                </a:lnTo>
                <a:lnTo>
                  <a:pt x="162" y="11"/>
                </a:lnTo>
                <a:lnTo>
                  <a:pt x="140" y="18"/>
                </a:lnTo>
                <a:lnTo>
                  <a:pt x="119" y="29"/>
                </a:lnTo>
                <a:lnTo>
                  <a:pt x="101" y="40"/>
                </a:lnTo>
                <a:lnTo>
                  <a:pt x="68" y="69"/>
                </a:lnTo>
                <a:lnTo>
                  <a:pt x="39" y="101"/>
                </a:lnTo>
                <a:lnTo>
                  <a:pt x="28" y="119"/>
                </a:lnTo>
                <a:lnTo>
                  <a:pt x="18" y="140"/>
                </a:lnTo>
                <a:lnTo>
                  <a:pt x="10" y="162"/>
                </a:lnTo>
                <a:lnTo>
                  <a:pt x="3" y="184"/>
                </a:lnTo>
                <a:lnTo>
                  <a:pt x="0" y="205"/>
                </a:lnTo>
                <a:lnTo>
                  <a:pt x="0" y="231"/>
                </a:lnTo>
                <a:lnTo>
                  <a:pt x="0" y="231"/>
                </a:lnTo>
                <a:lnTo>
                  <a:pt x="3" y="259"/>
                </a:lnTo>
                <a:lnTo>
                  <a:pt x="7" y="288"/>
                </a:lnTo>
                <a:lnTo>
                  <a:pt x="36" y="288"/>
                </a:lnTo>
                <a:close/>
                <a:moveTo>
                  <a:pt x="302" y="432"/>
                </a:moveTo>
                <a:lnTo>
                  <a:pt x="158" y="432"/>
                </a:lnTo>
                <a:lnTo>
                  <a:pt x="158" y="432"/>
                </a:lnTo>
                <a:lnTo>
                  <a:pt x="151" y="432"/>
                </a:lnTo>
                <a:lnTo>
                  <a:pt x="147" y="436"/>
                </a:lnTo>
                <a:lnTo>
                  <a:pt x="144" y="439"/>
                </a:lnTo>
                <a:lnTo>
                  <a:pt x="144" y="447"/>
                </a:lnTo>
                <a:lnTo>
                  <a:pt x="144" y="447"/>
                </a:lnTo>
                <a:lnTo>
                  <a:pt x="144" y="454"/>
                </a:lnTo>
                <a:lnTo>
                  <a:pt x="147" y="457"/>
                </a:lnTo>
                <a:lnTo>
                  <a:pt x="151" y="461"/>
                </a:lnTo>
                <a:lnTo>
                  <a:pt x="158" y="461"/>
                </a:lnTo>
                <a:lnTo>
                  <a:pt x="230" y="461"/>
                </a:lnTo>
                <a:lnTo>
                  <a:pt x="230" y="461"/>
                </a:lnTo>
                <a:lnTo>
                  <a:pt x="230" y="461"/>
                </a:lnTo>
                <a:lnTo>
                  <a:pt x="230" y="461"/>
                </a:lnTo>
                <a:lnTo>
                  <a:pt x="230" y="461"/>
                </a:lnTo>
                <a:lnTo>
                  <a:pt x="302" y="461"/>
                </a:lnTo>
                <a:lnTo>
                  <a:pt x="302" y="461"/>
                </a:lnTo>
                <a:lnTo>
                  <a:pt x="309" y="461"/>
                </a:lnTo>
                <a:lnTo>
                  <a:pt x="313" y="457"/>
                </a:lnTo>
                <a:lnTo>
                  <a:pt x="317" y="454"/>
                </a:lnTo>
                <a:lnTo>
                  <a:pt x="317" y="447"/>
                </a:lnTo>
                <a:lnTo>
                  <a:pt x="317" y="447"/>
                </a:lnTo>
                <a:lnTo>
                  <a:pt x="317" y="439"/>
                </a:lnTo>
                <a:lnTo>
                  <a:pt x="313" y="436"/>
                </a:lnTo>
                <a:lnTo>
                  <a:pt x="309" y="432"/>
                </a:lnTo>
                <a:lnTo>
                  <a:pt x="302" y="432"/>
                </a:lnTo>
                <a:close/>
                <a:moveTo>
                  <a:pt x="446" y="317"/>
                </a:moveTo>
                <a:lnTo>
                  <a:pt x="14" y="317"/>
                </a:lnTo>
                <a:lnTo>
                  <a:pt x="14" y="317"/>
                </a:lnTo>
                <a:lnTo>
                  <a:pt x="7" y="317"/>
                </a:lnTo>
                <a:lnTo>
                  <a:pt x="3" y="321"/>
                </a:lnTo>
                <a:lnTo>
                  <a:pt x="0" y="324"/>
                </a:lnTo>
                <a:lnTo>
                  <a:pt x="0" y="332"/>
                </a:lnTo>
                <a:lnTo>
                  <a:pt x="0" y="332"/>
                </a:lnTo>
                <a:lnTo>
                  <a:pt x="0" y="339"/>
                </a:lnTo>
                <a:lnTo>
                  <a:pt x="3" y="342"/>
                </a:lnTo>
                <a:lnTo>
                  <a:pt x="7" y="346"/>
                </a:lnTo>
                <a:lnTo>
                  <a:pt x="14" y="346"/>
                </a:lnTo>
                <a:lnTo>
                  <a:pt x="446" y="346"/>
                </a:lnTo>
                <a:lnTo>
                  <a:pt x="446" y="346"/>
                </a:lnTo>
                <a:lnTo>
                  <a:pt x="453" y="346"/>
                </a:lnTo>
                <a:lnTo>
                  <a:pt x="457" y="342"/>
                </a:lnTo>
                <a:lnTo>
                  <a:pt x="461" y="339"/>
                </a:lnTo>
                <a:lnTo>
                  <a:pt x="461" y="332"/>
                </a:lnTo>
                <a:lnTo>
                  <a:pt x="461" y="332"/>
                </a:lnTo>
                <a:lnTo>
                  <a:pt x="461" y="324"/>
                </a:lnTo>
                <a:lnTo>
                  <a:pt x="457" y="321"/>
                </a:lnTo>
                <a:lnTo>
                  <a:pt x="453" y="317"/>
                </a:lnTo>
                <a:lnTo>
                  <a:pt x="446" y="317"/>
                </a:lnTo>
                <a:close/>
                <a:moveTo>
                  <a:pt x="403" y="375"/>
                </a:moveTo>
                <a:lnTo>
                  <a:pt x="57" y="375"/>
                </a:lnTo>
                <a:lnTo>
                  <a:pt x="57" y="375"/>
                </a:lnTo>
                <a:lnTo>
                  <a:pt x="50" y="375"/>
                </a:lnTo>
                <a:lnTo>
                  <a:pt x="46" y="378"/>
                </a:lnTo>
                <a:lnTo>
                  <a:pt x="43" y="382"/>
                </a:lnTo>
                <a:lnTo>
                  <a:pt x="43" y="389"/>
                </a:lnTo>
                <a:lnTo>
                  <a:pt x="43" y="389"/>
                </a:lnTo>
                <a:lnTo>
                  <a:pt x="43" y="397"/>
                </a:lnTo>
                <a:lnTo>
                  <a:pt x="46" y="400"/>
                </a:lnTo>
                <a:lnTo>
                  <a:pt x="50" y="403"/>
                </a:lnTo>
                <a:lnTo>
                  <a:pt x="57" y="403"/>
                </a:lnTo>
                <a:lnTo>
                  <a:pt x="403" y="403"/>
                </a:lnTo>
                <a:lnTo>
                  <a:pt x="403" y="403"/>
                </a:lnTo>
                <a:lnTo>
                  <a:pt x="410" y="403"/>
                </a:lnTo>
                <a:lnTo>
                  <a:pt x="414" y="400"/>
                </a:lnTo>
                <a:lnTo>
                  <a:pt x="417" y="397"/>
                </a:lnTo>
                <a:lnTo>
                  <a:pt x="417" y="389"/>
                </a:lnTo>
                <a:lnTo>
                  <a:pt x="417" y="389"/>
                </a:lnTo>
                <a:lnTo>
                  <a:pt x="417" y="382"/>
                </a:lnTo>
                <a:lnTo>
                  <a:pt x="414" y="378"/>
                </a:lnTo>
                <a:lnTo>
                  <a:pt x="410" y="375"/>
                </a:lnTo>
                <a:lnTo>
                  <a:pt x="403" y="375"/>
                </a:lnTo>
                <a:close/>
              </a:path>
            </a:pathLst>
          </a:custGeom>
          <a:solidFill>
            <a:schemeClr val="tx2"/>
          </a:solidFill>
          <a:ln>
            <a:noFill/>
          </a:ln>
          <a:effectLst/>
        </p:spPr>
        <p:txBody>
          <a:bodyPr wrap="none" anchor="ctr"/>
          <a:lstStyle/>
          <a:p>
            <a:endParaRPr lang="en-US" dirty="0"/>
          </a:p>
        </p:txBody>
      </p:sp>
      <p:sp>
        <p:nvSpPr>
          <p:cNvPr id="30" name="TextBox 29">
            <a:extLst>
              <a:ext uri="{FF2B5EF4-FFF2-40B4-BE49-F238E27FC236}">
                <a16:creationId xmlns:a16="http://schemas.microsoft.com/office/drawing/2014/main" id="{00EE20FF-8BFF-4B28-9D71-EFD316FCAE6E}"/>
              </a:ext>
            </a:extLst>
          </p:cNvPr>
          <p:cNvSpPr txBox="1"/>
          <p:nvPr/>
        </p:nvSpPr>
        <p:spPr>
          <a:xfrm>
            <a:off x="3979647" y="4488430"/>
            <a:ext cx="2040543"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BROWN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$75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1" name="Rectangle 30">
            <a:extLst>
              <a:ext uri="{FF2B5EF4-FFF2-40B4-BE49-F238E27FC236}">
                <a16:creationId xmlns:a16="http://schemas.microsoft.com/office/drawing/2014/main" id="{4FE441F8-60EF-42FB-AC9B-6213DCA8CF3D}"/>
              </a:ext>
            </a:extLst>
          </p:cNvPr>
          <p:cNvSpPr/>
          <p:nvPr/>
        </p:nvSpPr>
        <p:spPr>
          <a:xfrm>
            <a:off x="3926852" y="5152733"/>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4" name="TextBox 33">
            <a:extLst>
              <a:ext uri="{FF2B5EF4-FFF2-40B4-BE49-F238E27FC236}">
                <a16:creationId xmlns:a16="http://schemas.microsoft.com/office/drawing/2014/main" id="{3A804854-15C1-4E97-824A-CC1E061D8217}"/>
              </a:ext>
            </a:extLst>
          </p:cNvPr>
          <p:cNvSpPr txBox="1"/>
          <p:nvPr/>
        </p:nvSpPr>
        <p:spPr>
          <a:xfrm>
            <a:off x="6728170" y="2774438"/>
            <a:ext cx="1884213"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BLACK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$85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5" name="Rectangle 34">
            <a:extLst>
              <a:ext uri="{FF2B5EF4-FFF2-40B4-BE49-F238E27FC236}">
                <a16:creationId xmlns:a16="http://schemas.microsoft.com/office/drawing/2014/main" id="{AF84FD26-84E6-401B-BE28-B857BFBBD155}"/>
              </a:ext>
            </a:extLst>
          </p:cNvPr>
          <p:cNvSpPr/>
          <p:nvPr/>
        </p:nvSpPr>
        <p:spPr>
          <a:xfrm>
            <a:off x="6593967" y="3438741"/>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7" name="TextBox 36">
            <a:extLst>
              <a:ext uri="{FF2B5EF4-FFF2-40B4-BE49-F238E27FC236}">
                <a16:creationId xmlns:a16="http://schemas.microsoft.com/office/drawing/2014/main" id="{7E0DA24D-47D8-473A-BD2C-16A5D8C63301}"/>
              </a:ext>
            </a:extLst>
          </p:cNvPr>
          <p:cNvSpPr txBox="1"/>
          <p:nvPr/>
        </p:nvSpPr>
        <p:spPr>
          <a:xfrm>
            <a:off x="9447211" y="4128686"/>
            <a:ext cx="1780725" cy="738664"/>
          </a:xfrm>
          <a:prstGeom prst="rect">
            <a:avLst/>
          </a:prstGeom>
          <a:noFill/>
        </p:spPr>
        <p:txBody>
          <a:bodyPr wrap="square" rtlCol="0">
            <a:spAutoFit/>
          </a:bodyPr>
          <a:lstStyle/>
          <a:p>
            <a:pPr algn="ctr"/>
            <a:r>
              <a:rPr lang="en-US" sz="1400" b="1"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LIGTH BOOTS</a:t>
            </a:r>
          </a:p>
          <a:p>
            <a:pPr algn="ctr"/>
            <a:r>
              <a:rPr lang="en-US" sz="280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$95</a:t>
            </a:r>
            <a:endParaRPr lang="en-US" sz="1050" spc="3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endParaRPr>
          </a:p>
        </p:txBody>
      </p:sp>
      <p:sp>
        <p:nvSpPr>
          <p:cNvPr id="38" name="Rectangle 37">
            <a:extLst>
              <a:ext uri="{FF2B5EF4-FFF2-40B4-BE49-F238E27FC236}">
                <a16:creationId xmlns:a16="http://schemas.microsoft.com/office/drawing/2014/main" id="{86B433B3-5C3F-401A-A494-7E8FE4D1A4C9}"/>
              </a:ext>
            </a:extLst>
          </p:cNvPr>
          <p:cNvSpPr/>
          <p:nvPr/>
        </p:nvSpPr>
        <p:spPr>
          <a:xfrm>
            <a:off x="9264506" y="4792989"/>
            <a:ext cx="2146134"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a:t>
            </a:r>
          </a:p>
        </p:txBody>
      </p:sp>
      <p:sp>
        <p:nvSpPr>
          <p:cNvPr id="39" name="TextBox 38">
            <a:extLst>
              <a:ext uri="{FF2B5EF4-FFF2-40B4-BE49-F238E27FC236}">
                <a16:creationId xmlns:a16="http://schemas.microsoft.com/office/drawing/2014/main" id="{97CC2DDC-C8A0-49FA-955F-82D70C7599F3}"/>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4" name="Picture Placeholder 3">
            <a:extLst>
              <a:ext uri="{FF2B5EF4-FFF2-40B4-BE49-F238E27FC236}">
                <a16:creationId xmlns:a16="http://schemas.microsoft.com/office/drawing/2014/main" id="{B8F2603D-44C8-4D76-89C4-45CE1BC5D40C}"/>
              </a:ext>
            </a:extLst>
          </p:cNvPr>
          <p:cNvSpPr>
            <a:spLocks noGrp="1"/>
          </p:cNvSpPr>
          <p:nvPr>
            <p:ph type="pic" sz="quarter" idx="25"/>
          </p:nvPr>
        </p:nvSpPr>
        <p:spPr/>
      </p:sp>
      <p:sp>
        <p:nvSpPr>
          <p:cNvPr id="7" name="Picture Placeholder 6">
            <a:extLst>
              <a:ext uri="{FF2B5EF4-FFF2-40B4-BE49-F238E27FC236}">
                <a16:creationId xmlns:a16="http://schemas.microsoft.com/office/drawing/2014/main" id="{350BC699-7E76-406B-BA5F-9FE2AFBFA040}"/>
              </a:ext>
            </a:extLst>
          </p:cNvPr>
          <p:cNvSpPr>
            <a:spLocks noGrp="1"/>
          </p:cNvSpPr>
          <p:nvPr>
            <p:ph type="pic" sz="quarter" idx="27"/>
          </p:nvPr>
        </p:nvSpPr>
        <p:spPr/>
      </p:sp>
      <p:sp>
        <p:nvSpPr>
          <p:cNvPr id="16" name="Picture Placeholder 15">
            <a:extLst>
              <a:ext uri="{FF2B5EF4-FFF2-40B4-BE49-F238E27FC236}">
                <a16:creationId xmlns:a16="http://schemas.microsoft.com/office/drawing/2014/main" id="{7316296D-F57A-4506-8BB7-5ED8AEAACD4F}"/>
              </a:ext>
            </a:extLst>
          </p:cNvPr>
          <p:cNvSpPr>
            <a:spLocks noGrp="1"/>
          </p:cNvSpPr>
          <p:nvPr>
            <p:ph type="pic" sz="quarter" idx="26"/>
          </p:nvPr>
        </p:nvSpPr>
        <p:spPr/>
      </p:sp>
    </p:spTree>
    <p:extLst>
      <p:ext uri="{BB962C8B-B14F-4D97-AF65-F5344CB8AC3E}">
        <p14:creationId xmlns:p14="http://schemas.microsoft.com/office/powerpoint/2010/main" val="328293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par>
                                <p:cTn id="20" presetID="2" presetClass="entr" presetSubtype="9"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0-#ppt_w/2"/>
                                          </p:val>
                                        </p:tav>
                                        <p:tav tm="100000">
                                          <p:val>
                                            <p:strVal val="#ppt_x"/>
                                          </p:val>
                                        </p:tav>
                                      </p:tavLst>
                                    </p:anim>
                                    <p:anim calcmode="lin" valueType="num">
                                      <p:cBhvr additive="base">
                                        <p:cTn id="23" dur="500" fill="hold"/>
                                        <p:tgtEl>
                                          <p:spTgt spid="10"/>
                                        </p:tgtEl>
                                        <p:attrNameLst>
                                          <p:attrName>ppt_y</p:attrName>
                                        </p:attrNameLst>
                                      </p:cBhvr>
                                      <p:tavLst>
                                        <p:tav tm="0">
                                          <p:val>
                                            <p:strVal val="0-#ppt_h/2"/>
                                          </p:val>
                                        </p:tav>
                                        <p:tav tm="100000">
                                          <p:val>
                                            <p:strVal val="#ppt_y"/>
                                          </p:val>
                                        </p:tav>
                                      </p:tavLst>
                                    </p:anim>
                                  </p:childTnLst>
                                </p:cTn>
                              </p:par>
                              <p:par>
                                <p:cTn id="24" presetID="2" presetClass="entr" presetSubtype="9"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500" fill="hold"/>
                                        <p:tgtEl>
                                          <p:spTgt spid="27"/>
                                        </p:tgtEl>
                                        <p:attrNameLst>
                                          <p:attrName>ppt_x</p:attrName>
                                        </p:attrNameLst>
                                      </p:cBhvr>
                                      <p:tavLst>
                                        <p:tav tm="0">
                                          <p:val>
                                            <p:strVal val="0-#ppt_w/2"/>
                                          </p:val>
                                        </p:tav>
                                        <p:tav tm="100000">
                                          <p:val>
                                            <p:strVal val="#ppt_x"/>
                                          </p:val>
                                        </p:tav>
                                      </p:tavLst>
                                    </p:anim>
                                    <p:anim calcmode="lin" valueType="num">
                                      <p:cBhvr additive="base">
                                        <p:cTn id="27" dur="500" fill="hold"/>
                                        <p:tgtEl>
                                          <p:spTgt spid="27"/>
                                        </p:tgtEl>
                                        <p:attrNameLst>
                                          <p:attrName>ppt_y</p:attrName>
                                        </p:attrNameLst>
                                      </p:cBhvr>
                                      <p:tavLst>
                                        <p:tav tm="0">
                                          <p:val>
                                            <p:strVal val="0-#ppt_h/2"/>
                                          </p:val>
                                        </p:tav>
                                        <p:tav tm="100000">
                                          <p:val>
                                            <p:strVal val="#ppt_y"/>
                                          </p:val>
                                        </p:tav>
                                      </p:tavLst>
                                    </p:anim>
                                  </p:childTnLst>
                                </p:cTn>
                              </p:par>
                              <p:par>
                                <p:cTn id="28" presetID="2" presetClass="entr" presetSubtype="9"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anim calcmode="lin" valueType="num">
                                      <p:cBhvr additive="base">
                                        <p:cTn id="30" dur="500" fill="hold"/>
                                        <p:tgtEl>
                                          <p:spTgt spid="30"/>
                                        </p:tgtEl>
                                        <p:attrNameLst>
                                          <p:attrName>ppt_x</p:attrName>
                                        </p:attrNameLst>
                                      </p:cBhvr>
                                      <p:tavLst>
                                        <p:tav tm="0">
                                          <p:val>
                                            <p:strVal val="0-#ppt_w/2"/>
                                          </p:val>
                                        </p:tav>
                                        <p:tav tm="100000">
                                          <p:val>
                                            <p:strVal val="#ppt_x"/>
                                          </p:val>
                                        </p:tav>
                                      </p:tavLst>
                                    </p:anim>
                                    <p:anim calcmode="lin" valueType="num">
                                      <p:cBhvr additive="base">
                                        <p:cTn id="31" dur="500" fill="hold"/>
                                        <p:tgtEl>
                                          <p:spTgt spid="30"/>
                                        </p:tgtEl>
                                        <p:attrNameLst>
                                          <p:attrName>ppt_y</p:attrName>
                                        </p:attrNameLst>
                                      </p:cBhvr>
                                      <p:tavLst>
                                        <p:tav tm="0">
                                          <p:val>
                                            <p:strVal val="0-#ppt_h/2"/>
                                          </p:val>
                                        </p:tav>
                                        <p:tav tm="100000">
                                          <p:val>
                                            <p:strVal val="#ppt_y"/>
                                          </p:val>
                                        </p:tav>
                                      </p:tavLst>
                                    </p:anim>
                                  </p:childTnLst>
                                </p:cTn>
                              </p:par>
                              <p:par>
                                <p:cTn id="32" presetID="2" presetClass="entr" presetSubtype="9"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3"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500" fill="hold"/>
                                        <p:tgtEl>
                                          <p:spTgt spid="13"/>
                                        </p:tgtEl>
                                        <p:attrNameLst>
                                          <p:attrName>ppt_x</p:attrName>
                                        </p:attrNameLst>
                                      </p:cBhvr>
                                      <p:tavLst>
                                        <p:tav tm="0">
                                          <p:val>
                                            <p:strVal val="1+#ppt_w/2"/>
                                          </p:val>
                                        </p:tav>
                                        <p:tav tm="100000">
                                          <p:val>
                                            <p:strVal val="#ppt_x"/>
                                          </p:val>
                                        </p:tav>
                                      </p:tavLst>
                                    </p:anim>
                                    <p:anim calcmode="lin" valueType="num">
                                      <p:cBhvr additive="base">
                                        <p:cTn id="41" dur="500" fill="hold"/>
                                        <p:tgtEl>
                                          <p:spTgt spid="13"/>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1+#ppt_w/2"/>
                                          </p:val>
                                        </p:tav>
                                        <p:tav tm="100000">
                                          <p:val>
                                            <p:strVal val="#ppt_x"/>
                                          </p:val>
                                        </p:tav>
                                      </p:tavLst>
                                    </p:anim>
                                    <p:anim calcmode="lin" valueType="num">
                                      <p:cBhvr additive="base">
                                        <p:cTn id="45" dur="500" fill="hold"/>
                                        <p:tgtEl>
                                          <p:spTgt spid="14"/>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1+#ppt_w/2"/>
                                          </p:val>
                                        </p:tav>
                                        <p:tav tm="100000">
                                          <p:val>
                                            <p:strVal val="#ppt_x"/>
                                          </p:val>
                                        </p:tav>
                                      </p:tavLst>
                                    </p:anim>
                                    <p:anim calcmode="lin" valueType="num">
                                      <p:cBhvr additive="base">
                                        <p:cTn id="49" dur="500" fill="hold"/>
                                        <p:tgtEl>
                                          <p:spTgt spid="2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 calcmode="lin" valueType="num">
                                      <p:cBhvr additive="base">
                                        <p:cTn id="52" dur="500" fill="hold"/>
                                        <p:tgtEl>
                                          <p:spTgt spid="37"/>
                                        </p:tgtEl>
                                        <p:attrNameLst>
                                          <p:attrName>ppt_x</p:attrName>
                                        </p:attrNameLst>
                                      </p:cBhvr>
                                      <p:tavLst>
                                        <p:tav tm="0">
                                          <p:val>
                                            <p:strVal val="1+#ppt_w/2"/>
                                          </p:val>
                                        </p:tav>
                                        <p:tav tm="100000">
                                          <p:val>
                                            <p:strVal val="#ppt_x"/>
                                          </p:val>
                                        </p:tav>
                                      </p:tavLst>
                                    </p:anim>
                                    <p:anim calcmode="lin" valueType="num">
                                      <p:cBhvr additive="base">
                                        <p:cTn id="53" dur="500" fill="hold"/>
                                        <p:tgtEl>
                                          <p:spTgt spid="37"/>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1+#ppt_w/2"/>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par>
                                <p:cTn id="58" presetID="2" presetClass="entr" presetSubtype="3"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 calcmode="lin" valueType="num">
                                      <p:cBhvr additive="base">
                                        <p:cTn id="60" dur="500" fill="hold"/>
                                        <p:tgtEl>
                                          <p:spTgt spid="39"/>
                                        </p:tgtEl>
                                        <p:attrNameLst>
                                          <p:attrName>ppt_x</p:attrName>
                                        </p:attrNameLst>
                                      </p:cBhvr>
                                      <p:tavLst>
                                        <p:tav tm="0">
                                          <p:val>
                                            <p:strVal val="1+#ppt_w/2"/>
                                          </p:val>
                                        </p:tav>
                                        <p:tav tm="100000">
                                          <p:val>
                                            <p:strVal val="#ppt_x"/>
                                          </p:val>
                                        </p:tav>
                                      </p:tavLst>
                                    </p:anim>
                                    <p:anim calcmode="lin" valueType="num">
                                      <p:cBhvr additive="base">
                                        <p:cTn id="61"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1"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additive="base">
                                        <p:cTn id="66" dur="500" fill="hold"/>
                                        <p:tgtEl>
                                          <p:spTgt spid="11"/>
                                        </p:tgtEl>
                                        <p:attrNameLst>
                                          <p:attrName>ppt_x</p:attrName>
                                        </p:attrNameLst>
                                      </p:cBhvr>
                                      <p:tavLst>
                                        <p:tav tm="0">
                                          <p:val>
                                            <p:strVal val="#ppt_x"/>
                                          </p:val>
                                        </p:tav>
                                        <p:tav tm="100000">
                                          <p:val>
                                            <p:strVal val="#ppt_x"/>
                                          </p:val>
                                        </p:tav>
                                      </p:tavLst>
                                    </p:anim>
                                    <p:anim calcmode="lin" valueType="num">
                                      <p:cBhvr additive="base">
                                        <p:cTn id="67" dur="500" fill="hold"/>
                                        <p:tgtEl>
                                          <p:spTgt spid="11"/>
                                        </p:tgtEl>
                                        <p:attrNameLst>
                                          <p:attrName>ppt_y</p:attrName>
                                        </p:attrNameLst>
                                      </p:cBhvr>
                                      <p:tavLst>
                                        <p:tav tm="0">
                                          <p:val>
                                            <p:strVal val="0-#ppt_h/2"/>
                                          </p:val>
                                        </p:tav>
                                        <p:tav tm="100000">
                                          <p:val>
                                            <p:strVal val="#ppt_y"/>
                                          </p:val>
                                        </p:tav>
                                      </p:tavLst>
                                    </p:anim>
                                  </p:childTnLst>
                                </p:cTn>
                              </p:par>
                              <p:par>
                                <p:cTn id="68" presetID="2" presetClass="entr" presetSubtype="1"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ppt_x"/>
                                          </p:val>
                                        </p:tav>
                                        <p:tav tm="100000">
                                          <p:val>
                                            <p:strVal val="#ppt_x"/>
                                          </p:val>
                                        </p:tav>
                                      </p:tavLst>
                                    </p:anim>
                                    <p:anim calcmode="lin" valueType="num">
                                      <p:cBhvr additive="base">
                                        <p:cTn id="71" dur="500" fill="hold"/>
                                        <p:tgtEl>
                                          <p:spTgt spid="12"/>
                                        </p:tgtEl>
                                        <p:attrNameLst>
                                          <p:attrName>ppt_y</p:attrName>
                                        </p:attrNameLst>
                                      </p:cBhvr>
                                      <p:tavLst>
                                        <p:tav tm="0">
                                          <p:val>
                                            <p:strVal val="0-#ppt_h/2"/>
                                          </p:val>
                                        </p:tav>
                                        <p:tav tm="100000">
                                          <p:val>
                                            <p:strVal val="#ppt_y"/>
                                          </p:val>
                                        </p:tav>
                                      </p:tavLst>
                                    </p:anim>
                                  </p:childTnLst>
                                </p:cTn>
                              </p:par>
                              <p:par>
                                <p:cTn id="72" presetID="2" presetClass="entr" presetSubtype="1"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additive="base">
                                        <p:cTn id="74" dur="500" fill="hold"/>
                                        <p:tgtEl>
                                          <p:spTgt spid="28"/>
                                        </p:tgtEl>
                                        <p:attrNameLst>
                                          <p:attrName>ppt_x</p:attrName>
                                        </p:attrNameLst>
                                      </p:cBhvr>
                                      <p:tavLst>
                                        <p:tav tm="0">
                                          <p:val>
                                            <p:strVal val="#ppt_x"/>
                                          </p:val>
                                        </p:tav>
                                        <p:tav tm="100000">
                                          <p:val>
                                            <p:strVal val="#ppt_x"/>
                                          </p:val>
                                        </p:tav>
                                      </p:tavLst>
                                    </p:anim>
                                    <p:anim calcmode="lin" valueType="num">
                                      <p:cBhvr additive="base">
                                        <p:cTn id="75" dur="500" fill="hold"/>
                                        <p:tgtEl>
                                          <p:spTgt spid="28"/>
                                        </p:tgtEl>
                                        <p:attrNameLst>
                                          <p:attrName>ppt_y</p:attrName>
                                        </p:attrNameLst>
                                      </p:cBhvr>
                                      <p:tavLst>
                                        <p:tav tm="0">
                                          <p:val>
                                            <p:strVal val="0-#ppt_h/2"/>
                                          </p:val>
                                        </p:tav>
                                        <p:tav tm="100000">
                                          <p:val>
                                            <p:strVal val="#ppt_y"/>
                                          </p:val>
                                        </p:tav>
                                      </p:tavLst>
                                    </p:anim>
                                  </p:childTnLst>
                                </p:cTn>
                              </p:par>
                              <p:par>
                                <p:cTn id="76" presetID="2" presetClass="entr" presetSubtype="1"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500" fill="hold"/>
                                        <p:tgtEl>
                                          <p:spTgt spid="34"/>
                                        </p:tgtEl>
                                        <p:attrNameLst>
                                          <p:attrName>ppt_x</p:attrName>
                                        </p:attrNameLst>
                                      </p:cBhvr>
                                      <p:tavLst>
                                        <p:tav tm="0">
                                          <p:val>
                                            <p:strVal val="#ppt_x"/>
                                          </p:val>
                                        </p:tav>
                                        <p:tav tm="100000">
                                          <p:val>
                                            <p:strVal val="#ppt_x"/>
                                          </p:val>
                                        </p:tav>
                                      </p:tavLst>
                                    </p:anim>
                                    <p:anim calcmode="lin" valueType="num">
                                      <p:cBhvr additive="base">
                                        <p:cTn id="79" dur="500" fill="hold"/>
                                        <p:tgtEl>
                                          <p:spTgt spid="34"/>
                                        </p:tgtEl>
                                        <p:attrNameLst>
                                          <p:attrName>ppt_y</p:attrName>
                                        </p:attrNameLst>
                                      </p:cBhvr>
                                      <p:tavLst>
                                        <p:tav tm="0">
                                          <p:val>
                                            <p:strVal val="0-#ppt_h/2"/>
                                          </p:val>
                                        </p:tav>
                                        <p:tav tm="100000">
                                          <p:val>
                                            <p:strVal val="#ppt_y"/>
                                          </p:val>
                                        </p:tav>
                                      </p:tavLst>
                                    </p:anim>
                                  </p:childTnLst>
                                </p:cTn>
                              </p:par>
                              <p:par>
                                <p:cTn id="80" presetID="2" presetClass="entr" presetSubtype="1"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additive="base">
                                        <p:cTn id="82" dur="500" fill="hold"/>
                                        <p:tgtEl>
                                          <p:spTgt spid="35"/>
                                        </p:tgtEl>
                                        <p:attrNameLst>
                                          <p:attrName>ppt_x</p:attrName>
                                        </p:attrNameLst>
                                      </p:cBhvr>
                                      <p:tavLst>
                                        <p:tav tm="0">
                                          <p:val>
                                            <p:strVal val="#ppt_x"/>
                                          </p:val>
                                        </p:tav>
                                        <p:tav tm="100000">
                                          <p:val>
                                            <p:strVal val="#ppt_x"/>
                                          </p:val>
                                        </p:tav>
                                      </p:tavLst>
                                    </p:anim>
                                    <p:anim calcmode="lin" valueType="num">
                                      <p:cBhvr additive="base">
                                        <p:cTn id="83"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5" grpId="0"/>
      <p:bldP spid="9" grpId="0" animBg="1"/>
      <p:bldP spid="10" grpId="0" animBg="1"/>
      <p:bldP spid="11" grpId="0" animBg="1"/>
      <p:bldP spid="12" grpId="0" animBg="1"/>
      <p:bldP spid="13" grpId="0" animBg="1"/>
      <p:bldP spid="14" grpId="0" animBg="1"/>
      <p:bldP spid="27" grpId="0" animBg="1"/>
      <p:bldP spid="28" grpId="0" animBg="1"/>
      <p:bldP spid="29" grpId="0" animBg="1"/>
      <p:bldP spid="30" grpId="0"/>
      <p:bldP spid="31" grpId="0"/>
      <p:bldP spid="34" grpId="0"/>
      <p:bldP spid="35" grpId="0"/>
      <p:bldP spid="37" grpId="0"/>
      <p:bldP spid="38" grpId="0"/>
      <p:bldP spid="3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23">
            <a:extLst>
              <a:ext uri="{FF2B5EF4-FFF2-40B4-BE49-F238E27FC236}">
                <a16:creationId xmlns:a16="http://schemas.microsoft.com/office/drawing/2014/main" id="{98F642A8-569E-42C7-8790-199AF52DA771}"/>
              </a:ext>
            </a:extLst>
          </p:cNvPr>
          <p:cNvGraphicFramePr/>
          <p:nvPr>
            <p:extLst>
              <p:ext uri="{D42A27DB-BD31-4B8C-83A1-F6EECF244321}">
                <p14:modId xmlns:p14="http://schemas.microsoft.com/office/powerpoint/2010/main" val="4157310097"/>
              </p:ext>
            </p:extLst>
          </p:nvPr>
        </p:nvGraphicFramePr>
        <p:xfrm>
          <a:off x="3723405" y="2281638"/>
          <a:ext cx="4741574" cy="3161044"/>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5B322705-B7E4-4231-89E5-334EDA64713B}"/>
              </a:ext>
            </a:extLst>
          </p:cNvPr>
          <p:cNvSpPr txBox="1"/>
          <p:nvPr/>
        </p:nvSpPr>
        <p:spPr>
          <a:xfrm>
            <a:off x="6647871" y="2955900"/>
            <a:ext cx="404277"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02</a:t>
            </a:r>
            <a:endParaRPr lang="en-US" sz="1400" b="1" dirty="0">
              <a:solidFill>
                <a:schemeClr val="bg1"/>
              </a:solidFill>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726B6DDC-63C8-4ECB-BBBB-28AD9E72376E}"/>
              </a:ext>
            </a:extLst>
          </p:cNvPr>
          <p:cNvSpPr txBox="1"/>
          <p:nvPr/>
        </p:nvSpPr>
        <p:spPr>
          <a:xfrm>
            <a:off x="5137372" y="2955900"/>
            <a:ext cx="369013"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01</a:t>
            </a:r>
            <a:endParaRPr lang="en-US" sz="1400" b="1" dirty="0">
              <a:solidFill>
                <a:schemeClr val="bg1"/>
              </a:solidFill>
              <a:latin typeface="Poppins" panose="00000500000000000000" pitchFamily="50" charset="0"/>
              <a:cs typeface="Poppins" panose="00000500000000000000" pitchFamily="50" charset="0"/>
            </a:endParaRPr>
          </a:p>
        </p:txBody>
      </p:sp>
      <p:sp>
        <p:nvSpPr>
          <p:cNvPr id="27" name="TextBox 26">
            <a:extLst>
              <a:ext uri="{FF2B5EF4-FFF2-40B4-BE49-F238E27FC236}">
                <a16:creationId xmlns:a16="http://schemas.microsoft.com/office/drawing/2014/main" id="{37AC70C6-949D-42E2-850F-3DAFB68EDA6D}"/>
              </a:ext>
            </a:extLst>
          </p:cNvPr>
          <p:cNvSpPr txBox="1"/>
          <p:nvPr/>
        </p:nvSpPr>
        <p:spPr>
          <a:xfrm>
            <a:off x="5110120" y="4331534"/>
            <a:ext cx="423513"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04</a:t>
            </a:r>
            <a:endParaRPr lang="en-US" sz="1400" b="1" dirty="0">
              <a:solidFill>
                <a:schemeClr val="bg1"/>
              </a:solidFill>
              <a:latin typeface="Poppins" panose="00000500000000000000" pitchFamily="50" charset="0"/>
              <a:cs typeface="Poppins" panose="00000500000000000000" pitchFamily="50" charset="0"/>
            </a:endParaRPr>
          </a:p>
        </p:txBody>
      </p:sp>
      <p:sp>
        <p:nvSpPr>
          <p:cNvPr id="28" name="TextBox 27">
            <a:extLst>
              <a:ext uri="{FF2B5EF4-FFF2-40B4-BE49-F238E27FC236}">
                <a16:creationId xmlns:a16="http://schemas.microsoft.com/office/drawing/2014/main" id="{3C3630B6-FA28-41AA-930E-E16E12702479}"/>
              </a:ext>
            </a:extLst>
          </p:cNvPr>
          <p:cNvSpPr txBox="1"/>
          <p:nvPr/>
        </p:nvSpPr>
        <p:spPr>
          <a:xfrm>
            <a:off x="6644666" y="4332929"/>
            <a:ext cx="410688" cy="307777"/>
          </a:xfrm>
          <a:prstGeom prst="rect">
            <a:avLst/>
          </a:prstGeom>
          <a:noFill/>
        </p:spPr>
        <p:txBody>
          <a:bodyPr wrap="none" rtlCol="0">
            <a:spAutoFit/>
          </a:bodyPr>
          <a:lstStyle/>
          <a:p>
            <a:pPr algn="ctr"/>
            <a:r>
              <a:rPr lang="en-AU" sz="1400" b="1" dirty="0">
                <a:solidFill>
                  <a:schemeClr val="bg1"/>
                </a:solidFill>
                <a:latin typeface="Poppins" panose="00000500000000000000" pitchFamily="50" charset="0"/>
                <a:cs typeface="Poppins" panose="00000500000000000000" pitchFamily="50" charset="0"/>
              </a:rPr>
              <a:t>03</a:t>
            </a:r>
            <a:endParaRPr lang="en-US" sz="1400" b="1" dirty="0">
              <a:solidFill>
                <a:schemeClr val="bg1"/>
              </a:solidFill>
              <a:latin typeface="Poppins" panose="00000500000000000000" pitchFamily="50" charset="0"/>
              <a:cs typeface="Poppins" panose="00000500000000000000" pitchFamily="50" charset="0"/>
            </a:endParaRPr>
          </a:p>
        </p:txBody>
      </p:sp>
      <p:sp>
        <p:nvSpPr>
          <p:cNvPr id="32" name="Oval 31">
            <a:extLst>
              <a:ext uri="{FF2B5EF4-FFF2-40B4-BE49-F238E27FC236}">
                <a16:creationId xmlns:a16="http://schemas.microsoft.com/office/drawing/2014/main" id="{7FC5C309-A6AA-4DC2-85A0-A84FD06FE48C}"/>
              </a:ext>
            </a:extLst>
          </p:cNvPr>
          <p:cNvSpPr>
            <a:spLocks noChangeAspect="1"/>
          </p:cNvSpPr>
          <p:nvPr/>
        </p:nvSpPr>
        <p:spPr>
          <a:xfrm>
            <a:off x="3035432" y="2264565"/>
            <a:ext cx="640080" cy="64008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35" name="Oval 34">
            <a:extLst>
              <a:ext uri="{FF2B5EF4-FFF2-40B4-BE49-F238E27FC236}">
                <a16:creationId xmlns:a16="http://schemas.microsoft.com/office/drawing/2014/main" id="{7A98B5B1-BF96-434E-9923-928AC0AFE282}"/>
              </a:ext>
            </a:extLst>
          </p:cNvPr>
          <p:cNvSpPr>
            <a:spLocks noChangeAspect="1"/>
          </p:cNvSpPr>
          <p:nvPr/>
        </p:nvSpPr>
        <p:spPr>
          <a:xfrm>
            <a:off x="8478269" y="2264565"/>
            <a:ext cx="640080" cy="64008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38" name="Oval 37">
            <a:extLst>
              <a:ext uri="{FF2B5EF4-FFF2-40B4-BE49-F238E27FC236}">
                <a16:creationId xmlns:a16="http://schemas.microsoft.com/office/drawing/2014/main" id="{4E421FDF-5AED-47A4-8E6D-44863A536374}"/>
              </a:ext>
            </a:extLst>
          </p:cNvPr>
          <p:cNvSpPr>
            <a:spLocks noChangeAspect="1"/>
          </p:cNvSpPr>
          <p:nvPr/>
        </p:nvSpPr>
        <p:spPr>
          <a:xfrm>
            <a:off x="3035430" y="4887693"/>
            <a:ext cx="640080" cy="64008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sp>
        <p:nvSpPr>
          <p:cNvPr id="42" name="Oval 41">
            <a:extLst>
              <a:ext uri="{FF2B5EF4-FFF2-40B4-BE49-F238E27FC236}">
                <a16:creationId xmlns:a16="http://schemas.microsoft.com/office/drawing/2014/main" id="{1EE05245-3D1F-4B83-BA55-8D771D91C525}"/>
              </a:ext>
            </a:extLst>
          </p:cNvPr>
          <p:cNvSpPr>
            <a:spLocks noChangeAspect="1"/>
          </p:cNvSpPr>
          <p:nvPr/>
        </p:nvSpPr>
        <p:spPr>
          <a:xfrm>
            <a:off x="8478269" y="4885026"/>
            <a:ext cx="640080" cy="640080"/>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Poppins" panose="00000500000000000000" pitchFamily="50" charset="0"/>
              <a:cs typeface="Poppins" panose="00000500000000000000" pitchFamily="50" charset="0"/>
            </a:endParaRPr>
          </a:p>
        </p:txBody>
      </p:sp>
      <p:grpSp>
        <p:nvGrpSpPr>
          <p:cNvPr id="45" name="Group 44">
            <a:extLst>
              <a:ext uri="{FF2B5EF4-FFF2-40B4-BE49-F238E27FC236}">
                <a16:creationId xmlns:a16="http://schemas.microsoft.com/office/drawing/2014/main" id="{3EDCD57C-8EA1-4570-BE10-806CAB8E236F}"/>
              </a:ext>
            </a:extLst>
          </p:cNvPr>
          <p:cNvGrpSpPr/>
          <p:nvPr/>
        </p:nvGrpSpPr>
        <p:grpSpPr>
          <a:xfrm>
            <a:off x="3823940" y="2535922"/>
            <a:ext cx="1088233" cy="280636"/>
            <a:chOff x="3483769" y="2071688"/>
            <a:chExt cx="1088233" cy="280636"/>
          </a:xfrm>
        </p:grpSpPr>
        <p:cxnSp>
          <p:nvCxnSpPr>
            <p:cNvPr id="46" name="Straight Connector 45">
              <a:extLst>
                <a:ext uri="{FF2B5EF4-FFF2-40B4-BE49-F238E27FC236}">
                  <a16:creationId xmlns:a16="http://schemas.microsoft.com/office/drawing/2014/main" id="{5764EDFE-8208-4CAC-94F0-BB68880F6F9B}"/>
                </a:ext>
              </a:extLst>
            </p:cNvPr>
            <p:cNvCxnSpPr/>
            <p:nvPr/>
          </p:nvCxnSpPr>
          <p:spPr>
            <a:xfrm flipH="1" flipV="1">
              <a:off x="4293394" y="2071688"/>
              <a:ext cx="278608" cy="2806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452FB7D-8B4E-4968-B93C-E3E2CC440451}"/>
                </a:ext>
              </a:extLst>
            </p:cNvPr>
            <p:cNvCxnSpPr/>
            <p:nvPr/>
          </p:nvCxnSpPr>
          <p:spPr>
            <a:xfrm flipH="1">
              <a:off x="3483769" y="2071688"/>
              <a:ext cx="809625" cy="0"/>
            </a:xfrm>
            <a:prstGeom prst="line">
              <a:avLst/>
            </a:prstGeom>
            <a:ln>
              <a:solidFill>
                <a:schemeClr val="bg1">
                  <a:lumMod val="50000"/>
                </a:schemeClr>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48A928D6-8461-4CE0-A8F2-6A8DB2CD6C67}"/>
              </a:ext>
            </a:extLst>
          </p:cNvPr>
          <p:cNvGrpSpPr/>
          <p:nvPr/>
        </p:nvGrpSpPr>
        <p:grpSpPr>
          <a:xfrm flipH="1">
            <a:off x="7254252" y="2535922"/>
            <a:ext cx="1088233" cy="280636"/>
            <a:chOff x="3483769" y="2071688"/>
            <a:chExt cx="1088233" cy="280636"/>
          </a:xfrm>
        </p:grpSpPr>
        <p:cxnSp>
          <p:nvCxnSpPr>
            <p:cNvPr id="49" name="Straight Connector 48">
              <a:extLst>
                <a:ext uri="{FF2B5EF4-FFF2-40B4-BE49-F238E27FC236}">
                  <a16:creationId xmlns:a16="http://schemas.microsoft.com/office/drawing/2014/main" id="{10447C37-36EA-465E-AB66-4CB0D0735659}"/>
                </a:ext>
              </a:extLst>
            </p:cNvPr>
            <p:cNvCxnSpPr/>
            <p:nvPr/>
          </p:nvCxnSpPr>
          <p:spPr>
            <a:xfrm flipH="1" flipV="1">
              <a:off x="4293394" y="2071688"/>
              <a:ext cx="278608" cy="2806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01CF470-529A-4757-8E62-089DE7F2A068}"/>
                </a:ext>
              </a:extLst>
            </p:cNvPr>
            <p:cNvCxnSpPr/>
            <p:nvPr/>
          </p:nvCxnSpPr>
          <p:spPr>
            <a:xfrm flipH="1">
              <a:off x="3483769" y="2071688"/>
              <a:ext cx="809625" cy="0"/>
            </a:xfrm>
            <a:prstGeom prst="line">
              <a:avLst/>
            </a:prstGeom>
            <a:ln>
              <a:solidFill>
                <a:schemeClr val="bg1">
                  <a:lumMod val="50000"/>
                </a:schemeClr>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D3BCAFAD-CF08-47CE-A4A4-A72DEAF28E6F}"/>
              </a:ext>
            </a:extLst>
          </p:cNvPr>
          <p:cNvGrpSpPr/>
          <p:nvPr/>
        </p:nvGrpSpPr>
        <p:grpSpPr>
          <a:xfrm flipV="1">
            <a:off x="3823940" y="4879294"/>
            <a:ext cx="1088233" cy="280636"/>
            <a:chOff x="3483769" y="2071688"/>
            <a:chExt cx="1088233" cy="280636"/>
          </a:xfrm>
        </p:grpSpPr>
        <p:cxnSp>
          <p:nvCxnSpPr>
            <p:cNvPr id="52" name="Straight Connector 51">
              <a:extLst>
                <a:ext uri="{FF2B5EF4-FFF2-40B4-BE49-F238E27FC236}">
                  <a16:creationId xmlns:a16="http://schemas.microsoft.com/office/drawing/2014/main" id="{9B15E913-DD0D-4EBC-919E-2A6B4D2493C9}"/>
                </a:ext>
              </a:extLst>
            </p:cNvPr>
            <p:cNvCxnSpPr/>
            <p:nvPr/>
          </p:nvCxnSpPr>
          <p:spPr>
            <a:xfrm flipH="1" flipV="1">
              <a:off x="4293394" y="2071688"/>
              <a:ext cx="278608" cy="2806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3CBE1FF-B7B1-4515-81B7-9D906D505E74}"/>
                </a:ext>
              </a:extLst>
            </p:cNvPr>
            <p:cNvCxnSpPr/>
            <p:nvPr/>
          </p:nvCxnSpPr>
          <p:spPr>
            <a:xfrm flipH="1">
              <a:off x="3483769" y="2071688"/>
              <a:ext cx="809625" cy="0"/>
            </a:xfrm>
            <a:prstGeom prst="line">
              <a:avLst/>
            </a:prstGeom>
            <a:ln>
              <a:solidFill>
                <a:schemeClr val="bg1">
                  <a:lumMod val="50000"/>
                </a:schemeClr>
              </a:solidFill>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5B508238-644B-4BC1-98EF-0FD22F23EB17}"/>
              </a:ext>
            </a:extLst>
          </p:cNvPr>
          <p:cNvGrpSpPr/>
          <p:nvPr/>
        </p:nvGrpSpPr>
        <p:grpSpPr>
          <a:xfrm flipH="1" flipV="1">
            <a:off x="7254252" y="4879294"/>
            <a:ext cx="1088233" cy="280636"/>
            <a:chOff x="3483769" y="2071688"/>
            <a:chExt cx="1088233" cy="280636"/>
          </a:xfrm>
        </p:grpSpPr>
        <p:cxnSp>
          <p:nvCxnSpPr>
            <p:cNvPr id="55" name="Straight Connector 54">
              <a:extLst>
                <a:ext uri="{FF2B5EF4-FFF2-40B4-BE49-F238E27FC236}">
                  <a16:creationId xmlns:a16="http://schemas.microsoft.com/office/drawing/2014/main" id="{0901645D-41F4-4AAC-81C6-B5B50E387BA1}"/>
                </a:ext>
              </a:extLst>
            </p:cNvPr>
            <p:cNvCxnSpPr/>
            <p:nvPr/>
          </p:nvCxnSpPr>
          <p:spPr>
            <a:xfrm flipH="1" flipV="1">
              <a:off x="4293394" y="2071688"/>
              <a:ext cx="278608" cy="2806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6DDF1D72-AC1E-40D9-9CC9-026C76AE9EDD}"/>
                </a:ext>
              </a:extLst>
            </p:cNvPr>
            <p:cNvCxnSpPr/>
            <p:nvPr/>
          </p:nvCxnSpPr>
          <p:spPr>
            <a:xfrm flipH="1">
              <a:off x="3483769" y="2071688"/>
              <a:ext cx="809625" cy="0"/>
            </a:xfrm>
            <a:prstGeom prst="line">
              <a:avLst/>
            </a:prstGeom>
            <a:ln>
              <a:solidFill>
                <a:schemeClr val="bg1">
                  <a:lumMod val="50000"/>
                </a:schemeClr>
              </a:solidFill>
              <a:tailEnd type="triangle" w="med" len="med"/>
            </a:ln>
          </p:spPr>
          <p:style>
            <a:lnRef idx="1">
              <a:schemeClr val="accent1"/>
            </a:lnRef>
            <a:fillRef idx="0">
              <a:schemeClr val="accent1"/>
            </a:fillRef>
            <a:effectRef idx="0">
              <a:schemeClr val="accent1"/>
            </a:effectRef>
            <a:fontRef idx="minor">
              <a:schemeClr val="tx1"/>
            </a:fontRef>
          </p:style>
        </p:cxnSp>
      </p:grpSp>
      <p:sp>
        <p:nvSpPr>
          <p:cNvPr id="58" name="Freeform 176">
            <a:extLst>
              <a:ext uri="{FF2B5EF4-FFF2-40B4-BE49-F238E27FC236}">
                <a16:creationId xmlns:a16="http://schemas.microsoft.com/office/drawing/2014/main" id="{4556FA77-D5F5-4CBD-A897-AE535BEAF70A}"/>
              </a:ext>
            </a:extLst>
          </p:cNvPr>
          <p:cNvSpPr>
            <a:spLocks noChangeArrowheads="1"/>
          </p:cNvSpPr>
          <p:nvPr/>
        </p:nvSpPr>
        <p:spPr bwMode="auto">
          <a:xfrm>
            <a:off x="3184108" y="2422192"/>
            <a:ext cx="324828" cy="324826"/>
          </a:xfrm>
          <a:custGeom>
            <a:avLst/>
            <a:gdLst>
              <a:gd name="T0" fmla="*/ 449 w 462"/>
              <a:gd name="T1" fmla="*/ 11 h 462"/>
              <a:gd name="T2" fmla="*/ 432 w 462"/>
              <a:gd name="T3" fmla="*/ 3 h 462"/>
              <a:gd name="T4" fmla="*/ 396 w 462"/>
              <a:gd name="T5" fmla="*/ 3 h 462"/>
              <a:gd name="T6" fmla="*/ 291 w 462"/>
              <a:gd name="T7" fmla="*/ 108 h 462"/>
              <a:gd name="T8" fmla="*/ 118 w 462"/>
              <a:gd name="T9" fmla="*/ 43 h 462"/>
              <a:gd name="T10" fmla="*/ 93 w 462"/>
              <a:gd name="T11" fmla="*/ 39 h 462"/>
              <a:gd name="T12" fmla="*/ 68 w 462"/>
              <a:gd name="T13" fmla="*/ 54 h 462"/>
              <a:gd name="T14" fmla="*/ 57 w 462"/>
              <a:gd name="T15" fmla="*/ 65 h 462"/>
              <a:gd name="T16" fmla="*/ 50 w 462"/>
              <a:gd name="T17" fmla="*/ 86 h 462"/>
              <a:gd name="T18" fmla="*/ 57 w 462"/>
              <a:gd name="T19" fmla="*/ 108 h 462"/>
              <a:gd name="T20" fmla="*/ 183 w 462"/>
              <a:gd name="T21" fmla="*/ 213 h 462"/>
              <a:gd name="T22" fmla="*/ 35 w 462"/>
              <a:gd name="T23" fmla="*/ 274 h 462"/>
              <a:gd name="T24" fmla="*/ 21 w 462"/>
              <a:gd name="T25" fmla="*/ 270 h 462"/>
              <a:gd name="T26" fmla="*/ 14 w 462"/>
              <a:gd name="T27" fmla="*/ 277 h 462"/>
              <a:gd name="T28" fmla="*/ 0 w 462"/>
              <a:gd name="T29" fmla="*/ 299 h 462"/>
              <a:gd name="T30" fmla="*/ 3 w 462"/>
              <a:gd name="T31" fmla="*/ 310 h 462"/>
              <a:gd name="T32" fmla="*/ 151 w 462"/>
              <a:gd name="T33" fmla="*/ 458 h 462"/>
              <a:gd name="T34" fmla="*/ 158 w 462"/>
              <a:gd name="T35" fmla="*/ 461 h 462"/>
              <a:gd name="T36" fmla="*/ 172 w 462"/>
              <a:gd name="T37" fmla="*/ 454 h 462"/>
              <a:gd name="T38" fmla="*/ 183 w 462"/>
              <a:gd name="T39" fmla="*/ 447 h 462"/>
              <a:gd name="T40" fmla="*/ 190 w 462"/>
              <a:gd name="T41" fmla="*/ 436 h 462"/>
              <a:gd name="T42" fmla="*/ 172 w 462"/>
              <a:gd name="T43" fmla="*/ 353 h 462"/>
              <a:gd name="T44" fmla="*/ 342 w 462"/>
              <a:gd name="T45" fmla="*/ 396 h 462"/>
              <a:gd name="T46" fmla="*/ 352 w 462"/>
              <a:gd name="T47" fmla="*/ 403 h 462"/>
              <a:gd name="T48" fmla="*/ 374 w 462"/>
              <a:gd name="T49" fmla="*/ 411 h 462"/>
              <a:gd name="T50" fmla="*/ 396 w 462"/>
              <a:gd name="T51" fmla="*/ 403 h 462"/>
              <a:gd name="T52" fmla="*/ 407 w 462"/>
              <a:gd name="T53" fmla="*/ 396 h 462"/>
              <a:gd name="T54" fmla="*/ 421 w 462"/>
              <a:gd name="T55" fmla="*/ 367 h 462"/>
              <a:gd name="T56" fmla="*/ 417 w 462"/>
              <a:gd name="T57" fmla="*/ 342 h 462"/>
              <a:gd name="T58" fmla="*/ 446 w 462"/>
              <a:gd name="T59" fmla="*/ 79 h 462"/>
              <a:gd name="T60" fmla="*/ 457 w 462"/>
              <a:gd name="T61" fmla="*/ 65 h 462"/>
              <a:gd name="T62" fmla="*/ 457 w 462"/>
              <a:gd name="T63" fmla="*/ 29 h 462"/>
              <a:gd name="T64" fmla="*/ 449 w 462"/>
              <a:gd name="T65" fmla="*/ 11 h 462"/>
              <a:gd name="T66" fmla="*/ 324 w 462"/>
              <a:gd name="T67" fmla="*/ 169 h 462"/>
              <a:gd name="T68" fmla="*/ 388 w 462"/>
              <a:gd name="T69" fmla="*/ 346 h 462"/>
              <a:gd name="T70" fmla="*/ 385 w 462"/>
              <a:gd name="T71" fmla="*/ 375 h 462"/>
              <a:gd name="T72" fmla="*/ 378 w 462"/>
              <a:gd name="T73" fmla="*/ 378 h 462"/>
              <a:gd name="T74" fmla="*/ 363 w 462"/>
              <a:gd name="T75" fmla="*/ 378 h 462"/>
              <a:gd name="T76" fmla="*/ 255 w 462"/>
              <a:gd name="T77" fmla="*/ 234 h 462"/>
              <a:gd name="T78" fmla="*/ 162 w 462"/>
              <a:gd name="T79" fmla="*/ 425 h 462"/>
              <a:gd name="T80" fmla="*/ 104 w 462"/>
              <a:gd name="T81" fmla="*/ 353 h 462"/>
              <a:gd name="T82" fmla="*/ 35 w 462"/>
              <a:gd name="T83" fmla="*/ 299 h 462"/>
              <a:gd name="T84" fmla="*/ 226 w 462"/>
              <a:gd name="T85" fmla="*/ 205 h 462"/>
              <a:gd name="T86" fmla="*/ 86 w 462"/>
              <a:gd name="T87" fmla="*/ 101 h 462"/>
              <a:gd name="T88" fmla="*/ 82 w 462"/>
              <a:gd name="T89" fmla="*/ 90 h 462"/>
              <a:gd name="T90" fmla="*/ 86 w 462"/>
              <a:gd name="T91" fmla="*/ 76 h 462"/>
              <a:gd name="T92" fmla="*/ 100 w 462"/>
              <a:gd name="T93" fmla="*/ 72 h 462"/>
              <a:gd name="T94" fmla="*/ 291 w 462"/>
              <a:gd name="T95" fmla="*/ 137 h 462"/>
              <a:gd name="T96" fmla="*/ 399 w 462"/>
              <a:gd name="T97" fmla="*/ 32 h 462"/>
              <a:gd name="T98" fmla="*/ 417 w 462"/>
              <a:gd name="T99" fmla="*/ 25 h 462"/>
              <a:gd name="T100" fmla="*/ 432 w 462"/>
              <a:gd name="T101" fmla="*/ 32 h 462"/>
              <a:gd name="T102" fmla="*/ 435 w 462"/>
              <a:gd name="T103" fmla="*/ 36 h 462"/>
              <a:gd name="T104" fmla="*/ 435 w 462"/>
              <a:gd name="T105" fmla="*/ 5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49" y="11"/>
                </a:moveTo>
                <a:lnTo>
                  <a:pt x="449" y="11"/>
                </a:lnTo>
                <a:lnTo>
                  <a:pt x="443" y="7"/>
                </a:lnTo>
                <a:lnTo>
                  <a:pt x="432" y="3"/>
                </a:lnTo>
                <a:lnTo>
                  <a:pt x="414" y="0"/>
                </a:lnTo>
                <a:lnTo>
                  <a:pt x="396" y="3"/>
                </a:lnTo>
                <a:lnTo>
                  <a:pt x="381" y="14"/>
                </a:lnTo>
                <a:lnTo>
                  <a:pt x="291" y="108"/>
                </a:lnTo>
                <a:lnTo>
                  <a:pt x="118" y="43"/>
                </a:lnTo>
                <a:lnTo>
                  <a:pt x="118" y="43"/>
                </a:lnTo>
                <a:lnTo>
                  <a:pt x="107" y="39"/>
                </a:lnTo>
                <a:lnTo>
                  <a:pt x="93" y="39"/>
                </a:lnTo>
                <a:lnTo>
                  <a:pt x="82" y="43"/>
                </a:lnTo>
                <a:lnTo>
                  <a:pt x="68" y="54"/>
                </a:lnTo>
                <a:lnTo>
                  <a:pt x="68" y="54"/>
                </a:lnTo>
                <a:lnTo>
                  <a:pt x="57" y="65"/>
                </a:lnTo>
                <a:lnTo>
                  <a:pt x="50" y="79"/>
                </a:lnTo>
                <a:lnTo>
                  <a:pt x="50" y="86"/>
                </a:lnTo>
                <a:lnTo>
                  <a:pt x="50" y="97"/>
                </a:lnTo>
                <a:lnTo>
                  <a:pt x="57" y="108"/>
                </a:lnTo>
                <a:lnTo>
                  <a:pt x="68" y="119"/>
                </a:lnTo>
                <a:lnTo>
                  <a:pt x="183" y="213"/>
                </a:lnTo>
                <a:lnTo>
                  <a:pt x="107" y="292"/>
                </a:lnTo>
                <a:lnTo>
                  <a:pt x="35" y="274"/>
                </a:lnTo>
                <a:lnTo>
                  <a:pt x="35" y="274"/>
                </a:lnTo>
                <a:lnTo>
                  <a:pt x="21" y="270"/>
                </a:lnTo>
                <a:lnTo>
                  <a:pt x="14" y="277"/>
                </a:lnTo>
                <a:lnTo>
                  <a:pt x="14" y="277"/>
                </a:lnTo>
                <a:lnTo>
                  <a:pt x="3" y="288"/>
                </a:lnTo>
                <a:lnTo>
                  <a:pt x="0" y="299"/>
                </a:lnTo>
                <a:lnTo>
                  <a:pt x="0" y="302"/>
                </a:lnTo>
                <a:lnTo>
                  <a:pt x="3" y="310"/>
                </a:lnTo>
                <a:lnTo>
                  <a:pt x="86" y="375"/>
                </a:lnTo>
                <a:lnTo>
                  <a:pt x="151" y="458"/>
                </a:lnTo>
                <a:lnTo>
                  <a:pt x="151" y="458"/>
                </a:lnTo>
                <a:lnTo>
                  <a:pt x="158" y="461"/>
                </a:lnTo>
                <a:lnTo>
                  <a:pt x="165" y="461"/>
                </a:lnTo>
                <a:lnTo>
                  <a:pt x="172" y="454"/>
                </a:lnTo>
                <a:lnTo>
                  <a:pt x="183" y="447"/>
                </a:lnTo>
                <a:lnTo>
                  <a:pt x="183" y="447"/>
                </a:lnTo>
                <a:lnTo>
                  <a:pt x="187" y="443"/>
                </a:lnTo>
                <a:lnTo>
                  <a:pt x="190" y="436"/>
                </a:lnTo>
                <a:lnTo>
                  <a:pt x="187" y="425"/>
                </a:lnTo>
                <a:lnTo>
                  <a:pt x="172" y="353"/>
                </a:lnTo>
                <a:lnTo>
                  <a:pt x="248" y="277"/>
                </a:lnTo>
                <a:lnTo>
                  <a:pt x="342" y="396"/>
                </a:lnTo>
                <a:lnTo>
                  <a:pt x="342" y="396"/>
                </a:lnTo>
                <a:lnTo>
                  <a:pt x="352" y="403"/>
                </a:lnTo>
                <a:lnTo>
                  <a:pt x="363" y="411"/>
                </a:lnTo>
                <a:lnTo>
                  <a:pt x="374" y="411"/>
                </a:lnTo>
                <a:lnTo>
                  <a:pt x="381" y="411"/>
                </a:lnTo>
                <a:lnTo>
                  <a:pt x="396" y="403"/>
                </a:lnTo>
                <a:lnTo>
                  <a:pt x="407" y="396"/>
                </a:lnTo>
                <a:lnTo>
                  <a:pt x="407" y="396"/>
                </a:lnTo>
                <a:lnTo>
                  <a:pt x="417" y="382"/>
                </a:lnTo>
                <a:lnTo>
                  <a:pt x="421" y="367"/>
                </a:lnTo>
                <a:lnTo>
                  <a:pt x="417" y="353"/>
                </a:lnTo>
                <a:lnTo>
                  <a:pt x="417" y="342"/>
                </a:lnTo>
                <a:lnTo>
                  <a:pt x="352" y="169"/>
                </a:lnTo>
                <a:lnTo>
                  <a:pt x="446" y="79"/>
                </a:lnTo>
                <a:lnTo>
                  <a:pt x="446" y="79"/>
                </a:lnTo>
                <a:lnTo>
                  <a:pt x="457" y="65"/>
                </a:lnTo>
                <a:lnTo>
                  <a:pt x="461" y="47"/>
                </a:lnTo>
                <a:lnTo>
                  <a:pt x="457" y="29"/>
                </a:lnTo>
                <a:lnTo>
                  <a:pt x="453" y="18"/>
                </a:lnTo>
                <a:lnTo>
                  <a:pt x="449" y="11"/>
                </a:lnTo>
                <a:close/>
                <a:moveTo>
                  <a:pt x="428" y="61"/>
                </a:moveTo>
                <a:lnTo>
                  <a:pt x="324" y="169"/>
                </a:lnTo>
                <a:lnTo>
                  <a:pt x="388" y="346"/>
                </a:lnTo>
                <a:lnTo>
                  <a:pt x="388" y="346"/>
                </a:lnTo>
                <a:lnTo>
                  <a:pt x="388" y="364"/>
                </a:lnTo>
                <a:lnTo>
                  <a:pt x="385" y="375"/>
                </a:lnTo>
                <a:lnTo>
                  <a:pt x="385" y="375"/>
                </a:lnTo>
                <a:lnTo>
                  <a:pt x="378" y="378"/>
                </a:lnTo>
                <a:lnTo>
                  <a:pt x="370" y="382"/>
                </a:lnTo>
                <a:lnTo>
                  <a:pt x="363" y="378"/>
                </a:lnTo>
                <a:lnTo>
                  <a:pt x="360" y="375"/>
                </a:lnTo>
                <a:lnTo>
                  <a:pt x="255" y="234"/>
                </a:lnTo>
                <a:lnTo>
                  <a:pt x="140" y="349"/>
                </a:lnTo>
                <a:lnTo>
                  <a:pt x="162" y="425"/>
                </a:lnTo>
                <a:lnTo>
                  <a:pt x="162" y="425"/>
                </a:lnTo>
                <a:lnTo>
                  <a:pt x="104" y="353"/>
                </a:lnTo>
                <a:lnTo>
                  <a:pt x="104" y="353"/>
                </a:lnTo>
                <a:lnTo>
                  <a:pt x="35" y="299"/>
                </a:lnTo>
                <a:lnTo>
                  <a:pt x="107" y="320"/>
                </a:lnTo>
                <a:lnTo>
                  <a:pt x="226" y="205"/>
                </a:lnTo>
                <a:lnTo>
                  <a:pt x="86" y="101"/>
                </a:lnTo>
                <a:lnTo>
                  <a:pt x="86" y="101"/>
                </a:lnTo>
                <a:lnTo>
                  <a:pt x="82" y="97"/>
                </a:lnTo>
                <a:lnTo>
                  <a:pt x="82" y="90"/>
                </a:lnTo>
                <a:lnTo>
                  <a:pt x="82" y="83"/>
                </a:lnTo>
                <a:lnTo>
                  <a:pt x="86" y="76"/>
                </a:lnTo>
                <a:lnTo>
                  <a:pt x="86" y="76"/>
                </a:lnTo>
                <a:lnTo>
                  <a:pt x="100" y="72"/>
                </a:lnTo>
                <a:lnTo>
                  <a:pt x="115" y="72"/>
                </a:lnTo>
                <a:lnTo>
                  <a:pt x="291" y="137"/>
                </a:lnTo>
                <a:lnTo>
                  <a:pt x="399" y="32"/>
                </a:lnTo>
                <a:lnTo>
                  <a:pt x="399" y="32"/>
                </a:lnTo>
                <a:lnTo>
                  <a:pt x="407" y="29"/>
                </a:lnTo>
                <a:lnTo>
                  <a:pt x="417" y="25"/>
                </a:lnTo>
                <a:lnTo>
                  <a:pt x="425" y="29"/>
                </a:lnTo>
                <a:lnTo>
                  <a:pt x="432" y="32"/>
                </a:lnTo>
                <a:lnTo>
                  <a:pt x="432" y="32"/>
                </a:lnTo>
                <a:lnTo>
                  <a:pt x="435" y="36"/>
                </a:lnTo>
                <a:lnTo>
                  <a:pt x="435" y="47"/>
                </a:lnTo>
                <a:lnTo>
                  <a:pt x="435" y="54"/>
                </a:lnTo>
                <a:lnTo>
                  <a:pt x="428" y="61"/>
                </a:lnTo>
                <a:close/>
              </a:path>
            </a:pathLst>
          </a:custGeom>
          <a:solidFill>
            <a:schemeClr val="tx2"/>
          </a:solidFill>
          <a:ln>
            <a:noFill/>
          </a:ln>
          <a:effectLst/>
        </p:spPr>
        <p:txBody>
          <a:bodyPr wrap="none" anchor="ctr"/>
          <a:lstStyle/>
          <a:p>
            <a:endParaRPr lang="en-US"/>
          </a:p>
        </p:txBody>
      </p:sp>
      <p:sp>
        <p:nvSpPr>
          <p:cNvPr id="59" name="Freeform 157">
            <a:extLst>
              <a:ext uri="{FF2B5EF4-FFF2-40B4-BE49-F238E27FC236}">
                <a16:creationId xmlns:a16="http://schemas.microsoft.com/office/drawing/2014/main" id="{F00F8A65-B095-4D2D-BC97-8B693B4527E4}"/>
              </a:ext>
            </a:extLst>
          </p:cNvPr>
          <p:cNvSpPr>
            <a:spLocks noChangeArrowheads="1"/>
          </p:cNvSpPr>
          <p:nvPr/>
        </p:nvSpPr>
        <p:spPr bwMode="auto">
          <a:xfrm>
            <a:off x="3184108" y="5053480"/>
            <a:ext cx="324828" cy="303172"/>
          </a:xfrm>
          <a:custGeom>
            <a:avLst/>
            <a:gdLst>
              <a:gd name="T0" fmla="*/ 375 w 462"/>
              <a:gd name="T1" fmla="*/ 47 h 433"/>
              <a:gd name="T2" fmla="*/ 339 w 462"/>
              <a:gd name="T3" fmla="*/ 4 h 433"/>
              <a:gd name="T4" fmla="*/ 144 w 462"/>
              <a:gd name="T5" fmla="*/ 0 h 433"/>
              <a:gd name="T6" fmla="*/ 122 w 462"/>
              <a:gd name="T7" fmla="*/ 4 h 433"/>
              <a:gd name="T8" fmla="*/ 86 w 462"/>
              <a:gd name="T9" fmla="*/ 47 h 433"/>
              <a:gd name="T10" fmla="*/ 32 w 462"/>
              <a:gd name="T11" fmla="*/ 57 h 433"/>
              <a:gd name="T12" fmla="*/ 0 w 462"/>
              <a:gd name="T13" fmla="*/ 72 h 433"/>
              <a:gd name="T14" fmla="*/ 0 w 462"/>
              <a:gd name="T15" fmla="*/ 115 h 433"/>
              <a:gd name="T16" fmla="*/ 15 w 462"/>
              <a:gd name="T17" fmla="*/ 162 h 433"/>
              <a:gd name="T18" fmla="*/ 54 w 462"/>
              <a:gd name="T19" fmla="*/ 195 h 433"/>
              <a:gd name="T20" fmla="*/ 86 w 462"/>
              <a:gd name="T21" fmla="*/ 202 h 433"/>
              <a:gd name="T22" fmla="*/ 104 w 462"/>
              <a:gd name="T23" fmla="*/ 223 h 433"/>
              <a:gd name="T24" fmla="*/ 144 w 462"/>
              <a:gd name="T25" fmla="*/ 277 h 433"/>
              <a:gd name="T26" fmla="*/ 195 w 462"/>
              <a:gd name="T27" fmla="*/ 310 h 433"/>
              <a:gd name="T28" fmla="*/ 173 w 462"/>
              <a:gd name="T29" fmla="*/ 403 h 433"/>
              <a:gd name="T30" fmla="*/ 162 w 462"/>
              <a:gd name="T31" fmla="*/ 407 h 433"/>
              <a:gd name="T32" fmla="*/ 159 w 462"/>
              <a:gd name="T33" fmla="*/ 418 h 433"/>
              <a:gd name="T34" fmla="*/ 166 w 462"/>
              <a:gd name="T35" fmla="*/ 432 h 433"/>
              <a:gd name="T36" fmla="*/ 288 w 462"/>
              <a:gd name="T37" fmla="*/ 432 h 433"/>
              <a:gd name="T38" fmla="*/ 303 w 462"/>
              <a:gd name="T39" fmla="*/ 425 h 433"/>
              <a:gd name="T40" fmla="*/ 303 w 462"/>
              <a:gd name="T41" fmla="*/ 411 h 433"/>
              <a:gd name="T42" fmla="*/ 288 w 462"/>
              <a:gd name="T43" fmla="*/ 403 h 433"/>
              <a:gd name="T44" fmla="*/ 245 w 462"/>
              <a:gd name="T45" fmla="*/ 317 h 433"/>
              <a:gd name="T46" fmla="*/ 303 w 462"/>
              <a:gd name="T47" fmla="*/ 292 h 433"/>
              <a:gd name="T48" fmla="*/ 346 w 462"/>
              <a:gd name="T49" fmla="*/ 241 h 433"/>
              <a:gd name="T50" fmla="*/ 364 w 462"/>
              <a:gd name="T51" fmla="*/ 202 h 433"/>
              <a:gd name="T52" fmla="*/ 393 w 462"/>
              <a:gd name="T53" fmla="*/ 202 h 433"/>
              <a:gd name="T54" fmla="*/ 436 w 462"/>
              <a:gd name="T55" fmla="*/ 176 h 433"/>
              <a:gd name="T56" fmla="*/ 458 w 462"/>
              <a:gd name="T57" fmla="*/ 133 h 433"/>
              <a:gd name="T58" fmla="*/ 461 w 462"/>
              <a:gd name="T59" fmla="*/ 83 h 433"/>
              <a:gd name="T60" fmla="*/ 447 w 462"/>
              <a:gd name="T61" fmla="*/ 61 h 433"/>
              <a:gd name="T62" fmla="*/ 86 w 462"/>
              <a:gd name="T63" fmla="*/ 173 h 433"/>
              <a:gd name="T64" fmla="*/ 65 w 462"/>
              <a:gd name="T65" fmla="*/ 169 h 433"/>
              <a:gd name="T66" fmla="*/ 29 w 462"/>
              <a:gd name="T67" fmla="*/ 126 h 433"/>
              <a:gd name="T68" fmla="*/ 29 w 462"/>
              <a:gd name="T69" fmla="*/ 97 h 433"/>
              <a:gd name="T70" fmla="*/ 54 w 462"/>
              <a:gd name="T71" fmla="*/ 86 h 433"/>
              <a:gd name="T72" fmla="*/ 346 w 462"/>
              <a:gd name="T73" fmla="*/ 144 h 433"/>
              <a:gd name="T74" fmla="*/ 335 w 462"/>
              <a:gd name="T75" fmla="*/ 195 h 433"/>
              <a:gd name="T76" fmla="*/ 295 w 462"/>
              <a:gd name="T77" fmla="*/ 259 h 433"/>
              <a:gd name="T78" fmla="*/ 231 w 462"/>
              <a:gd name="T79" fmla="*/ 288 h 433"/>
              <a:gd name="T80" fmla="*/ 187 w 462"/>
              <a:gd name="T81" fmla="*/ 274 h 433"/>
              <a:gd name="T82" fmla="*/ 137 w 462"/>
              <a:gd name="T83" fmla="*/ 216 h 433"/>
              <a:gd name="T84" fmla="*/ 115 w 462"/>
              <a:gd name="T85" fmla="*/ 144 h 433"/>
              <a:gd name="T86" fmla="*/ 119 w 462"/>
              <a:gd name="T87" fmla="*/ 47 h 433"/>
              <a:gd name="T88" fmla="*/ 144 w 462"/>
              <a:gd name="T89" fmla="*/ 29 h 433"/>
              <a:gd name="T90" fmla="*/ 328 w 462"/>
              <a:gd name="T91" fmla="*/ 33 h 433"/>
              <a:gd name="T92" fmla="*/ 346 w 462"/>
              <a:gd name="T93" fmla="*/ 57 h 433"/>
              <a:gd name="T94" fmla="*/ 375 w 462"/>
              <a:gd name="T95" fmla="*/ 86 h 433"/>
              <a:gd name="T96" fmla="*/ 425 w 462"/>
              <a:gd name="T97" fmla="*/ 90 h 433"/>
              <a:gd name="T98" fmla="*/ 432 w 462"/>
              <a:gd name="T99" fmla="*/ 115 h 433"/>
              <a:gd name="T100" fmla="*/ 429 w 462"/>
              <a:gd name="T101" fmla="*/ 137 h 433"/>
              <a:gd name="T102" fmla="*/ 385 w 462"/>
              <a:gd name="T103" fmla="*/ 17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33">
                <a:moveTo>
                  <a:pt x="375" y="57"/>
                </a:moveTo>
                <a:lnTo>
                  <a:pt x="375" y="57"/>
                </a:lnTo>
                <a:lnTo>
                  <a:pt x="375" y="47"/>
                </a:lnTo>
                <a:lnTo>
                  <a:pt x="371" y="36"/>
                </a:lnTo>
                <a:lnTo>
                  <a:pt x="357" y="18"/>
                </a:lnTo>
                <a:lnTo>
                  <a:pt x="339" y="4"/>
                </a:lnTo>
                <a:lnTo>
                  <a:pt x="328" y="0"/>
                </a:lnTo>
                <a:lnTo>
                  <a:pt x="317" y="0"/>
                </a:lnTo>
                <a:lnTo>
                  <a:pt x="144" y="0"/>
                </a:lnTo>
                <a:lnTo>
                  <a:pt x="144" y="0"/>
                </a:lnTo>
                <a:lnTo>
                  <a:pt x="133" y="0"/>
                </a:lnTo>
                <a:lnTo>
                  <a:pt x="122" y="4"/>
                </a:lnTo>
                <a:lnTo>
                  <a:pt x="104" y="18"/>
                </a:lnTo>
                <a:lnTo>
                  <a:pt x="90" y="36"/>
                </a:lnTo>
                <a:lnTo>
                  <a:pt x="86" y="47"/>
                </a:lnTo>
                <a:lnTo>
                  <a:pt x="86" y="57"/>
                </a:lnTo>
                <a:lnTo>
                  <a:pt x="86" y="57"/>
                </a:lnTo>
                <a:lnTo>
                  <a:pt x="32" y="57"/>
                </a:lnTo>
                <a:lnTo>
                  <a:pt x="15" y="61"/>
                </a:lnTo>
                <a:lnTo>
                  <a:pt x="7" y="65"/>
                </a:lnTo>
                <a:lnTo>
                  <a:pt x="0" y="72"/>
                </a:lnTo>
                <a:lnTo>
                  <a:pt x="0" y="83"/>
                </a:lnTo>
                <a:lnTo>
                  <a:pt x="0" y="115"/>
                </a:lnTo>
                <a:lnTo>
                  <a:pt x="0" y="115"/>
                </a:lnTo>
                <a:lnTo>
                  <a:pt x="3" y="133"/>
                </a:lnTo>
                <a:lnTo>
                  <a:pt x="7" y="148"/>
                </a:lnTo>
                <a:lnTo>
                  <a:pt x="15" y="162"/>
                </a:lnTo>
                <a:lnTo>
                  <a:pt x="25" y="176"/>
                </a:lnTo>
                <a:lnTo>
                  <a:pt x="39" y="187"/>
                </a:lnTo>
                <a:lnTo>
                  <a:pt x="54" y="195"/>
                </a:lnTo>
                <a:lnTo>
                  <a:pt x="68" y="202"/>
                </a:lnTo>
                <a:lnTo>
                  <a:pt x="86" y="202"/>
                </a:lnTo>
                <a:lnTo>
                  <a:pt x="86" y="202"/>
                </a:lnTo>
                <a:lnTo>
                  <a:pt x="97" y="202"/>
                </a:lnTo>
                <a:lnTo>
                  <a:pt x="97" y="202"/>
                </a:lnTo>
                <a:lnTo>
                  <a:pt x="104" y="223"/>
                </a:lnTo>
                <a:lnTo>
                  <a:pt x="115" y="241"/>
                </a:lnTo>
                <a:lnTo>
                  <a:pt x="130" y="259"/>
                </a:lnTo>
                <a:lnTo>
                  <a:pt x="144" y="277"/>
                </a:lnTo>
                <a:lnTo>
                  <a:pt x="159" y="292"/>
                </a:lnTo>
                <a:lnTo>
                  <a:pt x="177" y="302"/>
                </a:lnTo>
                <a:lnTo>
                  <a:pt x="195" y="310"/>
                </a:lnTo>
                <a:lnTo>
                  <a:pt x="216" y="317"/>
                </a:lnTo>
                <a:lnTo>
                  <a:pt x="216" y="403"/>
                </a:lnTo>
                <a:lnTo>
                  <a:pt x="173" y="403"/>
                </a:lnTo>
                <a:lnTo>
                  <a:pt x="173" y="403"/>
                </a:lnTo>
                <a:lnTo>
                  <a:pt x="166" y="403"/>
                </a:lnTo>
                <a:lnTo>
                  <a:pt x="162" y="407"/>
                </a:lnTo>
                <a:lnTo>
                  <a:pt x="159" y="411"/>
                </a:lnTo>
                <a:lnTo>
                  <a:pt x="159" y="418"/>
                </a:lnTo>
                <a:lnTo>
                  <a:pt x="159" y="418"/>
                </a:lnTo>
                <a:lnTo>
                  <a:pt x="159" y="425"/>
                </a:lnTo>
                <a:lnTo>
                  <a:pt x="162" y="429"/>
                </a:lnTo>
                <a:lnTo>
                  <a:pt x="166" y="432"/>
                </a:lnTo>
                <a:lnTo>
                  <a:pt x="173" y="432"/>
                </a:lnTo>
                <a:lnTo>
                  <a:pt x="288" y="432"/>
                </a:lnTo>
                <a:lnTo>
                  <a:pt x="288" y="432"/>
                </a:lnTo>
                <a:lnTo>
                  <a:pt x="295" y="432"/>
                </a:lnTo>
                <a:lnTo>
                  <a:pt x="299" y="429"/>
                </a:lnTo>
                <a:lnTo>
                  <a:pt x="303" y="425"/>
                </a:lnTo>
                <a:lnTo>
                  <a:pt x="303" y="418"/>
                </a:lnTo>
                <a:lnTo>
                  <a:pt x="303" y="418"/>
                </a:lnTo>
                <a:lnTo>
                  <a:pt x="303" y="411"/>
                </a:lnTo>
                <a:lnTo>
                  <a:pt x="299" y="407"/>
                </a:lnTo>
                <a:lnTo>
                  <a:pt x="295" y="403"/>
                </a:lnTo>
                <a:lnTo>
                  <a:pt x="288" y="403"/>
                </a:lnTo>
                <a:lnTo>
                  <a:pt x="245" y="403"/>
                </a:lnTo>
                <a:lnTo>
                  <a:pt x="245" y="317"/>
                </a:lnTo>
                <a:lnTo>
                  <a:pt x="245" y="317"/>
                </a:lnTo>
                <a:lnTo>
                  <a:pt x="266" y="310"/>
                </a:lnTo>
                <a:lnTo>
                  <a:pt x="284" y="302"/>
                </a:lnTo>
                <a:lnTo>
                  <a:pt x="303" y="292"/>
                </a:lnTo>
                <a:lnTo>
                  <a:pt x="317" y="277"/>
                </a:lnTo>
                <a:lnTo>
                  <a:pt x="331" y="259"/>
                </a:lnTo>
                <a:lnTo>
                  <a:pt x="346" y="241"/>
                </a:lnTo>
                <a:lnTo>
                  <a:pt x="357" y="223"/>
                </a:lnTo>
                <a:lnTo>
                  <a:pt x="364" y="202"/>
                </a:lnTo>
                <a:lnTo>
                  <a:pt x="364" y="202"/>
                </a:lnTo>
                <a:lnTo>
                  <a:pt x="375" y="202"/>
                </a:lnTo>
                <a:lnTo>
                  <a:pt x="375" y="202"/>
                </a:lnTo>
                <a:lnTo>
                  <a:pt x="393" y="202"/>
                </a:lnTo>
                <a:lnTo>
                  <a:pt x="407" y="195"/>
                </a:lnTo>
                <a:lnTo>
                  <a:pt x="422" y="187"/>
                </a:lnTo>
                <a:lnTo>
                  <a:pt x="436" y="176"/>
                </a:lnTo>
                <a:lnTo>
                  <a:pt x="447" y="162"/>
                </a:lnTo>
                <a:lnTo>
                  <a:pt x="454" y="148"/>
                </a:lnTo>
                <a:lnTo>
                  <a:pt x="458" y="133"/>
                </a:lnTo>
                <a:lnTo>
                  <a:pt x="461" y="115"/>
                </a:lnTo>
                <a:lnTo>
                  <a:pt x="461" y="115"/>
                </a:lnTo>
                <a:lnTo>
                  <a:pt x="461" y="83"/>
                </a:lnTo>
                <a:lnTo>
                  <a:pt x="461" y="72"/>
                </a:lnTo>
                <a:lnTo>
                  <a:pt x="454" y="65"/>
                </a:lnTo>
                <a:lnTo>
                  <a:pt x="447" y="61"/>
                </a:lnTo>
                <a:lnTo>
                  <a:pt x="429" y="57"/>
                </a:lnTo>
                <a:lnTo>
                  <a:pt x="375" y="57"/>
                </a:lnTo>
                <a:close/>
                <a:moveTo>
                  <a:pt x="86" y="173"/>
                </a:moveTo>
                <a:lnTo>
                  <a:pt x="86" y="173"/>
                </a:lnTo>
                <a:lnTo>
                  <a:pt x="76" y="173"/>
                </a:lnTo>
                <a:lnTo>
                  <a:pt x="65" y="169"/>
                </a:lnTo>
                <a:lnTo>
                  <a:pt x="47" y="155"/>
                </a:lnTo>
                <a:lnTo>
                  <a:pt x="32" y="137"/>
                </a:lnTo>
                <a:lnTo>
                  <a:pt x="29" y="126"/>
                </a:lnTo>
                <a:lnTo>
                  <a:pt x="29" y="115"/>
                </a:lnTo>
                <a:lnTo>
                  <a:pt x="29" y="115"/>
                </a:lnTo>
                <a:lnTo>
                  <a:pt x="29" y="97"/>
                </a:lnTo>
                <a:lnTo>
                  <a:pt x="32" y="94"/>
                </a:lnTo>
                <a:lnTo>
                  <a:pt x="36" y="90"/>
                </a:lnTo>
                <a:lnTo>
                  <a:pt x="54" y="86"/>
                </a:lnTo>
                <a:lnTo>
                  <a:pt x="86" y="86"/>
                </a:lnTo>
                <a:lnTo>
                  <a:pt x="86" y="173"/>
                </a:lnTo>
                <a:close/>
                <a:moveTo>
                  <a:pt x="346" y="144"/>
                </a:moveTo>
                <a:lnTo>
                  <a:pt x="346" y="144"/>
                </a:lnTo>
                <a:lnTo>
                  <a:pt x="342" y="169"/>
                </a:lnTo>
                <a:lnTo>
                  <a:pt x="335" y="195"/>
                </a:lnTo>
                <a:lnTo>
                  <a:pt x="324" y="216"/>
                </a:lnTo>
                <a:lnTo>
                  <a:pt x="313" y="241"/>
                </a:lnTo>
                <a:lnTo>
                  <a:pt x="295" y="259"/>
                </a:lnTo>
                <a:lnTo>
                  <a:pt x="274" y="274"/>
                </a:lnTo>
                <a:lnTo>
                  <a:pt x="252" y="284"/>
                </a:lnTo>
                <a:lnTo>
                  <a:pt x="231" y="288"/>
                </a:lnTo>
                <a:lnTo>
                  <a:pt x="231" y="288"/>
                </a:lnTo>
                <a:lnTo>
                  <a:pt x="209" y="284"/>
                </a:lnTo>
                <a:lnTo>
                  <a:pt x="187" y="274"/>
                </a:lnTo>
                <a:lnTo>
                  <a:pt x="166" y="259"/>
                </a:lnTo>
                <a:lnTo>
                  <a:pt x="148" y="241"/>
                </a:lnTo>
                <a:lnTo>
                  <a:pt x="137" y="216"/>
                </a:lnTo>
                <a:lnTo>
                  <a:pt x="126" y="195"/>
                </a:lnTo>
                <a:lnTo>
                  <a:pt x="119" y="169"/>
                </a:lnTo>
                <a:lnTo>
                  <a:pt x="115" y="144"/>
                </a:lnTo>
                <a:lnTo>
                  <a:pt x="115" y="57"/>
                </a:lnTo>
                <a:lnTo>
                  <a:pt x="115" y="57"/>
                </a:lnTo>
                <a:lnTo>
                  <a:pt x="119" y="47"/>
                </a:lnTo>
                <a:lnTo>
                  <a:pt x="126" y="39"/>
                </a:lnTo>
                <a:lnTo>
                  <a:pt x="133" y="33"/>
                </a:lnTo>
                <a:lnTo>
                  <a:pt x="144" y="29"/>
                </a:lnTo>
                <a:lnTo>
                  <a:pt x="317" y="29"/>
                </a:lnTo>
                <a:lnTo>
                  <a:pt x="317" y="29"/>
                </a:lnTo>
                <a:lnTo>
                  <a:pt x="328" y="33"/>
                </a:lnTo>
                <a:lnTo>
                  <a:pt x="335" y="36"/>
                </a:lnTo>
                <a:lnTo>
                  <a:pt x="342" y="47"/>
                </a:lnTo>
                <a:lnTo>
                  <a:pt x="346" y="57"/>
                </a:lnTo>
                <a:lnTo>
                  <a:pt x="346" y="144"/>
                </a:lnTo>
                <a:close/>
                <a:moveTo>
                  <a:pt x="375" y="173"/>
                </a:moveTo>
                <a:lnTo>
                  <a:pt x="375" y="86"/>
                </a:lnTo>
                <a:lnTo>
                  <a:pt x="375" y="86"/>
                </a:lnTo>
                <a:lnTo>
                  <a:pt x="407" y="86"/>
                </a:lnTo>
                <a:lnTo>
                  <a:pt x="425" y="90"/>
                </a:lnTo>
                <a:lnTo>
                  <a:pt x="429" y="94"/>
                </a:lnTo>
                <a:lnTo>
                  <a:pt x="432" y="97"/>
                </a:lnTo>
                <a:lnTo>
                  <a:pt x="432" y="115"/>
                </a:lnTo>
                <a:lnTo>
                  <a:pt x="432" y="115"/>
                </a:lnTo>
                <a:lnTo>
                  <a:pt x="432" y="126"/>
                </a:lnTo>
                <a:lnTo>
                  <a:pt x="429" y="137"/>
                </a:lnTo>
                <a:lnTo>
                  <a:pt x="414" y="155"/>
                </a:lnTo>
                <a:lnTo>
                  <a:pt x="396" y="169"/>
                </a:lnTo>
                <a:lnTo>
                  <a:pt x="385" y="173"/>
                </a:lnTo>
                <a:lnTo>
                  <a:pt x="375" y="173"/>
                </a:lnTo>
                <a:close/>
              </a:path>
            </a:pathLst>
          </a:custGeom>
          <a:solidFill>
            <a:schemeClr val="tx2"/>
          </a:solidFill>
          <a:ln>
            <a:noFill/>
          </a:ln>
          <a:effectLst/>
        </p:spPr>
        <p:txBody>
          <a:bodyPr wrap="none" anchor="ctr"/>
          <a:lstStyle/>
          <a:p>
            <a:endParaRPr lang="en-US"/>
          </a:p>
        </p:txBody>
      </p:sp>
      <p:sp>
        <p:nvSpPr>
          <p:cNvPr id="60" name="Freeform 180">
            <a:extLst>
              <a:ext uri="{FF2B5EF4-FFF2-40B4-BE49-F238E27FC236}">
                <a16:creationId xmlns:a16="http://schemas.microsoft.com/office/drawing/2014/main" id="{D89E911F-26A8-41C3-9CF3-3AB2A86C3119}"/>
              </a:ext>
            </a:extLst>
          </p:cNvPr>
          <p:cNvSpPr>
            <a:spLocks noChangeArrowheads="1"/>
          </p:cNvSpPr>
          <p:nvPr/>
        </p:nvSpPr>
        <p:spPr bwMode="auto">
          <a:xfrm>
            <a:off x="8686940" y="2422192"/>
            <a:ext cx="222738" cy="324826"/>
          </a:xfrm>
          <a:custGeom>
            <a:avLst/>
            <a:gdLst>
              <a:gd name="T0" fmla="*/ 288 w 318"/>
              <a:gd name="T1" fmla="*/ 274 h 462"/>
              <a:gd name="T2" fmla="*/ 260 w 318"/>
              <a:gd name="T3" fmla="*/ 331 h 462"/>
              <a:gd name="T4" fmla="*/ 202 w 318"/>
              <a:gd name="T5" fmla="*/ 367 h 462"/>
              <a:gd name="T6" fmla="*/ 159 w 318"/>
              <a:gd name="T7" fmla="*/ 375 h 462"/>
              <a:gd name="T8" fmla="*/ 94 w 318"/>
              <a:gd name="T9" fmla="*/ 357 h 462"/>
              <a:gd name="T10" fmla="*/ 47 w 318"/>
              <a:gd name="T11" fmla="*/ 313 h 462"/>
              <a:gd name="T12" fmla="*/ 0 w 318"/>
              <a:gd name="T13" fmla="*/ 274 h 462"/>
              <a:gd name="T14" fmla="*/ 18 w 318"/>
              <a:gd name="T15" fmla="*/ 320 h 462"/>
              <a:gd name="T16" fmla="*/ 72 w 318"/>
              <a:gd name="T17" fmla="*/ 378 h 462"/>
              <a:gd name="T18" fmla="*/ 144 w 318"/>
              <a:gd name="T19" fmla="*/ 403 h 462"/>
              <a:gd name="T20" fmla="*/ 130 w 318"/>
              <a:gd name="T21" fmla="*/ 432 h 462"/>
              <a:gd name="T22" fmla="*/ 115 w 318"/>
              <a:gd name="T23" fmla="*/ 439 h 462"/>
              <a:gd name="T24" fmla="*/ 115 w 318"/>
              <a:gd name="T25" fmla="*/ 454 h 462"/>
              <a:gd name="T26" fmla="*/ 130 w 318"/>
              <a:gd name="T27" fmla="*/ 461 h 462"/>
              <a:gd name="T28" fmla="*/ 195 w 318"/>
              <a:gd name="T29" fmla="*/ 461 h 462"/>
              <a:gd name="T30" fmla="*/ 202 w 318"/>
              <a:gd name="T31" fmla="*/ 447 h 462"/>
              <a:gd name="T32" fmla="*/ 198 w 318"/>
              <a:gd name="T33" fmla="*/ 436 h 462"/>
              <a:gd name="T34" fmla="*/ 173 w 318"/>
              <a:gd name="T35" fmla="*/ 432 h 462"/>
              <a:gd name="T36" fmla="*/ 198 w 318"/>
              <a:gd name="T37" fmla="*/ 400 h 462"/>
              <a:gd name="T38" fmla="*/ 266 w 318"/>
              <a:gd name="T39" fmla="*/ 360 h 462"/>
              <a:gd name="T40" fmla="*/ 310 w 318"/>
              <a:gd name="T41" fmla="*/ 299 h 462"/>
              <a:gd name="T42" fmla="*/ 159 w 318"/>
              <a:gd name="T43" fmla="*/ 346 h 462"/>
              <a:gd name="T44" fmla="*/ 216 w 318"/>
              <a:gd name="T45" fmla="*/ 328 h 462"/>
              <a:gd name="T46" fmla="*/ 252 w 318"/>
              <a:gd name="T47" fmla="*/ 284 h 462"/>
              <a:gd name="T48" fmla="*/ 260 w 318"/>
              <a:gd name="T49" fmla="*/ 101 h 462"/>
              <a:gd name="T50" fmla="*/ 252 w 318"/>
              <a:gd name="T51" fmla="*/ 61 h 462"/>
              <a:gd name="T52" fmla="*/ 216 w 318"/>
              <a:gd name="T53" fmla="*/ 18 h 462"/>
              <a:gd name="T54" fmla="*/ 159 w 318"/>
              <a:gd name="T55" fmla="*/ 0 h 462"/>
              <a:gd name="T56" fmla="*/ 119 w 318"/>
              <a:gd name="T57" fmla="*/ 7 h 462"/>
              <a:gd name="T58" fmla="*/ 76 w 318"/>
              <a:gd name="T59" fmla="*/ 43 h 462"/>
              <a:gd name="T60" fmla="*/ 58 w 318"/>
              <a:gd name="T61" fmla="*/ 101 h 462"/>
              <a:gd name="T62" fmla="*/ 62 w 318"/>
              <a:gd name="T63" fmla="*/ 266 h 462"/>
              <a:gd name="T64" fmla="*/ 86 w 318"/>
              <a:gd name="T65" fmla="*/ 317 h 462"/>
              <a:gd name="T66" fmla="*/ 137 w 318"/>
              <a:gd name="T67" fmla="*/ 342 h 462"/>
              <a:gd name="T68" fmla="*/ 86 w 318"/>
              <a:gd name="T69" fmla="*/ 101 h 462"/>
              <a:gd name="T70" fmla="*/ 97 w 318"/>
              <a:gd name="T71" fmla="*/ 61 h 462"/>
              <a:gd name="T72" fmla="*/ 130 w 318"/>
              <a:gd name="T73" fmla="*/ 36 h 462"/>
              <a:gd name="T74" fmla="*/ 159 w 318"/>
              <a:gd name="T75" fmla="*/ 29 h 462"/>
              <a:gd name="T76" fmla="*/ 198 w 318"/>
              <a:gd name="T77" fmla="*/ 39 h 462"/>
              <a:gd name="T78" fmla="*/ 224 w 318"/>
              <a:gd name="T79" fmla="*/ 72 h 462"/>
              <a:gd name="T80" fmla="*/ 231 w 318"/>
              <a:gd name="T81" fmla="*/ 245 h 462"/>
              <a:gd name="T82" fmla="*/ 224 w 318"/>
              <a:gd name="T83" fmla="*/ 274 h 462"/>
              <a:gd name="T84" fmla="*/ 198 w 318"/>
              <a:gd name="T85" fmla="*/ 306 h 462"/>
              <a:gd name="T86" fmla="*/ 159 w 318"/>
              <a:gd name="T87" fmla="*/ 317 h 462"/>
              <a:gd name="T88" fmla="*/ 130 w 318"/>
              <a:gd name="T89" fmla="*/ 310 h 462"/>
              <a:gd name="T90" fmla="*/ 97 w 318"/>
              <a:gd name="T91" fmla="*/ 284 h 462"/>
              <a:gd name="T92" fmla="*/ 86 w 318"/>
              <a:gd name="T9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317" y="274"/>
                </a:moveTo>
                <a:lnTo>
                  <a:pt x="288" y="274"/>
                </a:lnTo>
                <a:lnTo>
                  <a:pt x="288" y="274"/>
                </a:lnTo>
                <a:lnTo>
                  <a:pt x="281" y="295"/>
                </a:lnTo>
                <a:lnTo>
                  <a:pt x="270" y="313"/>
                </a:lnTo>
                <a:lnTo>
                  <a:pt x="260" y="331"/>
                </a:lnTo>
                <a:lnTo>
                  <a:pt x="242" y="346"/>
                </a:lnTo>
                <a:lnTo>
                  <a:pt x="224" y="357"/>
                </a:lnTo>
                <a:lnTo>
                  <a:pt x="202" y="367"/>
                </a:lnTo>
                <a:lnTo>
                  <a:pt x="180" y="371"/>
                </a:lnTo>
                <a:lnTo>
                  <a:pt x="159" y="375"/>
                </a:lnTo>
                <a:lnTo>
                  <a:pt x="159" y="375"/>
                </a:lnTo>
                <a:lnTo>
                  <a:pt x="137" y="371"/>
                </a:lnTo>
                <a:lnTo>
                  <a:pt x="115" y="367"/>
                </a:lnTo>
                <a:lnTo>
                  <a:pt x="94" y="357"/>
                </a:lnTo>
                <a:lnTo>
                  <a:pt x="76" y="346"/>
                </a:lnTo>
                <a:lnTo>
                  <a:pt x="58" y="331"/>
                </a:lnTo>
                <a:lnTo>
                  <a:pt x="47" y="313"/>
                </a:lnTo>
                <a:lnTo>
                  <a:pt x="36" y="295"/>
                </a:lnTo>
                <a:lnTo>
                  <a:pt x="29" y="274"/>
                </a:lnTo>
                <a:lnTo>
                  <a:pt x="0" y="274"/>
                </a:lnTo>
                <a:lnTo>
                  <a:pt x="0" y="274"/>
                </a:lnTo>
                <a:lnTo>
                  <a:pt x="7" y="299"/>
                </a:lnTo>
                <a:lnTo>
                  <a:pt x="18" y="320"/>
                </a:lnTo>
                <a:lnTo>
                  <a:pt x="33" y="342"/>
                </a:lnTo>
                <a:lnTo>
                  <a:pt x="50" y="360"/>
                </a:lnTo>
                <a:lnTo>
                  <a:pt x="72" y="378"/>
                </a:lnTo>
                <a:lnTo>
                  <a:pt x="94" y="389"/>
                </a:lnTo>
                <a:lnTo>
                  <a:pt x="119" y="400"/>
                </a:lnTo>
                <a:lnTo>
                  <a:pt x="144" y="403"/>
                </a:lnTo>
                <a:lnTo>
                  <a:pt x="144" y="432"/>
                </a:lnTo>
                <a:lnTo>
                  <a:pt x="130" y="432"/>
                </a:lnTo>
                <a:lnTo>
                  <a:pt x="130" y="432"/>
                </a:lnTo>
                <a:lnTo>
                  <a:pt x="122" y="432"/>
                </a:lnTo>
                <a:lnTo>
                  <a:pt x="119" y="436"/>
                </a:lnTo>
                <a:lnTo>
                  <a:pt x="115" y="439"/>
                </a:lnTo>
                <a:lnTo>
                  <a:pt x="115" y="447"/>
                </a:lnTo>
                <a:lnTo>
                  <a:pt x="115" y="447"/>
                </a:lnTo>
                <a:lnTo>
                  <a:pt x="115" y="454"/>
                </a:lnTo>
                <a:lnTo>
                  <a:pt x="119" y="458"/>
                </a:lnTo>
                <a:lnTo>
                  <a:pt x="122" y="461"/>
                </a:lnTo>
                <a:lnTo>
                  <a:pt x="130" y="461"/>
                </a:lnTo>
                <a:lnTo>
                  <a:pt x="187" y="461"/>
                </a:lnTo>
                <a:lnTo>
                  <a:pt x="187" y="461"/>
                </a:lnTo>
                <a:lnTo>
                  <a:pt x="195" y="461"/>
                </a:lnTo>
                <a:lnTo>
                  <a:pt x="198" y="458"/>
                </a:lnTo>
                <a:lnTo>
                  <a:pt x="202" y="454"/>
                </a:lnTo>
                <a:lnTo>
                  <a:pt x="202" y="447"/>
                </a:lnTo>
                <a:lnTo>
                  <a:pt x="202" y="447"/>
                </a:lnTo>
                <a:lnTo>
                  <a:pt x="202" y="439"/>
                </a:lnTo>
                <a:lnTo>
                  <a:pt x="198" y="436"/>
                </a:lnTo>
                <a:lnTo>
                  <a:pt x="195" y="432"/>
                </a:lnTo>
                <a:lnTo>
                  <a:pt x="187" y="432"/>
                </a:lnTo>
                <a:lnTo>
                  <a:pt x="173" y="432"/>
                </a:lnTo>
                <a:lnTo>
                  <a:pt x="173" y="403"/>
                </a:lnTo>
                <a:lnTo>
                  <a:pt x="173" y="403"/>
                </a:lnTo>
                <a:lnTo>
                  <a:pt x="198" y="400"/>
                </a:lnTo>
                <a:lnTo>
                  <a:pt x="224" y="389"/>
                </a:lnTo>
                <a:lnTo>
                  <a:pt x="245" y="378"/>
                </a:lnTo>
                <a:lnTo>
                  <a:pt x="266" y="360"/>
                </a:lnTo>
                <a:lnTo>
                  <a:pt x="285" y="342"/>
                </a:lnTo>
                <a:lnTo>
                  <a:pt x="299" y="320"/>
                </a:lnTo>
                <a:lnTo>
                  <a:pt x="310" y="299"/>
                </a:lnTo>
                <a:lnTo>
                  <a:pt x="317" y="274"/>
                </a:lnTo>
                <a:close/>
                <a:moveTo>
                  <a:pt x="159" y="346"/>
                </a:moveTo>
                <a:lnTo>
                  <a:pt x="159" y="346"/>
                </a:lnTo>
                <a:lnTo>
                  <a:pt x="180" y="342"/>
                </a:lnTo>
                <a:lnTo>
                  <a:pt x="198" y="339"/>
                </a:lnTo>
                <a:lnTo>
                  <a:pt x="216" y="328"/>
                </a:lnTo>
                <a:lnTo>
                  <a:pt x="231" y="317"/>
                </a:lnTo>
                <a:lnTo>
                  <a:pt x="242" y="302"/>
                </a:lnTo>
                <a:lnTo>
                  <a:pt x="252" y="284"/>
                </a:lnTo>
                <a:lnTo>
                  <a:pt x="256" y="266"/>
                </a:lnTo>
                <a:lnTo>
                  <a:pt x="260" y="245"/>
                </a:lnTo>
                <a:lnTo>
                  <a:pt x="260" y="101"/>
                </a:lnTo>
                <a:lnTo>
                  <a:pt x="260" y="101"/>
                </a:lnTo>
                <a:lnTo>
                  <a:pt x="256" y="79"/>
                </a:lnTo>
                <a:lnTo>
                  <a:pt x="252" y="61"/>
                </a:lnTo>
                <a:lnTo>
                  <a:pt x="242" y="43"/>
                </a:lnTo>
                <a:lnTo>
                  <a:pt x="231" y="29"/>
                </a:lnTo>
                <a:lnTo>
                  <a:pt x="216" y="18"/>
                </a:lnTo>
                <a:lnTo>
                  <a:pt x="198" y="7"/>
                </a:lnTo>
                <a:lnTo>
                  <a:pt x="180" y="3"/>
                </a:lnTo>
                <a:lnTo>
                  <a:pt x="159" y="0"/>
                </a:lnTo>
                <a:lnTo>
                  <a:pt x="159" y="0"/>
                </a:lnTo>
                <a:lnTo>
                  <a:pt x="137" y="3"/>
                </a:lnTo>
                <a:lnTo>
                  <a:pt x="119" y="7"/>
                </a:lnTo>
                <a:lnTo>
                  <a:pt x="101" y="18"/>
                </a:lnTo>
                <a:lnTo>
                  <a:pt x="86" y="29"/>
                </a:lnTo>
                <a:lnTo>
                  <a:pt x="76" y="43"/>
                </a:lnTo>
                <a:lnTo>
                  <a:pt x="65" y="61"/>
                </a:lnTo>
                <a:lnTo>
                  <a:pt x="62" y="79"/>
                </a:lnTo>
                <a:lnTo>
                  <a:pt x="58" y="101"/>
                </a:lnTo>
                <a:lnTo>
                  <a:pt x="58" y="245"/>
                </a:lnTo>
                <a:lnTo>
                  <a:pt x="58" y="245"/>
                </a:lnTo>
                <a:lnTo>
                  <a:pt x="62" y="266"/>
                </a:lnTo>
                <a:lnTo>
                  <a:pt x="65" y="284"/>
                </a:lnTo>
                <a:lnTo>
                  <a:pt x="76" y="302"/>
                </a:lnTo>
                <a:lnTo>
                  <a:pt x="86" y="317"/>
                </a:lnTo>
                <a:lnTo>
                  <a:pt x="101" y="328"/>
                </a:lnTo>
                <a:lnTo>
                  <a:pt x="119" y="339"/>
                </a:lnTo>
                <a:lnTo>
                  <a:pt x="137" y="342"/>
                </a:lnTo>
                <a:lnTo>
                  <a:pt x="159" y="346"/>
                </a:lnTo>
                <a:close/>
                <a:moveTo>
                  <a:pt x="86" y="101"/>
                </a:moveTo>
                <a:lnTo>
                  <a:pt x="86" y="101"/>
                </a:lnTo>
                <a:lnTo>
                  <a:pt x="86" y="86"/>
                </a:lnTo>
                <a:lnTo>
                  <a:pt x="94" y="72"/>
                </a:lnTo>
                <a:lnTo>
                  <a:pt x="97" y="61"/>
                </a:lnTo>
                <a:lnTo>
                  <a:pt x="108" y="50"/>
                </a:lnTo>
                <a:lnTo>
                  <a:pt x="119" y="39"/>
                </a:lnTo>
                <a:lnTo>
                  <a:pt x="130" y="36"/>
                </a:lnTo>
                <a:lnTo>
                  <a:pt x="144" y="29"/>
                </a:lnTo>
                <a:lnTo>
                  <a:pt x="159" y="29"/>
                </a:lnTo>
                <a:lnTo>
                  <a:pt x="159" y="29"/>
                </a:lnTo>
                <a:lnTo>
                  <a:pt x="173" y="29"/>
                </a:lnTo>
                <a:lnTo>
                  <a:pt x="187" y="36"/>
                </a:lnTo>
                <a:lnTo>
                  <a:pt x="198" y="39"/>
                </a:lnTo>
                <a:lnTo>
                  <a:pt x="209" y="50"/>
                </a:lnTo>
                <a:lnTo>
                  <a:pt x="220" y="61"/>
                </a:lnTo>
                <a:lnTo>
                  <a:pt x="224" y="72"/>
                </a:lnTo>
                <a:lnTo>
                  <a:pt x="231" y="86"/>
                </a:lnTo>
                <a:lnTo>
                  <a:pt x="231" y="101"/>
                </a:lnTo>
                <a:lnTo>
                  <a:pt x="231" y="245"/>
                </a:lnTo>
                <a:lnTo>
                  <a:pt x="231" y="245"/>
                </a:lnTo>
                <a:lnTo>
                  <a:pt x="231" y="259"/>
                </a:lnTo>
                <a:lnTo>
                  <a:pt x="224" y="274"/>
                </a:lnTo>
                <a:lnTo>
                  <a:pt x="220" y="284"/>
                </a:lnTo>
                <a:lnTo>
                  <a:pt x="209" y="295"/>
                </a:lnTo>
                <a:lnTo>
                  <a:pt x="198" y="306"/>
                </a:lnTo>
                <a:lnTo>
                  <a:pt x="187" y="310"/>
                </a:lnTo>
                <a:lnTo>
                  <a:pt x="173" y="317"/>
                </a:lnTo>
                <a:lnTo>
                  <a:pt x="159" y="317"/>
                </a:lnTo>
                <a:lnTo>
                  <a:pt x="159" y="317"/>
                </a:lnTo>
                <a:lnTo>
                  <a:pt x="144" y="317"/>
                </a:lnTo>
                <a:lnTo>
                  <a:pt x="130" y="310"/>
                </a:lnTo>
                <a:lnTo>
                  <a:pt x="119" y="306"/>
                </a:lnTo>
                <a:lnTo>
                  <a:pt x="108" y="295"/>
                </a:lnTo>
                <a:lnTo>
                  <a:pt x="97" y="284"/>
                </a:lnTo>
                <a:lnTo>
                  <a:pt x="94" y="274"/>
                </a:lnTo>
                <a:lnTo>
                  <a:pt x="86" y="259"/>
                </a:lnTo>
                <a:lnTo>
                  <a:pt x="86" y="245"/>
                </a:lnTo>
                <a:lnTo>
                  <a:pt x="86" y="101"/>
                </a:lnTo>
                <a:close/>
              </a:path>
            </a:pathLst>
          </a:custGeom>
          <a:solidFill>
            <a:schemeClr val="tx2"/>
          </a:solidFill>
          <a:ln>
            <a:noFill/>
          </a:ln>
          <a:effectLst/>
        </p:spPr>
        <p:txBody>
          <a:bodyPr wrap="none" anchor="ctr"/>
          <a:lstStyle/>
          <a:p>
            <a:endParaRPr lang="en-US"/>
          </a:p>
        </p:txBody>
      </p:sp>
      <p:sp>
        <p:nvSpPr>
          <p:cNvPr id="61" name="Freeform 135">
            <a:extLst>
              <a:ext uri="{FF2B5EF4-FFF2-40B4-BE49-F238E27FC236}">
                <a16:creationId xmlns:a16="http://schemas.microsoft.com/office/drawing/2014/main" id="{52E72FCE-F3AF-4555-BAC0-830741A95A75}"/>
              </a:ext>
            </a:extLst>
          </p:cNvPr>
          <p:cNvSpPr>
            <a:spLocks noChangeArrowheads="1"/>
          </p:cNvSpPr>
          <p:nvPr/>
        </p:nvSpPr>
        <p:spPr bwMode="auto">
          <a:xfrm>
            <a:off x="8635895" y="5045914"/>
            <a:ext cx="324828" cy="324826"/>
          </a:xfrm>
          <a:custGeom>
            <a:avLst/>
            <a:gdLst>
              <a:gd name="T0" fmla="*/ 331 w 462"/>
              <a:gd name="T1" fmla="*/ 187 h 462"/>
              <a:gd name="T2" fmla="*/ 320 w 462"/>
              <a:gd name="T3" fmla="*/ 234 h 462"/>
              <a:gd name="T4" fmla="*/ 360 w 462"/>
              <a:gd name="T5" fmla="*/ 260 h 462"/>
              <a:gd name="T6" fmla="*/ 403 w 462"/>
              <a:gd name="T7" fmla="*/ 216 h 462"/>
              <a:gd name="T8" fmla="*/ 378 w 462"/>
              <a:gd name="T9" fmla="*/ 177 h 462"/>
              <a:gd name="T10" fmla="*/ 346 w 462"/>
              <a:gd name="T11" fmla="*/ 202 h 462"/>
              <a:gd name="T12" fmla="*/ 331 w 462"/>
              <a:gd name="T13" fmla="*/ 375 h 462"/>
              <a:gd name="T14" fmla="*/ 317 w 462"/>
              <a:gd name="T15" fmla="*/ 382 h 462"/>
              <a:gd name="T16" fmla="*/ 320 w 462"/>
              <a:gd name="T17" fmla="*/ 400 h 462"/>
              <a:gd name="T18" fmla="*/ 389 w 462"/>
              <a:gd name="T19" fmla="*/ 403 h 462"/>
              <a:gd name="T20" fmla="*/ 403 w 462"/>
              <a:gd name="T21" fmla="*/ 389 h 462"/>
              <a:gd name="T22" fmla="*/ 396 w 462"/>
              <a:gd name="T23" fmla="*/ 375 h 462"/>
              <a:gd name="T24" fmla="*/ 86 w 462"/>
              <a:gd name="T25" fmla="*/ 173 h 462"/>
              <a:gd name="T26" fmla="*/ 57 w 462"/>
              <a:gd name="T27" fmla="*/ 202 h 462"/>
              <a:gd name="T28" fmla="*/ 64 w 462"/>
              <a:gd name="T29" fmla="*/ 396 h 462"/>
              <a:gd name="T30" fmla="*/ 259 w 462"/>
              <a:gd name="T31" fmla="*/ 403 h 462"/>
              <a:gd name="T32" fmla="*/ 288 w 462"/>
              <a:gd name="T33" fmla="*/ 375 h 462"/>
              <a:gd name="T34" fmla="*/ 281 w 462"/>
              <a:gd name="T35" fmla="*/ 180 h 462"/>
              <a:gd name="T36" fmla="*/ 259 w 462"/>
              <a:gd name="T37" fmla="*/ 361 h 462"/>
              <a:gd name="T38" fmla="*/ 245 w 462"/>
              <a:gd name="T39" fmla="*/ 375 h 462"/>
              <a:gd name="T40" fmla="*/ 90 w 462"/>
              <a:gd name="T41" fmla="*/ 371 h 462"/>
              <a:gd name="T42" fmla="*/ 86 w 462"/>
              <a:gd name="T43" fmla="*/ 216 h 462"/>
              <a:gd name="T44" fmla="*/ 101 w 462"/>
              <a:gd name="T45" fmla="*/ 202 h 462"/>
              <a:gd name="T46" fmla="*/ 255 w 462"/>
              <a:gd name="T47" fmla="*/ 205 h 462"/>
              <a:gd name="T48" fmla="*/ 389 w 462"/>
              <a:gd name="T49" fmla="*/ 332 h 462"/>
              <a:gd name="T50" fmla="*/ 320 w 462"/>
              <a:gd name="T51" fmla="*/ 335 h 462"/>
              <a:gd name="T52" fmla="*/ 317 w 462"/>
              <a:gd name="T53" fmla="*/ 353 h 462"/>
              <a:gd name="T54" fmla="*/ 389 w 462"/>
              <a:gd name="T55" fmla="*/ 361 h 462"/>
              <a:gd name="T56" fmla="*/ 403 w 462"/>
              <a:gd name="T57" fmla="*/ 353 h 462"/>
              <a:gd name="T58" fmla="*/ 400 w 462"/>
              <a:gd name="T59" fmla="*/ 335 h 462"/>
              <a:gd name="T60" fmla="*/ 270 w 462"/>
              <a:gd name="T61" fmla="*/ 116 h 462"/>
              <a:gd name="T62" fmla="*/ 403 w 462"/>
              <a:gd name="T63" fmla="*/ 18 h 462"/>
              <a:gd name="T64" fmla="*/ 396 w 462"/>
              <a:gd name="T65" fmla="*/ 4 h 462"/>
              <a:gd name="T66" fmla="*/ 382 w 462"/>
              <a:gd name="T67" fmla="*/ 4 h 462"/>
              <a:gd name="T68" fmla="*/ 75 w 462"/>
              <a:gd name="T69" fmla="*/ 0 h 462"/>
              <a:gd name="T70" fmla="*/ 61 w 462"/>
              <a:gd name="T71" fmla="*/ 7 h 462"/>
              <a:gd name="T72" fmla="*/ 64 w 462"/>
              <a:gd name="T73" fmla="*/ 29 h 462"/>
              <a:gd name="T74" fmla="*/ 46 w 462"/>
              <a:gd name="T75" fmla="*/ 116 h 462"/>
              <a:gd name="T76" fmla="*/ 0 w 462"/>
              <a:gd name="T77" fmla="*/ 162 h 462"/>
              <a:gd name="T78" fmla="*/ 0 w 462"/>
              <a:gd name="T79" fmla="*/ 414 h 462"/>
              <a:gd name="T80" fmla="*/ 46 w 462"/>
              <a:gd name="T81" fmla="*/ 461 h 462"/>
              <a:gd name="T82" fmla="*/ 414 w 462"/>
              <a:gd name="T83" fmla="*/ 461 h 462"/>
              <a:gd name="T84" fmla="*/ 461 w 462"/>
              <a:gd name="T85" fmla="*/ 414 h 462"/>
              <a:gd name="T86" fmla="*/ 461 w 462"/>
              <a:gd name="T87" fmla="*/ 162 h 462"/>
              <a:gd name="T88" fmla="*/ 414 w 462"/>
              <a:gd name="T89" fmla="*/ 116 h 462"/>
              <a:gd name="T90" fmla="*/ 429 w 462"/>
              <a:gd name="T91" fmla="*/ 414 h 462"/>
              <a:gd name="T92" fmla="*/ 57 w 462"/>
              <a:gd name="T93" fmla="*/ 432 h 462"/>
              <a:gd name="T94" fmla="*/ 32 w 462"/>
              <a:gd name="T95" fmla="*/ 414 h 462"/>
              <a:gd name="T96" fmla="*/ 32 w 462"/>
              <a:gd name="T97" fmla="*/ 162 h 462"/>
              <a:gd name="T98" fmla="*/ 403 w 462"/>
              <a:gd name="T99" fmla="*/ 144 h 462"/>
              <a:gd name="T100" fmla="*/ 429 w 462"/>
              <a:gd name="T101"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60" y="173"/>
                </a:moveTo>
                <a:lnTo>
                  <a:pt x="360" y="173"/>
                </a:lnTo>
                <a:lnTo>
                  <a:pt x="342" y="177"/>
                </a:lnTo>
                <a:lnTo>
                  <a:pt x="331" y="187"/>
                </a:lnTo>
                <a:lnTo>
                  <a:pt x="320" y="198"/>
                </a:lnTo>
                <a:lnTo>
                  <a:pt x="317" y="216"/>
                </a:lnTo>
                <a:lnTo>
                  <a:pt x="317" y="216"/>
                </a:lnTo>
                <a:lnTo>
                  <a:pt x="320" y="234"/>
                </a:lnTo>
                <a:lnTo>
                  <a:pt x="331" y="245"/>
                </a:lnTo>
                <a:lnTo>
                  <a:pt x="342" y="256"/>
                </a:lnTo>
                <a:lnTo>
                  <a:pt x="360" y="260"/>
                </a:lnTo>
                <a:lnTo>
                  <a:pt x="360" y="260"/>
                </a:lnTo>
                <a:lnTo>
                  <a:pt x="378" y="256"/>
                </a:lnTo>
                <a:lnTo>
                  <a:pt x="389" y="245"/>
                </a:lnTo>
                <a:lnTo>
                  <a:pt x="400" y="234"/>
                </a:lnTo>
                <a:lnTo>
                  <a:pt x="403" y="216"/>
                </a:lnTo>
                <a:lnTo>
                  <a:pt x="403" y="216"/>
                </a:lnTo>
                <a:lnTo>
                  <a:pt x="400" y="198"/>
                </a:lnTo>
                <a:lnTo>
                  <a:pt x="389" y="187"/>
                </a:lnTo>
                <a:lnTo>
                  <a:pt x="378" y="177"/>
                </a:lnTo>
                <a:lnTo>
                  <a:pt x="360" y="173"/>
                </a:lnTo>
                <a:close/>
                <a:moveTo>
                  <a:pt x="374" y="231"/>
                </a:moveTo>
                <a:lnTo>
                  <a:pt x="346" y="231"/>
                </a:lnTo>
                <a:lnTo>
                  <a:pt x="346" y="202"/>
                </a:lnTo>
                <a:lnTo>
                  <a:pt x="374" y="202"/>
                </a:lnTo>
                <a:lnTo>
                  <a:pt x="374" y="231"/>
                </a:lnTo>
                <a:close/>
                <a:moveTo>
                  <a:pt x="389" y="375"/>
                </a:moveTo>
                <a:lnTo>
                  <a:pt x="331" y="375"/>
                </a:lnTo>
                <a:lnTo>
                  <a:pt x="331" y="375"/>
                </a:lnTo>
                <a:lnTo>
                  <a:pt x="324" y="375"/>
                </a:lnTo>
                <a:lnTo>
                  <a:pt x="320" y="379"/>
                </a:lnTo>
                <a:lnTo>
                  <a:pt x="317" y="382"/>
                </a:lnTo>
                <a:lnTo>
                  <a:pt x="317" y="389"/>
                </a:lnTo>
                <a:lnTo>
                  <a:pt x="317" y="389"/>
                </a:lnTo>
                <a:lnTo>
                  <a:pt x="317" y="396"/>
                </a:lnTo>
                <a:lnTo>
                  <a:pt x="320" y="400"/>
                </a:lnTo>
                <a:lnTo>
                  <a:pt x="324" y="403"/>
                </a:lnTo>
                <a:lnTo>
                  <a:pt x="331"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259" y="173"/>
                </a:moveTo>
                <a:lnTo>
                  <a:pt x="86" y="173"/>
                </a:lnTo>
                <a:lnTo>
                  <a:pt x="86" y="173"/>
                </a:lnTo>
                <a:lnTo>
                  <a:pt x="75" y="177"/>
                </a:lnTo>
                <a:lnTo>
                  <a:pt x="64" y="180"/>
                </a:lnTo>
                <a:lnTo>
                  <a:pt x="61" y="191"/>
                </a:lnTo>
                <a:lnTo>
                  <a:pt x="57" y="202"/>
                </a:lnTo>
                <a:lnTo>
                  <a:pt x="57" y="375"/>
                </a:lnTo>
                <a:lnTo>
                  <a:pt x="57" y="375"/>
                </a:lnTo>
                <a:lnTo>
                  <a:pt x="61" y="385"/>
                </a:lnTo>
                <a:lnTo>
                  <a:pt x="64" y="396"/>
                </a:lnTo>
                <a:lnTo>
                  <a:pt x="75" y="400"/>
                </a:lnTo>
                <a:lnTo>
                  <a:pt x="86" y="403"/>
                </a:lnTo>
                <a:lnTo>
                  <a:pt x="259" y="403"/>
                </a:lnTo>
                <a:lnTo>
                  <a:pt x="259" y="403"/>
                </a:lnTo>
                <a:lnTo>
                  <a:pt x="270" y="400"/>
                </a:lnTo>
                <a:lnTo>
                  <a:pt x="281" y="396"/>
                </a:lnTo>
                <a:lnTo>
                  <a:pt x="284" y="385"/>
                </a:lnTo>
                <a:lnTo>
                  <a:pt x="288" y="375"/>
                </a:lnTo>
                <a:lnTo>
                  <a:pt x="288" y="202"/>
                </a:lnTo>
                <a:lnTo>
                  <a:pt x="288" y="202"/>
                </a:lnTo>
                <a:lnTo>
                  <a:pt x="284" y="191"/>
                </a:lnTo>
                <a:lnTo>
                  <a:pt x="281" y="180"/>
                </a:lnTo>
                <a:lnTo>
                  <a:pt x="270" y="177"/>
                </a:lnTo>
                <a:lnTo>
                  <a:pt x="259" y="173"/>
                </a:lnTo>
                <a:close/>
                <a:moveTo>
                  <a:pt x="259" y="361"/>
                </a:moveTo>
                <a:lnTo>
                  <a:pt x="259" y="361"/>
                </a:lnTo>
                <a:lnTo>
                  <a:pt x="259" y="368"/>
                </a:lnTo>
                <a:lnTo>
                  <a:pt x="255" y="371"/>
                </a:lnTo>
                <a:lnTo>
                  <a:pt x="252" y="375"/>
                </a:lnTo>
                <a:lnTo>
                  <a:pt x="245" y="375"/>
                </a:lnTo>
                <a:lnTo>
                  <a:pt x="101" y="375"/>
                </a:lnTo>
                <a:lnTo>
                  <a:pt x="101" y="375"/>
                </a:lnTo>
                <a:lnTo>
                  <a:pt x="93" y="375"/>
                </a:lnTo>
                <a:lnTo>
                  <a:pt x="90" y="371"/>
                </a:lnTo>
                <a:lnTo>
                  <a:pt x="86" y="368"/>
                </a:lnTo>
                <a:lnTo>
                  <a:pt x="86" y="361"/>
                </a:lnTo>
                <a:lnTo>
                  <a:pt x="86" y="216"/>
                </a:lnTo>
                <a:lnTo>
                  <a:pt x="86" y="216"/>
                </a:lnTo>
                <a:lnTo>
                  <a:pt x="86" y="209"/>
                </a:lnTo>
                <a:lnTo>
                  <a:pt x="90" y="205"/>
                </a:lnTo>
                <a:lnTo>
                  <a:pt x="93" y="202"/>
                </a:lnTo>
                <a:lnTo>
                  <a:pt x="101" y="202"/>
                </a:lnTo>
                <a:lnTo>
                  <a:pt x="245" y="202"/>
                </a:lnTo>
                <a:lnTo>
                  <a:pt x="245" y="202"/>
                </a:lnTo>
                <a:lnTo>
                  <a:pt x="252" y="202"/>
                </a:lnTo>
                <a:lnTo>
                  <a:pt x="255" y="205"/>
                </a:lnTo>
                <a:lnTo>
                  <a:pt x="259" y="209"/>
                </a:lnTo>
                <a:lnTo>
                  <a:pt x="259" y="216"/>
                </a:lnTo>
                <a:lnTo>
                  <a:pt x="259" y="361"/>
                </a:lnTo>
                <a:close/>
                <a:moveTo>
                  <a:pt x="389" y="332"/>
                </a:moveTo>
                <a:lnTo>
                  <a:pt x="331" y="332"/>
                </a:lnTo>
                <a:lnTo>
                  <a:pt x="331" y="332"/>
                </a:lnTo>
                <a:lnTo>
                  <a:pt x="324" y="332"/>
                </a:lnTo>
                <a:lnTo>
                  <a:pt x="320" y="335"/>
                </a:lnTo>
                <a:lnTo>
                  <a:pt x="317" y="339"/>
                </a:lnTo>
                <a:lnTo>
                  <a:pt x="317" y="346"/>
                </a:lnTo>
                <a:lnTo>
                  <a:pt x="317" y="346"/>
                </a:lnTo>
                <a:lnTo>
                  <a:pt x="317" y="353"/>
                </a:lnTo>
                <a:lnTo>
                  <a:pt x="320" y="357"/>
                </a:lnTo>
                <a:lnTo>
                  <a:pt x="324" y="361"/>
                </a:lnTo>
                <a:lnTo>
                  <a:pt x="331" y="361"/>
                </a:lnTo>
                <a:lnTo>
                  <a:pt x="389" y="361"/>
                </a:lnTo>
                <a:lnTo>
                  <a:pt x="389" y="361"/>
                </a:lnTo>
                <a:lnTo>
                  <a:pt x="396" y="361"/>
                </a:lnTo>
                <a:lnTo>
                  <a:pt x="400" y="357"/>
                </a:lnTo>
                <a:lnTo>
                  <a:pt x="403" y="353"/>
                </a:lnTo>
                <a:lnTo>
                  <a:pt x="403" y="346"/>
                </a:lnTo>
                <a:lnTo>
                  <a:pt x="403" y="346"/>
                </a:lnTo>
                <a:lnTo>
                  <a:pt x="403" y="339"/>
                </a:lnTo>
                <a:lnTo>
                  <a:pt x="400" y="335"/>
                </a:lnTo>
                <a:lnTo>
                  <a:pt x="396" y="332"/>
                </a:lnTo>
                <a:lnTo>
                  <a:pt x="389" y="332"/>
                </a:lnTo>
                <a:close/>
                <a:moveTo>
                  <a:pt x="403" y="116"/>
                </a:moveTo>
                <a:lnTo>
                  <a:pt x="270" y="116"/>
                </a:lnTo>
                <a:lnTo>
                  <a:pt x="396" y="29"/>
                </a:lnTo>
                <a:lnTo>
                  <a:pt x="396" y="29"/>
                </a:lnTo>
                <a:lnTo>
                  <a:pt x="400" y="25"/>
                </a:lnTo>
                <a:lnTo>
                  <a:pt x="403" y="18"/>
                </a:lnTo>
                <a:lnTo>
                  <a:pt x="403" y="15"/>
                </a:lnTo>
                <a:lnTo>
                  <a:pt x="400" y="7"/>
                </a:lnTo>
                <a:lnTo>
                  <a:pt x="400" y="7"/>
                </a:lnTo>
                <a:lnTo>
                  <a:pt x="396" y="4"/>
                </a:lnTo>
                <a:lnTo>
                  <a:pt x="392" y="0"/>
                </a:lnTo>
                <a:lnTo>
                  <a:pt x="385" y="0"/>
                </a:lnTo>
                <a:lnTo>
                  <a:pt x="382" y="4"/>
                </a:lnTo>
                <a:lnTo>
                  <a:pt x="382" y="4"/>
                </a:lnTo>
                <a:lnTo>
                  <a:pt x="230" y="104"/>
                </a:lnTo>
                <a:lnTo>
                  <a:pt x="79" y="4"/>
                </a:lnTo>
                <a:lnTo>
                  <a:pt x="79" y="4"/>
                </a:lnTo>
                <a:lnTo>
                  <a:pt x="75" y="0"/>
                </a:lnTo>
                <a:lnTo>
                  <a:pt x="68" y="0"/>
                </a:lnTo>
                <a:lnTo>
                  <a:pt x="64" y="4"/>
                </a:lnTo>
                <a:lnTo>
                  <a:pt x="61" y="7"/>
                </a:lnTo>
                <a:lnTo>
                  <a:pt x="61" y="7"/>
                </a:lnTo>
                <a:lnTo>
                  <a:pt x="57" y="15"/>
                </a:lnTo>
                <a:lnTo>
                  <a:pt x="57" y="18"/>
                </a:lnTo>
                <a:lnTo>
                  <a:pt x="61" y="25"/>
                </a:lnTo>
                <a:lnTo>
                  <a:pt x="64" y="29"/>
                </a:lnTo>
                <a:lnTo>
                  <a:pt x="190" y="116"/>
                </a:lnTo>
                <a:lnTo>
                  <a:pt x="57" y="116"/>
                </a:lnTo>
                <a:lnTo>
                  <a:pt x="57" y="116"/>
                </a:lnTo>
                <a:lnTo>
                  <a:pt x="46" y="116"/>
                </a:lnTo>
                <a:lnTo>
                  <a:pt x="36" y="119"/>
                </a:lnTo>
                <a:lnTo>
                  <a:pt x="18" y="133"/>
                </a:lnTo>
                <a:lnTo>
                  <a:pt x="3" y="151"/>
                </a:lnTo>
                <a:lnTo>
                  <a:pt x="0" y="162"/>
                </a:lnTo>
                <a:lnTo>
                  <a:pt x="0" y="173"/>
                </a:lnTo>
                <a:lnTo>
                  <a:pt x="0" y="403"/>
                </a:lnTo>
                <a:lnTo>
                  <a:pt x="0" y="403"/>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3"/>
                </a:lnTo>
                <a:lnTo>
                  <a:pt x="461" y="173"/>
                </a:lnTo>
                <a:lnTo>
                  <a:pt x="461" y="173"/>
                </a:lnTo>
                <a:lnTo>
                  <a:pt x="461" y="162"/>
                </a:lnTo>
                <a:lnTo>
                  <a:pt x="457" y="151"/>
                </a:lnTo>
                <a:lnTo>
                  <a:pt x="443" y="133"/>
                </a:lnTo>
                <a:lnTo>
                  <a:pt x="425" y="119"/>
                </a:lnTo>
                <a:lnTo>
                  <a:pt x="414" y="116"/>
                </a:lnTo>
                <a:lnTo>
                  <a:pt x="403" y="116"/>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28" y="173"/>
                </a:lnTo>
                <a:lnTo>
                  <a:pt x="32" y="162"/>
                </a:lnTo>
                <a:lnTo>
                  <a:pt x="36" y="151"/>
                </a:lnTo>
                <a:lnTo>
                  <a:pt x="46" y="148"/>
                </a:lnTo>
                <a:lnTo>
                  <a:pt x="57" y="144"/>
                </a:lnTo>
                <a:lnTo>
                  <a:pt x="403" y="144"/>
                </a:lnTo>
                <a:lnTo>
                  <a:pt x="403" y="144"/>
                </a:lnTo>
                <a:lnTo>
                  <a:pt x="414" y="148"/>
                </a:lnTo>
                <a:lnTo>
                  <a:pt x="425" y="151"/>
                </a:lnTo>
                <a:lnTo>
                  <a:pt x="429" y="162"/>
                </a:lnTo>
                <a:lnTo>
                  <a:pt x="432" y="173"/>
                </a:lnTo>
                <a:lnTo>
                  <a:pt x="432" y="403"/>
                </a:lnTo>
                <a:close/>
              </a:path>
            </a:pathLst>
          </a:custGeom>
          <a:solidFill>
            <a:schemeClr val="tx2"/>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2585ECC8-E114-499A-822F-65C0C435FB77}"/>
              </a:ext>
            </a:extLst>
          </p:cNvPr>
          <p:cNvSpPr txBox="1"/>
          <p:nvPr/>
        </p:nvSpPr>
        <p:spPr>
          <a:xfrm>
            <a:off x="9394227" y="4887693"/>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WATCHING</a:t>
            </a:r>
          </a:p>
        </p:txBody>
      </p:sp>
      <p:sp>
        <p:nvSpPr>
          <p:cNvPr id="63" name="7 CuadroTexto">
            <a:extLst>
              <a:ext uri="{FF2B5EF4-FFF2-40B4-BE49-F238E27FC236}">
                <a16:creationId xmlns:a16="http://schemas.microsoft.com/office/drawing/2014/main" id="{EA8CCF27-F5F1-45F0-A9C7-5862E0C580FA}"/>
              </a:ext>
            </a:extLst>
          </p:cNvPr>
          <p:cNvSpPr txBox="1"/>
          <p:nvPr/>
        </p:nvSpPr>
        <p:spPr>
          <a:xfrm>
            <a:off x="9394227" y="5226247"/>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66" name="TextBox 65">
            <a:extLst>
              <a:ext uri="{FF2B5EF4-FFF2-40B4-BE49-F238E27FC236}">
                <a16:creationId xmlns:a16="http://schemas.microsoft.com/office/drawing/2014/main" id="{4911CAE8-93B7-4733-B52E-DA387AEFD6BB}"/>
              </a:ext>
            </a:extLst>
          </p:cNvPr>
          <p:cNvSpPr txBox="1"/>
          <p:nvPr/>
        </p:nvSpPr>
        <p:spPr>
          <a:xfrm>
            <a:off x="9394227" y="2281638"/>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SINGGING</a:t>
            </a:r>
          </a:p>
        </p:txBody>
      </p:sp>
      <p:sp>
        <p:nvSpPr>
          <p:cNvPr id="67" name="7 CuadroTexto">
            <a:extLst>
              <a:ext uri="{FF2B5EF4-FFF2-40B4-BE49-F238E27FC236}">
                <a16:creationId xmlns:a16="http://schemas.microsoft.com/office/drawing/2014/main" id="{505387F6-CAE6-4163-A041-4396645BCC9A}"/>
              </a:ext>
            </a:extLst>
          </p:cNvPr>
          <p:cNvSpPr txBox="1"/>
          <p:nvPr/>
        </p:nvSpPr>
        <p:spPr>
          <a:xfrm>
            <a:off x="9394227" y="2620192"/>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69" name="TextBox 68">
            <a:extLst>
              <a:ext uri="{FF2B5EF4-FFF2-40B4-BE49-F238E27FC236}">
                <a16:creationId xmlns:a16="http://schemas.microsoft.com/office/drawing/2014/main" id="{CC424F08-F613-49C5-8435-682C8087D4D9}"/>
              </a:ext>
            </a:extLst>
          </p:cNvPr>
          <p:cNvSpPr txBox="1"/>
          <p:nvPr/>
        </p:nvSpPr>
        <p:spPr>
          <a:xfrm>
            <a:off x="791276" y="4879294"/>
            <a:ext cx="1970034" cy="338554"/>
          </a:xfrm>
          <a:prstGeom prst="rect">
            <a:avLst/>
          </a:prstGeom>
          <a:noFill/>
        </p:spPr>
        <p:txBody>
          <a:bodyPr wrap="square" rtlCol="0">
            <a:spAutoFit/>
          </a:bodyPr>
          <a:lstStyle/>
          <a:p>
            <a:pPr algn="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CHALLENGE</a:t>
            </a:r>
          </a:p>
        </p:txBody>
      </p:sp>
      <p:sp>
        <p:nvSpPr>
          <p:cNvPr id="70" name="7 CuadroTexto">
            <a:extLst>
              <a:ext uri="{FF2B5EF4-FFF2-40B4-BE49-F238E27FC236}">
                <a16:creationId xmlns:a16="http://schemas.microsoft.com/office/drawing/2014/main" id="{5CE00566-1A4E-43A3-B3BF-C63F82D90AFF}"/>
              </a:ext>
            </a:extLst>
          </p:cNvPr>
          <p:cNvSpPr txBox="1"/>
          <p:nvPr/>
        </p:nvSpPr>
        <p:spPr>
          <a:xfrm>
            <a:off x="791276" y="5220985"/>
            <a:ext cx="1970034" cy="669414"/>
          </a:xfrm>
          <a:prstGeom prst="rect">
            <a:avLst/>
          </a:prstGeom>
          <a:noFill/>
        </p:spPr>
        <p:txBody>
          <a:bodyPr wrap="square">
            <a:spAutoFit/>
          </a:bodyPr>
          <a:lstStyle/>
          <a:p>
            <a:pPr algn="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73" name="TextBox 72">
            <a:extLst>
              <a:ext uri="{FF2B5EF4-FFF2-40B4-BE49-F238E27FC236}">
                <a16:creationId xmlns:a16="http://schemas.microsoft.com/office/drawing/2014/main" id="{4AEDB67E-A865-47F3-BDA4-5F8683BEDC7B}"/>
              </a:ext>
            </a:extLst>
          </p:cNvPr>
          <p:cNvSpPr txBox="1"/>
          <p:nvPr/>
        </p:nvSpPr>
        <p:spPr>
          <a:xfrm>
            <a:off x="791276" y="2281638"/>
            <a:ext cx="1970034" cy="338554"/>
          </a:xfrm>
          <a:prstGeom prst="rect">
            <a:avLst/>
          </a:prstGeom>
          <a:noFill/>
        </p:spPr>
        <p:txBody>
          <a:bodyPr wrap="square" rtlCol="0">
            <a:spAutoFit/>
          </a:bodyPr>
          <a:lstStyle/>
          <a:p>
            <a:pPr algn="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HOLIDAY</a:t>
            </a:r>
          </a:p>
        </p:txBody>
      </p:sp>
      <p:sp>
        <p:nvSpPr>
          <p:cNvPr id="74" name="7 CuadroTexto">
            <a:extLst>
              <a:ext uri="{FF2B5EF4-FFF2-40B4-BE49-F238E27FC236}">
                <a16:creationId xmlns:a16="http://schemas.microsoft.com/office/drawing/2014/main" id="{D2C1F8DF-B1DA-439F-8B47-4E7BC9E90C0E}"/>
              </a:ext>
            </a:extLst>
          </p:cNvPr>
          <p:cNvSpPr txBox="1"/>
          <p:nvPr/>
        </p:nvSpPr>
        <p:spPr>
          <a:xfrm>
            <a:off x="791276" y="2623329"/>
            <a:ext cx="1970034" cy="669414"/>
          </a:xfrm>
          <a:prstGeom prst="rect">
            <a:avLst/>
          </a:prstGeom>
          <a:noFill/>
        </p:spPr>
        <p:txBody>
          <a:bodyPr wrap="square">
            <a:spAutoFit/>
          </a:bodyPr>
          <a:lstStyle/>
          <a:p>
            <a:pPr algn="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75" name="TextBox 74">
            <a:extLst>
              <a:ext uri="{FF2B5EF4-FFF2-40B4-BE49-F238E27FC236}">
                <a16:creationId xmlns:a16="http://schemas.microsoft.com/office/drawing/2014/main" id="{112DDD4D-325E-48E1-93AC-1689B73913E1}"/>
              </a:ext>
            </a:extLst>
          </p:cNvPr>
          <p:cNvSpPr txBox="1"/>
          <p:nvPr/>
        </p:nvSpPr>
        <p:spPr>
          <a:xfrm>
            <a:off x="1194492" y="932266"/>
            <a:ext cx="9799400"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STRATEGY FOR THIS WINTER</a:t>
            </a:r>
          </a:p>
        </p:txBody>
      </p:sp>
      <p:sp>
        <p:nvSpPr>
          <p:cNvPr id="76" name="TextBox 75">
            <a:extLst>
              <a:ext uri="{FF2B5EF4-FFF2-40B4-BE49-F238E27FC236}">
                <a16:creationId xmlns:a16="http://schemas.microsoft.com/office/drawing/2014/main" id="{620D12F0-9A9A-45AC-819C-1DBE4EE1AE70}"/>
              </a:ext>
            </a:extLst>
          </p:cNvPr>
          <p:cNvSpPr txBox="1"/>
          <p:nvPr/>
        </p:nvSpPr>
        <p:spPr>
          <a:xfrm>
            <a:off x="4499248" y="1509347"/>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77" name="TextBox 76">
            <a:extLst>
              <a:ext uri="{FF2B5EF4-FFF2-40B4-BE49-F238E27FC236}">
                <a16:creationId xmlns:a16="http://schemas.microsoft.com/office/drawing/2014/main" id="{53F7D60E-B980-4FBA-B73B-8AA23A871FE1}"/>
              </a:ext>
            </a:extLst>
          </p:cNvPr>
          <p:cNvSpPr txBox="1"/>
          <p:nvPr/>
        </p:nvSpPr>
        <p:spPr>
          <a:xfrm>
            <a:off x="4370176" y="618633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Tree>
    <p:extLst>
      <p:ext uri="{BB962C8B-B14F-4D97-AF65-F5344CB8AC3E}">
        <p14:creationId xmlns:p14="http://schemas.microsoft.com/office/powerpoint/2010/main" val="12388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0-#ppt_w/2"/>
                                          </p:val>
                                        </p:tav>
                                        <p:tav tm="100000">
                                          <p:val>
                                            <p:strVal val="#ppt_x"/>
                                          </p:val>
                                        </p:tav>
                                      </p:tavLst>
                                    </p:anim>
                                    <p:anim calcmode="lin" valueType="num">
                                      <p:cBhvr additive="base">
                                        <p:cTn id="8" dur="500" fill="hold"/>
                                        <p:tgtEl>
                                          <p:spTgt spid="75"/>
                                        </p:tgtEl>
                                        <p:attrNameLst>
                                          <p:attrName>ppt_y</p:attrName>
                                        </p:attrNameLst>
                                      </p:cBhvr>
                                      <p:tavLst>
                                        <p:tav tm="0">
                                          <p:val>
                                            <p:strVal val="0-#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500" fill="hold"/>
                                        <p:tgtEl>
                                          <p:spTgt spid="76"/>
                                        </p:tgtEl>
                                        <p:attrNameLst>
                                          <p:attrName>ppt_x</p:attrName>
                                        </p:attrNameLst>
                                      </p:cBhvr>
                                      <p:tavLst>
                                        <p:tav tm="0">
                                          <p:val>
                                            <p:strVal val="0-#ppt_w/2"/>
                                          </p:val>
                                        </p:tav>
                                        <p:tav tm="100000">
                                          <p:val>
                                            <p:strVal val="#ppt_x"/>
                                          </p:val>
                                        </p:tav>
                                      </p:tavLst>
                                    </p:anim>
                                    <p:anim calcmode="lin" valueType="num">
                                      <p:cBhvr additive="base">
                                        <p:cTn id="12" dur="500" fill="hold"/>
                                        <p:tgtEl>
                                          <p:spTgt spid="76"/>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500" fill="hold"/>
                                        <p:tgtEl>
                                          <p:spTgt spid="77"/>
                                        </p:tgtEl>
                                        <p:attrNameLst>
                                          <p:attrName>ppt_x</p:attrName>
                                        </p:attrNameLst>
                                      </p:cBhvr>
                                      <p:tavLst>
                                        <p:tav tm="0">
                                          <p:val>
                                            <p:strVal val="0-#ppt_w/2"/>
                                          </p:val>
                                        </p:tav>
                                        <p:tav tm="100000">
                                          <p:val>
                                            <p:strVal val="#ppt_x"/>
                                          </p:val>
                                        </p:tav>
                                      </p:tavLst>
                                    </p:anim>
                                    <p:anim calcmode="lin" valueType="num">
                                      <p:cBhvr additive="base">
                                        <p:cTn id="16" dur="500" fill="hold"/>
                                        <p:tgtEl>
                                          <p:spTgt spid="7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right)">
                                      <p:cBhvr>
                                        <p:cTn id="28" dur="500"/>
                                        <p:tgtEl>
                                          <p:spTgt spid="32"/>
                                        </p:tgtEl>
                                      </p:cBhvr>
                                    </p:animEffect>
                                  </p:childTnLst>
                                </p:cTn>
                              </p:par>
                              <p:par>
                                <p:cTn id="29" presetID="22" presetClass="entr" presetSubtype="2"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right)">
                                      <p:cBhvr>
                                        <p:cTn id="31" dur="500"/>
                                        <p:tgtEl>
                                          <p:spTgt spid="45"/>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right)">
                                      <p:cBhvr>
                                        <p:cTn id="34" dur="500"/>
                                        <p:tgtEl>
                                          <p:spTgt spid="58"/>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wipe(right)">
                                      <p:cBhvr>
                                        <p:cTn id="37" dur="500"/>
                                        <p:tgtEl>
                                          <p:spTgt spid="73"/>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74"/>
                                        </p:tgtEl>
                                        <p:attrNameLst>
                                          <p:attrName>style.visibility</p:attrName>
                                        </p:attrNameLst>
                                      </p:cBhvr>
                                      <p:to>
                                        <p:strVal val="visible"/>
                                      </p:to>
                                    </p:set>
                                    <p:animEffect transition="in" filter="wipe(right)">
                                      <p:cBhvr>
                                        <p:cTn id="40" dur="500"/>
                                        <p:tgtEl>
                                          <p:spTgt spid="7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left)">
                                      <p:cBhvr>
                                        <p:cTn id="45" dur="500"/>
                                        <p:tgtEl>
                                          <p:spTgt spid="35"/>
                                        </p:tgtEl>
                                      </p:cBhvr>
                                    </p:animEffect>
                                  </p:childTnLst>
                                </p:cTn>
                              </p:par>
                              <p:par>
                                <p:cTn id="46" presetID="22" presetClass="entr" presetSubtype="8" fill="hold"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wipe(left)">
                                      <p:cBhvr>
                                        <p:cTn id="48" dur="500"/>
                                        <p:tgtEl>
                                          <p:spTgt spid="48"/>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wipe(left)">
                                      <p:cBhvr>
                                        <p:cTn id="51" dur="500"/>
                                        <p:tgtEl>
                                          <p:spTgt spid="60"/>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left)">
                                      <p:cBhvr>
                                        <p:cTn id="54" dur="500"/>
                                        <p:tgtEl>
                                          <p:spTgt spid="66"/>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wipe(left)">
                                      <p:cBhvr>
                                        <p:cTn id="57" dur="500"/>
                                        <p:tgtEl>
                                          <p:spTgt spid="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wipe(left)">
                                      <p:cBhvr>
                                        <p:cTn id="62" dur="500"/>
                                        <p:tgtEl>
                                          <p:spTgt spid="42"/>
                                        </p:tgtEl>
                                      </p:cBhvr>
                                    </p:animEffect>
                                  </p:childTnLst>
                                </p:cTn>
                              </p:par>
                              <p:par>
                                <p:cTn id="63" presetID="22" presetClass="entr" presetSubtype="8" fill="hold" nodeType="with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wipe(left)">
                                      <p:cBhvr>
                                        <p:cTn id="65" dur="500"/>
                                        <p:tgtEl>
                                          <p:spTgt spid="54"/>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61"/>
                                        </p:tgtEl>
                                        <p:attrNameLst>
                                          <p:attrName>style.visibility</p:attrName>
                                        </p:attrNameLst>
                                      </p:cBhvr>
                                      <p:to>
                                        <p:strVal val="visible"/>
                                      </p:to>
                                    </p:set>
                                    <p:animEffect transition="in" filter="wipe(left)">
                                      <p:cBhvr>
                                        <p:cTn id="68" dur="500"/>
                                        <p:tgtEl>
                                          <p:spTgt spid="61"/>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animEffect transition="in" filter="wipe(left)">
                                      <p:cBhvr>
                                        <p:cTn id="71" dur="500"/>
                                        <p:tgtEl>
                                          <p:spTgt spid="62"/>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wipe(left)">
                                      <p:cBhvr>
                                        <p:cTn id="74" dur="500"/>
                                        <p:tgtEl>
                                          <p:spTgt spid="63"/>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grpId="0"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wipe(right)">
                                      <p:cBhvr>
                                        <p:cTn id="79" dur="500"/>
                                        <p:tgtEl>
                                          <p:spTgt spid="38"/>
                                        </p:tgtEl>
                                      </p:cBhvr>
                                    </p:animEffect>
                                  </p:childTnLst>
                                </p:cTn>
                              </p:par>
                              <p:par>
                                <p:cTn id="80" presetID="22" presetClass="entr" presetSubtype="2" fill="hold" nodeType="with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wipe(right)">
                                      <p:cBhvr>
                                        <p:cTn id="82" dur="500"/>
                                        <p:tgtEl>
                                          <p:spTgt spid="51"/>
                                        </p:tgtEl>
                                      </p:cBhvr>
                                    </p:animEffect>
                                  </p:childTnLst>
                                </p:cTn>
                              </p:par>
                              <p:par>
                                <p:cTn id="83" presetID="22" presetClass="entr" presetSubtype="2"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wipe(right)">
                                      <p:cBhvr>
                                        <p:cTn id="85" dur="500"/>
                                        <p:tgtEl>
                                          <p:spTgt spid="59"/>
                                        </p:tgtEl>
                                      </p:cBhvr>
                                    </p:animEffect>
                                  </p:childTnLst>
                                </p:cTn>
                              </p:par>
                              <p:par>
                                <p:cTn id="86" presetID="22" presetClass="entr" presetSubtype="2" fill="hold" grpId="0" nodeType="withEffect">
                                  <p:stCondLst>
                                    <p:cond delay="0"/>
                                  </p:stCondLst>
                                  <p:childTnLst>
                                    <p:set>
                                      <p:cBhvr>
                                        <p:cTn id="87" dur="1" fill="hold">
                                          <p:stCondLst>
                                            <p:cond delay="0"/>
                                          </p:stCondLst>
                                        </p:cTn>
                                        <p:tgtEl>
                                          <p:spTgt spid="69"/>
                                        </p:tgtEl>
                                        <p:attrNameLst>
                                          <p:attrName>style.visibility</p:attrName>
                                        </p:attrNameLst>
                                      </p:cBhvr>
                                      <p:to>
                                        <p:strVal val="visible"/>
                                      </p:to>
                                    </p:set>
                                    <p:animEffect transition="in" filter="wipe(right)">
                                      <p:cBhvr>
                                        <p:cTn id="88" dur="500"/>
                                        <p:tgtEl>
                                          <p:spTgt spid="69"/>
                                        </p:tgtEl>
                                      </p:cBhvr>
                                    </p:animEffect>
                                  </p:childTnLst>
                                </p:cTn>
                              </p:par>
                              <p:par>
                                <p:cTn id="89" presetID="22" presetClass="entr" presetSubtype="2" fill="hold" grpId="0" nodeType="with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right)">
                                      <p:cBhvr>
                                        <p:cTn id="9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P spid="32" grpId="0" animBg="1"/>
      <p:bldP spid="35" grpId="0" animBg="1"/>
      <p:bldP spid="38" grpId="0" animBg="1"/>
      <p:bldP spid="42" grpId="0" animBg="1"/>
      <p:bldP spid="58" grpId="0" animBg="1"/>
      <p:bldP spid="59" grpId="0" animBg="1"/>
      <p:bldP spid="60" grpId="0" animBg="1"/>
      <p:bldP spid="61" grpId="0" animBg="1"/>
      <p:bldP spid="62" grpId="0"/>
      <p:bldP spid="63" grpId="0"/>
      <p:bldP spid="66" grpId="0"/>
      <p:bldP spid="67" grpId="0"/>
      <p:bldP spid="69" grpId="0"/>
      <p:bldP spid="70" grpId="0"/>
      <p:bldP spid="73" grpId="0"/>
      <p:bldP spid="74" grpId="0"/>
      <p:bldP spid="75" grpId="0"/>
      <p:bldP spid="76" grpId="0"/>
      <p:bldP spid="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589041E-F873-4C04-890F-F078CDF2CF25}"/>
              </a:ext>
            </a:extLst>
          </p:cNvPr>
          <p:cNvSpPr/>
          <p:nvPr/>
        </p:nvSpPr>
        <p:spPr>
          <a:xfrm>
            <a:off x="6548556" y="1718596"/>
            <a:ext cx="5262444" cy="3420806"/>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a:extLst>
              <a:ext uri="{FF2B5EF4-FFF2-40B4-BE49-F238E27FC236}">
                <a16:creationId xmlns:a16="http://schemas.microsoft.com/office/drawing/2014/main" id="{62F57AA0-429C-4C11-86EC-16CC9186B03F}"/>
              </a:ext>
            </a:extLst>
          </p:cNvPr>
          <p:cNvSpPr txBox="1"/>
          <p:nvPr/>
        </p:nvSpPr>
        <p:spPr>
          <a:xfrm>
            <a:off x="7598286" y="2275278"/>
            <a:ext cx="3162981" cy="1200329"/>
          </a:xfrm>
          <a:prstGeom prst="rect">
            <a:avLst/>
          </a:prstGeom>
          <a:noFill/>
        </p:spPr>
        <p:txBody>
          <a:bodyPr wrap="square" rtlCol="0">
            <a:spAutoFit/>
          </a:bodyPr>
          <a:lstStyle/>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WELCOME</a:t>
            </a:r>
          </a:p>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MESSAGE</a:t>
            </a:r>
          </a:p>
        </p:txBody>
      </p:sp>
      <p:sp>
        <p:nvSpPr>
          <p:cNvPr id="7" name="TextBox 6">
            <a:extLst>
              <a:ext uri="{FF2B5EF4-FFF2-40B4-BE49-F238E27FC236}">
                <a16:creationId xmlns:a16="http://schemas.microsoft.com/office/drawing/2014/main" id="{D59A03C2-D1BE-44F1-8B53-746BF4F0EB7C}"/>
              </a:ext>
            </a:extLst>
          </p:cNvPr>
          <p:cNvSpPr txBox="1"/>
          <p:nvPr/>
        </p:nvSpPr>
        <p:spPr>
          <a:xfrm>
            <a:off x="7583026" y="3344802"/>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DDD15F07-960A-46A8-A7E3-CB93F33A6FAA}"/>
              </a:ext>
            </a:extLst>
          </p:cNvPr>
          <p:cNvSpPr/>
          <p:nvPr/>
        </p:nvSpPr>
        <p:spPr>
          <a:xfrm>
            <a:off x="7012137" y="3720947"/>
            <a:ext cx="4335277"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11" name="TextBox 10">
            <a:extLst>
              <a:ext uri="{FF2B5EF4-FFF2-40B4-BE49-F238E27FC236}">
                <a16:creationId xmlns:a16="http://schemas.microsoft.com/office/drawing/2014/main" id="{ECDEF6F2-D2B0-47A0-834E-6FCCCE79C34A}"/>
              </a:ext>
            </a:extLst>
          </p:cNvPr>
          <p:cNvSpPr txBox="1"/>
          <p:nvPr/>
        </p:nvSpPr>
        <p:spPr>
          <a:xfrm>
            <a:off x="565887"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2216405-88C9-4E8C-B772-7FA2B3C142A9}"/>
              </a:ext>
            </a:extLst>
          </p:cNvPr>
          <p:cNvSpPr>
            <a:spLocks noGrp="1"/>
          </p:cNvSpPr>
          <p:nvPr>
            <p:ph type="pic" sz="quarter" idx="10"/>
          </p:nvPr>
        </p:nvSpPr>
        <p:spPr/>
      </p:sp>
    </p:spTree>
    <p:extLst>
      <p:ext uri="{BB962C8B-B14F-4D97-AF65-F5344CB8AC3E}">
        <p14:creationId xmlns:p14="http://schemas.microsoft.com/office/powerpoint/2010/main" val="23762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531237CE-34B4-4C76-AB81-7F84B8616CD3}"/>
              </a:ext>
            </a:extLst>
          </p:cNvPr>
          <p:cNvSpPr txBox="1"/>
          <p:nvPr/>
        </p:nvSpPr>
        <p:spPr>
          <a:xfrm>
            <a:off x="7648570" y="1390521"/>
            <a:ext cx="4162427" cy="1446550"/>
          </a:xfrm>
          <a:prstGeom prst="rect">
            <a:avLst/>
          </a:prstGeom>
          <a:noFill/>
        </p:spPr>
        <p:txBody>
          <a:bodyPr wrap="square" rtlCol="0">
            <a:spAutoFit/>
          </a:bodyPr>
          <a:lstStyle/>
          <a:p>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r>
              <a:rPr lang="en-US" sz="4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DISCOVERY</a:t>
            </a:r>
          </a:p>
        </p:txBody>
      </p:sp>
      <p:sp>
        <p:nvSpPr>
          <p:cNvPr id="21" name="TextBox 20">
            <a:extLst>
              <a:ext uri="{FF2B5EF4-FFF2-40B4-BE49-F238E27FC236}">
                <a16:creationId xmlns:a16="http://schemas.microsoft.com/office/drawing/2014/main" id="{48A01677-64B6-4341-879C-E11D1BF64668}"/>
              </a:ext>
            </a:extLst>
          </p:cNvPr>
          <p:cNvSpPr txBox="1"/>
          <p:nvPr/>
        </p:nvSpPr>
        <p:spPr>
          <a:xfrm>
            <a:off x="7648571" y="2706266"/>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2" name="Rectangle 21">
            <a:extLst>
              <a:ext uri="{FF2B5EF4-FFF2-40B4-BE49-F238E27FC236}">
                <a16:creationId xmlns:a16="http://schemas.microsoft.com/office/drawing/2014/main" id="{FA5004F9-1C4E-4A37-A002-174A96482E09}"/>
              </a:ext>
            </a:extLst>
          </p:cNvPr>
          <p:cNvSpPr/>
          <p:nvPr/>
        </p:nvSpPr>
        <p:spPr>
          <a:xfrm>
            <a:off x="4473761" y="4666627"/>
            <a:ext cx="2888453" cy="105413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Bring to the table win-win survival strategies to ensure proactive domination. At the end of the day, going forward, a new normal that has evolved from generation the runway heading.</a:t>
            </a:r>
          </a:p>
        </p:txBody>
      </p:sp>
      <p:sp>
        <p:nvSpPr>
          <p:cNvPr id="23" name="TextBox 22">
            <a:extLst>
              <a:ext uri="{FF2B5EF4-FFF2-40B4-BE49-F238E27FC236}">
                <a16:creationId xmlns:a16="http://schemas.microsoft.com/office/drawing/2014/main" id="{E3B745C5-1798-4EB9-84F0-5BCA21F831DB}"/>
              </a:ext>
            </a:extLst>
          </p:cNvPr>
          <p:cNvSpPr txBox="1"/>
          <p:nvPr/>
        </p:nvSpPr>
        <p:spPr>
          <a:xfrm>
            <a:off x="739373"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3B253F2-C135-4179-97E6-01E7F8E07834}"/>
              </a:ext>
            </a:extLst>
          </p:cNvPr>
          <p:cNvSpPr>
            <a:spLocks noGrp="1"/>
          </p:cNvSpPr>
          <p:nvPr>
            <p:ph type="pic" sz="quarter" idx="19"/>
          </p:nvPr>
        </p:nvSpPr>
        <p:spPr/>
      </p:sp>
      <p:sp>
        <p:nvSpPr>
          <p:cNvPr id="5" name="Picture Placeholder 4">
            <a:extLst>
              <a:ext uri="{FF2B5EF4-FFF2-40B4-BE49-F238E27FC236}">
                <a16:creationId xmlns:a16="http://schemas.microsoft.com/office/drawing/2014/main" id="{AA971997-81B9-46CE-A34D-22AF18092D47}"/>
              </a:ext>
            </a:extLst>
          </p:cNvPr>
          <p:cNvSpPr>
            <a:spLocks noGrp="1"/>
          </p:cNvSpPr>
          <p:nvPr>
            <p:ph type="pic" sz="quarter" idx="18"/>
          </p:nvPr>
        </p:nvSpPr>
        <p:spPr/>
      </p:sp>
      <p:sp>
        <p:nvSpPr>
          <p:cNvPr id="7" name="Picture Placeholder 6">
            <a:extLst>
              <a:ext uri="{FF2B5EF4-FFF2-40B4-BE49-F238E27FC236}">
                <a16:creationId xmlns:a16="http://schemas.microsoft.com/office/drawing/2014/main" id="{E9503D9A-44FD-4F1F-9E43-20A54D4407B6}"/>
              </a:ext>
            </a:extLst>
          </p:cNvPr>
          <p:cNvSpPr>
            <a:spLocks noGrp="1"/>
          </p:cNvSpPr>
          <p:nvPr>
            <p:ph type="pic" sz="quarter" idx="16"/>
          </p:nvPr>
        </p:nvSpPr>
        <p:spPr/>
      </p:sp>
    </p:spTree>
    <p:extLst>
      <p:ext uri="{BB962C8B-B14F-4D97-AF65-F5344CB8AC3E}">
        <p14:creationId xmlns:p14="http://schemas.microsoft.com/office/powerpoint/2010/main" val="366379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right)">
                                      <p:cBhvr>
                                        <p:cTn id="15" dur="500"/>
                                        <p:tgtEl>
                                          <p:spTgt spid="22"/>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right)">
                                      <p:cBhvr>
                                        <p:cTn id="1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989E858-7749-44FB-979B-244A62D585B5}"/>
              </a:ext>
            </a:extLst>
          </p:cNvPr>
          <p:cNvSpPr/>
          <p:nvPr/>
        </p:nvSpPr>
        <p:spPr>
          <a:xfrm>
            <a:off x="1452153" y="1544682"/>
            <a:ext cx="10041151" cy="3768633"/>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89714C59-4515-44A3-A18A-6CC4C7DADDEE}"/>
              </a:ext>
            </a:extLst>
          </p:cNvPr>
          <p:cNvSpPr txBox="1"/>
          <p:nvPr/>
        </p:nvSpPr>
        <p:spPr>
          <a:xfrm>
            <a:off x="5466350" y="2379268"/>
            <a:ext cx="5604924" cy="830997"/>
          </a:xfrm>
          <a:prstGeom prst="rect">
            <a:avLst/>
          </a:prstGeom>
          <a:noFill/>
        </p:spPr>
        <p:txBody>
          <a:bodyPr wrap="square" rtlCol="0">
            <a:spAutoFit/>
          </a:bodyPr>
          <a:lstStyle/>
          <a:p>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SNOWY TRACK</a:t>
            </a:r>
          </a:p>
        </p:txBody>
      </p:sp>
      <p:sp>
        <p:nvSpPr>
          <p:cNvPr id="15" name="TextBox 14">
            <a:extLst>
              <a:ext uri="{FF2B5EF4-FFF2-40B4-BE49-F238E27FC236}">
                <a16:creationId xmlns:a16="http://schemas.microsoft.com/office/drawing/2014/main" id="{E4CE5040-D081-47DE-9A40-CE172A87637E}"/>
              </a:ext>
            </a:extLst>
          </p:cNvPr>
          <p:cNvSpPr txBox="1"/>
          <p:nvPr/>
        </p:nvSpPr>
        <p:spPr>
          <a:xfrm>
            <a:off x="5466350" y="3079460"/>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6" name="Rectangle 15">
            <a:extLst>
              <a:ext uri="{FF2B5EF4-FFF2-40B4-BE49-F238E27FC236}">
                <a16:creationId xmlns:a16="http://schemas.microsoft.com/office/drawing/2014/main" id="{5CE8FE55-58F5-40C3-9DC4-A9953B08315A}"/>
              </a:ext>
            </a:extLst>
          </p:cNvPr>
          <p:cNvSpPr/>
          <p:nvPr/>
        </p:nvSpPr>
        <p:spPr>
          <a:xfrm>
            <a:off x="5466350" y="3424592"/>
            <a:ext cx="5407976" cy="1054135"/>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a:t>
            </a:r>
          </a:p>
        </p:txBody>
      </p:sp>
      <p:sp>
        <p:nvSpPr>
          <p:cNvPr id="19" name="TextBox 18">
            <a:extLst>
              <a:ext uri="{FF2B5EF4-FFF2-40B4-BE49-F238E27FC236}">
                <a16:creationId xmlns:a16="http://schemas.microsoft.com/office/drawing/2014/main" id="{CA1E5E55-B566-4ED6-820D-5BFF3C1249E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87D2DD1-0DF5-4983-BD8B-2C558B04E8AE}"/>
              </a:ext>
            </a:extLst>
          </p:cNvPr>
          <p:cNvSpPr>
            <a:spLocks noGrp="1"/>
          </p:cNvSpPr>
          <p:nvPr>
            <p:ph type="pic" sz="quarter" idx="31"/>
          </p:nvPr>
        </p:nvSpPr>
        <p:spPr/>
      </p:sp>
    </p:spTree>
    <p:extLst>
      <p:ext uri="{BB962C8B-B14F-4D97-AF65-F5344CB8AC3E}">
        <p14:creationId xmlns:p14="http://schemas.microsoft.com/office/powerpoint/2010/main" val="200832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16"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B9F617B-6CFC-45D6-B9B5-713A281896EA}"/>
              </a:ext>
            </a:extLst>
          </p:cNvPr>
          <p:cNvSpPr/>
          <p:nvPr/>
        </p:nvSpPr>
        <p:spPr>
          <a:xfrm>
            <a:off x="1561514" y="4575977"/>
            <a:ext cx="6141064"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2" name="TextBox 11">
            <a:extLst>
              <a:ext uri="{FF2B5EF4-FFF2-40B4-BE49-F238E27FC236}">
                <a16:creationId xmlns:a16="http://schemas.microsoft.com/office/drawing/2014/main" id="{0D7CBD64-1623-485D-B719-F7AC3A7579BA}"/>
              </a:ext>
            </a:extLst>
          </p:cNvPr>
          <p:cNvSpPr txBox="1"/>
          <p:nvPr/>
        </p:nvSpPr>
        <p:spPr>
          <a:xfrm>
            <a:off x="1378635" y="2717696"/>
            <a:ext cx="6323944"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 TIME WITH MY HOBBY</a:t>
            </a:r>
          </a:p>
        </p:txBody>
      </p:sp>
      <p:sp>
        <p:nvSpPr>
          <p:cNvPr id="13" name="TextBox 12">
            <a:extLst>
              <a:ext uri="{FF2B5EF4-FFF2-40B4-BE49-F238E27FC236}">
                <a16:creationId xmlns:a16="http://schemas.microsoft.com/office/drawing/2014/main" id="{39CD29B6-DE1C-4EAB-BCB6-B7464673F050}"/>
              </a:ext>
            </a:extLst>
          </p:cNvPr>
          <p:cNvSpPr txBox="1"/>
          <p:nvPr/>
        </p:nvSpPr>
        <p:spPr>
          <a:xfrm>
            <a:off x="4509075" y="4162654"/>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5" name="Rectangle 14">
            <a:extLst>
              <a:ext uri="{FF2B5EF4-FFF2-40B4-BE49-F238E27FC236}">
                <a16:creationId xmlns:a16="http://schemas.microsoft.com/office/drawing/2014/main" id="{C675726A-76CE-4CFA-8B8A-3DA752EEECE9}"/>
              </a:ext>
            </a:extLst>
          </p:cNvPr>
          <p:cNvSpPr/>
          <p:nvPr/>
        </p:nvSpPr>
        <p:spPr>
          <a:xfrm>
            <a:off x="0" y="5853580"/>
            <a:ext cx="12201826" cy="100759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a:extLst>
              <a:ext uri="{FF2B5EF4-FFF2-40B4-BE49-F238E27FC236}">
                <a16:creationId xmlns:a16="http://schemas.microsoft.com/office/drawing/2014/main" id="{AEF09A87-9E7D-4037-AD53-6C6C69E18F49}"/>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8F61FD6-1BCB-4185-8C06-57EB4F0DD66B}"/>
              </a:ext>
            </a:extLst>
          </p:cNvPr>
          <p:cNvSpPr>
            <a:spLocks noGrp="1"/>
          </p:cNvSpPr>
          <p:nvPr>
            <p:ph type="pic" sz="quarter" idx="14"/>
          </p:nvPr>
        </p:nvSpPr>
        <p:spPr/>
      </p:sp>
      <p:sp>
        <p:nvSpPr>
          <p:cNvPr id="5" name="Picture Placeholder 4">
            <a:extLst>
              <a:ext uri="{FF2B5EF4-FFF2-40B4-BE49-F238E27FC236}">
                <a16:creationId xmlns:a16="http://schemas.microsoft.com/office/drawing/2014/main" id="{2CC83B11-43A9-4ECF-86E1-CADB6FD9DE8A}"/>
              </a:ext>
            </a:extLst>
          </p:cNvPr>
          <p:cNvSpPr>
            <a:spLocks noGrp="1"/>
          </p:cNvSpPr>
          <p:nvPr>
            <p:ph type="pic" sz="quarter" idx="13"/>
          </p:nvPr>
        </p:nvSpPr>
        <p:spPr/>
      </p:sp>
    </p:spTree>
    <p:extLst>
      <p:ext uri="{BB962C8B-B14F-4D97-AF65-F5344CB8AC3E}">
        <p14:creationId xmlns:p14="http://schemas.microsoft.com/office/powerpoint/2010/main" val="177534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right)">
                                      <p:cBhvr>
                                        <p:cTn id="10" dur="500"/>
                                        <p:tgtEl>
                                          <p:spTgt spid="12"/>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right)">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right)">
                                      <p:cBhvr>
                                        <p:cTn id="18" dur="500"/>
                                        <p:tgtEl>
                                          <p:spTgt spid="15"/>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right)">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5" grpId="0" animBg="1"/>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CC525E0-D24A-41D5-A2EA-02913C86A554}"/>
              </a:ext>
            </a:extLst>
          </p:cNvPr>
          <p:cNvSpPr/>
          <p:nvPr/>
        </p:nvSpPr>
        <p:spPr>
          <a:xfrm>
            <a:off x="3559125" y="2691229"/>
            <a:ext cx="8055931" cy="353294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CD441E24-C6C7-4FB0-8DD5-20E4ADB6ECC6}"/>
              </a:ext>
            </a:extLst>
          </p:cNvPr>
          <p:cNvSpPr txBox="1"/>
          <p:nvPr/>
        </p:nvSpPr>
        <p:spPr>
          <a:xfrm>
            <a:off x="4564264" y="4607255"/>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8" name="7 CuadroTexto">
            <a:extLst>
              <a:ext uri="{FF2B5EF4-FFF2-40B4-BE49-F238E27FC236}">
                <a16:creationId xmlns:a16="http://schemas.microsoft.com/office/drawing/2014/main" id="{9AB40A5B-D14E-437B-A028-209D8FFB3028}"/>
              </a:ext>
            </a:extLst>
          </p:cNvPr>
          <p:cNvSpPr txBox="1"/>
          <p:nvPr/>
        </p:nvSpPr>
        <p:spPr>
          <a:xfrm>
            <a:off x="4564264" y="4945809"/>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9" name="TextBox 8">
            <a:extLst>
              <a:ext uri="{FF2B5EF4-FFF2-40B4-BE49-F238E27FC236}">
                <a16:creationId xmlns:a16="http://schemas.microsoft.com/office/drawing/2014/main" id="{EBDCDA40-E9E2-4D50-BDBE-BDC50CCB70B9}"/>
              </a:ext>
            </a:extLst>
          </p:cNvPr>
          <p:cNvSpPr txBox="1"/>
          <p:nvPr/>
        </p:nvSpPr>
        <p:spPr>
          <a:xfrm>
            <a:off x="4564264" y="3300176"/>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0" name="7 CuadroTexto">
            <a:extLst>
              <a:ext uri="{FF2B5EF4-FFF2-40B4-BE49-F238E27FC236}">
                <a16:creationId xmlns:a16="http://schemas.microsoft.com/office/drawing/2014/main" id="{3C567A68-0765-41EC-ABA5-D6E7AECC2D34}"/>
              </a:ext>
            </a:extLst>
          </p:cNvPr>
          <p:cNvSpPr txBox="1"/>
          <p:nvPr/>
        </p:nvSpPr>
        <p:spPr>
          <a:xfrm>
            <a:off x="4564264" y="3638730"/>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1" name="Freeform 154">
            <a:extLst>
              <a:ext uri="{FF2B5EF4-FFF2-40B4-BE49-F238E27FC236}">
                <a16:creationId xmlns:a16="http://schemas.microsoft.com/office/drawing/2014/main" id="{03EC42AE-CC2A-41F2-8E69-8DE1B18C19BF}"/>
              </a:ext>
            </a:extLst>
          </p:cNvPr>
          <p:cNvSpPr>
            <a:spLocks noChangeArrowheads="1"/>
          </p:cNvSpPr>
          <p:nvPr/>
        </p:nvSpPr>
        <p:spPr bwMode="auto">
          <a:xfrm>
            <a:off x="4002412" y="3410130"/>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tx2"/>
          </a:solidFill>
          <a:ln>
            <a:noFill/>
          </a:ln>
          <a:effectLst/>
        </p:spPr>
        <p:txBody>
          <a:bodyPr wrap="none" anchor="ctr"/>
          <a:lstStyle/>
          <a:p>
            <a:endParaRPr lang="en-US" dirty="0"/>
          </a:p>
        </p:txBody>
      </p:sp>
      <p:sp>
        <p:nvSpPr>
          <p:cNvPr id="12" name="Freeform 156">
            <a:extLst>
              <a:ext uri="{FF2B5EF4-FFF2-40B4-BE49-F238E27FC236}">
                <a16:creationId xmlns:a16="http://schemas.microsoft.com/office/drawing/2014/main" id="{5606ED77-024C-4BF7-9A39-D14B4087A2E5}"/>
              </a:ext>
            </a:extLst>
          </p:cNvPr>
          <p:cNvSpPr>
            <a:spLocks noChangeArrowheads="1"/>
          </p:cNvSpPr>
          <p:nvPr/>
        </p:nvSpPr>
        <p:spPr bwMode="auto">
          <a:xfrm>
            <a:off x="4002412" y="4607255"/>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solidFill>
          <a:ln>
            <a:noFill/>
          </a:ln>
          <a:effectLst/>
        </p:spPr>
        <p:txBody>
          <a:bodyPr wrap="none" anchor="ctr"/>
          <a:lstStyle/>
          <a:p>
            <a:endParaRPr lang="en-US" dirty="0"/>
          </a:p>
        </p:txBody>
      </p:sp>
      <p:sp>
        <p:nvSpPr>
          <p:cNvPr id="13" name="TextBox 12">
            <a:extLst>
              <a:ext uri="{FF2B5EF4-FFF2-40B4-BE49-F238E27FC236}">
                <a16:creationId xmlns:a16="http://schemas.microsoft.com/office/drawing/2014/main" id="{D1EB8003-D361-4EC2-8A23-9F9D3E4EACA7}"/>
              </a:ext>
            </a:extLst>
          </p:cNvPr>
          <p:cNvSpPr txBox="1"/>
          <p:nvPr/>
        </p:nvSpPr>
        <p:spPr>
          <a:xfrm>
            <a:off x="8171832" y="4607255"/>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14" name="7 CuadroTexto">
            <a:extLst>
              <a:ext uri="{FF2B5EF4-FFF2-40B4-BE49-F238E27FC236}">
                <a16:creationId xmlns:a16="http://schemas.microsoft.com/office/drawing/2014/main" id="{2A2AF714-BB39-4E72-AAE2-93004A91331B}"/>
              </a:ext>
            </a:extLst>
          </p:cNvPr>
          <p:cNvSpPr txBox="1"/>
          <p:nvPr/>
        </p:nvSpPr>
        <p:spPr>
          <a:xfrm>
            <a:off x="8171832" y="4945809"/>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5" name="TextBox 14">
            <a:extLst>
              <a:ext uri="{FF2B5EF4-FFF2-40B4-BE49-F238E27FC236}">
                <a16:creationId xmlns:a16="http://schemas.microsoft.com/office/drawing/2014/main" id="{D24486FD-059A-4D45-985F-24EF93A27F39}"/>
              </a:ext>
            </a:extLst>
          </p:cNvPr>
          <p:cNvSpPr txBox="1"/>
          <p:nvPr/>
        </p:nvSpPr>
        <p:spPr>
          <a:xfrm>
            <a:off x="8171832" y="3300176"/>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16" name="7 CuadroTexto">
            <a:extLst>
              <a:ext uri="{FF2B5EF4-FFF2-40B4-BE49-F238E27FC236}">
                <a16:creationId xmlns:a16="http://schemas.microsoft.com/office/drawing/2014/main" id="{E42D2050-CF71-49EE-B06E-42EAF43D89C3}"/>
              </a:ext>
            </a:extLst>
          </p:cNvPr>
          <p:cNvSpPr txBox="1"/>
          <p:nvPr/>
        </p:nvSpPr>
        <p:spPr>
          <a:xfrm>
            <a:off x="8171832" y="3638730"/>
            <a:ext cx="2877530"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a:t>
            </a:r>
          </a:p>
        </p:txBody>
      </p:sp>
      <p:sp>
        <p:nvSpPr>
          <p:cNvPr id="17" name="Freeform 144">
            <a:extLst>
              <a:ext uri="{FF2B5EF4-FFF2-40B4-BE49-F238E27FC236}">
                <a16:creationId xmlns:a16="http://schemas.microsoft.com/office/drawing/2014/main" id="{34624585-2F27-4DF8-A107-BD26CB89BA27}"/>
              </a:ext>
            </a:extLst>
          </p:cNvPr>
          <p:cNvSpPr>
            <a:spLocks noChangeArrowheads="1"/>
          </p:cNvSpPr>
          <p:nvPr/>
        </p:nvSpPr>
        <p:spPr bwMode="auto">
          <a:xfrm>
            <a:off x="7609980" y="4607255"/>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tx2"/>
          </a:solidFill>
          <a:ln>
            <a:noFill/>
          </a:ln>
          <a:effectLst/>
        </p:spPr>
        <p:txBody>
          <a:bodyPr wrap="none" anchor="ctr"/>
          <a:lstStyle/>
          <a:p>
            <a:endParaRPr lang="en-US" dirty="0"/>
          </a:p>
        </p:txBody>
      </p:sp>
      <p:sp>
        <p:nvSpPr>
          <p:cNvPr id="18" name="Freeform 147">
            <a:extLst>
              <a:ext uri="{FF2B5EF4-FFF2-40B4-BE49-F238E27FC236}">
                <a16:creationId xmlns:a16="http://schemas.microsoft.com/office/drawing/2014/main" id="{AB8110F4-7E9D-4A63-833D-DEC0D518B455}"/>
              </a:ext>
            </a:extLst>
          </p:cNvPr>
          <p:cNvSpPr>
            <a:spLocks noChangeArrowheads="1"/>
          </p:cNvSpPr>
          <p:nvPr/>
        </p:nvSpPr>
        <p:spPr bwMode="auto">
          <a:xfrm>
            <a:off x="7609980" y="3410130"/>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tx2"/>
          </a:solidFill>
          <a:ln>
            <a:noFill/>
          </a:ln>
          <a:effectLst/>
        </p:spPr>
        <p:txBody>
          <a:bodyPr wrap="none" anchor="ctr"/>
          <a:lstStyle/>
          <a:p>
            <a:endParaRPr lang="en-US"/>
          </a:p>
        </p:txBody>
      </p:sp>
      <p:sp>
        <p:nvSpPr>
          <p:cNvPr id="21" name="TextBox 20">
            <a:extLst>
              <a:ext uri="{FF2B5EF4-FFF2-40B4-BE49-F238E27FC236}">
                <a16:creationId xmlns:a16="http://schemas.microsoft.com/office/drawing/2014/main" id="{068F15F9-E75C-40AB-86E5-BA5E479F40F8}"/>
              </a:ext>
            </a:extLst>
          </p:cNvPr>
          <p:cNvSpPr txBox="1"/>
          <p:nvPr/>
        </p:nvSpPr>
        <p:spPr>
          <a:xfrm>
            <a:off x="4978329" y="1059213"/>
            <a:ext cx="5649171" cy="830997"/>
          </a:xfrm>
          <a:prstGeom prst="rect">
            <a:avLst/>
          </a:prstGeom>
          <a:noFill/>
        </p:spPr>
        <p:txBody>
          <a:bodyPr wrap="square" rtlCol="0">
            <a:spAutoFit/>
          </a:bodyPr>
          <a:lstStyle/>
          <a:p>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PLAN</a:t>
            </a:r>
          </a:p>
        </p:txBody>
      </p:sp>
      <p:sp>
        <p:nvSpPr>
          <p:cNvPr id="22" name="TextBox 21">
            <a:extLst>
              <a:ext uri="{FF2B5EF4-FFF2-40B4-BE49-F238E27FC236}">
                <a16:creationId xmlns:a16="http://schemas.microsoft.com/office/drawing/2014/main" id="{8D077A73-A260-473E-93A4-A2ED9DAB0D76}"/>
              </a:ext>
            </a:extLst>
          </p:cNvPr>
          <p:cNvSpPr txBox="1"/>
          <p:nvPr/>
        </p:nvSpPr>
        <p:spPr>
          <a:xfrm>
            <a:off x="4978329" y="1760262"/>
            <a:ext cx="3193503" cy="261610"/>
          </a:xfrm>
          <a:prstGeom prst="rect">
            <a:avLst/>
          </a:prstGeom>
          <a:noFill/>
        </p:spPr>
        <p:txBody>
          <a:bodyPr wrap="squar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5" name="TextBox 24">
            <a:extLst>
              <a:ext uri="{FF2B5EF4-FFF2-40B4-BE49-F238E27FC236}">
                <a16:creationId xmlns:a16="http://schemas.microsoft.com/office/drawing/2014/main" id="{F8852CF4-798A-4780-978B-A39DA51179CA}"/>
              </a:ext>
            </a:extLst>
          </p:cNvPr>
          <p:cNvSpPr txBox="1"/>
          <p:nvPr/>
        </p:nvSpPr>
        <p:spPr>
          <a:xfrm>
            <a:off x="576943"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FDD5249-E3AE-40F3-A7B5-A646F723CD4E}"/>
              </a:ext>
            </a:extLst>
          </p:cNvPr>
          <p:cNvSpPr>
            <a:spLocks noGrp="1"/>
          </p:cNvSpPr>
          <p:nvPr>
            <p:ph type="pic" sz="quarter" idx="32"/>
          </p:nvPr>
        </p:nvSpPr>
        <p:spPr/>
      </p:sp>
    </p:spTree>
    <p:extLst>
      <p:ext uri="{BB962C8B-B14F-4D97-AF65-F5344CB8AC3E}">
        <p14:creationId xmlns:p14="http://schemas.microsoft.com/office/powerpoint/2010/main" val="24668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52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anim calcmode="lin" valueType="num">
                                      <p:cBhvr>
                                        <p:cTn id="21" dur="500" fill="hold"/>
                                        <p:tgtEl>
                                          <p:spTgt spid="6"/>
                                        </p:tgtEl>
                                        <p:attrNameLst>
                                          <p:attrName>ppt_x</p:attrName>
                                        </p:attrNameLst>
                                      </p:cBhvr>
                                      <p:tavLst>
                                        <p:tav tm="0">
                                          <p:val>
                                            <p:fltVal val="0.5"/>
                                          </p:val>
                                        </p:tav>
                                        <p:tav tm="100000">
                                          <p:val>
                                            <p:strVal val="#ppt_x"/>
                                          </p:val>
                                        </p:tav>
                                      </p:tavLst>
                                    </p:anim>
                                    <p:anim calcmode="lin" valueType="num">
                                      <p:cBhvr>
                                        <p:cTn id="22" dur="500" fill="hold"/>
                                        <p:tgtEl>
                                          <p:spTgt spid="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anim calcmode="lin" valueType="num">
                                      <p:cBhvr>
                                        <p:cTn id="28" dur="500" fill="hold"/>
                                        <p:tgtEl>
                                          <p:spTgt spid="7"/>
                                        </p:tgtEl>
                                        <p:attrNameLst>
                                          <p:attrName>ppt_x</p:attrName>
                                        </p:attrNameLst>
                                      </p:cBhvr>
                                      <p:tavLst>
                                        <p:tav tm="0">
                                          <p:val>
                                            <p:fltVal val="0.5"/>
                                          </p:val>
                                        </p:tav>
                                        <p:tav tm="100000">
                                          <p:val>
                                            <p:strVal val="#ppt_x"/>
                                          </p:val>
                                        </p:tav>
                                      </p:tavLst>
                                    </p:anim>
                                    <p:anim calcmode="lin" valueType="num">
                                      <p:cBhvr>
                                        <p:cTn id="29" dur="500" fill="hold"/>
                                        <p:tgtEl>
                                          <p:spTgt spid="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anim calcmode="lin" valueType="num">
                                      <p:cBhvr>
                                        <p:cTn id="35" dur="500" fill="hold"/>
                                        <p:tgtEl>
                                          <p:spTgt spid="8"/>
                                        </p:tgtEl>
                                        <p:attrNameLst>
                                          <p:attrName>ppt_x</p:attrName>
                                        </p:attrNameLst>
                                      </p:cBhvr>
                                      <p:tavLst>
                                        <p:tav tm="0">
                                          <p:val>
                                            <p:fltVal val="0.5"/>
                                          </p:val>
                                        </p:tav>
                                        <p:tav tm="100000">
                                          <p:val>
                                            <p:strVal val="#ppt_x"/>
                                          </p:val>
                                        </p:tav>
                                      </p:tavLst>
                                    </p:anim>
                                    <p:anim calcmode="lin" valueType="num">
                                      <p:cBhvr>
                                        <p:cTn id="36" dur="500" fill="hold"/>
                                        <p:tgtEl>
                                          <p:spTgt spid="8"/>
                                        </p:tgtEl>
                                        <p:attrNameLst>
                                          <p:attrName>ppt_y</p:attrName>
                                        </p:attrNameLst>
                                      </p:cBhvr>
                                      <p:tavLst>
                                        <p:tav tm="0">
                                          <p:val>
                                            <p:fltVal val="0.5"/>
                                          </p:val>
                                        </p:tav>
                                        <p:tav tm="100000">
                                          <p:val>
                                            <p:strVal val="#ppt_y"/>
                                          </p:val>
                                        </p:tav>
                                      </p:tavLst>
                                    </p:anim>
                                  </p:childTnLst>
                                </p:cTn>
                              </p:par>
                              <p:par>
                                <p:cTn id="37" presetID="53" presetClass="entr" presetSubtype="528"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fltVal val="0"/>
                                          </p:val>
                                        </p:tav>
                                        <p:tav tm="100000">
                                          <p:val>
                                            <p:strVal val="#ppt_w"/>
                                          </p:val>
                                        </p:tav>
                                      </p:tavLst>
                                    </p:anim>
                                    <p:anim calcmode="lin" valueType="num">
                                      <p:cBhvr>
                                        <p:cTn id="40" dur="500" fill="hold"/>
                                        <p:tgtEl>
                                          <p:spTgt spid="9"/>
                                        </p:tgtEl>
                                        <p:attrNameLst>
                                          <p:attrName>ppt_h</p:attrName>
                                        </p:attrNameLst>
                                      </p:cBhvr>
                                      <p:tavLst>
                                        <p:tav tm="0">
                                          <p:val>
                                            <p:fltVal val="0"/>
                                          </p:val>
                                        </p:tav>
                                        <p:tav tm="100000">
                                          <p:val>
                                            <p:strVal val="#ppt_h"/>
                                          </p:val>
                                        </p:tav>
                                      </p:tavLst>
                                    </p:anim>
                                    <p:animEffect transition="in" filter="fade">
                                      <p:cBhvr>
                                        <p:cTn id="41" dur="500"/>
                                        <p:tgtEl>
                                          <p:spTgt spid="9"/>
                                        </p:tgtEl>
                                      </p:cBhvr>
                                    </p:animEffect>
                                    <p:anim calcmode="lin" valueType="num">
                                      <p:cBhvr>
                                        <p:cTn id="42" dur="500" fill="hold"/>
                                        <p:tgtEl>
                                          <p:spTgt spid="9"/>
                                        </p:tgtEl>
                                        <p:attrNameLst>
                                          <p:attrName>ppt_x</p:attrName>
                                        </p:attrNameLst>
                                      </p:cBhvr>
                                      <p:tavLst>
                                        <p:tav tm="0">
                                          <p:val>
                                            <p:fltVal val="0.5"/>
                                          </p:val>
                                        </p:tav>
                                        <p:tav tm="100000">
                                          <p:val>
                                            <p:strVal val="#ppt_x"/>
                                          </p:val>
                                        </p:tav>
                                      </p:tavLst>
                                    </p:anim>
                                    <p:anim calcmode="lin" valueType="num">
                                      <p:cBhvr>
                                        <p:cTn id="43" dur="500" fill="hold"/>
                                        <p:tgtEl>
                                          <p:spTgt spid="9"/>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anim calcmode="lin" valueType="num">
                                      <p:cBhvr>
                                        <p:cTn id="49" dur="500" fill="hold"/>
                                        <p:tgtEl>
                                          <p:spTgt spid="10"/>
                                        </p:tgtEl>
                                        <p:attrNameLst>
                                          <p:attrName>ppt_x</p:attrName>
                                        </p:attrNameLst>
                                      </p:cBhvr>
                                      <p:tavLst>
                                        <p:tav tm="0">
                                          <p:val>
                                            <p:fltVal val="0.5"/>
                                          </p:val>
                                        </p:tav>
                                        <p:tav tm="100000">
                                          <p:val>
                                            <p:strVal val="#ppt_x"/>
                                          </p:val>
                                        </p:tav>
                                      </p:tavLst>
                                    </p:anim>
                                    <p:anim calcmode="lin" valueType="num">
                                      <p:cBhvr>
                                        <p:cTn id="50" dur="500" fill="hold"/>
                                        <p:tgtEl>
                                          <p:spTgt spid="10"/>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fill="hold"/>
                                        <p:tgtEl>
                                          <p:spTgt spid="11"/>
                                        </p:tgtEl>
                                        <p:attrNameLst>
                                          <p:attrName>ppt_w</p:attrName>
                                        </p:attrNameLst>
                                      </p:cBhvr>
                                      <p:tavLst>
                                        <p:tav tm="0">
                                          <p:val>
                                            <p:fltVal val="0"/>
                                          </p:val>
                                        </p:tav>
                                        <p:tav tm="100000">
                                          <p:val>
                                            <p:strVal val="#ppt_w"/>
                                          </p:val>
                                        </p:tav>
                                      </p:tavLst>
                                    </p:anim>
                                    <p:anim calcmode="lin" valueType="num">
                                      <p:cBhvr>
                                        <p:cTn id="54" dur="500" fill="hold"/>
                                        <p:tgtEl>
                                          <p:spTgt spid="11"/>
                                        </p:tgtEl>
                                        <p:attrNameLst>
                                          <p:attrName>ppt_h</p:attrName>
                                        </p:attrNameLst>
                                      </p:cBhvr>
                                      <p:tavLst>
                                        <p:tav tm="0">
                                          <p:val>
                                            <p:fltVal val="0"/>
                                          </p:val>
                                        </p:tav>
                                        <p:tav tm="100000">
                                          <p:val>
                                            <p:strVal val="#ppt_h"/>
                                          </p:val>
                                        </p:tav>
                                      </p:tavLst>
                                    </p:anim>
                                    <p:animEffect transition="in" filter="fade">
                                      <p:cBhvr>
                                        <p:cTn id="55" dur="500"/>
                                        <p:tgtEl>
                                          <p:spTgt spid="11"/>
                                        </p:tgtEl>
                                      </p:cBhvr>
                                    </p:animEffect>
                                    <p:anim calcmode="lin" valueType="num">
                                      <p:cBhvr>
                                        <p:cTn id="56" dur="500" fill="hold"/>
                                        <p:tgtEl>
                                          <p:spTgt spid="11"/>
                                        </p:tgtEl>
                                        <p:attrNameLst>
                                          <p:attrName>ppt_x</p:attrName>
                                        </p:attrNameLst>
                                      </p:cBhvr>
                                      <p:tavLst>
                                        <p:tav tm="0">
                                          <p:val>
                                            <p:fltVal val="0.5"/>
                                          </p:val>
                                        </p:tav>
                                        <p:tav tm="100000">
                                          <p:val>
                                            <p:strVal val="#ppt_x"/>
                                          </p:val>
                                        </p:tav>
                                      </p:tavLst>
                                    </p:anim>
                                    <p:anim calcmode="lin" valueType="num">
                                      <p:cBhvr>
                                        <p:cTn id="57" dur="500" fill="hold"/>
                                        <p:tgtEl>
                                          <p:spTgt spid="11"/>
                                        </p:tgtEl>
                                        <p:attrNameLst>
                                          <p:attrName>ppt_y</p:attrName>
                                        </p:attrNameLst>
                                      </p:cBhvr>
                                      <p:tavLst>
                                        <p:tav tm="0">
                                          <p:val>
                                            <p:fltVal val="0.5"/>
                                          </p:val>
                                        </p:tav>
                                        <p:tav tm="100000">
                                          <p:val>
                                            <p:strVal val="#ppt_y"/>
                                          </p:val>
                                        </p:tav>
                                      </p:tavLst>
                                    </p:anim>
                                  </p:childTnLst>
                                </p:cTn>
                              </p:par>
                              <p:par>
                                <p:cTn id="58" presetID="53" presetClass="entr" presetSubtype="528"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anim calcmode="lin" valueType="num">
                                      <p:cBhvr>
                                        <p:cTn id="63" dur="500" fill="hold"/>
                                        <p:tgtEl>
                                          <p:spTgt spid="12"/>
                                        </p:tgtEl>
                                        <p:attrNameLst>
                                          <p:attrName>ppt_x</p:attrName>
                                        </p:attrNameLst>
                                      </p:cBhvr>
                                      <p:tavLst>
                                        <p:tav tm="0">
                                          <p:val>
                                            <p:fltVal val="0.5"/>
                                          </p:val>
                                        </p:tav>
                                        <p:tav tm="100000">
                                          <p:val>
                                            <p:strVal val="#ppt_x"/>
                                          </p:val>
                                        </p:tav>
                                      </p:tavLst>
                                    </p:anim>
                                    <p:anim calcmode="lin" valueType="num">
                                      <p:cBhvr>
                                        <p:cTn id="64" dur="500" fill="hold"/>
                                        <p:tgtEl>
                                          <p:spTgt spid="12"/>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p:cTn id="74" dur="500" fill="hold"/>
                                        <p:tgtEl>
                                          <p:spTgt spid="14"/>
                                        </p:tgtEl>
                                        <p:attrNameLst>
                                          <p:attrName>ppt_w</p:attrName>
                                        </p:attrNameLst>
                                      </p:cBhvr>
                                      <p:tavLst>
                                        <p:tav tm="0">
                                          <p:val>
                                            <p:fltVal val="0"/>
                                          </p:val>
                                        </p:tav>
                                        <p:tav tm="100000">
                                          <p:val>
                                            <p:strVal val="#ppt_w"/>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Effect transition="in" filter="fade">
                                      <p:cBhvr>
                                        <p:cTn id="76" dur="500"/>
                                        <p:tgtEl>
                                          <p:spTgt spid="14"/>
                                        </p:tgtEl>
                                      </p:cBhvr>
                                    </p:animEffect>
                                    <p:anim calcmode="lin" valueType="num">
                                      <p:cBhvr>
                                        <p:cTn id="77" dur="500" fill="hold"/>
                                        <p:tgtEl>
                                          <p:spTgt spid="14"/>
                                        </p:tgtEl>
                                        <p:attrNameLst>
                                          <p:attrName>ppt_x</p:attrName>
                                        </p:attrNameLst>
                                      </p:cBhvr>
                                      <p:tavLst>
                                        <p:tav tm="0">
                                          <p:val>
                                            <p:fltVal val="0.5"/>
                                          </p:val>
                                        </p:tav>
                                        <p:tav tm="100000">
                                          <p:val>
                                            <p:strVal val="#ppt_x"/>
                                          </p:val>
                                        </p:tav>
                                      </p:tavLst>
                                    </p:anim>
                                    <p:anim calcmode="lin" valueType="num">
                                      <p:cBhvr>
                                        <p:cTn id="78" dur="500" fill="hold"/>
                                        <p:tgtEl>
                                          <p:spTgt spid="1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anim calcmode="lin" valueType="num">
                                      <p:cBhvr>
                                        <p:cTn id="84" dur="500" fill="hold"/>
                                        <p:tgtEl>
                                          <p:spTgt spid="15"/>
                                        </p:tgtEl>
                                        <p:attrNameLst>
                                          <p:attrName>ppt_x</p:attrName>
                                        </p:attrNameLst>
                                      </p:cBhvr>
                                      <p:tavLst>
                                        <p:tav tm="0">
                                          <p:val>
                                            <p:fltVal val="0.5"/>
                                          </p:val>
                                        </p:tav>
                                        <p:tav tm="100000">
                                          <p:val>
                                            <p:strVal val="#ppt_x"/>
                                          </p:val>
                                        </p:tav>
                                      </p:tavLst>
                                    </p:anim>
                                    <p:anim calcmode="lin" valueType="num">
                                      <p:cBhvr>
                                        <p:cTn id="85" dur="500" fill="hold"/>
                                        <p:tgtEl>
                                          <p:spTgt spid="1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16"/>
                                        </p:tgtEl>
                                        <p:attrNameLst>
                                          <p:attrName>style.visibility</p:attrName>
                                        </p:attrNameLst>
                                      </p:cBhvr>
                                      <p:to>
                                        <p:strVal val="visible"/>
                                      </p:to>
                                    </p:set>
                                    <p:anim calcmode="lin" valueType="num">
                                      <p:cBhvr>
                                        <p:cTn id="88" dur="500" fill="hold"/>
                                        <p:tgtEl>
                                          <p:spTgt spid="16"/>
                                        </p:tgtEl>
                                        <p:attrNameLst>
                                          <p:attrName>ppt_w</p:attrName>
                                        </p:attrNameLst>
                                      </p:cBhvr>
                                      <p:tavLst>
                                        <p:tav tm="0">
                                          <p:val>
                                            <p:fltVal val="0"/>
                                          </p:val>
                                        </p:tav>
                                        <p:tav tm="100000">
                                          <p:val>
                                            <p:strVal val="#ppt_w"/>
                                          </p:val>
                                        </p:tav>
                                      </p:tavLst>
                                    </p:anim>
                                    <p:anim calcmode="lin" valueType="num">
                                      <p:cBhvr>
                                        <p:cTn id="89" dur="500" fill="hold"/>
                                        <p:tgtEl>
                                          <p:spTgt spid="16"/>
                                        </p:tgtEl>
                                        <p:attrNameLst>
                                          <p:attrName>ppt_h</p:attrName>
                                        </p:attrNameLst>
                                      </p:cBhvr>
                                      <p:tavLst>
                                        <p:tav tm="0">
                                          <p:val>
                                            <p:fltVal val="0"/>
                                          </p:val>
                                        </p:tav>
                                        <p:tav tm="100000">
                                          <p:val>
                                            <p:strVal val="#ppt_h"/>
                                          </p:val>
                                        </p:tav>
                                      </p:tavLst>
                                    </p:anim>
                                    <p:animEffect transition="in" filter="fade">
                                      <p:cBhvr>
                                        <p:cTn id="90" dur="500"/>
                                        <p:tgtEl>
                                          <p:spTgt spid="16"/>
                                        </p:tgtEl>
                                      </p:cBhvr>
                                    </p:animEffect>
                                    <p:anim calcmode="lin" valueType="num">
                                      <p:cBhvr>
                                        <p:cTn id="91" dur="500" fill="hold"/>
                                        <p:tgtEl>
                                          <p:spTgt spid="16"/>
                                        </p:tgtEl>
                                        <p:attrNameLst>
                                          <p:attrName>ppt_x</p:attrName>
                                        </p:attrNameLst>
                                      </p:cBhvr>
                                      <p:tavLst>
                                        <p:tav tm="0">
                                          <p:val>
                                            <p:fltVal val="0.5"/>
                                          </p:val>
                                        </p:tav>
                                        <p:tav tm="100000">
                                          <p:val>
                                            <p:strVal val="#ppt_x"/>
                                          </p:val>
                                        </p:tav>
                                      </p:tavLst>
                                    </p:anim>
                                    <p:anim calcmode="lin" valueType="num">
                                      <p:cBhvr>
                                        <p:cTn id="92" dur="500" fill="hold"/>
                                        <p:tgtEl>
                                          <p:spTgt spid="1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17"/>
                                        </p:tgtEl>
                                        <p:attrNameLst>
                                          <p:attrName>style.visibility</p:attrName>
                                        </p:attrNameLst>
                                      </p:cBhvr>
                                      <p:to>
                                        <p:strVal val="visible"/>
                                      </p:to>
                                    </p:set>
                                    <p:anim calcmode="lin" valueType="num">
                                      <p:cBhvr>
                                        <p:cTn id="95" dur="500" fill="hold"/>
                                        <p:tgtEl>
                                          <p:spTgt spid="17"/>
                                        </p:tgtEl>
                                        <p:attrNameLst>
                                          <p:attrName>ppt_w</p:attrName>
                                        </p:attrNameLst>
                                      </p:cBhvr>
                                      <p:tavLst>
                                        <p:tav tm="0">
                                          <p:val>
                                            <p:fltVal val="0"/>
                                          </p:val>
                                        </p:tav>
                                        <p:tav tm="100000">
                                          <p:val>
                                            <p:strVal val="#ppt_w"/>
                                          </p:val>
                                        </p:tav>
                                      </p:tavLst>
                                    </p:anim>
                                    <p:anim calcmode="lin" valueType="num">
                                      <p:cBhvr>
                                        <p:cTn id="96" dur="500" fill="hold"/>
                                        <p:tgtEl>
                                          <p:spTgt spid="17"/>
                                        </p:tgtEl>
                                        <p:attrNameLst>
                                          <p:attrName>ppt_h</p:attrName>
                                        </p:attrNameLst>
                                      </p:cBhvr>
                                      <p:tavLst>
                                        <p:tav tm="0">
                                          <p:val>
                                            <p:fltVal val="0"/>
                                          </p:val>
                                        </p:tav>
                                        <p:tav tm="100000">
                                          <p:val>
                                            <p:strVal val="#ppt_h"/>
                                          </p:val>
                                        </p:tav>
                                      </p:tavLst>
                                    </p:anim>
                                    <p:animEffect transition="in" filter="fade">
                                      <p:cBhvr>
                                        <p:cTn id="97" dur="500"/>
                                        <p:tgtEl>
                                          <p:spTgt spid="17"/>
                                        </p:tgtEl>
                                      </p:cBhvr>
                                    </p:animEffect>
                                    <p:anim calcmode="lin" valueType="num">
                                      <p:cBhvr>
                                        <p:cTn id="98" dur="500" fill="hold"/>
                                        <p:tgtEl>
                                          <p:spTgt spid="17"/>
                                        </p:tgtEl>
                                        <p:attrNameLst>
                                          <p:attrName>ppt_x</p:attrName>
                                        </p:attrNameLst>
                                      </p:cBhvr>
                                      <p:tavLst>
                                        <p:tav tm="0">
                                          <p:val>
                                            <p:fltVal val="0.5"/>
                                          </p:val>
                                        </p:tav>
                                        <p:tav tm="100000">
                                          <p:val>
                                            <p:strVal val="#ppt_x"/>
                                          </p:val>
                                        </p:tav>
                                      </p:tavLst>
                                    </p:anim>
                                    <p:anim calcmode="lin" valueType="num">
                                      <p:cBhvr>
                                        <p:cTn id="99" dur="500" fill="hold"/>
                                        <p:tgtEl>
                                          <p:spTgt spid="1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p:cTn id="102" dur="500" fill="hold"/>
                                        <p:tgtEl>
                                          <p:spTgt spid="18"/>
                                        </p:tgtEl>
                                        <p:attrNameLst>
                                          <p:attrName>ppt_w</p:attrName>
                                        </p:attrNameLst>
                                      </p:cBhvr>
                                      <p:tavLst>
                                        <p:tav tm="0">
                                          <p:val>
                                            <p:fltVal val="0"/>
                                          </p:val>
                                        </p:tav>
                                        <p:tav tm="100000">
                                          <p:val>
                                            <p:strVal val="#ppt_w"/>
                                          </p:val>
                                        </p:tav>
                                      </p:tavLst>
                                    </p:anim>
                                    <p:anim calcmode="lin" valueType="num">
                                      <p:cBhvr>
                                        <p:cTn id="103" dur="500" fill="hold"/>
                                        <p:tgtEl>
                                          <p:spTgt spid="18"/>
                                        </p:tgtEl>
                                        <p:attrNameLst>
                                          <p:attrName>ppt_h</p:attrName>
                                        </p:attrNameLst>
                                      </p:cBhvr>
                                      <p:tavLst>
                                        <p:tav tm="0">
                                          <p:val>
                                            <p:fltVal val="0"/>
                                          </p:val>
                                        </p:tav>
                                        <p:tav tm="100000">
                                          <p:val>
                                            <p:strVal val="#ppt_h"/>
                                          </p:val>
                                        </p:tav>
                                      </p:tavLst>
                                    </p:anim>
                                    <p:animEffect transition="in" filter="fade">
                                      <p:cBhvr>
                                        <p:cTn id="104" dur="500"/>
                                        <p:tgtEl>
                                          <p:spTgt spid="18"/>
                                        </p:tgtEl>
                                      </p:cBhvr>
                                    </p:animEffect>
                                    <p:anim calcmode="lin" valueType="num">
                                      <p:cBhvr>
                                        <p:cTn id="105" dur="500" fill="hold"/>
                                        <p:tgtEl>
                                          <p:spTgt spid="18"/>
                                        </p:tgtEl>
                                        <p:attrNameLst>
                                          <p:attrName>ppt_x</p:attrName>
                                        </p:attrNameLst>
                                      </p:cBhvr>
                                      <p:tavLst>
                                        <p:tav tm="0">
                                          <p:val>
                                            <p:fltVal val="0.5"/>
                                          </p:val>
                                        </p:tav>
                                        <p:tav tm="100000">
                                          <p:val>
                                            <p:strVal val="#ppt_x"/>
                                          </p:val>
                                        </p:tav>
                                      </p:tavLst>
                                    </p:anim>
                                    <p:anim calcmode="lin" valueType="num">
                                      <p:cBhvr>
                                        <p:cTn id="106" dur="500" fill="hold"/>
                                        <p:tgtEl>
                                          <p:spTgt spid="1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1" grpId="0" animBg="1"/>
      <p:bldP spid="12" grpId="0" animBg="1"/>
      <p:bldP spid="13" grpId="0"/>
      <p:bldP spid="14" grpId="0"/>
      <p:bldP spid="15" grpId="0"/>
      <p:bldP spid="16" grpId="0"/>
      <p:bldP spid="17" grpId="0" animBg="1"/>
      <p:bldP spid="18" grpId="0" animBg="1"/>
      <p:bldP spid="21" grpId="0"/>
      <p:bldP spid="22" grpId="0"/>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17AA49-D1C8-43E4-BB0E-071654EF4058}"/>
              </a:ext>
            </a:extLst>
          </p:cNvPr>
          <p:cNvSpPr txBox="1"/>
          <p:nvPr/>
        </p:nvSpPr>
        <p:spPr>
          <a:xfrm>
            <a:off x="7962900" y="4457700"/>
            <a:ext cx="3162981"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MOMENT</a:t>
            </a:r>
          </a:p>
        </p:txBody>
      </p:sp>
      <p:sp>
        <p:nvSpPr>
          <p:cNvPr id="12" name="TextBox 11">
            <a:extLst>
              <a:ext uri="{FF2B5EF4-FFF2-40B4-BE49-F238E27FC236}">
                <a16:creationId xmlns:a16="http://schemas.microsoft.com/office/drawing/2014/main" id="{FCA6B235-A097-4C4C-9763-F5B3ACCAF563}"/>
              </a:ext>
            </a:extLst>
          </p:cNvPr>
          <p:cNvSpPr txBox="1"/>
          <p:nvPr/>
        </p:nvSpPr>
        <p:spPr>
          <a:xfrm>
            <a:off x="7962900" y="5527224"/>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4" name="Rectangle 13">
            <a:extLst>
              <a:ext uri="{FF2B5EF4-FFF2-40B4-BE49-F238E27FC236}">
                <a16:creationId xmlns:a16="http://schemas.microsoft.com/office/drawing/2014/main" id="{CC732FB9-9E9D-4829-BB30-B7713F697111}"/>
              </a:ext>
            </a:extLst>
          </p:cNvPr>
          <p:cNvSpPr/>
          <p:nvPr/>
        </p:nvSpPr>
        <p:spPr>
          <a:xfrm>
            <a:off x="2665974" y="2172341"/>
            <a:ext cx="3605222"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a:t>
            </a:r>
          </a:p>
        </p:txBody>
      </p:sp>
      <p:sp>
        <p:nvSpPr>
          <p:cNvPr id="15" name="TextBox 14">
            <a:extLst>
              <a:ext uri="{FF2B5EF4-FFF2-40B4-BE49-F238E27FC236}">
                <a16:creationId xmlns:a16="http://schemas.microsoft.com/office/drawing/2014/main" id="{5FDF5267-6BD0-468B-9889-D9DF29EB70B2}"/>
              </a:ext>
            </a:extLst>
          </p:cNvPr>
          <p:cNvSpPr txBox="1"/>
          <p:nvPr/>
        </p:nvSpPr>
        <p:spPr>
          <a:xfrm>
            <a:off x="168812"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E1D6F5FB-3A93-471F-8EE7-923D5FEA746F}"/>
              </a:ext>
            </a:extLst>
          </p:cNvPr>
          <p:cNvSpPr>
            <a:spLocks noGrp="1"/>
          </p:cNvSpPr>
          <p:nvPr>
            <p:ph type="pic" sz="quarter" idx="12"/>
          </p:nvPr>
        </p:nvSpPr>
        <p:spPr/>
      </p:sp>
      <p:sp>
        <p:nvSpPr>
          <p:cNvPr id="5" name="Picture Placeholder 4">
            <a:extLst>
              <a:ext uri="{FF2B5EF4-FFF2-40B4-BE49-F238E27FC236}">
                <a16:creationId xmlns:a16="http://schemas.microsoft.com/office/drawing/2014/main" id="{0BD8D015-53F6-4606-99B1-14AD66D8A833}"/>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716DA9A9-4F25-4F9C-AFCB-9DA22517176F}"/>
              </a:ext>
            </a:extLst>
          </p:cNvPr>
          <p:cNvSpPr>
            <a:spLocks noGrp="1"/>
          </p:cNvSpPr>
          <p:nvPr>
            <p:ph type="pic" sz="quarter" idx="10"/>
          </p:nvPr>
        </p:nvSpPr>
        <p:spPr/>
      </p:sp>
    </p:spTree>
    <p:extLst>
      <p:ext uri="{BB962C8B-B14F-4D97-AF65-F5344CB8AC3E}">
        <p14:creationId xmlns:p14="http://schemas.microsoft.com/office/powerpoint/2010/main" val="17148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right)">
                                      <p:cBhvr>
                                        <p:cTn id="15" dur="500"/>
                                        <p:tgtEl>
                                          <p:spTgt spid="14"/>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right)">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CBC145-4856-4C96-8DEC-1D5DC23B29E4}"/>
              </a:ext>
            </a:extLst>
          </p:cNvPr>
          <p:cNvSpPr/>
          <p:nvPr/>
        </p:nvSpPr>
        <p:spPr>
          <a:xfrm>
            <a:off x="1016000" y="1417063"/>
            <a:ext cx="10160000" cy="402387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a:extLst>
              <a:ext uri="{FF2B5EF4-FFF2-40B4-BE49-F238E27FC236}">
                <a16:creationId xmlns:a16="http://schemas.microsoft.com/office/drawing/2014/main" id="{49293D7F-DB98-4C9C-B4F9-D2FAB748419B}"/>
              </a:ext>
            </a:extLst>
          </p:cNvPr>
          <p:cNvSpPr txBox="1"/>
          <p:nvPr/>
        </p:nvSpPr>
        <p:spPr>
          <a:xfrm rot="5400000">
            <a:off x="8667250" y="2902798"/>
            <a:ext cx="2725866" cy="584775"/>
          </a:xfrm>
          <a:prstGeom prst="rect">
            <a:avLst/>
          </a:prstGeom>
          <a:noFill/>
        </p:spPr>
        <p:txBody>
          <a:bodyPr wrap="square" rtlCol="0">
            <a:spAutoFit/>
          </a:bodyPr>
          <a:lstStyle/>
          <a:p>
            <a:r>
              <a:rPr lang="en-US" sz="32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p:txBody>
      </p:sp>
      <p:sp>
        <p:nvSpPr>
          <p:cNvPr id="8" name="TextBox 7">
            <a:extLst>
              <a:ext uri="{FF2B5EF4-FFF2-40B4-BE49-F238E27FC236}">
                <a16:creationId xmlns:a16="http://schemas.microsoft.com/office/drawing/2014/main" id="{C3D896E2-5955-42DE-BCB4-09D84C27FD71}"/>
              </a:ext>
            </a:extLst>
          </p:cNvPr>
          <p:cNvSpPr txBox="1"/>
          <p:nvPr/>
        </p:nvSpPr>
        <p:spPr>
          <a:xfrm rot="5400000">
            <a:off x="8141045" y="3298195"/>
            <a:ext cx="3193503" cy="261610"/>
          </a:xfrm>
          <a:prstGeom prst="rect">
            <a:avLst/>
          </a:prstGeom>
          <a:noFill/>
        </p:spPr>
        <p:txBody>
          <a:bodyPr wrap="none" rtlCol="0">
            <a:spAutoFit/>
          </a:bodyPr>
          <a:lstStyle/>
          <a:p>
            <a:r>
              <a:rPr lang="en-US" sz="1100" dirty="0">
                <a:solidFill>
                  <a:schemeClr val="tx2">
                    <a:lumMod val="85000"/>
                    <a:lumOff val="1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26E87157-3E2C-4DB5-B269-01D3A55C9620}"/>
              </a:ext>
            </a:extLst>
          </p:cNvPr>
          <p:cNvSpPr/>
          <p:nvPr/>
        </p:nvSpPr>
        <p:spPr>
          <a:xfrm>
            <a:off x="1450303" y="2805750"/>
            <a:ext cx="3703216" cy="124649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0" name="TextBox 9">
            <a:extLst>
              <a:ext uri="{FF2B5EF4-FFF2-40B4-BE49-F238E27FC236}">
                <a16:creationId xmlns:a16="http://schemas.microsoft.com/office/drawing/2014/main" id="{7CA40A8D-98F7-4A90-8D10-228B04AF5B95}"/>
              </a:ext>
            </a:extLst>
          </p:cNvPr>
          <p:cNvSpPr txBox="1"/>
          <p:nvPr/>
        </p:nvSpPr>
        <p:spPr>
          <a:xfrm>
            <a:off x="1016000" y="623077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09AEC52E-46C8-4538-B066-21095674D800}"/>
              </a:ext>
            </a:extLst>
          </p:cNvPr>
          <p:cNvSpPr>
            <a:spLocks noGrp="1"/>
          </p:cNvSpPr>
          <p:nvPr>
            <p:ph type="pic" sz="quarter" idx="10"/>
          </p:nvPr>
        </p:nvSpPr>
        <p:spPr/>
      </p:sp>
    </p:spTree>
    <p:extLst>
      <p:ext uri="{BB962C8B-B14F-4D97-AF65-F5344CB8AC3E}">
        <p14:creationId xmlns:p14="http://schemas.microsoft.com/office/powerpoint/2010/main" val="145860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right)">
                                      <p:cBhvr>
                                        <p:cTn id="21" dur="500"/>
                                        <p:tgtEl>
                                          <p:spTgt spid="9"/>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righ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10DFD2-9D76-4724-B720-E7B8AAECC05D}"/>
              </a:ext>
            </a:extLst>
          </p:cNvPr>
          <p:cNvSpPr/>
          <p:nvPr/>
        </p:nvSpPr>
        <p:spPr>
          <a:xfrm>
            <a:off x="381000" y="366932"/>
            <a:ext cx="9257989" cy="6096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EE688796-8453-49FC-B30B-6FD549BBDE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9587" y="179071"/>
            <a:ext cx="5236297" cy="4278630"/>
          </a:xfrm>
          <a:prstGeom prst="rect">
            <a:avLst/>
          </a:prstGeom>
        </p:spPr>
      </p:pic>
      <p:sp>
        <p:nvSpPr>
          <p:cNvPr id="16" name="TextBox 15">
            <a:extLst>
              <a:ext uri="{FF2B5EF4-FFF2-40B4-BE49-F238E27FC236}">
                <a16:creationId xmlns:a16="http://schemas.microsoft.com/office/drawing/2014/main" id="{BF188BFB-E057-4EA8-84B5-60DDC8FE88B3}"/>
              </a:ext>
            </a:extLst>
          </p:cNvPr>
          <p:cNvSpPr txBox="1"/>
          <p:nvPr/>
        </p:nvSpPr>
        <p:spPr>
          <a:xfrm rot="5400000">
            <a:off x="9780225" y="3305888"/>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17" name="TextBox 16">
            <a:extLst>
              <a:ext uri="{FF2B5EF4-FFF2-40B4-BE49-F238E27FC236}">
                <a16:creationId xmlns:a16="http://schemas.microsoft.com/office/drawing/2014/main" id="{43ACF115-9164-45B6-B79E-A1EF16FD7562}"/>
              </a:ext>
            </a:extLst>
          </p:cNvPr>
          <p:cNvSpPr txBox="1"/>
          <p:nvPr/>
        </p:nvSpPr>
        <p:spPr>
          <a:xfrm>
            <a:off x="1552067" y="4552493"/>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8" name="7 CuadroTexto">
            <a:extLst>
              <a:ext uri="{FF2B5EF4-FFF2-40B4-BE49-F238E27FC236}">
                <a16:creationId xmlns:a16="http://schemas.microsoft.com/office/drawing/2014/main" id="{BED2BE42-906C-4AD6-8815-2C31E4696DF8}"/>
              </a:ext>
            </a:extLst>
          </p:cNvPr>
          <p:cNvSpPr txBox="1"/>
          <p:nvPr/>
        </p:nvSpPr>
        <p:spPr>
          <a:xfrm>
            <a:off x="1552067" y="4891047"/>
            <a:ext cx="2222292" cy="86177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19" name="Freeform 156">
            <a:extLst>
              <a:ext uri="{FF2B5EF4-FFF2-40B4-BE49-F238E27FC236}">
                <a16:creationId xmlns:a16="http://schemas.microsoft.com/office/drawing/2014/main" id="{96409235-0809-42B4-9DED-5D64AEF72BEB}"/>
              </a:ext>
            </a:extLst>
          </p:cNvPr>
          <p:cNvSpPr>
            <a:spLocks noChangeArrowheads="1"/>
          </p:cNvSpPr>
          <p:nvPr/>
        </p:nvSpPr>
        <p:spPr bwMode="auto">
          <a:xfrm>
            <a:off x="990215" y="4566561"/>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lumMod val="85000"/>
              <a:lumOff val="15000"/>
            </a:schemeClr>
          </a:solidFill>
          <a:ln>
            <a:noFill/>
          </a:ln>
          <a:effectLst/>
        </p:spPr>
        <p:txBody>
          <a:bodyPr wrap="none" anchor="ctr"/>
          <a:lstStyle/>
          <a:p>
            <a:endParaRPr lang="en-US" dirty="0"/>
          </a:p>
        </p:txBody>
      </p:sp>
      <p:sp>
        <p:nvSpPr>
          <p:cNvPr id="20" name="TextBox 19">
            <a:extLst>
              <a:ext uri="{FF2B5EF4-FFF2-40B4-BE49-F238E27FC236}">
                <a16:creationId xmlns:a16="http://schemas.microsoft.com/office/drawing/2014/main" id="{DC136BA3-8145-4085-B49C-B41259CF6A7D}"/>
              </a:ext>
            </a:extLst>
          </p:cNvPr>
          <p:cNvSpPr txBox="1"/>
          <p:nvPr/>
        </p:nvSpPr>
        <p:spPr>
          <a:xfrm>
            <a:off x="4569587" y="4552493"/>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1" name="7 CuadroTexto">
            <a:extLst>
              <a:ext uri="{FF2B5EF4-FFF2-40B4-BE49-F238E27FC236}">
                <a16:creationId xmlns:a16="http://schemas.microsoft.com/office/drawing/2014/main" id="{F9E273B5-16B6-4814-8476-B4962771EA60}"/>
              </a:ext>
            </a:extLst>
          </p:cNvPr>
          <p:cNvSpPr txBox="1"/>
          <p:nvPr/>
        </p:nvSpPr>
        <p:spPr>
          <a:xfrm>
            <a:off x="4569587" y="4891047"/>
            <a:ext cx="2222292" cy="86177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5" name="Freeform 139">
            <a:extLst>
              <a:ext uri="{FF2B5EF4-FFF2-40B4-BE49-F238E27FC236}">
                <a16:creationId xmlns:a16="http://schemas.microsoft.com/office/drawing/2014/main" id="{412E9126-FDEC-4F03-A603-0F1955C2E01E}"/>
              </a:ext>
            </a:extLst>
          </p:cNvPr>
          <p:cNvSpPr>
            <a:spLocks noChangeArrowheads="1"/>
          </p:cNvSpPr>
          <p:nvPr/>
        </p:nvSpPr>
        <p:spPr bwMode="auto">
          <a:xfrm>
            <a:off x="4007735" y="4566561"/>
            <a:ext cx="457200" cy="457200"/>
          </a:xfrm>
          <a:custGeom>
            <a:avLst/>
            <a:gdLst>
              <a:gd name="T0" fmla="*/ 58 w 462"/>
              <a:gd name="T1" fmla="*/ 0 h 462"/>
              <a:gd name="T2" fmla="*/ 47 w 462"/>
              <a:gd name="T3" fmla="*/ 0 h 462"/>
              <a:gd name="T4" fmla="*/ 18 w 462"/>
              <a:gd name="T5" fmla="*/ 18 h 462"/>
              <a:gd name="T6" fmla="*/ 0 w 462"/>
              <a:gd name="T7" fmla="*/ 47 h 462"/>
              <a:gd name="T8" fmla="*/ 0 w 462"/>
              <a:gd name="T9" fmla="*/ 403 h 462"/>
              <a:gd name="T10" fmla="*/ 0 w 462"/>
              <a:gd name="T11" fmla="*/ 414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5 w 462"/>
              <a:gd name="T31" fmla="*/ 0 h 462"/>
              <a:gd name="T32" fmla="*/ 116 w 462"/>
              <a:gd name="T33" fmla="*/ 29 h 462"/>
              <a:gd name="T34" fmla="*/ 346 w 462"/>
              <a:gd name="T35" fmla="*/ 29 h 462"/>
              <a:gd name="T36" fmla="*/ 346 w 462"/>
              <a:gd name="T37" fmla="*/ 159 h 462"/>
              <a:gd name="T38" fmla="*/ 342 w 462"/>
              <a:gd name="T39" fmla="*/ 169 h 462"/>
              <a:gd name="T40" fmla="*/ 332 w 462"/>
              <a:gd name="T41" fmla="*/ 173 h 462"/>
              <a:gd name="T42" fmla="*/ 130 w 462"/>
              <a:gd name="T43" fmla="*/ 173 h 462"/>
              <a:gd name="T44" fmla="*/ 119 w 462"/>
              <a:gd name="T45" fmla="*/ 169 h 462"/>
              <a:gd name="T46" fmla="*/ 116 w 462"/>
              <a:gd name="T47" fmla="*/ 159 h 462"/>
              <a:gd name="T48" fmla="*/ 433 w 462"/>
              <a:gd name="T49" fmla="*/ 403 h 462"/>
              <a:gd name="T50" fmla="*/ 429 w 462"/>
              <a:gd name="T51" fmla="*/ 414 h 462"/>
              <a:gd name="T52" fmla="*/ 415 w 462"/>
              <a:gd name="T53" fmla="*/ 429 h 462"/>
              <a:gd name="T54" fmla="*/ 58 w 462"/>
              <a:gd name="T55" fmla="*/ 432 h 462"/>
              <a:gd name="T56" fmla="*/ 47 w 462"/>
              <a:gd name="T57" fmla="*/ 429 h 462"/>
              <a:gd name="T58" fmla="*/ 33 w 462"/>
              <a:gd name="T59" fmla="*/ 414 h 462"/>
              <a:gd name="T60" fmla="*/ 29 w 462"/>
              <a:gd name="T61" fmla="*/ 58 h 462"/>
              <a:gd name="T62" fmla="*/ 33 w 462"/>
              <a:gd name="T63" fmla="*/ 47 h 462"/>
              <a:gd name="T64" fmla="*/ 47 w 462"/>
              <a:gd name="T65" fmla="*/ 33 h 462"/>
              <a:gd name="T66" fmla="*/ 87 w 462"/>
              <a:gd name="T67" fmla="*/ 29 h 462"/>
              <a:gd name="T68" fmla="*/ 87 w 462"/>
              <a:gd name="T69" fmla="*/ 173 h 462"/>
              <a:gd name="T70" fmla="*/ 94 w 462"/>
              <a:gd name="T71" fmla="*/ 195 h 462"/>
              <a:gd name="T72" fmla="*/ 116 w 462"/>
              <a:gd name="T73" fmla="*/ 202 h 462"/>
              <a:gd name="T74" fmla="*/ 346 w 462"/>
              <a:gd name="T75" fmla="*/ 202 h 462"/>
              <a:gd name="T76" fmla="*/ 368 w 462"/>
              <a:gd name="T77" fmla="*/ 195 h 462"/>
              <a:gd name="T78" fmla="*/ 375 w 462"/>
              <a:gd name="T79" fmla="*/ 173 h 462"/>
              <a:gd name="T80" fmla="*/ 404 w 462"/>
              <a:gd name="T81" fmla="*/ 29 h 462"/>
              <a:gd name="T82" fmla="*/ 415 w 462"/>
              <a:gd name="T83" fmla="*/ 33 h 462"/>
              <a:gd name="T84" fmla="*/ 429 w 462"/>
              <a:gd name="T85" fmla="*/ 47 h 462"/>
              <a:gd name="T86" fmla="*/ 433 w 462"/>
              <a:gd name="T87" fmla="*/ 403 h 462"/>
              <a:gd name="T88" fmla="*/ 274 w 462"/>
              <a:gd name="T89" fmla="*/ 144 h 462"/>
              <a:gd name="T90" fmla="*/ 285 w 462"/>
              <a:gd name="T91" fmla="*/ 140 h 462"/>
              <a:gd name="T92" fmla="*/ 289 w 462"/>
              <a:gd name="T93" fmla="*/ 130 h 462"/>
              <a:gd name="T94" fmla="*/ 289 w 462"/>
              <a:gd name="T95" fmla="*/ 72 h 462"/>
              <a:gd name="T96" fmla="*/ 285 w 462"/>
              <a:gd name="T97" fmla="*/ 61 h 462"/>
              <a:gd name="T98" fmla="*/ 274 w 462"/>
              <a:gd name="T99" fmla="*/ 58 h 462"/>
              <a:gd name="T100" fmla="*/ 267 w 462"/>
              <a:gd name="T101" fmla="*/ 58 h 462"/>
              <a:gd name="T102" fmla="*/ 260 w 462"/>
              <a:gd name="T103" fmla="*/ 65 h 462"/>
              <a:gd name="T104" fmla="*/ 260 w 462"/>
              <a:gd name="T105" fmla="*/ 130 h 462"/>
              <a:gd name="T106" fmla="*/ 260 w 462"/>
              <a:gd name="T107" fmla="*/ 137 h 462"/>
              <a:gd name="T108" fmla="*/ 267 w 462"/>
              <a:gd name="T109"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0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5" y="0"/>
                </a:lnTo>
                <a:lnTo>
                  <a:pt x="404" y="0"/>
                </a:lnTo>
                <a:close/>
                <a:moveTo>
                  <a:pt x="116" y="29"/>
                </a:moveTo>
                <a:lnTo>
                  <a:pt x="116" y="29"/>
                </a:lnTo>
                <a:lnTo>
                  <a:pt x="346" y="29"/>
                </a:lnTo>
                <a:lnTo>
                  <a:pt x="346" y="159"/>
                </a:lnTo>
                <a:lnTo>
                  <a:pt x="346" y="159"/>
                </a:lnTo>
                <a:lnTo>
                  <a:pt x="346" y="166"/>
                </a:lnTo>
                <a:lnTo>
                  <a:pt x="342" y="169"/>
                </a:lnTo>
                <a:lnTo>
                  <a:pt x="339" y="173"/>
                </a:lnTo>
                <a:lnTo>
                  <a:pt x="332" y="173"/>
                </a:lnTo>
                <a:lnTo>
                  <a:pt x="130" y="173"/>
                </a:lnTo>
                <a:lnTo>
                  <a:pt x="130" y="173"/>
                </a:lnTo>
                <a:lnTo>
                  <a:pt x="123" y="173"/>
                </a:lnTo>
                <a:lnTo>
                  <a:pt x="119" y="169"/>
                </a:lnTo>
                <a:lnTo>
                  <a:pt x="116" y="166"/>
                </a:lnTo>
                <a:lnTo>
                  <a:pt x="116" y="159"/>
                </a:lnTo>
                <a:lnTo>
                  <a:pt x="116" y="29"/>
                </a:lnTo>
                <a:close/>
                <a:moveTo>
                  <a:pt x="433" y="403"/>
                </a:moveTo>
                <a:lnTo>
                  <a:pt x="433" y="403"/>
                </a:lnTo>
                <a:lnTo>
                  <a:pt x="429" y="414"/>
                </a:lnTo>
                <a:lnTo>
                  <a:pt x="425" y="425"/>
                </a:lnTo>
                <a:lnTo>
                  <a:pt x="415" y="429"/>
                </a:lnTo>
                <a:lnTo>
                  <a:pt x="404" y="432"/>
                </a:lnTo>
                <a:lnTo>
                  <a:pt x="58" y="432"/>
                </a:lnTo>
                <a:lnTo>
                  <a:pt x="58" y="432"/>
                </a:lnTo>
                <a:lnTo>
                  <a:pt x="47" y="429"/>
                </a:lnTo>
                <a:lnTo>
                  <a:pt x="36" y="425"/>
                </a:lnTo>
                <a:lnTo>
                  <a:pt x="33" y="414"/>
                </a:lnTo>
                <a:lnTo>
                  <a:pt x="29" y="403"/>
                </a:lnTo>
                <a:lnTo>
                  <a:pt x="29" y="58"/>
                </a:lnTo>
                <a:lnTo>
                  <a:pt x="29" y="58"/>
                </a:lnTo>
                <a:lnTo>
                  <a:pt x="33" y="47"/>
                </a:lnTo>
                <a:lnTo>
                  <a:pt x="36" y="36"/>
                </a:lnTo>
                <a:lnTo>
                  <a:pt x="47" y="33"/>
                </a:lnTo>
                <a:lnTo>
                  <a:pt x="58" y="29"/>
                </a:lnTo>
                <a:lnTo>
                  <a:pt x="87" y="29"/>
                </a:lnTo>
                <a:lnTo>
                  <a:pt x="87" y="173"/>
                </a:lnTo>
                <a:lnTo>
                  <a:pt x="87" y="173"/>
                </a:lnTo>
                <a:lnTo>
                  <a:pt x="90" y="184"/>
                </a:lnTo>
                <a:lnTo>
                  <a:pt x="94" y="195"/>
                </a:lnTo>
                <a:lnTo>
                  <a:pt x="105" y="198"/>
                </a:lnTo>
                <a:lnTo>
                  <a:pt x="116" y="202"/>
                </a:lnTo>
                <a:lnTo>
                  <a:pt x="346" y="202"/>
                </a:lnTo>
                <a:lnTo>
                  <a:pt x="346" y="202"/>
                </a:lnTo>
                <a:lnTo>
                  <a:pt x="357" y="198"/>
                </a:lnTo>
                <a:lnTo>
                  <a:pt x="368" y="195"/>
                </a:lnTo>
                <a:lnTo>
                  <a:pt x="371" y="184"/>
                </a:lnTo>
                <a:lnTo>
                  <a:pt x="375" y="173"/>
                </a:lnTo>
                <a:lnTo>
                  <a:pt x="375" y="29"/>
                </a:lnTo>
                <a:lnTo>
                  <a:pt x="404" y="29"/>
                </a:lnTo>
                <a:lnTo>
                  <a:pt x="404" y="29"/>
                </a:lnTo>
                <a:lnTo>
                  <a:pt x="415" y="33"/>
                </a:lnTo>
                <a:lnTo>
                  <a:pt x="425" y="36"/>
                </a:lnTo>
                <a:lnTo>
                  <a:pt x="429" y="47"/>
                </a:lnTo>
                <a:lnTo>
                  <a:pt x="433" y="58"/>
                </a:lnTo>
                <a:lnTo>
                  <a:pt x="433" y="403"/>
                </a:lnTo>
                <a:close/>
                <a:moveTo>
                  <a:pt x="274" y="144"/>
                </a:moveTo>
                <a:lnTo>
                  <a:pt x="274" y="144"/>
                </a:lnTo>
                <a:lnTo>
                  <a:pt x="281" y="144"/>
                </a:lnTo>
                <a:lnTo>
                  <a:pt x="285" y="140"/>
                </a:lnTo>
                <a:lnTo>
                  <a:pt x="289" y="137"/>
                </a:lnTo>
                <a:lnTo>
                  <a:pt x="289" y="130"/>
                </a:lnTo>
                <a:lnTo>
                  <a:pt x="289" y="72"/>
                </a:lnTo>
                <a:lnTo>
                  <a:pt x="289" y="72"/>
                </a:lnTo>
                <a:lnTo>
                  <a:pt x="289" y="65"/>
                </a:lnTo>
                <a:lnTo>
                  <a:pt x="285" y="61"/>
                </a:lnTo>
                <a:lnTo>
                  <a:pt x="281" y="58"/>
                </a:lnTo>
                <a:lnTo>
                  <a:pt x="274" y="58"/>
                </a:lnTo>
                <a:lnTo>
                  <a:pt x="274" y="58"/>
                </a:lnTo>
                <a:lnTo>
                  <a:pt x="267" y="58"/>
                </a:lnTo>
                <a:lnTo>
                  <a:pt x="263" y="61"/>
                </a:lnTo>
                <a:lnTo>
                  <a:pt x="260" y="65"/>
                </a:lnTo>
                <a:lnTo>
                  <a:pt x="260" y="72"/>
                </a:lnTo>
                <a:lnTo>
                  <a:pt x="260" y="130"/>
                </a:lnTo>
                <a:lnTo>
                  <a:pt x="260" y="130"/>
                </a:lnTo>
                <a:lnTo>
                  <a:pt x="260" y="137"/>
                </a:lnTo>
                <a:lnTo>
                  <a:pt x="263" y="140"/>
                </a:lnTo>
                <a:lnTo>
                  <a:pt x="267" y="144"/>
                </a:lnTo>
                <a:lnTo>
                  <a:pt x="274" y="144"/>
                </a:lnTo>
                <a:close/>
              </a:path>
            </a:pathLst>
          </a:custGeom>
          <a:solidFill>
            <a:schemeClr val="tx2">
              <a:lumMod val="85000"/>
              <a:lumOff val="15000"/>
            </a:schemeClr>
          </a:solidFill>
          <a:ln>
            <a:noFill/>
          </a:ln>
          <a:effectLst/>
        </p:spPr>
        <p:txBody>
          <a:bodyPr wrap="none" anchor="ctr"/>
          <a:lstStyle/>
          <a:p>
            <a:endParaRPr lang="en-US"/>
          </a:p>
        </p:txBody>
      </p:sp>
      <p:sp>
        <p:nvSpPr>
          <p:cNvPr id="27" name="TextBox 26">
            <a:extLst>
              <a:ext uri="{FF2B5EF4-FFF2-40B4-BE49-F238E27FC236}">
                <a16:creationId xmlns:a16="http://schemas.microsoft.com/office/drawing/2014/main" id="{5B95783D-6CF0-424E-A1CE-E43F5877F637}"/>
              </a:ext>
            </a:extLst>
          </p:cNvPr>
          <p:cNvSpPr txBox="1"/>
          <p:nvPr/>
        </p:nvSpPr>
        <p:spPr>
          <a:xfrm>
            <a:off x="7637288" y="1365401"/>
            <a:ext cx="3193503" cy="1323439"/>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DEKSTOP</a:t>
            </a:r>
          </a:p>
          <a:p>
            <a:pPr algn="ctr"/>
            <a:r>
              <a:rPr lang="en-US" sz="4000" spc="600" dirty="0">
                <a:solidFill>
                  <a:schemeClr val="bg1"/>
                </a:solidFill>
                <a:latin typeface="Merriweather" panose="00000500000000000000" pitchFamily="50" charset="0"/>
                <a:ea typeface="Roboto" panose="02000000000000000000" pitchFamily="2" charset="0"/>
                <a:cs typeface="Lato" charset="0"/>
              </a:rPr>
              <a:t>LAYOUT</a:t>
            </a:r>
          </a:p>
        </p:txBody>
      </p:sp>
      <p:sp>
        <p:nvSpPr>
          <p:cNvPr id="28" name="TextBox 27">
            <a:extLst>
              <a:ext uri="{FF2B5EF4-FFF2-40B4-BE49-F238E27FC236}">
                <a16:creationId xmlns:a16="http://schemas.microsoft.com/office/drawing/2014/main" id="{A524C857-59DB-48EA-9C25-3BA0E29724DB}"/>
              </a:ext>
            </a:extLst>
          </p:cNvPr>
          <p:cNvSpPr txBox="1"/>
          <p:nvPr/>
        </p:nvSpPr>
        <p:spPr>
          <a:xfrm>
            <a:off x="7640105" y="2558035"/>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5" name="Picture Placeholder 4">
            <a:extLst>
              <a:ext uri="{FF2B5EF4-FFF2-40B4-BE49-F238E27FC236}">
                <a16:creationId xmlns:a16="http://schemas.microsoft.com/office/drawing/2014/main" id="{A31A162B-4611-4CA5-8468-7E301C8F6EB8}"/>
              </a:ext>
            </a:extLst>
          </p:cNvPr>
          <p:cNvSpPr>
            <a:spLocks noGrp="1"/>
          </p:cNvSpPr>
          <p:nvPr>
            <p:ph type="pic" sz="quarter" idx="33"/>
          </p:nvPr>
        </p:nvSpPr>
        <p:spPr/>
      </p:sp>
      <p:sp>
        <p:nvSpPr>
          <p:cNvPr id="7" name="Picture Placeholder 6">
            <a:extLst>
              <a:ext uri="{FF2B5EF4-FFF2-40B4-BE49-F238E27FC236}">
                <a16:creationId xmlns:a16="http://schemas.microsoft.com/office/drawing/2014/main" id="{D060E57D-5095-4ACB-A604-B0CA5622C42A}"/>
              </a:ext>
            </a:extLst>
          </p:cNvPr>
          <p:cNvSpPr>
            <a:spLocks noGrp="1"/>
          </p:cNvSpPr>
          <p:nvPr>
            <p:ph type="pic" sz="quarter" idx="32"/>
          </p:nvPr>
        </p:nvSpPr>
        <p:spPr/>
      </p:sp>
    </p:spTree>
    <p:extLst>
      <p:ext uri="{BB962C8B-B14F-4D97-AF65-F5344CB8AC3E}">
        <p14:creationId xmlns:p14="http://schemas.microsoft.com/office/powerpoint/2010/main" val="115049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1000"/>
                                        <p:tgtEl>
                                          <p:spTgt spid="27"/>
                                        </p:tgtEl>
                                      </p:cBhvr>
                                    </p:animEffect>
                                    <p:anim calcmode="lin" valueType="num">
                                      <p:cBhvr>
                                        <p:cTn id="19" dur="1000" fill="hold"/>
                                        <p:tgtEl>
                                          <p:spTgt spid="27"/>
                                        </p:tgtEl>
                                        <p:attrNameLst>
                                          <p:attrName>ppt_x</p:attrName>
                                        </p:attrNameLst>
                                      </p:cBhvr>
                                      <p:tavLst>
                                        <p:tav tm="0">
                                          <p:val>
                                            <p:strVal val="#ppt_x"/>
                                          </p:val>
                                        </p:tav>
                                        <p:tav tm="100000">
                                          <p:val>
                                            <p:strVal val="#ppt_x"/>
                                          </p:val>
                                        </p:tav>
                                      </p:tavLst>
                                    </p:anim>
                                    <p:anim calcmode="lin" valueType="num">
                                      <p:cBhvr>
                                        <p:cTn id="20" dur="1000" fill="hold"/>
                                        <p:tgtEl>
                                          <p:spTgt spid="27"/>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randombar(horizontal)">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down)">
                                      <p:cBhvr>
                                        <p:cTn id="38" dur="500"/>
                                        <p:tgtEl>
                                          <p:spTgt spid="18"/>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down)">
                                      <p:cBhvr>
                                        <p:cTn id="41" dur="500"/>
                                        <p:tgtEl>
                                          <p:spTgt spid="1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down)">
                                      <p:cBhvr>
                                        <p:cTn id="44" dur="500"/>
                                        <p:tgtEl>
                                          <p:spTgt spid="20"/>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down)">
                                      <p:cBhvr>
                                        <p:cTn id="47" dur="500"/>
                                        <p:tgtEl>
                                          <p:spTgt spid="2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P spid="17" grpId="0"/>
      <p:bldP spid="18" grpId="0"/>
      <p:bldP spid="19" grpId="0" animBg="1"/>
      <p:bldP spid="20" grpId="0"/>
      <p:bldP spid="21" grpId="0"/>
      <p:bldP spid="25" grpId="0" animBg="1"/>
      <p:bldP spid="27" grpId="0"/>
      <p:bldP spid="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4A1BE0E-8561-4767-BF00-F5DEC9B7E683}"/>
              </a:ext>
            </a:extLst>
          </p:cNvPr>
          <p:cNvSpPr/>
          <p:nvPr/>
        </p:nvSpPr>
        <p:spPr>
          <a:xfrm>
            <a:off x="7885784" y="1851660"/>
            <a:ext cx="3657600" cy="260604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TextBox 5">
            <a:extLst>
              <a:ext uri="{FF2B5EF4-FFF2-40B4-BE49-F238E27FC236}">
                <a16:creationId xmlns:a16="http://schemas.microsoft.com/office/drawing/2014/main" id="{C1098889-F4F9-45AC-B02F-1EECF8B1EB87}"/>
              </a:ext>
            </a:extLst>
          </p:cNvPr>
          <p:cNvSpPr txBox="1"/>
          <p:nvPr/>
        </p:nvSpPr>
        <p:spPr>
          <a:xfrm>
            <a:off x="571500" y="1682844"/>
            <a:ext cx="3594637" cy="3416320"/>
          </a:xfrm>
          <a:prstGeom prst="rect">
            <a:avLst/>
          </a:prstGeom>
          <a:noFill/>
        </p:spPr>
        <p:txBody>
          <a:bodyPr wrap="square" rtlCol="0">
            <a:spAutoFit/>
          </a:bodyPr>
          <a:lstStyle/>
          <a:p>
            <a:pPr algn="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FOR</a:t>
            </a:r>
          </a:p>
          <a:p>
            <a:pPr algn="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PLEA</a:t>
            </a:r>
          </a:p>
          <a:p>
            <a:pPr algn="r"/>
            <a:r>
              <a:rPr lang="en-US" sz="54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SURE</a:t>
            </a:r>
          </a:p>
        </p:txBody>
      </p:sp>
      <p:sp>
        <p:nvSpPr>
          <p:cNvPr id="7" name="TextBox 6">
            <a:extLst>
              <a:ext uri="{FF2B5EF4-FFF2-40B4-BE49-F238E27FC236}">
                <a16:creationId xmlns:a16="http://schemas.microsoft.com/office/drawing/2014/main" id="{344A45C7-91E9-48B7-A790-0A7B7F4FD037}"/>
              </a:ext>
            </a:extLst>
          </p:cNvPr>
          <p:cNvSpPr txBox="1"/>
          <p:nvPr/>
        </p:nvSpPr>
        <p:spPr>
          <a:xfrm>
            <a:off x="874160" y="4968359"/>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8" name="Rectangle 7">
            <a:extLst>
              <a:ext uri="{FF2B5EF4-FFF2-40B4-BE49-F238E27FC236}">
                <a16:creationId xmlns:a16="http://schemas.microsoft.com/office/drawing/2014/main" id="{2C0691AB-DAA0-45C2-83C7-F9E8CEC719F0}"/>
              </a:ext>
            </a:extLst>
          </p:cNvPr>
          <p:cNvSpPr/>
          <p:nvPr/>
        </p:nvSpPr>
        <p:spPr>
          <a:xfrm>
            <a:off x="8307091" y="2339072"/>
            <a:ext cx="2814985" cy="1631216"/>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9" name="TextBox 8">
            <a:extLst>
              <a:ext uri="{FF2B5EF4-FFF2-40B4-BE49-F238E27FC236}">
                <a16:creationId xmlns:a16="http://schemas.microsoft.com/office/drawing/2014/main" id="{1AEC9BF0-2D19-4FCB-8E1B-A5AC17708B4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99285E0-6DE8-4A1F-A246-D95C02C6A48C}"/>
              </a:ext>
            </a:extLst>
          </p:cNvPr>
          <p:cNvSpPr>
            <a:spLocks noGrp="1"/>
          </p:cNvSpPr>
          <p:nvPr>
            <p:ph type="pic" sz="quarter" idx="32"/>
          </p:nvPr>
        </p:nvSpPr>
        <p:spPr/>
      </p:sp>
    </p:spTree>
    <p:extLst>
      <p:ext uri="{BB962C8B-B14F-4D97-AF65-F5344CB8AC3E}">
        <p14:creationId xmlns:p14="http://schemas.microsoft.com/office/powerpoint/2010/main" val="395240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right)">
                                      <p:cBhvr>
                                        <p:cTn id="13" dur="500"/>
                                        <p:tgtEl>
                                          <p:spTgt spid="6"/>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up)">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12A84BE3-0D18-4524-954C-E23CACE8FCED}"/>
              </a:ext>
            </a:extLst>
          </p:cNvPr>
          <p:cNvSpPr txBox="1"/>
          <p:nvPr/>
        </p:nvSpPr>
        <p:spPr>
          <a:xfrm>
            <a:off x="2011597" y="624641"/>
            <a:ext cx="8168803"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PICTURE</a:t>
            </a:r>
          </a:p>
        </p:txBody>
      </p:sp>
      <p:sp>
        <p:nvSpPr>
          <p:cNvPr id="18" name="TextBox 17">
            <a:extLst>
              <a:ext uri="{FF2B5EF4-FFF2-40B4-BE49-F238E27FC236}">
                <a16:creationId xmlns:a16="http://schemas.microsoft.com/office/drawing/2014/main" id="{96DC0B41-3FA6-41C9-92CB-841057E2A550}"/>
              </a:ext>
            </a:extLst>
          </p:cNvPr>
          <p:cNvSpPr txBox="1"/>
          <p:nvPr/>
        </p:nvSpPr>
        <p:spPr>
          <a:xfrm>
            <a:off x="4499248" y="1201722"/>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9" name="TextBox 18">
            <a:extLst>
              <a:ext uri="{FF2B5EF4-FFF2-40B4-BE49-F238E27FC236}">
                <a16:creationId xmlns:a16="http://schemas.microsoft.com/office/drawing/2014/main" id="{9359DECE-C4C6-426F-B3E0-02BD1EFD8857}"/>
              </a:ext>
            </a:extLst>
          </p:cNvPr>
          <p:cNvSpPr txBox="1"/>
          <p:nvPr/>
        </p:nvSpPr>
        <p:spPr>
          <a:xfrm>
            <a:off x="4371982" y="6450990"/>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DC1E807A-E37D-45EE-A33F-7E9B0D8FF461}"/>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F00AF87D-F9B7-4EBB-8A2E-6182AFD696F8}"/>
              </a:ext>
            </a:extLst>
          </p:cNvPr>
          <p:cNvSpPr>
            <a:spLocks noGrp="1"/>
          </p:cNvSpPr>
          <p:nvPr>
            <p:ph type="pic" sz="quarter" idx="14"/>
          </p:nvPr>
        </p:nvSpPr>
        <p:spPr/>
      </p:sp>
      <p:sp>
        <p:nvSpPr>
          <p:cNvPr id="7" name="Picture Placeholder 6">
            <a:extLst>
              <a:ext uri="{FF2B5EF4-FFF2-40B4-BE49-F238E27FC236}">
                <a16:creationId xmlns:a16="http://schemas.microsoft.com/office/drawing/2014/main" id="{16F47B24-2A66-47E7-A8B9-A8734EC8BB31}"/>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001E3BD4-E35D-4681-BEDC-1FC08EBC5D15}"/>
              </a:ext>
            </a:extLst>
          </p:cNvPr>
          <p:cNvSpPr>
            <a:spLocks noGrp="1"/>
          </p:cNvSpPr>
          <p:nvPr>
            <p:ph type="pic" sz="quarter" idx="16"/>
          </p:nvPr>
        </p:nvSpPr>
        <p:spPr/>
      </p:sp>
      <p:sp>
        <p:nvSpPr>
          <p:cNvPr id="15" name="Picture Placeholder 14">
            <a:extLst>
              <a:ext uri="{FF2B5EF4-FFF2-40B4-BE49-F238E27FC236}">
                <a16:creationId xmlns:a16="http://schemas.microsoft.com/office/drawing/2014/main" id="{DFDC5065-ECFD-4623-B76C-64407E8EFDBF}"/>
              </a:ext>
            </a:extLst>
          </p:cNvPr>
          <p:cNvSpPr>
            <a:spLocks noGrp="1"/>
          </p:cNvSpPr>
          <p:nvPr>
            <p:ph type="pic" sz="quarter" idx="17"/>
          </p:nvPr>
        </p:nvSpPr>
        <p:spPr/>
      </p:sp>
    </p:spTree>
    <p:extLst>
      <p:ext uri="{BB962C8B-B14F-4D97-AF65-F5344CB8AC3E}">
        <p14:creationId xmlns:p14="http://schemas.microsoft.com/office/powerpoint/2010/main" val="131217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CB7D1A7-02F5-4C47-B9F7-D28187C0F5F9}"/>
              </a:ext>
            </a:extLst>
          </p:cNvPr>
          <p:cNvSpPr txBox="1"/>
          <p:nvPr/>
        </p:nvSpPr>
        <p:spPr>
          <a:xfrm>
            <a:off x="2763988" y="1594884"/>
            <a:ext cx="3594637"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SNOWY</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MOMENT</a:t>
            </a:r>
          </a:p>
        </p:txBody>
      </p:sp>
      <p:sp>
        <p:nvSpPr>
          <p:cNvPr id="6" name="TextBox 5">
            <a:extLst>
              <a:ext uri="{FF2B5EF4-FFF2-40B4-BE49-F238E27FC236}">
                <a16:creationId xmlns:a16="http://schemas.microsoft.com/office/drawing/2014/main" id="{841D79FC-DDE5-4F76-A65D-A7F81341C5DD}"/>
              </a:ext>
            </a:extLst>
          </p:cNvPr>
          <p:cNvSpPr txBox="1"/>
          <p:nvPr/>
        </p:nvSpPr>
        <p:spPr>
          <a:xfrm>
            <a:off x="3165122" y="3039842"/>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8" name="Rectangle 7">
            <a:extLst>
              <a:ext uri="{FF2B5EF4-FFF2-40B4-BE49-F238E27FC236}">
                <a16:creationId xmlns:a16="http://schemas.microsoft.com/office/drawing/2014/main" id="{3A0AAF72-31C6-47E7-AC7A-C37E60BEF44E}"/>
              </a:ext>
            </a:extLst>
          </p:cNvPr>
          <p:cNvSpPr/>
          <p:nvPr/>
        </p:nvSpPr>
        <p:spPr>
          <a:xfrm>
            <a:off x="956603" y="4850186"/>
            <a:ext cx="5402022"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9" name="TextBox 8">
            <a:extLst>
              <a:ext uri="{FF2B5EF4-FFF2-40B4-BE49-F238E27FC236}">
                <a16:creationId xmlns:a16="http://schemas.microsoft.com/office/drawing/2014/main" id="{B6FF1156-68F9-4272-A600-70241318399F}"/>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4A4E639-0814-4451-A4AB-24107232A055}"/>
              </a:ext>
            </a:extLst>
          </p:cNvPr>
          <p:cNvSpPr>
            <a:spLocks noGrp="1"/>
          </p:cNvSpPr>
          <p:nvPr>
            <p:ph type="pic" sz="quarter" idx="16"/>
          </p:nvPr>
        </p:nvSpPr>
        <p:spPr/>
      </p:sp>
    </p:spTree>
    <p:extLst>
      <p:ext uri="{BB962C8B-B14F-4D97-AF65-F5344CB8AC3E}">
        <p14:creationId xmlns:p14="http://schemas.microsoft.com/office/powerpoint/2010/main" val="289673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right)">
                                      <p:cBhvr>
                                        <p:cTn id="10" dur="500"/>
                                        <p:tgtEl>
                                          <p:spTgt spid="6"/>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right)">
                                      <p:cBhvr>
                                        <p:cTn id="13" dur="500"/>
                                        <p:tgtEl>
                                          <p:spTgt spid="8"/>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right)">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C0750C-85C2-4E48-9256-2CC1A8590A93}"/>
              </a:ext>
            </a:extLst>
          </p:cNvPr>
          <p:cNvSpPr/>
          <p:nvPr/>
        </p:nvSpPr>
        <p:spPr>
          <a:xfrm>
            <a:off x="3446581" y="3713870"/>
            <a:ext cx="5298831" cy="314412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a:extLst>
              <a:ext uri="{FF2B5EF4-FFF2-40B4-BE49-F238E27FC236}">
                <a16:creationId xmlns:a16="http://schemas.microsoft.com/office/drawing/2014/main" id="{14E50388-E662-4968-B20B-1997760083E4}"/>
              </a:ext>
            </a:extLst>
          </p:cNvPr>
          <p:cNvSpPr/>
          <p:nvPr/>
        </p:nvSpPr>
        <p:spPr>
          <a:xfrm>
            <a:off x="3794109" y="4874931"/>
            <a:ext cx="4603779" cy="86177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7" name="TextBox 6">
            <a:extLst>
              <a:ext uri="{FF2B5EF4-FFF2-40B4-BE49-F238E27FC236}">
                <a16:creationId xmlns:a16="http://schemas.microsoft.com/office/drawing/2014/main" id="{42FD0C50-090B-418F-8BEA-67EA92E3B73A}"/>
              </a:ext>
            </a:extLst>
          </p:cNvPr>
          <p:cNvSpPr txBox="1"/>
          <p:nvPr/>
        </p:nvSpPr>
        <p:spPr>
          <a:xfrm>
            <a:off x="4514509" y="1943801"/>
            <a:ext cx="3162981" cy="1200329"/>
          </a:xfrm>
          <a:prstGeom prst="rect">
            <a:avLst/>
          </a:prstGeom>
          <a:noFill/>
        </p:spPr>
        <p:txBody>
          <a:bodyPr wrap="square" rtlCol="0">
            <a:spAutoFit/>
          </a:bodyPr>
          <a:lstStyle/>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MOMENT</a:t>
            </a:r>
          </a:p>
        </p:txBody>
      </p:sp>
      <p:sp>
        <p:nvSpPr>
          <p:cNvPr id="8" name="TextBox 7">
            <a:extLst>
              <a:ext uri="{FF2B5EF4-FFF2-40B4-BE49-F238E27FC236}">
                <a16:creationId xmlns:a16="http://schemas.microsoft.com/office/drawing/2014/main" id="{3FCCFBC3-F3F4-4B70-A996-28A2A9CCE1D9}"/>
              </a:ext>
            </a:extLst>
          </p:cNvPr>
          <p:cNvSpPr txBox="1"/>
          <p:nvPr/>
        </p:nvSpPr>
        <p:spPr>
          <a:xfrm>
            <a:off x="4499249" y="3013325"/>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TextBox 8">
            <a:extLst>
              <a:ext uri="{FF2B5EF4-FFF2-40B4-BE49-F238E27FC236}">
                <a16:creationId xmlns:a16="http://schemas.microsoft.com/office/drawing/2014/main" id="{DFB84620-BB32-4812-8630-6D1D5F1919F4}"/>
              </a:ext>
            </a:extLst>
          </p:cNvPr>
          <p:cNvSpPr txBox="1"/>
          <p:nvPr/>
        </p:nvSpPr>
        <p:spPr>
          <a:xfrm>
            <a:off x="4371980"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7CE3CB6-4E31-4280-9119-0EC316E2A4B8}"/>
              </a:ext>
            </a:extLst>
          </p:cNvPr>
          <p:cNvSpPr>
            <a:spLocks noGrp="1"/>
          </p:cNvSpPr>
          <p:nvPr>
            <p:ph type="pic" sz="quarter" idx="10"/>
          </p:nvPr>
        </p:nvSpPr>
        <p:spPr/>
      </p:sp>
    </p:spTree>
    <p:extLst>
      <p:ext uri="{BB962C8B-B14F-4D97-AF65-F5344CB8AC3E}">
        <p14:creationId xmlns:p14="http://schemas.microsoft.com/office/powerpoint/2010/main" val="309561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86B50E-F207-4D10-B861-7EF95529998E}"/>
              </a:ext>
            </a:extLst>
          </p:cNvPr>
          <p:cNvSpPr/>
          <p:nvPr/>
        </p:nvSpPr>
        <p:spPr>
          <a:xfrm>
            <a:off x="554171" y="546172"/>
            <a:ext cx="11083658" cy="576565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a:extLst>
              <a:ext uri="{FF2B5EF4-FFF2-40B4-BE49-F238E27FC236}">
                <a16:creationId xmlns:a16="http://schemas.microsoft.com/office/drawing/2014/main" id="{F7BDC32D-40C7-41CF-95D7-A2E827C3566E}"/>
              </a:ext>
            </a:extLst>
          </p:cNvPr>
          <p:cNvSpPr txBox="1"/>
          <p:nvPr/>
        </p:nvSpPr>
        <p:spPr>
          <a:xfrm>
            <a:off x="7362256" y="4338061"/>
            <a:ext cx="3594637"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TEAM</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LEADERS</a:t>
            </a:r>
          </a:p>
        </p:txBody>
      </p:sp>
      <p:sp>
        <p:nvSpPr>
          <p:cNvPr id="7" name="TextBox 6">
            <a:extLst>
              <a:ext uri="{FF2B5EF4-FFF2-40B4-BE49-F238E27FC236}">
                <a16:creationId xmlns:a16="http://schemas.microsoft.com/office/drawing/2014/main" id="{0D335EB3-9900-443F-88EA-787DB507C07F}"/>
              </a:ext>
            </a:extLst>
          </p:cNvPr>
          <p:cNvSpPr txBox="1"/>
          <p:nvPr/>
        </p:nvSpPr>
        <p:spPr>
          <a:xfrm>
            <a:off x="7763390" y="5783019"/>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CED558CA-4AF5-450C-A8CC-EF19556047B8}"/>
              </a:ext>
            </a:extLst>
          </p:cNvPr>
          <p:cNvSpPr/>
          <p:nvPr/>
        </p:nvSpPr>
        <p:spPr>
          <a:xfrm>
            <a:off x="1364566" y="4457700"/>
            <a:ext cx="5491143"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cxnSp>
        <p:nvCxnSpPr>
          <p:cNvPr id="10" name="Straight Connector 9">
            <a:extLst>
              <a:ext uri="{FF2B5EF4-FFF2-40B4-BE49-F238E27FC236}">
                <a16:creationId xmlns:a16="http://schemas.microsoft.com/office/drawing/2014/main" id="{9F580032-FE54-4867-AC33-70D0F7B14825}"/>
              </a:ext>
            </a:extLst>
          </p:cNvPr>
          <p:cNvCxnSpPr/>
          <p:nvPr/>
        </p:nvCxnSpPr>
        <p:spPr>
          <a:xfrm flipH="1">
            <a:off x="2630972" y="2118235"/>
            <a:ext cx="4044915" cy="0"/>
          </a:xfrm>
          <a:prstGeom prst="line">
            <a:avLst/>
          </a:prstGeom>
          <a:ln w="63500" cap="rnd" cmpd="sng">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966E539-CC2F-4AA1-A1A5-56DB5F9338B7}"/>
              </a:ext>
            </a:extLst>
          </p:cNvPr>
          <p:cNvCxnSpPr/>
          <p:nvPr/>
        </p:nvCxnSpPr>
        <p:spPr>
          <a:xfrm flipH="1">
            <a:off x="3308889" y="2502021"/>
            <a:ext cx="3366998" cy="0"/>
          </a:xfrm>
          <a:prstGeom prst="line">
            <a:avLst/>
          </a:prstGeom>
          <a:ln w="63500" cap="rnd" cmpd="sng">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8122ACD-14D8-4A0B-91EE-1FFF63661EE8}"/>
              </a:ext>
            </a:extLst>
          </p:cNvPr>
          <p:cNvSpPr txBox="1"/>
          <p:nvPr/>
        </p:nvSpPr>
        <p:spPr>
          <a:xfrm flipH="1">
            <a:off x="1364566" y="2161734"/>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Leadership</a:t>
            </a:r>
          </a:p>
        </p:txBody>
      </p:sp>
      <p:cxnSp>
        <p:nvCxnSpPr>
          <p:cNvPr id="13" name="Straight Connector 12">
            <a:extLst>
              <a:ext uri="{FF2B5EF4-FFF2-40B4-BE49-F238E27FC236}">
                <a16:creationId xmlns:a16="http://schemas.microsoft.com/office/drawing/2014/main" id="{89FC2F7F-1193-44D0-8885-202607041334}"/>
              </a:ext>
            </a:extLst>
          </p:cNvPr>
          <p:cNvCxnSpPr/>
          <p:nvPr/>
        </p:nvCxnSpPr>
        <p:spPr>
          <a:xfrm flipH="1">
            <a:off x="4212780" y="2885040"/>
            <a:ext cx="2463106" cy="0"/>
          </a:xfrm>
          <a:prstGeom prst="line">
            <a:avLst/>
          </a:prstGeom>
          <a:ln w="63500" cap="rnd"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E75D99A-0E16-4183-8EA6-529C0BE9E564}"/>
              </a:ext>
            </a:extLst>
          </p:cNvPr>
          <p:cNvSpPr txBox="1"/>
          <p:nvPr/>
        </p:nvSpPr>
        <p:spPr>
          <a:xfrm flipH="1">
            <a:off x="1364566" y="2544753"/>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Spot View</a:t>
            </a:r>
          </a:p>
        </p:txBody>
      </p:sp>
      <p:cxnSp>
        <p:nvCxnSpPr>
          <p:cNvPr id="15" name="Straight Connector 14">
            <a:extLst>
              <a:ext uri="{FF2B5EF4-FFF2-40B4-BE49-F238E27FC236}">
                <a16:creationId xmlns:a16="http://schemas.microsoft.com/office/drawing/2014/main" id="{EC8E4D6A-3D97-4D9F-8A42-6B4BCEC30799}"/>
              </a:ext>
            </a:extLst>
          </p:cNvPr>
          <p:cNvCxnSpPr/>
          <p:nvPr/>
        </p:nvCxnSpPr>
        <p:spPr>
          <a:xfrm flipH="1">
            <a:off x="2630972" y="3250880"/>
            <a:ext cx="4044915" cy="0"/>
          </a:xfrm>
          <a:prstGeom prst="line">
            <a:avLst/>
          </a:prstGeom>
          <a:ln w="63500" cap="rnd" cmpd="sng">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979B0F8-E34C-4B7C-8561-C8516663D993}"/>
              </a:ext>
            </a:extLst>
          </p:cNvPr>
          <p:cNvSpPr txBox="1"/>
          <p:nvPr/>
        </p:nvSpPr>
        <p:spPr>
          <a:xfrm flipH="1">
            <a:off x="1364566" y="2936073"/>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Navigation</a:t>
            </a:r>
          </a:p>
        </p:txBody>
      </p:sp>
      <p:sp>
        <p:nvSpPr>
          <p:cNvPr id="17" name="TextBox 16">
            <a:extLst>
              <a:ext uri="{FF2B5EF4-FFF2-40B4-BE49-F238E27FC236}">
                <a16:creationId xmlns:a16="http://schemas.microsoft.com/office/drawing/2014/main" id="{459E7413-E66C-4677-AD27-43851CFEC6CD}"/>
              </a:ext>
            </a:extLst>
          </p:cNvPr>
          <p:cNvSpPr txBox="1"/>
          <p:nvPr/>
        </p:nvSpPr>
        <p:spPr>
          <a:xfrm flipH="1">
            <a:off x="1364566" y="1777948"/>
            <a:ext cx="5491143" cy="292366"/>
          </a:xfrm>
          <a:prstGeom prst="rect">
            <a:avLst/>
          </a:prstGeom>
          <a:noFill/>
        </p:spPr>
        <p:txBody>
          <a:bodyPr wrap="square" lIns="121899" tIns="60949" rIns="121899" bIns="60949" rtlCol="0">
            <a:spAutoFit/>
          </a:bodyPr>
          <a:lstStyle/>
          <a:p>
            <a:pPr algn="r"/>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Tracking</a:t>
            </a:r>
          </a:p>
        </p:txBody>
      </p:sp>
      <p:sp>
        <p:nvSpPr>
          <p:cNvPr id="18" name="TextBox 17">
            <a:extLst>
              <a:ext uri="{FF2B5EF4-FFF2-40B4-BE49-F238E27FC236}">
                <a16:creationId xmlns:a16="http://schemas.microsoft.com/office/drawing/2014/main" id="{C8B9EC8F-D505-49EA-8CE9-D0CC3137FF03}"/>
              </a:ext>
            </a:extLst>
          </p:cNvPr>
          <p:cNvSpPr txBox="1"/>
          <p:nvPr/>
        </p:nvSpPr>
        <p:spPr>
          <a:xfrm flipH="1">
            <a:off x="1884783" y="1932792"/>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100%</a:t>
            </a:r>
          </a:p>
        </p:txBody>
      </p:sp>
      <p:sp>
        <p:nvSpPr>
          <p:cNvPr id="19" name="TextBox 18">
            <a:extLst>
              <a:ext uri="{FF2B5EF4-FFF2-40B4-BE49-F238E27FC236}">
                <a16:creationId xmlns:a16="http://schemas.microsoft.com/office/drawing/2014/main" id="{2EEDD979-786C-4BAF-AC40-E1BAFB95614C}"/>
              </a:ext>
            </a:extLst>
          </p:cNvPr>
          <p:cNvSpPr txBox="1"/>
          <p:nvPr/>
        </p:nvSpPr>
        <p:spPr>
          <a:xfrm flipH="1">
            <a:off x="2562702" y="2339082"/>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80%</a:t>
            </a:r>
          </a:p>
        </p:txBody>
      </p:sp>
      <p:sp>
        <p:nvSpPr>
          <p:cNvPr id="20" name="TextBox 19">
            <a:extLst>
              <a:ext uri="{FF2B5EF4-FFF2-40B4-BE49-F238E27FC236}">
                <a16:creationId xmlns:a16="http://schemas.microsoft.com/office/drawing/2014/main" id="{49812149-D97B-470F-8B7B-416921E1653C}"/>
              </a:ext>
            </a:extLst>
          </p:cNvPr>
          <p:cNvSpPr txBox="1"/>
          <p:nvPr/>
        </p:nvSpPr>
        <p:spPr>
          <a:xfrm flipH="1">
            <a:off x="3466594" y="2725077"/>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60%</a:t>
            </a:r>
          </a:p>
        </p:txBody>
      </p:sp>
      <p:sp>
        <p:nvSpPr>
          <p:cNvPr id="21" name="TextBox 20">
            <a:extLst>
              <a:ext uri="{FF2B5EF4-FFF2-40B4-BE49-F238E27FC236}">
                <a16:creationId xmlns:a16="http://schemas.microsoft.com/office/drawing/2014/main" id="{8F1B37E0-2AA2-439A-9940-D17975479EC8}"/>
              </a:ext>
            </a:extLst>
          </p:cNvPr>
          <p:cNvSpPr txBox="1"/>
          <p:nvPr/>
        </p:nvSpPr>
        <p:spPr>
          <a:xfrm flipH="1">
            <a:off x="1884783" y="3090917"/>
            <a:ext cx="1807784" cy="292366"/>
          </a:xfrm>
          <a:prstGeom prst="rect">
            <a:avLst/>
          </a:prstGeom>
          <a:noFill/>
        </p:spPr>
        <p:txBody>
          <a:bodyPr wrap="square" lIns="121899" tIns="60949" rIns="121899" bIns="60949" rtlCol="0">
            <a:spAutoFit/>
          </a:bodyPr>
          <a:lstStyle/>
          <a:p>
            <a:r>
              <a:rPr lang="en-JM" sz="1100" dirty="0">
                <a:solidFill>
                  <a:schemeClr val="tx2">
                    <a:lumMod val="65000"/>
                    <a:lumOff val="35000"/>
                  </a:schemeClr>
                </a:solidFill>
                <a:latin typeface="Poppins" panose="00000500000000000000" pitchFamily="50" charset="0"/>
                <a:ea typeface="Lato" charset="0"/>
                <a:cs typeface="Poppins" panose="00000500000000000000" pitchFamily="50" charset="0"/>
              </a:rPr>
              <a:t>100%</a:t>
            </a:r>
          </a:p>
        </p:txBody>
      </p:sp>
      <p:sp>
        <p:nvSpPr>
          <p:cNvPr id="23" name="TextBox 22">
            <a:extLst>
              <a:ext uri="{FF2B5EF4-FFF2-40B4-BE49-F238E27FC236}">
                <a16:creationId xmlns:a16="http://schemas.microsoft.com/office/drawing/2014/main" id="{38C15ACB-6730-4A1F-A481-1C9DF61660DF}"/>
              </a:ext>
            </a:extLst>
          </p:cNvPr>
          <p:cNvSpPr txBox="1"/>
          <p:nvPr/>
        </p:nvSpPr>
        <p:spPr>
          <a:xfrm>
            <a:off x="781069" y="6044629"/>
            <a:ext cx="3448031" cy="246221"/>
          </a:xfrm>
          <a:prstGeom prst="rect">
            <a:avLst/>
          </a:prstGeom>
          <a:noFill/>
        </p:spPr>
        <p:txBody>
          <a:bodyPr wrap="square" rtlCol="0">
            <a:spAutoFit/>
          </a:bodyPr>
          <a:lstStyle/>
          <a:p>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AC3C751-7881-44ED-BEC4-F5D592600BE4}"/>
              </a:ext>
            </a:extLst>
          </p:cNvPr>
          <p:cNvSpPr>
            <a:spLocks noGrp="1"/>
          </p:cNvSpPr>
          <p:nvPr>
            <p:ph type="pic" sz="quarter" idx="10"/>
          </p:nvPr>
        </p:nvSpPr>
        <p:spPr/>
      </p:sp>
    </p:spTree>
    <p:extLst>
      <p:ext uri="{BB962C8B-B14F-4D97-AF65-F5344CB8AC3E}">
        <p14:creationId xmlns:p14="http://schemas.microsoft.com/office/powerpoint/2010/main" val="145808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right)">
                                      <p:cBhvr>
                                        <p:cTn id="13" dur="500"/>
                                        <p:tgtEl>
                                          <p:spTgt spid="6"/>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par>
                                <p:cTn id="20" presetID="22" presetClass="entr" presetSubtype="2"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right)">
                                      <p:cBhvr>
                                        <p:cTn id="22" dur="500"/>
                                        <p:tgtEl>
                                          <p:spTgt spid="10"/>
                                        </p:tgtEl>
                                      </p:cBhvr>
                                    </p:animEffect>
                                  </p:childTnLst>
                                </p:cTn>
                              </p:par>
                              <p:par>
                                <p:cTn id="23" presetID="22" presetClass="entr" presetSubtype="2"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right)">
                                      <p:cBhvr>
                                        <p:cTn id="25" dur="500"/>
                                        <p:tgtEl>
                                          <p:spTgt spid="11"/>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right)">
                                      <p:cBhvr>
                                        <p:cTn id="28" dur="500"/>
                                        <p:tgtEl>
                                          <p:spTgt spid="12"/>
                                        </p:tgtEl>
                                      </p:cBhvr>
                                    </p:animEffect>
                                  </p:childTnLst>
                                </p:cTn>
                              </p:par>
                              <p:par>
                                <p:cTn id="29" presetID="22" presetClass="entr" presetSubtype="2"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right)">
                                      <p:cBhvr>
                                        <p:cTn id="34" dur="500"/>
                                        <p:tgtEl>
                                          <p:spTgt spid="14"/>
                                        </p:tgtEl>
                                      </p:cBhvr>
                                    </p:animEffect>
                                  </p:childTnLst>
                                </p:cTn>
                              </p:par>
                              <p:par>
                                <p:cTn id="35" presetID="22" presetClass="entr" presetSubtype="2"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right)">
                                      <p:cBhvr>
                                        <p:cTn id="37" dur="500"/>
                                        <p:tgtEl>
                                          <p:spTgt spid="15"/>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right)">
                                      <p:cBhvr>
                                        <p:cTn id="40" dur="500"/>
                                        <p:tgtEl>
                                          <p:spTgt spid="16"/>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right)">
                                      <p:cBhvr>
                                        <p:cTn id="43" dur="500"/>
                                        <p:tgtEl>
                                          <p:spTgt spid="17"/>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right)">
                                      <p:cBhvr>
                                        <p:cTn id="46" dur="500"/>
                                        <p:tgtEl>
                                          <p:spTgt spid="18"/>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right)">
                                      <p:cBhvr>
                                        <p:cTn id="49" dur="500"/>
                                        <p:tgtEl>
                                          <p:spTgt spid="19"/>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right)">
                                      <p:cBhvr>
                                        <p:cTn id="52" dur="500"/>
                                        <p:tgtEl>
                                          <p:spTgt spid="20"/>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right)">
                                      <p:cBhvr>
                                        <p:cTn id="55" dur="500"/>
                                        <p:tgtEl>
                                          <p:spTgt spid="21"/>
                                        </p:tgtEl>
                                      </p:cBhvr>
                                    </p:animEffect>
                                  </p:childTnLst>
                                </p:cTn>
                              </p:par>
                              <p:par>
                                <p:cTn id="56" presetID="22" presetClass="entr" presetSubtype="2"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2" grpId="0"/>
      <p:bldP spid="14" grpId="0"/>
      <p:bldP spid="16" grpId="0"/>
      <p:bldP spid="17" grpId="0"/>
      <p:bldP spid="18" grpId="0"/>
      <p:bldP spid="19" grpId="0"/>
      <p:bldP spid="20" grpId="0"/>
      <p:bldP spid="21" grpId="0"/>
      <p:bldP spid="2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68BB985-C92C-4C6E-946C-48A304FBF873}"/>
              </a:ext>
            </a:extLst>
          </p:cNvPr>
          <p:cNvSpPr/>
          <p:nvPr/>
        </p:nvSpPr>
        <p:spPr>
          <a:xfrm flipV="1">
            <a:off x="700088" y="0"/>
            <a:ext cx="10791824" cy="36576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a:extLst>
              <a:ext uri="{FF2B5EF4-FFF2-40B4-BE49-F238E27FC236}">
                <a16:creationId xmlns:a16="http://schemas.microsoft.com/office/drawing/2014/main" id="{16A93B11-62BB-4255-94B0-26C71E54748A}"/>
              </a:ext>
            </a:extLst>
          </p:cNvPr>
          <p:cNvSpPr txBox="1"/>
          <p:nvPr/>
        </p:nvSpPr>
        <p:spPr>
          <a:xfrm>
            <a:off x="2011597" y="794166"/>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MEET FANTASTIC DUO</a:t>
            </a:r>
          </a:p>
        </p:txBody>
      </p:sp>
      <p:sp>
        <p:nvSpPr>
          <p:cNvPr id="10" name="TextBox 9">
            <a:extLst>
              <a:ext uri="{FF2B5EF4-FFF2-40B4-BE49-F238E27FC236}">
                <a16:creationId xmlns:a16="http://schemas.microsoft.com/office/drawing/2014/main" id="{9F3F6CF5-9ECE-4CD2-A071-15DDED7C339F}"/>
              </a:ext>
            </a:extLst>
          </p:cNvPr>
          <p:cNvSpPr txBox="1"/>
          <p:nvPr/>
        </p:nvSpPr>
        <p:spPr>
          <a:xfrm>
            <a:off x="4499248" y="1371247"/>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596B3CB3-47C1-42C3-B13B-85C7867F8CB6}"/>
              </a:ext>
            </a:extLst>
          </p:cNvPr>
          <p:cNvSpPr/>
          <p:nvPr/>
        </p:nvSpPr>
        <p:spPr>
          <a:xfrm>
            <a:off x="1052590" y="3409657"/>
            <a:ext cx="2069432" cy="427121"/>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12" name="TextBox 11">
            <a:extLst>
              <a:ext uri="{FF2B5EF4-FFF2-40B4-BE49-F238E27FC236}">
                <a16:creationId xmlns:a16="http://schemas.microsoft.com/office/drawing/2014/main" id="{C764D544-E35D-4A50-B674-D295D92EC792}"/>
              </a:ext>
            </a:extLst>
          </p:cNvPr>
          <p:cNvSpPr txBox="1"/>
          <p:nvPr/>
        </p:nvSpPr>
        <p:spPr>
          <a:xfrm>
            <a:off x="1163892" y="3509704"/>
            <a:ext cx="1846827" cy="307777"/>
          </a:xfrm>
          <a:prstGeom prst="rect">
            <a:avLst/>
          </a:prstGeom>
          <a:noFill/>
        </p:spPr>
        <p:txBody>
          <a:bodyPr wrap="square" rtlCol="0">
            <a:spAutoFit/>
          </a:bodyPr>
          <a:lstStyle/>
          <a:p>
            <a:pPr algn="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Natalia Hilary</a:t>
            </a:r>
          </a:p>
        </p:txBody>
      </p:sp>
      <p:sp>
        <p:nvSpPr>
          <p:cNvPr id="13" name="Rectangle 12">
            <a:extLst>
              <a:ext uri="{FF2B5EF4-FFF2-40B4-BE49-F238E27FC236}">
                <a16:creationId xmlns:a16="http://schemas.microsoft.com/office/drawing/2014/main" id="{5FE72D6A-B490-44A7-BC7E-44CC9C0470A7}"/>
              </a:ext>
            </a:extLst>
          </p:cNvPr>
          <p:cNvSpPr/>
          <p:nvPr/>
        </p:nvSpPr>
        <p:spPr>
          <a:xfrm>
            <a:off x="9069979" y="3409657"/>
            <a:ext cx="2069432" cy="42712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14" name="TextBox 13">
            <a:extLst>
              <a:ext uri="{FF2B5EF4-FFF2-40B4-BE49-F238E27FC236}">
                <a16:creationId xmlns:a16="http://schemas.microsoft.com/office/drawing/2014/main" id="{5ED10B57-BAF3-471C-A3BB-AE4D38004931}"/>
              </a:ext>
            </a:extLst>
          </p:cNvPr>
          <p:cNvSpPr txBox="1"/>
          <p:nvPr/>
        </p:nvSpPr>
        <p:spPr>
          <a:xfrm>
            <a:off x="9181281" y="3509704"/>
            <a:ext cx="1846827" cy="307777"/>
          </a:xfrm>
          <a:prstGeom prst="rect">
            <a:avLst/>
          </a:prstGeom>
          <a:noFill/>
        </p:spPr>
        <p:txBody>
          <a:bodyPr wrap="square" rtlCol="0">
            <a:spAutoFit/>
          </a:bodyPr>
          <a:lstStyle/>
          <a:p>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Frans  </a:t>
            </a:r>
            <a:r>
              <a:rPr lang="en-US" sz="1400" b="1" dirty="0" err="1">
                <a:solidFill>
                  <a:schemeClr val="bg1"/>
                </a:solidFill>
                <a:latin typeface="Poppins" panose="00000500000000000000" pitchFamily="50" charset="0"/>
                <a:ea typeface="Linux Libertine" panose="02000503000000000000" pitchFamily="2" charset="0"/>
                <a:cs typeface="Poppins" panose="00000500000000000000" pitchFamily="50" charset="0"/>
              </a:rPr>
              <a:t>Hotta</a:t>
            </a:r>
            <a:endPar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endParaRPr>
          </a:p>
        </p:txBody>
      </p:sp>
      <p:sp>
        <p:nvSpPr>
          <p:cNvPr id="15" name="Rectangle 14">
            <a:extLst>
              <a:ext uri="{FF2B5EF4-FFF2-40B4-BE49-F238E27FC236}">
                <a16:creationId xmlns:a16="http://schemas.microsoft.com/office/drawing/2014/main" id="{193AFF36-8F57-4B9A-9DF6-2A8F1BFC4766}"/>
              </a:ext>
            </a:extLst>
          </p:cNvPr>
          <p:cNvSpPr/>
          <p:nvPr/>
        </p:nvSpPr>
        <p:spPr>
          <a:xfrm>
            <a:off x="717452" y="3959899"/>
            <a:ext cx="2293267" cy="86177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a:t>
            </a:r>
          </a:p>
        </p:txBody>
      </p:sp>
      <p:sp>
        <p:nvSpPr>
          <p:cNvPr id="16" name="Rectangle 15">
            <a:extLst>
              <a:ext uri="{FF2B5EF4-FFF2-40B4-BE49-F238E27FC236}">
                <a16:creationId xmlns:a16="http://schemas.microsoft.com/office/drawing/2014/main" id="{42A0BDEC-5CE2-48A2-8138-25E0A47B1244}"/>
              </a:ext>
            </a:extLst>
          </p:cNvPr>
          <p:cNvSpPr/>
          <p:nvPr/>
        </p:nvSpPr>
        <p:spPr>
          <a:xfrm>
            <a:off x="9181281" y="3959899"/>
            <a:ext cx="2293267" cy="861774"/>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cs typeface="Poppins" panose="00000500000000000000" pitchFamily="50" charset="0"/>
              </a:rPr>
              <a:t>Leverage agile frameworks to provide a robust synopsis for high level overviews. Iterative approaches to corporate.</a:t>
            </a:r>
          </a:p>
        </p:txBody>
      </p:sp>
      <p:cxnSp>
        <p:nvCxnSpPr>
          <p:cNvPr id="17" name="Straight Connector 16">
            <a:extLst>
              <a:ext uri="{FF2B5EF4-FFF2-40B4-BE49-F238E27FC236}">
                <a16:creationId xmlns:a16="http://schemas.microsoft.com/office/drawing/2014/main" id="{6B0446E8-62F1-4AD1-B7E1-C23EE0CC4A93}"/>
              </a:ext>
            </a:extLst>
          </p:cNvPr>
          <p:cNvCxnSpPr>
            <a:cxnSpLocks/>
          </p:cNvCxnSpPr>
          <p:nvPr/>
        </p:nvCxnSpPr>
        <p:spPr>
          <a:xfrm flipV="1">
            <a:off x="2703291" y="5725331"/>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39BC537-2E88-4B8A-8BBD-AF3CF5B8FFAC}"/>
              </a:ext>
            </a:extLst>
          </p:cNvPr>
          <p:cNvCxnSpPr>
            <a:cxnSpLocks/>
          </p:cNvCxnSpPr>
          <p:nvPr/>
        </p:nvCxnSpPr>
        <p:spPr>
          <a:xfrm>
            <a:off x="3287042" y="5725330"/>
            <a:ext cx="2166917" cy="0"/>
          </a:xfrm>
          <a:prstGeom prst="line">
            <a:avLst/>
          </a:prstGeom>
          <a:ln w="228600" cap="rnd" cmpd="sng">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C78E9AD-C81E-42A2-856D-20D061F6F570}"/>
              </a:ext>
            </a:extLst>
          </p:cNvPr>
          <p:cNvSpPr txBox="1"/>
          <p:nvPr/>
        </p:nvSpPr>
        <p:spPr>
          <a:xfrm>
            <a:off x="3830109" y="5348264"/>
            <a:ext cx="1721604" cy="276977"/>
          </a:xfrm>
          <a:prstGeom prst="rect">
            <a:avLst/>
          </a:prstGeom>
          <a:noFill/>
        </p:spPr>
        <p:txBody>
          <a:bodyPr wrap="square" lIns="121899" tIns="60949" rIns="121899" bIns="60949" rtlCol="0">
            <a:spAutoFit/>
          </a:bodyPr>
          <a:lstStyle/>
          <a:p>
            <a:pPr algn="r"/>
            <a:r>
              <a:rPr lang="en-JM" sz="1000" dirty="0">
                <a:solidFill>
                  <a:schemeClr val="tx2">
                    <a:lumMod val="50000"/>
                    <a:lumOff val="50000"/>
                  </a:schemeClr>
                </a:solidFill>
                <a:latin typeface="Poppins" panose="00000500000000000000" pitchFamily="50" charset="0"/>
                <a:ea typeface="Lato" charset="0"/>
                <a:cs typeface="Poppins" panose="00000500000000000000" pitchFamily="50" charset="0"/>
              </a:rPr>
              <a:t>Design Graphic</a:t>
            </a:r>
          </a:p>
        </p:txBody>
      </p:sp>
      <p:sp>
        <p:nvSpPr>
          <p:cNvPr id="20" name="TextBox 19">
            <a:extLst>
              <a:ext uri="{FF2B5EF4-FFF2-40B4-BE49-F238E27FC236}">
                <a16:creationId xmlns:a16="http://schemas.microsoft.com/office/drawing/2014/main" id="{821FCC82-87B9-4810-B617-040E221ADC47}"/>
              </a:ext>
            </a:extLst>
          </p:cNvPr>
          <p:cNvSpPr txBox="1"/>
          <p:nvPr/>
        </p:nvSpPr>
        <p:spPr>
          <a:xfrm>
            <a:off x="1694000" y="5594536"/>
            <a:ext cx="753272" cy="261588"/>
          </a:xfrm>
          <a:prstGeom prst="rect">
            <a:avLst/>
          </a:prstGeom>
          <a:noFill/>
        </p:spPr>
        <p:txBody>
          <a:bodyPr wrap="square" lIns="121899" tIns="60949" rIns="121899" bIns="60949" rtlCol="0">
            <a:spAutoFit/>
          </a:bodyPr>
          <a:lstStyle/>
          <a:p>
            <a:pPr algn="r"/>
            <a:r>
              <a:rPr lang="en-JM" sz="900" dirty="0">
                <a:solidFill>
                  <a:schemeClr val="tx2">
                    <a:lumMod val="50000"/>
                    <a:lumOff val="50000"/>
                  </a:schemeClr>
                </a:solidFill>
                <a:latin typeface="Poppins" panose="00000500000000000000" pitchFamily="50" charset="0"/>
                <a:ea typeface="Lato" charset="0"/>
                <a:cs typeface="Poppins" panose="00000500000000000000" pitchFamily="50" charset="0"/>
              </a:rPr>
              <a:t>85%</a:t>
            </a:r>
          </a:p>
        </p:txBody>
      </p:sp>
      <p:cxnSp>
        <p:nvCxnSpPr>
          <p:cNvPr id="21" name="Straight Connector 20">
            <a:extLst>
              <a:ext uri="{FF2B5EF4-FFF2-40B4-BE49-F238E27FC236}">
                <a16:creationId xmlns:a16="http://schemas.microsoft.com/office/drawing/2014/main" id="{62779BF8-8A70-4A43-B8C1-C49798C0CE26}"/>
              </a:ext>
            </a:extLst>
          </p:cNvPr>
          <p:cNvCxnSpPr>
            <a:cxnSpLocks/>
          </p:cNvCxnSpPr>
          <p:nvPr/>
        </p:nvCxnSpPr>
        <p:spPr>
          <a:xfrm flipV="1">
            <a:off x="6738041" y="5730606"/>
            <a:ext cx="2750668" cy="20988"/>
          </a:xfrm>
          <a:prstGeom prst="line">
            <a:avLst/>
          </a:prstGeom>
          <a:ln w="228600" cap="rnd"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6A68F0A-8E6E-4B95-802C-2E5AC4E0D211}"/>
              </a:ext>
            </a:extLst>
          </p:cNvPr>
          <p:cNvCxnSpPr>
            <a:cxnSpLocks/>
          </p:cNvCxnSpPr>
          <p:nvPr/>
        </p:nvCxnSpPr>
        <p:spPr>
          <a:xfrm>
            <a:off x="6738041" y="5730605"/>
            <a:ext cx="2166917" cy="0"/>
          </a:xfrm>
          <a:prstGeom prst="line">
            <a:avLst/>
          </a:prstGeom>
          <a:ln w="228600" cap="rnd"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3DE840F8-D1C8-472A-AB66-CE88BCC6473A}"/>
              </a:ext>
            </a:extLst>
          </p:cNvPr>
          <p:cNvSpPr txBox="1"/>
          <p:nvPr/>
        </p:nvSpPr>
        <p:spPr>
          <a:xfrm>
            <a:off x="6511275" y="5353539"/>
            <a:ext cx="1721604" cy="276977"/>
          </a:xfrm>
          <a:prstGeom prst="rect">
            <a:avLst/>
          </a:prstGeom>
          <a:noFill/>
        </p:spPr>
        <p:txBody>
          <a:bodyPr wrap="square" lIns="121899" tIns="60949" rIns="121899" bIns="60949" rtlCol="0">
            <a:spAutoFit/>
          </a:bodyPr>
          <a:lstStyle/>
          <a:p>
            <a:r>
              <a:rPr lang="en-JM" sz="1000" dirty="0">
                <a:solidFill>
                  <a:schemeClr val="tx2">
                    <a:lumMod val="50000"/>
                    <a:lumOff val="50000"/>
                  </a:schemeClr>
                </a:solidFill>
                <a:latin typeface="Poppins" panose="00000500000000000000" pitchFamily="50" charset="0"/>
                <a:ea typeface="Lato" charset="0"/>
                <a:cs typeface="Poppins" panose="00000500000000000000" pitchFamily="50" charset="0"/>
              </a:rPr>
              <a:t>Design Graphic</a:t>
            </a:r>
          </a:p>
        </p:txBody>
      </p:sp>
      <p:sp>
        <p:nvSpPr>
          <p:cNvPr id="24" name="TextBox 23">
            <a:extLst>
              <a:ext uri="{FF2B5EF4-FFF2-40B4-BE49-F238E27FC236}">
                <a16:creationId xmlns:a16="http://schemas.microsoft.com/office/drawing/2014/main" id="{8514D791-05EE-4706-9704-AB9142CD23DF}"/>
              </a:ext>
            </a:extLst>
          </p:cNvPr>
          <p:cNvSpPr txBox="1"/>
          <p:nvPr/>
        </p:nvSpPr>
        <p:spPr>
          <a:xfrm>
            <a:off x="9742572" y="5599811"/>
            <a:ext cx="753272" cy="261588"/>
          </a:xfrm>
          <a:prstGeom prst="rect">
            <a:avLst/>
          </a:prstGeom>
          <a:noFill/>
        </p:spPr>
        <p:txBody>
          <a:bodyPr wrap="square" lIns="121899" tIns="60949" rIns="121899" bIns="60949" rtlCol="0">
            <a:spAutoFit/>
          </a:bodyPr>
          <a:lstStyle/>
          <a:p>
            <a:r>
              <a:rPr lang="en-JM" sz="900" dirty="0">
                <a:solidFill>
                  <a:schemeClr val="tx2">
                    <a:lumMod val="50000"/>
                    <a:lumOff val="50000"/>
                  </a:schemeClr>
                </a:solidFill>
                <a:latin typeface="Poppins" panose="00000500000000000000" pitchFamily="50" charset="0"/>
                <a:ea typeface="Lato" charset="0"/>
                <a:cs typeface="Poppins" panose="00000500000000000000" pitchFamily="50" charset="0"/>
              </a:rPr>
              <a:t>85%</a:t>
            </a:r>
          </a:p>
        </p:txBody>
      </p:sp>
      <p:sp>
        <p:nvSpPr>
          <p:cNvPr id="25" name="TextBox 24">
            <a:extLst>
              <a:ext uri="{FF2B5EF4-FFF2-40B4-BE49-F238E27FC236}">
                <a16:creationId xmlns:a16="http://schemas.microsoft.com/office/drawing/2014/main" id="{4C904897-F453-47FF-B618-1480B966EF29}"/>
              </a:ext>
            </a:extLst>
          </p:cNvPr>
          <p:cNvSpPr txBox="1"/>
          <p:nvPr/>
        </p:nvSpPr>
        <p:spPr>
          <a:xfrm>
            <a:off x="4373468" y="623077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2C636E2A-7776-425A-B6DC-5CD06F78DB0F}"/>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52E35BF9-A744-4171-9A26-FB2910867338}"/>
              </a:ext>
            </a:extLst>
          </p:cNvPr>
          <p:cNvSpPr>
            <a:spLocks noGrp="1"/>
          </p:cNvSpPr>
          <p:nvPr>
            <p:ph type="pic" sz="quarter" idx="11"/>
          </p:nvPr>
        </p:nvSpPr>
        <p:spPr/>
      </p:sp>
    </p:spTree>
    <p:extLst>
      <p:ext uri="{BB962C8B-B14F-4D97-AF65-F5344CB8AC3E}">
        <p14:creationId xmlns:p14="http://schemas.microsoft.com/office/powerpoint/2010/main" val="351427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1000"/>
                                        <p:tgtEl>
                                          <p:spTgt spid="25"/>
                                        </p:tgtEl>
                                      </p:cBhvr>
                                    </p:animEffect>
                                    <p:anim calcmode="lin" valueType="num">
                                      <p:cBhvr>
                                        <p:cTn id="24" dur="1000" fill="hold"/>
                                        <p:tgtEl>
                                          <p:spTgt spid="25"/>
                                        </p:tgtEl>
                                        <p:attrNameLst>
                                          <p:attrName>ppt_x</p:attrName>
                                        </p:attrNameLst>
                                      </p:cBhvr>
                                      <p:tavLst>
                                        <p:tav tm="0">
                                          <p:val>
                                            <p:strVal val="#ppt_x"/>
                                          </p:val>
                                        </p:tav>
                                        <p:tav tm="100000">
                                          <p:val>
                                            <p:strVal val="#ppt_x"/>
                                          </p:val>
                                        </p:tav>
                                      </p:tavLst>
                                    </p:anim>
                                    <p:anim calcmode="lin" valueType="num">
                                      <p:cBhvr>
                                        <p:cTn id="25" dur="1000" fill="hold"/>
                                        <p:tgtEl>
                                          <p:spTgt spid="25"/>
                                        </p:tgtEl>
                                        <p:attrNameLst>
                                          <p:attrName>ppt_y</p:attrName>
                                        </p:attrNameLst>
                                      </p:cBhvr>
                                      <p:tavLst>
                                        <p:tav tm="0">
                                          <p:val>
                                            <p:strVal val="#ppt_y+.1"/>
                                          </p:val>
                                        </p:tav>
                                        <p:tav tm="100000">
                                          <p:val>
                                            <p:strVal val="#ppt_y"/>
                                          </p:val>
                                        </p:tav>
                                      </p:tavLst>
                                    </p:anim>
                                  </p:childTnLst>
                                </p:cTn>
                              </p:par>
                              <p:par>
                                <p:cTn id="26" presetID="22" presetClass="entr" presetSubtype="2"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right)">
                                      <p:cBhvr>
                                        <p:cTn id="28" dur="500"/>
                                        <p:tgtEl>
                                          <p:spTgt spid="11"/>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right)">
                                      <p:cBhvr>
                                        <p:cTn id="31" dur="500"/>
                                        <p:tgtEl>
                                          <p:spTgt spid="12"/>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right)">
                                      <p:cBhvr>
                                        <p:cTn id="34" dur="500"/>
                                        <p:tgtEl>
                                          <p:spTgt spid="15"/>
                                        </p:tgtEl>
                                      </p:cBhvr>
                                    </p:animEffect>
                                  </p:childTnLst>
                                </p:cTn>
                              </p:par>
                              <p:par>
                                <p:cTn id="35" presetID="22" presetClass="entr" presetSubtype="2"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par>
                                <p:cTn id="38" presetID="22" presetClass="entr" presetSubtype="2" fill="hold"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right)">
                                      <p:cBhvr>
                                        <p:cTn id="40" dur="500"/>
                                        <p:tgtEl>
                                          <p:spTgt spid="18"/>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right)">
                                      <p:cBhvr>
                                        <p:cTn id="43" dur="500"/>
                                        <p:tgtEl>
                                          <p:spTgt spid="19"/>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right)">
                                      <p:cBhvr>
                                        <p:cTn id="46" dur="500"/>
                                        <p:tgtEl>
                                          <p:spTgt spid="2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left)">
                                      <p:cBhvr>
                                        <p:cTn id="55" dur="500"/>
                                        <p:tgtEl>
                                          <p:spTgt spid="16"/>
                                        </p:tgtEl>
                                      </p:cBhvr>
                                    </p:animEffect>
                                  </p:childTnLst>
                                </p:cTn>
                              </p:par>
                              <p:par>
                                <p:cTn id="56" presetID="22" presetClass="entr" presetSubtype="8" fill="hold"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left)">
                                      <p:cBhvr>
                                        <p:cTn id="58" dur="500"/>
                                        <p:tgtEl>
                                          <p:spTgt spid="21"/>
                                        </p:tgtEl>
                                      </p:cBhvr>
                                    </p:animEffect>
                                  </p:childTnLst>
                                </p:cTn>
                              </p:par>
                              <p:par>
                                <p:cTn id="59" presetID="22" presetClass="entr" presetSubtype="8" fill="hold" nodeType="with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wipe(left)">
                                      <p:cBhvr>
                                        <p:cTn id="61" dur="500"/>
                                        <p:tgtEl>
                                          <p:spTgt spid="22"/>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left)">
                                      <p:cBhvr>
                                        <p:cTn id="64" dur="500"/>
                                        <p:tgtEl>
                                          <p:spTgt spid="2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9" grpId="0"/>
      <p:bldP spid="10" grpId="0"/>
      <p:bldP spid="11" grpId="0" animBg="1"/>
      <p:bldP spid="12" grpId="0"/>
      <p:bldP spid="13" grpId="0" animBg="1"/>
      <p:bldP spid="14" grpId="0"/>
      <p:bldP spid="15" grpId="0"/>
      <p:bldP spid="16" grpId="0"/>
      <p:bldP spid="19" grpId="0"/>
      <p:bldP spid="20" grpId="0"/>
      <p:bldP spid="23" grpId="0"/>
      <p:bldP spid="24" grpId="0"/>
      <p:bldP spid="2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211BE7F-1C43-4F3D-A045-8A8AEC8569C2}"/>
              </a:ext>
            </a:extLst>
          </p:cNvPr>
          <p:cNvSpPr/>
          <p:nvPr/>
        </p:nvSpPr>
        <p:spPr>
          <a:xfrm>
            <a:off x="996459" y="1181393"/>
            <a:ext cx="7500427" cy="213858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8B79CB0-23EC-4DCB-BE95-84958C249A00}"/>
              </a:ext>
            </a:extLst>
          </p:cNvPr>
          <p:cNvSpPr txBox="1"/>
          <p:nvPr/>
        </p:nvSpPr>
        <p:spPr>
          <a:xfrm>
            <a:off x="4393809" y="1585117"/>
            <a:ext cx="3162981" cy="1200329"/>
          </a:xfrm>
          <a:prstGeom prst="rect">
            <a:avLst/>
          </a:prstGeom>
          <a:noFill/>
        </p:spPr>
        <p:txBody>
          <a:bodyPr wrap="square" rtlCol="0">
            <a:spAutoFit/>
          </a:bodyPr>
          <a:lstStyle/>
          <a:p>
            <a:r>
              <a:rPr lang="en-US" sz="3600" spc="600" dirty="0">
                <a:solidFill>
                  <a:schemeClr val="bg1"/>
                </a:solidFill>
                <a:latin typeface="Merriweather" panose="00000500000000000000" pitchFamily="50" charset="0"/>
                <a:ea typeface="Roboto" panose="02000000000000000000" pitchFamily="2" charset="0"/>
                <a:cs typeface="Lato" charset="0"/>
              </a:rPr>
              <a:t>WINTER</a:t>
            </a:r>
          </a:p>
          <a:p>
            <a:r>
              <a:rPr lang="en-US" sz="3600" spc="600" dirty="0">
                <a:solidFill>
                  <a:schemeClr val="bg1"/>
                </a:solidFill>
                <a:latin typeface="Merriweather" panose="00000500000000000000" pitchFamily="50" charset="0"/>
                <a:ea typeface="Roboto" panose="02000000000000000000" pitchFamily="2" charset="0"/>
                <a:cs typeface="Lato" charset="0"/>
              </a:rPr>
              <a:t>PLANS</a:t>
            </a:r>
          </a:p>
        </p:txBody>
      </p:sp>
      <p:sp>
        <p:nvSpPr>
          <p:cNvPr id="10" name="TextBox 9">
            <a:extLst>
              <a:ext uri="{FF2B5EF4-FFF2-40B4-BE49-F238E27FC236}">
                <a16:creationId xmlns:a16="http://schemas.microsoft.com/office/drawing/2014/main" id="{FEB0DC78-54C0-49FA-9815-A40F22AFCBE5}"/>
              </a:ext>
            </a:extLst>
          </p:cNvPr>
          <p:cNvSpPr txBox="1"/>
          <p:nvPr/>
        </p:nvSpPr>
        <p:spPr>
          <a:xfrm>
            <a:off x="4393809" y="2654641"/>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2" name="Rectangle: Rounded Corners 11">
            <a:extLst>
              <a:ext uri="{FF2B5EF4-FFF2-40B4-BE49-F238E27FC236}">
                <a16:creationId xmlns:a16="http://schemas.microsoft.com/office/drawing/2014/main" id="{7EF48FB9-5C3A-45D0-ABDD-49B803ACEB57}"/>
              </a:ext>
            </a:extLst>
          </p:cNvPr>
          <p:cNvSpPr/>
          <p:nvPr/>
        </p:nvSpPr>
        <p:spPr>
          <a:xfrm>
            <a:off x="5990560" y="3668881"/>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13" name="TextBox 12">
            <a:extLst>
              <a:ext uri="{FF2B5EF4-FFF2-40B4-BE49-F238E27FC236}">
                <a16:creationId xmlns:a16="http://schemas.microsoft.com/office/drawing/2014/main" id="{65034D1B-FE25-44E1-9066-F50EB39757AD}"/>
              </a:ext>
            </a:extLst>
          </p:cNvPr>
          <p:cNvSpPr txBox="1"/>
          <p:nvPr/>
        </p:nvSpPr>
        <p:spPr>
          <a:xfrm>
            <a:off x="6714835" y="3630781"/>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HOLIDAY</a:t>
            </a:r>
          </a:p>
        </p:txBody>
      </p:sp>
      <p:sp>
        <p:nvSpPr>
          <p:cNvPr id="14" name="7 CuadroTexto">
            <a:extLst>
              <a:ext uri="{FF2B5EF4-FFF2-40B4-BE49-F238E27FC236}">
                <a16:creationId xmlns:a16="http://schemas.microsoft.com/office/drawing/2014/main" id="{6D9EBE47-DDED-410A-A93B-1F95B1CFC874}"/>
              </a:ext>
            </a:extLst>
          </p:cNvPr>
          <p:cNvSpPr txBox="1"/>
          <p:nvPr/>
        </p:nvSpPr>
        <p:spPr>
          <a:xfrm>
            <a:off x="6714835" y="3969335"/>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16" name="TextBox 15">
            <a:extLst>
              <a:ext uri="{FF2B5EF4-FFF2-40B4-BE49-F238E27FC236}">
                <a16:creationId xmlns:a16="http://schemas.microsoft.com/office/drawing/2014/main" id="{9AF546D8-7223-4777-A3BF-69972ED8D4BA}"/>
              </a:ext>
            </a:extLst>
          </p:cNvPr>
          <p:cNvSpPr txBox="1"/>
          <p:nvPr/>
        </p:nvSpPr>
        <p:spPr>
          <a:xfrm>
            <a:off x="6028463" y="3771723"/>
            <a:ext cx="482994"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01</a:t>
            </a:r>
          </a:p>
        </p:txBody>
      </p:sp>
      <p:sp>
        <p:nvSpPr>
          <p:cNvPr id="19" name="Rectangle: Rounded Corners 18">
            <a:extLst>
              <a:ext uri="{FF2B5EF4-FFF2-40B4-BE49-F238E27FC236}">
                <a16:creationId xmlns:a16="http://schemas.microsoft.com/office/drawing/2014/main" id="{36059251-C49E-4BFF-9322-F4C476E15BCD}"/>
              </a:ext>
            </a:extLst>
          </p:cNvPr>
          <p:cNvSpPr/>
          <p:nvPr/>
        </p:nvSpPr>
        <p:spPr>
          <a:xfrm>
            <a:off x="5990560" y="4831323"/>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20" name="TextBox 19">
            <a:extLst>
              <a:ext uri="{FF2B5EF4-FFF2-40B4-BE49-F238E27FC236}">
                <a16:creationId xmlns:a16="http://schemas.microsoft.com/office/drawing/2014/main" id="{15C35B5E-216D-4C57-8CEF-88075006DFB2}"/>
              </a:ext>
            </a:extLst>
          </p:cNvPr>
          <p:cNvSpPr txBox="1"/>
          <p:nvPr/>
        </p:nvSpPr>
        <p:spPr>
          <a:xfrm>
            <a:off x="6714835" y="4793223"/>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WARM YOURSELF</a:t>
            </a:r>
          </a:p>
        </p:txBody>
      </p:sp>
      <p:sp>
        <p:nvSpPr>
          <p:cNvPr id="21" name="7 CuadroTexto">
            <a:extLst>
              <a:ext uri="{FF2B5EF4-FFF2-40B4-BE49-F238E27FC236}">
                <a16:creationId xmlns:a16="http://schemas.microsoft.com/office/drawing/2014/main" id="{62CF74CA-3AB1-4992-94AD-10489C90CF79}"/>
              </a:ext>
            </a:extLst>
          </p:cNvPr>
          <p:cNvSpPr txBox="1"/>
          <p:nvPr/>
        </p:nvSpPr>
        <p:spPr>
          <a:xfrm>
            <a:off x="6714835" y="5131777"/>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22" name="TextBox 21">
            <a:extLst>
              <a:ext uri="{FF2B5EF4-FFF2-40B4-BE49-F238E27FC236}">
                <a16:creationId xmlns:a16="http://schemas.microsoft.com/office/drawing/2014/main" id="{2D9ECBAF-7DF1-49B3-A1DA-45D655C880F5}"/>
              </a:ext>
            </a:extLst>
          </p:cNvPr>
          <p:cNvSpPr txBox="1"/>
          <p:nvPr/>
        </p:nvSpPr>
        <p:spPr>
          <a:xfrm>
            <a:off x="6009512" y="4934165"/>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03</a:t>
            </a:r>
          </a:p>
        </p:txBody>
      </p:sp>
      <p:sp>
        <p:nvSpPr>
          <p:cNvPr id="31" name="Rectangle: Rounded Corners 30">
            <a:extLst>
              <a:ext uri="{FF2B5EF4-FFF2-40B4-BE49-F238E27FC236}">
                <a16:creationId xmlns:a16="http://schemas.microsoft.com/office/drawing/2014/main" id="{4F3BB4C7-8520-49A1-B4B6-EEE36633A23F}"/>
              </a:ext>
            </a:extLst>
          </p:cNvPr>
          <p:cNvSpPr/>
          <p:nvPr/>
        </p:nvSpPr>
        <p:spPr>
          <a:xfrm>
            <a:off x="8850344" y="3668881"/>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32" name="TextBox 31">
            <a:extLst>
              <a:ext uri="{FF2B5EF4-FFF2-40B4-BE49-F238E27FC236}">
                <a16:creationId xmlns:a16="http://schemas.microsoft.com/office/drawing/2014/main" id="{91DC79D7-3ADD-4605-8217-E27BC7E7C70A}"/>
              </a:ext>
            </a:extLst>
          </p:cNvPr>
          <p:cNvSpPr txBox="1"/>
          <p:nvPr/>
        </p:nvSpPr>
        <p:spPr>
          <a:xfrm>
            <a:off x="9574619" y="3630781"/>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SHOPPING</a:t>
            </a:r>
          </a:p>
        </p:txBody>
      </p:sp>
      <p:sp>
        <p:nvSpPr>
          <p:cNvPr id="33" name="7 CuadroTexto">
            <a:extLst>
              <a:ext uri="{FF2B5EF4-FFF2-40B4-BE49-F238E27FC236}">
                <a16:creationId xmlns:a16="http://schemas.microsoft.com/office/drawing/2014/main" id="{A65AD541-2154-4320-A5B0-0C5A245C15CA}"/>
              </a:ext>
            </a:extLst>
          </p:cNvPr>
          <p:cNvSpPr txBox="1"/>
          <p:nvPr/>
        </p:nvSpPr>
        <p:spPr>
          <a:xfrm>
            <a:off x="9574619" y="3969335"/>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4" name="TextBox 33">
            <a:extLst>
              <a:ext uri="{FF2B5EF4-FFF2-40B4-BE49-F238E27FC236}">
                <a16:creationId xmlns:a16="http://schemas.microsoft.com/office/drawing/2014/main" id="{B46E72F7-EE59-4E43-B958-51966BA98AD4}"/>
              </a:ext>
            </a:extLst>
          </p:cNvPr>
          <p:cNvSpPr txBox="1"/>
          <p:nvPr/>
        </p:nvSpPr>
        <p:spPr>
          <a:xfrm>
            <a:off x="8869295" y="3771723"/>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02</a:t>
            </a:r>
          </a:p>
        </p:txBody>
      </p:sp>
      <p:sp>
        <p:nvSpPr>
          <p:cNvPr id="27" name="Rectangle: Rounded Corners 26">
            <a:extLst>
              <a:ext uri="{FF2B5EF4-FFF2-40B4-BE49-F238E27FC236}">
                <a16:creationId xmlns:a16="http://schemas.microsoft.com/office/drawing/2014/main" id="{22114FD3-427C-4A7C-8E5B-A8374DEDE330}"/>
              </a:ext>
            </a:extLst>
          </p:cNvPr>
          <p:cNvSpPr/>
          <p:nvPr/>
        </p:nvSpPr>
        <p:spPr>
          <a:xfrm>
            <a:off x="8850344" y="4831323"/>
            <a:ext cx="558800" cy="558800"/>
          </a:xfrm>
          <a:prstGeom prst="round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b="1" dirty="0">
              <a:solidFill>
                <a:schemeClr val="bg1"/>
              </a:solidFill>
              <a:latin typeface="Poppins" panose="00000500000000000000" pitchFamily="50" charset="0"/>
              <a:ea typeface="Roboto" panose="02000000000000000000" pitchFamily="2" charset="0"/>
              <a:cs typeface="Poppins" panose="00000500000000000000" pitchFamily="50" charset="0"/>
            </a:endParaRPr>
          </a:p>
        </p:txBody>
      </p:sp>
      <p:sp>
        <p:nvSpPr>
          <p:cNvPr id="28" name="TextBox 27">
            <a:extLst>
              <a:ext uri="{FF2B5EF4-FFF2-40B4-BE49-F238E27FC236}">
                <a16:creationId xmlns:a16="http://schemas.microsoft.com/office/drawing/2014/main" id="{1683F62C-EBB4-476C-837E-3A951EF9A808}"/>
              </a:ext>
            </a:extLst>
          </p:cNvPr>
          <p:cNvSpPr txBox="1"/>
          <p:nvPr/>
        </p:nvSpPr>
        <p:spPr>
          <a:xfrm>
            <a:off x="9574619" y="4793223"/>
            <a:ext cx="1970034"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PLAYING GAME</a:t>
            </a:r>
          </a:p>
        </p:txBody>
      </p:sp>
      <p:sp>
        <p:nvSpPr>
          <p:cNvPr id="29" name="7 CuadroTexto">
            <a:extLst>
              <a:ext uri="{FF2B5EF4-FFF2-40B4-BE49-F238E27FC236}">
                <a16:creationId xmlns:a16="http://schemas.microsoft.com/office/drawing/2014/main" id="{0460F4A0-8C04-4058-A333-CF9B364851E2}"/>
              </a:ext>
            </a:extLst>
          </p:cNvPr>
          <p:cNvSpPr txBox="1"/>
          <p:nvPr/>
        </p:nvSpPr>
        <p:spPr>
          <a:xfrm>
            <a:off x="9574619" y="5131777"/>
            <a:ext cx="1970034"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0" name="TextBox 29">
            <a:extLst>
              <a:ext uri="{FF2B5EF4-FFF2-40B4-BE49-F238E27FC236}">
                <a16:creationId xmlns:a16="http://schemas.microsoft.com/office/drawing/2014/main" id="{56CAF0B3-3DAB-4088-9C0E-02798D92819D}"/>
              </a:ext>
            </a:extLst>
          </p:cNvPr>
          <p:cNvSpPr txBox="1"/>
          <p:nvPr/>
        </p:nvSpPr>
        <p:spPr>
          <a:xfrm>
            <a:off x="8869295" y="4934165"/>
            <a:ext cx="520897" cy="400110"/>
          </a:xfrm>
          <a:prstGeom prst="rect">
            <a:avLst/>
          </a:prstGeom>
          <a:noFill/>
        </p:spPr>
        <p:txBody>
          <a:bodyPr wrap="square" rtlCol="0">
            <a:spAutoFit/>
          </a:bodyPr>
          <a:lstStyle/>
          <a:p>
            <a:pPr algn="ctr"/>
            <a:r>
              <a:rPr lang="en-US" sz="20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04</a:t>
            </a:r>
          </a:p>
        </p:txBody>
      </p:sp>
      <p:sp>
        <p:nvSpPr>
          <p:cNvPr id="35" name="TextBox 34">
            <a:extLst>
              <a:ext uri="{FF2B5EF4-FFF2-40B4-BE49-F238E27FC236}">
                <a16:creationId xmlns:a16="http://schemas.microsoft.com/office/drawing/2014/main" id="{DFBA377E-66FE-4046-9F11-59979F9C15BE}"/>
              </a:ext>
            </a:extLst>
          </p:cNvPr>
          <p:cNvSpPr txBox="1"/>
          <p:nvPr/>
        </p:nvSpPr>
        <p:spPr>
          <a:xfrm>
            <a:off x="8096622" y="618633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4" name="Picture Placeholder 3">
            <a:extLst>
              <a:ext uri="{FF2B5EF4-FFF2-40B4-BE49-F238E27FC236}">
                <a16:creationId xmlns:a16="http://schemas.microsoft.com/office/drawing/2014/main" id="{83BD100A-5AF5-4E68-A8D1-360E47196427}"/>
              </a:ext>
            </a:extLst>
          </p:cNvPr>
          <p:cNvSpPr>
            <a:spLocks noGrp="1"/>
          </p:cNvSpPr>
          <p:nvPr>
            <p:ph type="pic" sz="quarter" idx="10"/>
          </p:nvPr>
        </p:nvSpPr>
        <p:spPr/>
      </p:sp>
    </p:spTree>
    <p:extLst>
      <p:ext uri="{BB962C8B-B14F-4D97-AF65-F5344CB8AC3E}">
        <p14:creationId xmlns:p14="http://schemas.microsoft.com/office/powerpoint/2010/main" val="19616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randombar(vertical)">
                                      <p:cBhvr>
                                        <p:cTn id="21" dur="500"/>
                                        <p:tgtEl>
                                          <p:spTgt spid="12"/>
                                        </p:tgtEl>
                                      </p:cBhvr>
                                    </p:animEffect>
                                  </p:childTnLst>
                                </p:cTn>
                              </p:par>
                              <p:par>
                                <p:cTn id="22" presetID="14" presetClass="entr" presetSubtype="5"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vertical)">
                                      <p:cBhvr>
                                        <p:cTn id="24" dur="500"/>
                                        <p:tgtEl>
                                          <p:spTgt spid="13"/>
                                        </p:tgtEl>
                                      </p:cBhvr>
                                    </p:animEffect>
                                  </p:childTnLst>
                                </p:cTn>
                              </p:par>
                              <p:par>
                                <p:cTn id="25" presetID="14" presetClass="entr" presetSubtype="5"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vertical)">
                                      <p:cBhvr>
                                        <p:cTn id="27" dur="500"/>
                                        <p:tgtEl>
                                          <p:spTgt spid="14"/>
                                        </p:tgtEl>
                                      </p:cBhvr>
                                    </p:animEffect>
                                  </p:childTnLst>
                                </p:cTn>
                              </p:par>
                              <p:par>
                                <p:cTn id="28" presetID="14" presetClass="entr" presetSubtype="5"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randombar(vertical)">
                                      <p:cBhvr>
                                        <p:cTn id="30" dur="500"/>
                                        <p:tgtEl>
                                          <p:spTgt spid="16"/>
                                        </p:tgtEl>
                                      </p:cBhvr>
                                    </p:animEffect>
                                  </p:childTnLst>
                                </p:cTn>
                              </p:par>
                              <p:par>
                                <p:cTn id="31" presetID="14" presetClass="entr" presetSubtype="5"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randombar(vertical)">
                                      <p:cBhvr>
                                        <p:cTn id="33" dur="500"/>
                                        <p:tgtEl>
                                          <p:spTgt spid="19"/>
                                        </p:tgtEl>
                                      </p:cBhvr>
                                    </p:animEffect>
                                  </p:childTnLst>
                                </p:cTn>
                              </p:par>
                              <p:par>
                                <p:cTn id="34" presetID="14" presetClass="entr" presetSubtype="5"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randombar(vertical)">
                                      <p:cBhvr>
                                        <p:cTn id="36" dur="500"/>
                                        <p:tgtEl>
                                          <p:spTgt spid="20"/>
                                        </p:tgtEl>
                                      </p:cBhvr>
                                    </p:animEffect>
                                  </p:childTnLst>
                                </p:cTn>
                              </p:par>
                              <p:par>
                                <p:cTn id="37" presetID="14" presetClass="entr" presetSubtype="5"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randombar(vertical)">
                                      <p:cBhvr>
                                        <p:cTn id="39" dur="500"/>
                                        <p:tgtEl>
                                          <p:spTgt spid="21"/>
                                        </p:tgtEl>
                                      </p:cBhvr>
                                    </p:animEffect>
                                  </p:childTnLst>
                                </p:cTn>
                              </p:par>
                              <p:par>
                                <p:cTn id="40" presetID="14" presetClass="entr" presetSubtype="5"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randombar(vertical)">
                                      <p:cBhvr>
                                        <p:cTn id="42" dur="500"/>
                                        <p:tgtEl>
                                          <p:spTgt spid="22"/>
                                        </p:tgtEl>
                                      </p:cBhvr>
                                    </p:animEffect>
                                  </p:childTnLst>
                                </p:cTn>
                              </p:par>
                              <p:par>
                                <p:cTn id="43" presetID="14" presetClass="entr" presetSubtype="5"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randombar(vertical)">
                                      <p:cBhvr>
                                        <p:cTn id="45" dur="500"/>
                                        <p:tgtEl>
                                          <p:spTgt spid="31"/>
                                        </p:tgtEl>
                                      </p:cBhvr>
                                    </p:animEffect>
                                  </p:childTnLst>
                                </p:cTn>
                              </p:par>
                              <p:par>
                                <p:cTn id="46" presetID="14" presetClass="entr" presetSubtype="5" fill="hold" grpId="0"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randombar(vertical)">
                                      <p:cBhvr>
                                        <p:cTn id="48" dur="500"/>
                                        <p:tgtEl>
                                          <p:spTgt spid="32"/>
                                        </p:tgtEl>
                                      </p:cBhvr>
                                    </p:animEffect>
                                  </p:childTnLst>
                                </p:cTn>
                              </p:par>
                              <p:par>
                                <p:cTn id="49" presetID="14" presetClass="entr" presetSubtype="5"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randombar(vertical)">
                                      <p:cBhvr>
                                        <p:cTn id="51" dur="500"/>
                                        <p:tgtEl>
                                          <p:spTgt spid="33"/>
                                        </p:tgtEl>
                                      </p:cBhvr>
                                    </p:animEffect>
                                  </p:childTnLst>
                                </p:cTn>
                              </p:par>
                              <p:par>
                                <p:cTn id="52" presetID="14" presetClass="entr" presetSubtype="5"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randombar(vertical)">
                                      <p:cBhvr>
                                        <p:cTn id="54" dur="500"/>
                                        <p:tgtEl>
                                          <p:spTgt spid="34"/>
                                        </p:tgtEl>
                                      </p:cBhvr>
                                    </p:animEffect>
                                  </p:childTnLst>
                                </p:cTn>
                              </p:par>
                              <p:par>
                                <p:cTn id="55" presetID="14" presetClass="entr" presetSubtype="5"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randombar(vertical)">
                                      <p:cBhvr>
                                        <p:cTn id="57" dur="500"/>
                                        <p:tgtEl>
                                          <p:spTgt spid="27"/>
                                        </p:tgtEl>
                                      </p:cBhvr>
                                    </p:animEffect>
                                  </p:childTnLst>
                                </p:cTn>
                              </p:par>
                              <p:par>
                                <p:cTn id="58" presetID="14" presetClass="entr" presetSubtype="5"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randombar(vertical)">
                                      <p:cBhvr>
                                        <p:cTn id="60" dur="500"/>
                                        <p:tgtEl>
                                          <p:spTgt spid="28"/>
                                        </p:tgtEl>
                                      </p:cBhvr>
                                    </p:animEffect>
                                  </p:childTnLst>
                                </p:cTn>
                              </p:par>
                              <p:par>
                                <p:cTn id="61" presetID="14" presetClass="entr" presetSubtype="5"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randombar(vertical)">
                                      <p:cBhvr>
                                        <p:cTn id="63" dur="500"/>
                                        <p:tgtEl>
                                          <p:spTgt spid="29"/>
                                        </p:tgtEl>
                                      </p:cBhvr>
                                    </p:animEffect>
                                  </p:childTnLst>
                                </p:cTn>
                              </p:par>
                              <p:par>
                                <p:cTn id="64" presetID="14" presetClass="entr" presetSubtype="5"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randombar(vertical)">
                                      <p:cBhvr>
                                        <p:cTn id="66" dur="500"/>
                                        <p:tgtEl>
                                          <p:spTgt spid="30"/>
                                        </p:tgtEl>
                                      </p:cBhvr>
                                    </p:animEffect>
                                  </p:childTnLst>
                                </p:cTn>
                              </p:par>
                              <p:par>
                                <p:cTn id="67" presetID="14" presetClass="entr" presetSubtype="5"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randombar(vertical)">
                                      <p:cBhvr>
                                        <p:cTn id="6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P spid="10" grpId="0"/>
      <p:bldP spid="12" grpId="0" animBg="1"/>
      <p:bldP spid="13" grpId="0"/>
      <p:bldP spid="14" grpId="0"/>
      <p:bldP spid="16" grpId="0"/>
      <p:bldP spid="19" grpId="0" animBg="1"/>
      <p:bldP spid="20" grpId="0"/>
      <p:bldP spid="21" grpId="0"/>
      <p:bldP spid="22" grpId="0"/>
      <p:bldP spid="31" grpId="0" animBg="1"/>
      <p:bldP spid="32" grpId="0"/>
      <p:bldP spid="33" grpId="0"/>
      <p:bldP spid="34" grpId="0"/>
      <p:bldP spid="27" grpId="0" animBg="1"/>
      <p:bldP spid="28" grpId="0"/>
      <p:bldP spid="29" grpId="0"/>
      <p:bldP spid="30" grpId="0"/>
      <p:bldP spid="3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34">
            <a:extLst>
              <a:ext uri="{FF2B5EF4-FFF2-40B4-BE49-F238E27FC236}">
                <a16:creationId xmlns:a16="http://schemas.microsoft.com/office/drawing/2014/main" id="{A589B7AF-64FC-43CB-893B-6628E7775278}"/>
              </a:ext>
            </a:extLst>
          </p:cNvPr>
          <p:cNvSpPr/>
          <p:nvPr/>
        </p:nvSpPr>
        <p:spPr>
          <a:xfrm>
            <a:off x="3044496" y="3982673"/>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 name="Freeform 36">
            <a:extLst>
              <a:ext uri="{FF2B5EF4-FFF2-40B4-BE49-F238E27FC236}">
                <a16:creationId xmlns:a16="http://schemas.microsoft.com/office/drawing/2014/main" id="{8923CE0C-29FD-40D1-B60A-DEA2C663FE25}"/>
              </a:ext>
            </a:extLst>
          </p:cNvPr>
          <p:cNvSpPr/>
          <p:nvPr/>
        </p:nvSpPr>
        <p:spPr>
          <a:xfrm flipV="1">
            <a:off x="1104861"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 name="Freeform 37">
            <a:extLst>
              <a:ext uri="{FF2B5EF4-FFF2-40B4-BE49-F238E27FC236}">
                <a16:creationId xmlns:a16="http://schemas.microsoft.com/office/drawing/2014/main" id="{A7CE17EC-3FBA-476D-B83D-189983296AD4}"/>
              </a:ext>
            </a:extLst>
          </p:cNvPr>
          <p:cNvSpPr/>
          <p:nvPr/>
        </p:nvSpPr>
        <p:spPr>
          <a:xfrm>
            <a:off x="6923768" y="3982673"/>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 name="Freeform 46">
            <a:extLst>
              <a:ext uri="{FF2B5EF4-FFF2-40B4-BE49-F238E27FC236}">
                <a16:creationId xmlns:a16="http://schemas.microsoft.com/office/drawing/2014/main" id="{D98D18CF-51D6-4D1C-8134-FFCD9CBC1709}"/>
              </a:ext>
            </a:extLst>
          </p:cNvPr>
          <p:cNvSpPr/>
          <p:nvPr/>
        </p:nvSpPr>
        <p:spPr>
          <a:xfrm flipV="1">
            <a:off x="4984132"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6" name="Freeform 47">
            <a:extLst>
              <a:ext uri="{FF2B5EF4-FFF2-40B4-BE49-F238E27FC236}">
                <a16:creationId xmlns:a16="http://schemas.microsoft.com/office/drawing/2014/main" id="{9EF723CE-56A9-401D-B6CD-371D6F70FEB9}"/>
              </a:ext>
            </a:extLst>
          </p:cNvPr>
          <p:cNvSpPr/>
          <p:nvPr/>
        </p:nvSpPr>
        <p:spPr>
          <a:xfrm flipV="1">
            <a:off x="8863404" y="2875327"/>
            <a:ext cx="2223735"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9" name="Oval 8">
            <a:extLst>
              <a:ext uri="{FF2B5EF4-FFF2-40B4-BE49-F238E27FC236}">
                <a16:creationId xmlns:a16="http://schemas.microsoft.com/office/drawing/2014/main" id="{200600B8-44A4-484B-9278-D131DE6902B1}"/>
              </a:ext>
            </a:extLst>
          </p:cNvPr>
          <p:cNvSpPr>
            <a:spLocks noChangeAspect="1"/>
          </p:cNvSpPr>
          <p:nvPr/>
        </p:nvSpPr>
        <p:spPr>
          <a:xfrm>
            <a:off x="1938133" y="3700362"/>
            <a:ext cx="551992" cy="551992"/>
          </a:xfrm>
          <a:prstGeom prst="ellipse">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0" name="Oval 9">
            <a:extLst>
              <a:ext uri="{FF2B5EF4-FFF2-40B4-BE49-F238E27FC236}">
                <a16:creationId xmlns:a16="http://schemas.microsoft.com/office/drawing/2014/main" id="{F07B741E-EF90-479A-A7AE-BB055936A835}"/>
              </a:ext>
            </a:extLst>
          </p:cNvPr>
          <p:cNvSpPr>
            <a:spLocks noChangeAspect="1"/>
          </p:cNvSpPr>
          <p:nvPr/>
        </p:nvSpPr>
        <p:spPr>
          <a:xfrm>
            <a:off x="3878959" y="3700362"/>
            <a:ext cx="551992" cy="55199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1" name="Oval 10">
            <a:extLst>
              <a:ext uri="{FF2B5EF4-FFF2-40B4-BE49-F238E27FC236}">
                <a16:creationId xmlns:a16="http://schemas.microsoft.com/office/drawing/2014/main" id="{7C7D9461-16D6-4FBC-8EC6-D9AA6902712A}"/>
              </a:ext>
            </a:extLst>
          </p:cNvPr>
          <p:cNvSpPr>
            <a:spLocks noChangeAspect="1"/>
          </p:cNvSpPr>
          <p:nvPr/>
        </p:nvSpPr>
        <p:spPr>
          <a:xfrm>
            <a:off x="5826698" y="3700362"/>
            <a:ext cx="551992" cy="55199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latin typeface="FontAwesome" pitchFamily="2" charset="0"/>
            </a:endParaRPr>
          </a:p>
        </p:txBody>
      </p:sp>
      <p:sp>
        <p:nvSpPr>
          <p:cNvPr id="12" name="Oval 11">
            <a:extLst>
              <a:ext uri="{FF2B5EF4-FFF2-40B4-BE49-F238E27FC236}">
                <a16:creationId xmlns:a16="http://schemas.microsoft.com/office/drawing/2014/main" id="{0A6BAE8B-4B66-4F94-92A1-424C0A58FBC5}"/>
              </a:ext>
            </a:extLst>
          </p:cNvPr>
          <p:cNvSpPr>
            <a:spLocks noChangeAspect="1"/>
          </p:cNvSpPr>
          <p:nvPr/>
        </p:nvSpPr>
        <p:spPr>
          <a:xfrm>
            <a:off x="7752945" y="3700362"/>
            <a:ext cx="551992" cy="55199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rgbClr val="F33745"/>
              </a:solidFill>
              <a:latin typeface="FontAwesome" pitchFamily="2" charset="0"/>
            </a:endParaRPr>
          </a:p>
        </p:txBody>
      </p:sp>
      <p:sp>
        <p:nvSpPr>
          <p:cNvPr id="13" name="Oval 12">
            <a:extLst>
              <a:ext uri="{FF2B5EF4-FFF2-40B4-BE49-F238E27FC236}">
                <a16:creationId xmlns:a16="http://schemas.microsoft.com/office/drawing/2014/main" id="{0EF560C1-6AC8-44C0-B805-7343029090FB}"/>
              </a:ext>
            </a:extLst>
          </p:cNvPr>
          <p:cNvSpPr>
            <a:spLocks noChangeAspect="1"/>
          </p:cNvSpPr>
          <p:nvPr/>
        </p:nvSpPr>
        <p:spPr>
          <a:xfrm>
            <a:off x="9706986" y="3700362"/>
            <a:ext cx="551992" cy="551992"/>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rgbClr val="F33745"/>
              </a:solidFill>
              <a:latin typeface="FontAwesome" pitchFamily="2" charset="0"/>
            </a:endParaRPr>
          </a:p>
        </p:txBody>
      </p:sp>
      <p:sp>
        <p:nvSpPr>
          <p:cNvPr id="22" name="Freeform 128">
            <a:extLst>
              <a:ext uri="{FF2B5EF4-FFF2-40B4-BE49-F238E27FC236}">
                <a16:creationId xmlns:a16="http://schemas.microsoft.com/office/drawing/2014/main" id="{1040B520-114D-46C7-8456-A3B75819B0D1}"/>
              </a:ext>
            </a:extLst>
          </p:cNvPr>
          <p:cNvSpPr>
            <a:spLocks noChangeArrowheads="1"/>
          </p:cNvSpPr>
          <p:nvPr/>
        </p:nvSpPr>
        <p:spPr bwMode="auto">
          <a:xfrm>
            <a:off x="2096585" y="3854160"/>
            <a:ext cx="253674" cy="244395"/>
          </a:xfrm>
          <a:custGeom>
            <a:avLst/>
            <a:gdLst>
              <a:gd name="T0" fmla="*/ 72 w 361"/>
              <a:gd name="T1" fmla="*/ 87 h 347"/>
              <a:gd name="T2" fmla="*/ 29 w 361"/>
              <a:gd name="T3" fmla="*/ 87 h 347"/>
              <a:gd name="T4" fmla="*/ 7 w 361"/>
              <a:gd name="T5" fmla="*/ 94 h 347"/>
              <a:gd name="T6" fmla="*/ 0 w 361"/>
              <a:gd name="T7" fmla="*/ 116 h 347"/>
              <a:gd name="T8" fmla="*/ 0 w 361"/>
              <a:gd name="T9" fmla="*/ 231 h 347"/>
              <a:gd name="T10" fmla="*/ 7 w 361"/>
              <a:gd name="T11" fmla="*/ 252 h 347"/>
              <a:gd name="T12" fmla="*/ 29 w 361"/>
              <a:gd name="T13" fmla="*/ 260 h 347"/>
              <a:gd name="T14" fmla="*/ 202 w 361"/>
              <a:gd name="T15" fmla="*/ 346 h 347"/>
              <a:gd name="T16" fmla="*/ 213 w 361"/>
              <a:gd name="T17" fmla="*/ 342 h 347"/>
              <a:gd name="T18" fmla="*/ 227 w 361"/>
              <a:gd name="T19" fmla="*/ 328 h 347"/>
              <a:gd name="T20" fmla="*/ 231 w 361"/>
              <a:gd name="T21" fmla="*/ 29 h 347"/>
              <a:gd name="T22" fmla="*/ 227 w 361"/>
              <a:gd name="T23" fmla="*/ 18 h 347"/>
              <a:gd name="T24" fmla="*/ 213 w 361"/>
              <a:gd name="T25" fmla="*/ 4 h 347"/>
              <a:gd name="T26" fmla="*/ 72 w 361"/>
              <a:gd name="T27" fmla="*/ 216 h 347"/>
              <a:gd name="T28" fmla="*/ 72 w 361"/>
              <a:gd name="T29" fmla="*/ 223 h 347"/>
              <a:gd name="T30" fmla="*/ 65 w 361"/>
              <a:gd name="T31" fmla="*/ 231 h 347"/>
              <a:gd name="T32" fmla="*/ 43 w 361"/>
              <a:gd name="T33" fmla="*/ 231 h 347"/>
              <a:gd name="T34" fmla="*/ 36 w 361"/>
              <a:gd name="T35" fmla="*/ 231 h 347"/>
              <a:gd name="T36" fmla="*/ 29 w 361"/>
              <a:gd name="T37" fmla="*/ 223 h 347"/>
              <a:gd name="T38" fmla="*/ 29 w 361"/>
              <a:gd name="T39" fmla="*/ 130 h 347"/>
              <a:gd name="T40" fmla="*/ 29 w 361"/>
              <a:gd name="T41" fmla="*/ 122 h 347"/>
              <a:gd name="T42" fmla="*/ 36 w 361"/>
              <a:gd name="T43" fmla="*/ 116 h 347"/>
              <a:gd name="T44" fmla="*/ 57 w 361"/>
              <a:gd name="T45" fmla="*/ 116 h 347"/>
              <a:gd name="T46" fmla="*/ 65 w 361"/>
              <a:gd name="T47" fmla="*/ 116 h 347"/>
              <a:gd name="T48" fmla="*/ 72 w 361"/>
              <a:gd name="T49" fmla="*/ 122 h 347"/>
              <a:gd name="T50" fmla="*/ 72 w 361"/>
              <a:gd name="T51" fmla="*/ 216 h 347"/>
              <a:gd name="T52" fmla="*/ 101 w 361"/>
              <a:gd name="T53" fmla="*/ 252 h 347"/>
              <a:gd name="T54" fmla="*/ 101 w 361"/>
              <a:gd name="T55" fmla="*/ 90 h 347"/>
              <a:gd name="T56" fmla="*/ 202 w 361"/>
              <a:gd name="T57" fmla="*/ 29 h 347"/>
              <a:gd name="T58" fmla="*/ 274 w 361"/>
              <a:gd name="T59" fmla="*/ 72 h 347"/>
              <a:gd name="T60" fmla="*/ 274 w 361"/>
              <a:gd name="T61" fmla="*/ 101 h 347"/>
              <a:gd name="T62" fmla="*/ 313 w 361"/>
              <a:gd name="T63" fmla="*/ 126 h 347"/>
              <a:gd name="T64" fmla="*/ 331 w 361"/>
              <a:gd name="T65" fmla="*/ 159 h 347"/>
              <a:gd name="T66" fmla="*/ 331 w 361"/>
              <a:gd name="T67" fmla="*/ 173 h 347"/>
              <a:gd name="T68" fmla="*/ 328 w 361"/>
              <a:gd name="T69" fmla="*/ 198 h 347"/>
              <a:gd name="T70" fmla="*/ 295 w 361"/>
              <a:gd name="T71" fmla="*/ 234 h 347"/>
              <a:gd name="T72" fmla="*/ 274 w 361"/>
              <a:gd name="T73" fmla="*/ 274 h 347"/>
              <a:gd name="T74" fmla="*/ 292 w 361"/>
              <a:gd name="T75" fmla="*/ 267 h 347"/>
              <a:gd name="T76" fmla="*/ 324 w 361"/>
              <a:gd name="T77" fmla="*/ 252 h 347"/>
              <a:gd name="T78" fmla="*/ 346 w 361"/>
              <a:gd name="T79" fmla="*/ 223 h 347"/>
              <a:gd name="T80" fmla="*/ 360 w 361"/>
              <a:gd name="T81" fmla="*/ 191 h 347"/>
              <a:gd name="T82" fmla="*/ 360 w 361"/>
              <a:gd name="T83" fmla="*/ 173 h 347"/>
              <a:gd name="T84" fmla="*/ 353 w 361"/>
              <a:gd name="T85" fmla="*/ 137 h 347"/>
              <a:gd name="T86" fmla="*/ 335 w 361"/>
              <a:gd name="T87" fmla="*/ 108 h 347"/>
              <a:gd name="T88" fmla="*/ 306 w 361"/>
              <a:gd name="T89" fmla="*/ 87 h 347"/>
              <a:gd name="T90" fmla="*/ 274 w 361"/>
              <a:gd name="T91" fmla="*/ 7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1" h="347">
                <a:moveTo>
                  <a:pt x="202" y="0"/>
                </a:moveTo>
                <a:lnTo>
                  <a:pt x="72" y="87"/>
                </a:lnTo>
                <a:lnTo>
                  <a:pt x="29" y="87"/>
                </a:lnTo>
                <a:lnTo>
                  <a:pt x="29" y="87"/>
                </a:lnTo>
                <a:lnTo>
                  <a:pt x="18" y="90"/>
                </a:lnTo>
                <a:lnTo>
                  <a:pt x="7" y="94"/>
                </a:lnTo>
                <a:lnTo>
                  <a:pt x="3" y="104"/>
                </a:lnTo>
                <a:lnTo>
                  <a:pt x="0" y="116"/>
                </a:lnTo>
                <a:lnTo>
                  <a:pt x="0" y="231"/>
                </a:lnTo>
                <a:lnTo>
                  <a:pt x="0" y="231"/>
                </a:lnTo>
                <a:lnTo>
                  <a:pt x="3"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9" y="223"/>
                </a:lnTo>
                <a:lnTo>
                  <a:pt x="29" y="216"/>
                </a:lnTo>
                <a:lnTo>
                  <a:pt x="29" y="130"/>
                </a:lnTo>
                <a:lnTo>
                  <a:pt x="29" y="130"/>
                </a:lnTo>
                <a:lnTo>
                  <a:pt x="29"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moveTo>
                  <a:pt x="274" y="72"/>
                </a:moveTo>
                <a:lnTo>
                  <a:pt x="274" y="101"/>
                </a:lnTo>
                <a:lnTo>
                  <a:pt x="274" y="101"/>
                </a:lnTo>
                <a:lnTo>
                  <a:pt x="295" y="112"/>
                </a:lnTo>
                <a:lnTo>
                  <a:pt x="313" y="126"/>
                </a:lnTo>
                <a:lnTo>
                  <a:pt x="328" y="148"/>
                </a:lnTo>
                <a:lnTo>
                  <a:pt x="331" y="159"/>
                </a:lnTo>
                <a:lnTo>
                  <a:pt x="331" y="173"/>
                </a:lnTo>
                <a:lnTo>
                  <a:pt x="331" y="173"/>
                </a:lnTo>
                <a:lnTo>
                  <a:pt x="331" y="187"/>
                </a:lnTo>
                <a:lnTo>
                  <a:pt x="328" y="198"/>
                </a:lnTo>
                <a:lnTo>
                  <a:pt x="313" y="220"/>
                </a:lnTo>
                <a:lnTo>
                  <a:pt x="295" y="234"/>
                </a:lnTo>
                <a:lnTo>
                  <a:pt x="274" y="245"/>
                </a:lnTo>
                <a:lnTo>
                  <a:pt x="274" y="274"/>
                </a:lnTo>
                <a:lnTo>
                  <a:pt x="274" y="274"/>
                </a:lnTo>
                <a:lnTo>
                  <a:pt x="292" y="267"/>
                </a:lnTo>
                <a:lnTo>
                  <a:pt x="306" y="260"/>
                </a:lnTo>
                <a:lnTo>
                  <a:pt x="324" y="252"/>
                </a:lnTo>
                <a:lnTo>
                  <a:pt x="335" y="238"/>
                </a:lnTo>
                <a:lnTo>
                  <a:pt x="346" y="223"/>
                </a:lnTo>
                <a:lnTo>
                  <a:pt x="353" y="209"/>
                </a:lnTo>
                <a:lnTo>
                  <a:pt x="360" y="191"/>
                </a:lnTo>
                <a:lnTo>
                  <a:pt x="360" y="173"/>
                </a:lnTo>
                <a:lnTo>
                  <a:pt x="360" y="173"/>
                </a:lnTo>
                <a:lnTo>
                  <a:pt x="360" y="155"/>
                </a:lnTo>
                <a:lnTo>
                  <a:pt x="353" y="137"/>
                </a:lnTo>
                <a:lnTo>
                  <a:pt x="346" y="122"/>
                </a:lnTo>
                <a:lnTo>
                  <a:pt x="335" y="108"/>
                </a:lnTo>
                <a:lnTo>
                  <a:pt x="324" y="94"/>
                </a:lnTo>
                <a:lnTo>
                  <a:pt x="306" y="87"/>
                </a:lnTo>
                <a:lnTo>
                  <a:pt x="292" y="79"/>
                </a:lnTo>
                <a:lnTo>
                  <a:pt x="274" y="72"/>
                </a:lnTo>
                <a:close/>
              </a:path>
            </a:pathLst>
          </a:custGeom>
          <a:solidFill>
            <a:schemeClr val="tx2"/>
          </a:solidFill>
          <a:ln>
            <a:noFill/>
          </a:ln>
          <a:effectLst/>
        </p:spPr>
        <p:txBody>
          <a:bodyPr wrap="none" anchor="ctr"/>
          <a:lstStyle/>
          <a:p>
            <a:endParaRPr lang="en-US"/>
          </a:p>
        </p:txBody>
      </p:sp>
      <p:sp>
        <p:nvSpPr>
          <p:cNvPr id="23" name="Freeform 131">
            <a:extLst>
              <a:ext uri="{FF2B5EF4-FFF2-40B4-BE49-F238E27FC236}">
                <a16:creationId xmlns:a16="http://schemas.microsoft.com/office/drawing/2014/main" id="{E9588D4C-A34E-4331-810D-3826310A7363}"/>
              </a:ext>
            </a:extLst>
          </p:cNvPr>
          <p:cNvSpPr>
            <a:spLocks noChangeArrowheads="1"/>
          </p:cNvSpPr>
          <p:nvPr/>
        </p:nvSpPr>
        <p:spPr bwMode="auto">
          <a:xfrm>
            <a:off x="4019577" y="3843595"/>
            <a:ext cx="284611" cy="284611"/>
          </a:xfrm>
          <a:custGeom>
            <a:avLst/>
            <a:gdLst>
              <a:gd name="T0" fmla="*/ 375 w 462"/>
              <a:gd name="T1" fmla="*/ 382 h 462"/>
              <a:gd name="T2" fmla="*/ 382 w 462"/>
              <a:gd name="T3" fmla="*/ 403 h 462"/>
              <a:gd name="T4" fmla="*/ 403 w 462"/>
              <a:gd name="T5" fmla="*/ 396 h 462"/>
              <a:gd name="T6" fmla="*/ 396 w 462"/>
              <a:gd name="T7" fmla="*/ 375 h 462"/>
              <a:gd name="T8" fmla="*/ 83 w 462"/>
              <a:gd name="T9" fmla="*/ 83 h 462"/>
              <a:gd name="T10" fmla="*/ 83 w 462"/>
              <a:gd name="T11" fmla="*/ 61 h 462"/>
              <a:gd name="T12" fmla="*/ 61 w 462"/>
              <a:gd name="T13" fmla="*/ 61 h 462"/>
              <a:gd name="T14" fmla="*/ 61 w 462"/>
              <a:gd name="T15" fmla="*/ 83 h 462"/>
              <a:gd name="T16" fmla="*/ 65 w 462"/>
              <a:gd name="T17" fmla="*/ 375 h 462"/>
              <a:gd name="T18" fmla="*/ 57 w 462"/>
              <a:gd name="T19" fmla="*/ 396 h 462"/>
              <a:gd name="T20" fmla="*/ 79 w 462"/>
              <a:gd name="T21" fmla="*/ 403 h 462"/>
              <a:gd name="T22" fmla="*/ 86 w 462"/>
              <a:gd name="T23" fmla="*/ 382 h 462"/>
              <a:gd name="T24" fmla="*/ 231 w 462"/>
              <a:gd name="T25" fmla="*/ 58 h 462"/>
              <a:gd name="T26" fmla="*/ 86 w 462"/>
              <a:gd name="T27" fmla="*/ 133 h 462"/>
              <a:gd name="T28" fmla="*/ 61 w 462"/>
              <a:gd name="T29" fmla="*/ 267 h 462"/>
              <a:gd name="T30" fmla="*/ 162 w 462"/>
              <a:gd name="T31" fmla="*/ 389 h 462"/>
              <a:gd name="T32" fmla="*/ 299 w 462"/>
              <a:gd name="T33" fmla="*/ 389 h 462"/>
              <a:gd name="T34" fmla="*/ 400 w 462"/>
              <a:gd name="T35" fmla="*/ 267 h 462"/>
              <a:gd name="T36" fmla="*/ 375 w 462"/>
              <a:gd name="T37" fmla="*/ 133 h 462"/>
              <a:gd name="T38" fmla="*/ 231 w 462"/>
              <a:gd name="T39" fmla="*/ 58 h 462"/>
              <a:gd name="T40" fmla="*/ 151 w 462"/>
              <a:gd name="T41" fmla="*/ 350 h 462"/>
              <a:gd name="T42" fmla="*/ 86 w 462"/>
              <a:gd name="T43" fmla="*/ 231 h 462"/>
              <a:gd name="T44" fmla="*/ 130 w 462"/>
              <a:gd name="T45" fmla="*/ 130 h 462"/>
              <a:gd name="T46" fmla="*/ 231 w 462"/>
              <a:gd name="T47" fmla="*/ 87 h 462"/>
              <a:gd name="T48" fmla="*/ 349 w 462"/>
              <a:gd name="T49" fmla="*/ 151 h 462"/>
              <a:gd name="T50" fmla="*/ 371 w 462"/>
              <a:gd name="T51" fmla="*/ 260 h 462"/>
              <a:gd name="T52" fmla="*/ 288 w 462"/>
              <a:gd name="T53" fmla="*/ 364 h 462"/>
              <a:gd name="T54" fmla="*/ 213 w 462"/>
              <a:gd name="T55" fmla="*/ 144 h 462"/>
              <a:gd name="T56" fmla="*/ 151 w 462"/>
              <a:gd name="T57" fmla="*/ 198 h 462"/>
              <a:gd name="T58" fmla="*/ 151 w 462"/>
              <a:gd name="T59" fmla="*/ 263 h 462"/>
              <a:gd name="T60" fmla="*/ 213 w 462"/>
              <a:gd name="T61" fmla="*/ 317 h 462"/>
              <a:gd name="T62" fmla="*/ 277 w 462"/>
              <a:gd name="T63" fmla="*/ 303 h 462"/>
              <a:gd name="T64" fmla="*/ 317 w 462"/>
              <a:gd name="T65" fmla="*/ 231 h 462"/>
              <a:gd name="T66" fmla="*/ 292 w 462"/>
              <a:gd name="T67" fmla="*/ 169 h 462"/>
              <a:gd name="T68" fmla="*/ 231 w 462"/>
              <a:gd name="T69" fmla="*/ 288 h 462"/>
              <a:gd name="T70" fmla="*/ 176 w 462"/>
              <a:gd name="T71" fmla="*/ 252 h 462"/>
              <a:gd name="T72" fmla="*/ 176 w 462"/>
              <a:gd name="T73" fmla="*/ 209 h 462"/>
              <a:gd name="T74" fmla="*/ 231 w 462"/>
              <a:gd name="T75" fmla="*/ 173 h 462"/>
              <a:gd name="T76" fmla="*/ 288 w 462"/>
              <a:gd name="T77" fmla="*/ 220 h 462"/>
              <a:gd name="T78" fmla="*/ 270 w 462"/>
              <a:gd name="T79" fmla="*/ 270 h 462"/>
              <a:gd name="T80" fmla="*/ 57 w 462"/>
              <a:gd name="T81" fmla="*/ 0 h 462"/>
              <a:gd name="T82" fmla="*/ 4 w 462"/>
              <a:gd name="T83" fmla="*/ 36 h 462"/>
              <a:gd name="T84" fmla="*/ 0 w 462"/>
              <a:gd name="T85" fmla="*/ 414 h 462"/>
              <a:gd name="T86" fmla="*/ 57 w 462"/>
              <a:gd name="T87" fmla="*/ 461 h 462"/>
              <a:gd name="T88" fmla="*/ 443 w 462"/>
              <a:gd name="T89" fmla="*/ 443 h 462"/>
              <a:gd name="T90" fmla="*/ 461 w 462"/>
              <a:gd name="T91" fmla="*/ 58 h 462"/>
              <a:gd name="T92" fmla="*/ 414 w 462"/>
              <a:gd name="T93" fmla="*/ 0 h 462"/>
              <a:gd name="T94" fmla="*/ 425 w 462"/>
              <a:gd name="T95" fmla="*/ 425 h 462"/>
              <a:gd name="T96" fmla="*/ 47 w 462"/>
              <a:gd name="T97" fmla="*/ 429 h 462"/>
              <a:gd name="T98" fmla="*/ 29 w 462"/>
              <a:gd name="T99" fmla="*/ 58 h 462"/>
              <a:gd name="T100" fmla="*/ 403 w 462"/>
              <a:gd name="T101" fmla="*/ 29 h 462"/>
              <a:gd name="T102" fmla="*/ 432 w 462"/>
              <a:gd name="T103" fmla="*/ 58 h 462"/>
              <a:gd name="T104" fmla="*/ 378 w 462"/>
              <a:gd name="T105" fmla="*/ 61 h 462"/>
              <a:gd name="T106" fmla="*/ 378 w 462"/>
              <a:gd name="T107" fmla="*/ 83 h 462"/>
              <a:gd name="T108" fmla="*/ 400 w 462"/>
              <a:gd name="T109" fmla="*/ 83 h 462"/>
              <a:gd name="T110" fmla="*/ 400 w 462"/>
              <a:gd name="T111" fmla="*/ 6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62">
                <a:moveTo>
                  <a:pt x="389" y="375"/>
                </a:moveTo>
                <a:lnTo>
                  <a:pt x="389" y="375"/>
                </a:lnTo>
                <a:lnTo>
                  <a:pt x="382" y="375"/>
                </a:lnTo>
                <a:lnTo>
                  <a:pt x="378" y="379"/>
                </a:lnTo>
                <a:lnTo>
                  <a:pt x="375" y="382"/>
                </a:lnTo>
                <a:lnTo>
                  <a:pt x="375" y="389"/>
                </a:lnTo>
                <a:lnTo>
                  <a:pt x="375" y="389"/>
                </a:lnTo>
                <a:lnTo>
                  <a:pt x="375" y="396"/>
                </a:lnTo>
                <a:lnTo>
                  <a:pt x="378" y="400"/>
                </a:lnTo>
                <a:lnTo>
                  <a:pt x="382"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72" y="87"/>
                </a:moveTo>
                <a:lnTo>
                  <a:pt x="72" y="87"/>
                </a:lnTo>
                <a:lnTo>
                  <a:pt x="79" y="87"/>
                </a:lnTo>
                <a:lnTo>
                  <a:pt x="83" y="83"/>
                </a:lnTo>
                <a:lnTo>
                  <a:pt x="86" y="80"/>
                </a:lnTo>
                <a:lnTo>
                  <a:pt x="86" y="72"/>
                </a:lnTo>
                <a:lnTo>
                  <a:pt x="86" y="72"/>
                </a:lnTo>
                <a:lnTo>
                  <a:pt x="86" y="65"/>
                </a:lnTo>
                <a:lnTo>
                  <a:pt x="83" y="61"/>
                </a:lnTo>
                <a:lnTo>
                  <a:pt x="79" y="58"/>
                </a:lnTo>
                <a:lnTo>
                  <a:pt x="72" y="58"/>
                </a:lnTo>
                <a:lnTo>
                  <a:pt x="72" y="58"/>
                </a:lnTo>
                <a:lnTo>
                  <a:pt x="65" y="58"/>
                </a:lnTo>
                <a:lnTo>
                  <a:pt x="61" y="61"/>
                </a:lnTo>
                <a:lnTo>
                  <a:pt x="57" y="65"/>
                </a:lnTo>
                <a:lnTo>
                  <a:pt x="57" y="72"/>
                </a:lnTo>
                <a:lnTo>
                  <a:pt x="57" y="72"/>
                </a:lnTo>
                <a:lnTo>
                  <a:pt x="57" y="80"/>
                </a:lnTo>
                <a:lnTo>
                  <a:pt x="61" y="83"/>
                </a:lnTo>
                <a:lnTo>
                  <a:pt x="65" y="87"/>
                </a:lnTo>
                <a:lnTo>
                  <a:pt x="72" y="87"/>
                </a:lnTo>
                <a:close/>
                <a:moveTo>
                  <a:pt x="72" y="375"/>
                </a:moveTo>
                <a:lnTo>
                  <a:pt x="72" y="375"/>
                </a:lnTo>
                <a:lnTo>
                  <a:pt x="65" y="375"/>
                </a:lnTo>
                <a:lnTo>
                  <a:pt x="61" y="379"/>
                </a:lnTo>
                <a:lnTo>
                  <a:pt x="57" y="382"/>
                </a:lnTo>
                <a:lnTo>
                  <a:pt x="57" y="389"/>
                </a:lnTo>
                <a:lnTo>
                  <a:pt x="57" y="389"/>
                </a:lnTo>
                <a:lnTo>
                  <a:pt x="57" y="396"/>
                </a:lnTo>
                <a:lnTo>
                  <a:pt x="61" y="400"/>
                </a:lnTo>
                <a:lnTo>
                  <a:pt x="65" y="403"/>
                </a:lnTo>
                <a:lnTo>
                  <a:pt x="72" y="403"/>
                </a:lnTo>
                <a:lnTo>
                  <a:pt x="72" y="403"/>
                </a:lnTo>
                <a:lnTo>
                  <a:pt x="79" y="403"/>
                </a:lnTo>
                <a:lnTo>
                  <a:pt x="83" y="400"/>
                </a:lnTo>
                <a:lnTo>
                  <a:pt x="86" y="396"/>
                </a:lnTo>
                <a:lnTo>
                  <a:pt x="86" y="389"/>
                </a:lnTo>
                <a:lnTo>
                  <a:pt x="86" y="389"/>
                </a:lnTo>
                <a:lnTo>
                  <a:pt x="86" y="382"/>
                </a:lnTo>
                <a:lnTo>
                  <a:pt x="83" y="379"/>
                </a:lnTo>
                <a:lnTo>
                  <a:pt x="79" y="375"/>
                </a:lnTo>
                <a:lnTo>
                  <a:pt x="72" y="375"/>
                </a:lnTo>
                <a:close/>
                <a:moveTo>
                  <a:pt x="231" y="58"/>
                </a:moveTo>
                <a:lnTo>
                  <a:pt x="231" y="58"/>
                </a:lnTo>
                <a:lnTo>
                  <a:pt x="195" y="61"/>
                </a:lnTo>
                <a:lnTo>
                  <a:pt x="162" y="72"/>
                </a:lnTo>
                <a:lnTo>
                  <a:pt x="133" y="87"/>
                </a:lnTo>
                <a:lnTo>
                  <a:pt x="108" y="108"/>
                </a:lnTo>
                <a:lnTo>
                  <a:pt x="86" y="133"/>
                </a:lnTo>
                <a:lnTo>
                  <a:pt x="72" y="162"/>
                </a:lnTo>
                <a:lnTo>
                  <a:pt x="61" y="195"/>
                </a:lnTo>
                <a:lnTo>
                  <a:pt x="57" y="231"/>
                </a:lnTo>
                <a:lnTo>
                  <a:pt x="57" y="231"/>
                </a:lnTo>
                <a:lnTo>
                  <a:pt x="61" y="267"/>
                </a:lnTo>
                <a:lnTo>
                  <a:pt x="72" y="299"/>
                </a:lnTo>
                <a:lnTo>
                  <a:pt x="86" y="328"/>
                </a:lnTo>
                <a:lnTo>
                  <a:pt x="108" y="353"/>
                </a:lnTo>
                <a:lnTo>
                  <a:pt x="133" y="375"/>
                </a:lnTo>
                <a:lnTo>
                  <a:pt x="162" y="389"/>
                </a:lnTo>
                <a:lnTo>
                  <a:pt x="195" y="400"/>
                </a:lnTo>
                <a:lnTo>
                  <a:pt x="231" y="403"/>
                </a:lnTo>
                <a:lnTo>
                  <a:pt x="231" y="403"/>
                </a:lnTo>
                <a:lnTo>
                  <a:pt x="267" y="400"/>
                </a:lnTo>
                <a:lnTo>
                  <a:pt x="299" y="389"/>
                </a:lnTo>
                <a:lnTo>
                  <a:pt x="328" y="375"/>
                </a:lnTo>
                <a:lnTo>
                  <a:pt x="353" y="353"/>
                </a:lnTo>
                <a:lnTo>
                  <a:pt x="375" y="328"/>
                </a:lnTo>
                <a:lnTo>
                  <a:pt x="389" y="299"/>
                </a:lnTo>
                <a:lnTo>
                  <a:pt x="400" y="267"/>
                </a:lnTo>
                <a:lnTo>
                  <a:pt x="403" y="231"/>
                </a:lnTo>
                <a:lnTo>
                  <a:pt x="403" y="231"/>
                </a:lnTo>
                <a:lnTo>
                  <a:pt x="400" y="195"/>
                </a:lnTo>
                <a:lnTo>
                  <a:pt x="389" y="162"/>
                </a:lnTo>
                <a:lnTo>
                  <a:pt x="375" y="133"/>
                </a:lnTo>
                <a:lnTo>
                  <a:pt x="353" y="108"/>
                </a:lnTo>
                <a:lnTo>
                  <a:pt x="328" y="87"/>
                </a:lnTo>
                <a:lnTo>
                  <a:pt x="299" y="72"/>
                </a:lnTo>
                <a:lnTo>
                  <a:pt x="267" y="61"/>
                </a:lnTo>
                <a:lnTo>
                  <a:pt x="231" y="58"/>
                </a:lnTo>
                <a:close/>
                <a:moveTo>
                  <a:pt x="231" y="375"/>
                </a:moveTo>
                <a:lnTo>
                  <a:pt x="231" y="375"/>
                </a:lnTo>
                <a:lnTo>
                  <a:pt x="202" y="371"/>
                </a:lnTo>
                <a:lnTo>
                  <a:pt x="173" y="364"/>
                </a:lnTo>
                <a:lnTo>
                  <a:pt x="151" y="350"/>
                </a:lnTo>
                <a:lnTo>
                  <a:pt x="130" y="332"/>
                </a:lnTo>
                <a:lnTo>
                  <a:pt x="112" y="310"/>
                </a:lnTo>
                <a:lnTo>
                  <a:pt x="97" y="288"/>
                </a:lnTo>
                <a:lnTo>
                  <a:pt x="90" y="260"/>
                </a:lnTo>
                <a:lnTo>
                  <a:pt x="86" y="231"/>
                </a:lnTo>
                <a:lnTo>
                  <a:pt x="86" y="231"/>
                </a:lnTo>
                <a:lnTo>
                  <a:pt x="90" y="202"/>
                </a:lnTo>
                <a:lnTo>
                  <a:pt x="97" y="173"/>
                </a:lnTo>
                <a:lnTo>
                  <a:pt x="112" y="151"/>
                </a:lnTo>
                <a:lnTo>
                  <a:pt x="130" y="130"/>
                </a:lnTo>
                <a:lnTo>
                  <a:pt x="151" y="112"/>
                </a:lnTo>
                <a:lnTo>
                  <a:pt x="173" y="98"/>
                </a:lnTo>
                <a:lnTo>
                  <a:pt x="202" y="90"/>
                </a:lnTo>
                <a:lnTo>
                  <a:pt x="231" y="87"/>
                </a:lnTo>
                <a:lnTo>
                  <a:pt x="231" y="87"/>
                </a:lnTo>
                <a:lnTo>
                  <a:pt x="259" y="90"/>
                </a:lnTo>
                <a:lnTo>
                  <a:pt x="288" y="98"/>
                </a:lnTo>
                <a:lnTo>
                  <a:pt x="310" y="112"/>
                </a:lnTo>
                <a:lnTo>
                  <a:pt x="331" y="130"/>
                </a:lnTo>
                <a:lnTo>
                  <a:pt x="349" y="151"/>
                </a:lnTo>
                <a:lnTo>
                  <a:pt x="364" y="173"/>
                </a:lnTo>
                <a:lnTo>
                  <a:pt x="371" y="202"/>
                </a:lnTo>
                <a:lnTo>
                  <a:pt x="375" y="231"/>
                </a:lnTo>
                <a:lnTo>
                  <a:pt x="375" y="231"/>
                </a:lnTo>
                <a:lnTo>
                  <a:pt x="371" y="260"/>
                </a:lnTo>
                <a:lnTo>
                  <a:pt x="364" y="288"/>
                </a:lnTo>
                <a:lnTo>
                  <a:pt x="349" y="310"/>
                </a:lnTo>
                <a:lnTo>
                  <a:pt x="331" y="332"/>
                </a:lnTo>
                <a:lnTo>
                  <a:pt x="310" y="350"/>
                </a:lnTo>
                <a:lnTo>
                  <a:pt x="288" y="364"/>
                </a:lnTo>
                <a:lnTo>
                  <a:pt x="259" y="371"/>
                </a:lnTo>
                <a:lnTo>
                  <a:pt x="231" y="375"/>
                </a:lnTo>
                <a:close/>
                <a:moveTo>
                  <a:pt x="231" y="144"/>
                </a:moveTo>
                <a:lnTo>
                  <a:pt x="231" y="144"/>
                </a:lnTo>
                <a:lnTo>
                  <a:pt x="213" y="144"/>
                </a:lnTo>
                <a:lnTo>
                  <a:pt x="198" y="151"/>
                </a:lnTo>
                <a:lnTo>
                  <a:pt x="184" y="159"/>
                </a:lnTo>
                <a:lnTo>
                  <a:pt x="169" y="169"/>
                </a:lnTo>
                <a:lnTo>
                  <a:pt x="158" y="184"/>
                </a:lnTo>
                <a:lnTo>
                  <a:pt x="151" y="198"/>
                </a:lnTo>
                <a:lnTo>
                  <a:pt x="144" y="213"/>
                </a:lnTo>
                <a:lnTo>
                  <a:pt x="144" y="231"/>
                </a:lnTo>
                <a:lnTo>
                  <a:pt x="144" y="231"/>
                </a:lnTo>
                <a:lnTo>
                  <a:pt x="144" y="249"/>
                </a:lnTo>
                <a:lnTo>
                  <a:pt x="151" y="263"/>
                </a:lnTo>
                <a:lnTo>
                  <a:pt x="158" y="278"/>
                </a:lnTo>
                <a:lnTo>
                  <a:pt x="169" y="292"/>
                </a:lnTo>
                <a:lnTo>
                  <a:pt x="184" y="303"/>
                </a:lnTo>
                <a:lnTo>
                  <a:pt x="198" y="310"/>
                </a:lnTo>
                <a:lnTo>
                  <a:pt x="213" y="317"/>
                </a:lnTo>
                <a:lnTo>
                  <a:pt x="231" y="317"/>
                </a:lnTo>
                <a:lnTo>
                  <a:pt x="231" y="317"/>
                </a:lnTo>
                <a:lnTo>
                  <a:pt x="249" y="317"/>
                </a:lnTo>
                <a:lnTo>
                  <a:pt x="263" y="310"/>
                </a:lnTo>
                <a:lnTo>
                  <a:pt x="277" y="303"/>
                </a:lnTo>
                <a:lnTo>
                  <a:pt x="292" y="292"/>
                </a:lnTo>
                <a:lnTo>
                  <a:pt x="302" y="278"/>
                </a:lnTo>
                <a:lnTo>
                  <a:pt x="310" y="263"/>
                </a:lnTo>
                <a:lnTo>
                  <a:pt x="317" y="249"/>
                </a:lnTo>
                <a:lnTo>
                  <a:pt x="317" y="231"/>
                </a:lnTo>
                <a:lnTo>
                  <a:pt x="317" y="231"/>
                </a:lnTo>
                <a:lnTo>
                  <a:pt x="317" y="213"/>
                </a:lnTo>
                <a:lnTo>
                  <a:pt x="310" y="198"/>
                </a:lnTo>
                <a:lnTo>
                  <a:pt x="302" y="184"/>
                </a:lnTo>
                <a:lnTo>
                  <a:pt x="292" y="169"/>
                </a:lnTo>
                <a:lnTo>
                  <a:pt x="277" y="159"/>
                </a:lnTo>
                <a:lnTo>
                  <a:pt x="263" y="151"/>
                </a:lnTo>
                <a:lnTo>
                  <a:pt x="249" y="144"/>
                </a:lnTo>
                <a:lnTo>
                  <a:pt x="231" y="144"/>
                </a:lnTo>
                <a:close/>
                <a:moveTo>
                  <a:pt x="231" y="288"/>
                </a:moveTo>
                <a:lnTo>
                  <a:pt x="231" y="288"/>
                </a:lnTo>
                <a:lnTo>
                  <a:pt x="220" y="288"/>
                </a:lnTo>
                <a:lnTo>
                  <a:pt x="209" y="285"/>
                </a:lnTo>
                <a:lnTo>
                  <a:pt x="191" y="270"/>
                </a:lnTo>
                <a:lnTo>
                  <a:pt x="176" y="252"/>
                </a:lnTo>
                <a:lnTo>
                  <a:pt x="173" y="241"/>
                </a:lnTo>
                <a:lnTo>
                  <a:pt x="173" y="231"/>
                </a:lnTo>
                <a:lnTo>
                  <a:pt x="173" y="231"/>
                </a:lnTo>
                <a:lnTo>
                  <a:pt x="173" y="220"/>
                </a:lnTo>
                <a:lnTo>
                  <a:pt x="176" y="209"/>
                </a:lnTo>
                <a:lnTo>
                  <a:pt x="191" y="191"/>
                </a:lnTo>
                <a:lnTo>
                  <a:pt x="209" y="177"/>
                </a:lnTo>
                <a:lnTo>
                  <a:pt x="220" y="173"/>
                </a:lnTo>
                <a:lnTo>
                  <a:pt x="231" y="173"/>
                </a:lnTo>
                <a:lnTo>
                  <a:pt x="231" y="173"/>
                </a:lnTo>
                <a:lnTo>
                  <a:pt x="241" y="173"/>
                </a:lnTo>
                <a:lnTo>
                  <a:pt x="252" y="177"/>
                </a:lnTo>
                <a:lnTo>
                  <a:pt x="270" y="191"/>
                </a:lnTo>
                <a:lnTo>
                  <a:pt x="284" y="209"/>
                </a:lnTo>
                <a:lnTo>
                  <a:pt x="288" y="220"/>
                </a:lnTo>
                <a:lnTo>
                  <a:pt x="288" y="231"/>
                </a:lnTo>
                <a:lnTo>
                  <a:pt x="288" y="231"/>
                </a:lnTo>
                <a:lnTo>
                  <a:pt x="288" y="241"/>
                </a:lnTo>
                <a:lnTo>
                  <a:pt x="284" y="252"/>
                </a:lnTo>
                <a:lnTo>
                  <a:pt x="270" y="270"/>
                </a:lnTo>
                <a:lnTo>
                  <a:pt x="252" y="285"/>
                </a:lnTo>
                <a:lnTo>
                  <a:pt x="241" y="288"/>
                </a:lnTo>
                <a:lnTo>
                  <a:pt x="231" y="288"/>
                </a:lnTo>
                <a:close/>
                <a:moveTo>
                  <a:pt x="403" y="0"/>
                </a:moveTo>
                <a:lnTo>
                  <a:pt x="57" y="0"/>
                </a:lnTo>
                <a:lnTo>
                  <a:pt x="57"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8"/>
                </a:lnTo>
                <a:lnTo>
                  <a:pt x="29" y="58"/>
                </a:lnTo>
                <a:lnTo>
                  <a:pt x="33" y="47"/>
                </a:lnTo>
                <a:lnTo>
                  <a:pt x="36" y="36"/>
                </a:lnTo>
                <a:lnTo>
                  <a:pt x="47" y="33"/>
                </a:lnTo>
                <a:lnTo>
                  <a:pt x="57" y="29"/>
                </a:lnTo>
                <a:lnTo>
                  <a:pt x="403" y="29"/>
                </a:lnTo>
                <a:lnTo>
                  <a:pt x="403" y="29"/>
                </a:lnTo>
                <a:lnTo>
                  <a:pt x="414" y="33"/>
                </a:lnTo>
                <a:lnTo>
                  <a:pt x="425" y="36"/>
                </a:lnTo>
                <a:lnTo>
                  <a:pt x="429" y="47"/>
                </a:lnTo>
                <a:lnTo>
                  <a:pt x="432" y="58"/>
                </a:lnTo>
                <a:lnTo>
                  <a:pt x="432" y="403"/>
                </a:lnTo>
                <a:close/>
                <a:moveTo>
                  <a:pt x="389" y="58"/>
                </a:moveTo>
                <a:lnTo>
                  <a:pt x="389" y="58"/>
                </a:lnTo>
                <a:lnTo>
                  <a:pt x="382" y="58"/>
                </a:lnTo>
                <a:lnTo>
                  <a:pt x="378" y="61"/>
                </a:lnTo>
                <a:lnTo>
                  <a:pt x="375" y="65"/>
                </a:lnTo>
                <a:lnTo>
                  <a:pt x="375" y="72"/>
                </a:lnTo>
                <a:lnTo>
                  <a:pt x="375" y="72"/>
                </a:lnTo>
                <a:lnTo>
                  <a:pt x="375" y="80"/>
                </a:lnTo>
                <a:lnTo>
                  <a:pt x="378" y="83"/>
                </a:lnTo>
                <a:lnTo>
                  <a:pt x="382" y="87"/>
                </a:lnTo>
                <a:lnTo>
                  <a:pt x="389" y="87"/>
                </a:lnTo>
                <a:lnTo>
                  <a:pt x="389" y="87"/>
                </a:lnTo>
                <a:lnTo>
                  <a:pt x="396" y="87"/>
                </a:lnTo>
                <a:lnTo>
                  <a:pt x="400" y="83"/>
                </a:lnTo>
                <a:lnTo>
                  <a:pt x="403" y="80"/>
                </a:lnTo>
                <a:lnTo>
                  <a:pt x="403" y="72"/>
                </a:lnTo>
                <a:lnTo>
                  <a:pt x="403" y="72"/>
                </a:lnTo>
                <a:lnTo>
                  <a:pt x="403" y="65"/>
                </a:lnTo>
                <a:lnTo>
                  <a:pt x="400" y="61"/>
                </a:lnTo>
                <a:lnTo>
                  <a:pt x="396" y="58"/>
                </a:lnTo>
                <a:lnTo>
                  <a:pt x="389" y="58"/>
                </a:lnTo>
                <a:close/>
              </a:path>
            </a:pathLst>
          </a:custGeom>
          <a:solidFill>
            <a:schemeClr val="tx2"/>
          </a:solidFill>
          <a:ln>
            <a:noFill/>
          </a:ln>
          <a:effectLst/>
        </p:spPr>
        <p:txBody>
          <a:bodyPr wrap="none" anchor="ctr"/>
          <a:lstStyle/>
          <a:p>
            <a:endParaRPr lang="en-US"/>
          </a:p>
        </p:txBody>
      </p:sp>
      <p:sp>
        <p:nvSpPr>
          <p:cNvPr id="24" name="Freeform 162">
            <a:extLst>
              <a:ext uri="{FF2B5EF4-FFF2-40B4-BE49-F238E27FC236}">
                <a16:creationId xmlns:a16="http://schemas.microsoft.com/office/drawing/2014/main" id="{6AA6ED3C-2242-427D-8532-642880AF8289}"/>
              </a:ext>
            </a:extLst>
          </p:cNvPr>
          <p:cNvSpPr>
            <a:spLocks noChangeArrowheads="1"/>
          </p:cNvSpPr>
          <p:nvPr/>
        </p:nvSpPr>
        <p:spPr bwMode="auto">
          <a:xfrm>
            <a:off x="5971217" y="3834314"/>
            <a:ext cx="262954" cy="303172"/>
          </a:xfrm>
          <a:custGeom>
            <a:avLst/>
            <a:gdLst>
              <a:gd name="T0" fmla="*/ 202 w 375"/>
              <a:gd name="T1" fmla="*/ 58 h 434"/>
              <a:gd name="T2" fmla="*/ 259 w 375"/>
              <a:gd name="T3" fmla="*/ 29 h 434"/>
              <a:gd name="T4" fmla="*/ 273 w 375"/>
              <a:gd name="T5" fmla="*/ 22 h 434"/>
              <a:gd name="T6" fmla="*/ 273 w 375"/>
              <a:gd name="T7" fmla="*/ 8 h 434"/>
              <a:gd name="T8" fmla="*/ 259 w 375"/>
              <a:gd name="T9" fmla="*/ 0 h 434"/>
              <a:gd name="T10" fmla="*/ 108 w 375"/>
              <a:gd name="T11" fmla="*/ 0 h 434"/>
              <a:gd name="T12" fmla="*/ 101 w 375"/>
              <a:gd name="T13" fmla="*/ 15 h 434"/>
              <a:gd name="T14" fmla="*/ 104 w 375"/>
              <a:gd name="T15" fmla="*/ 26 h 434"/>
              <a:gd name="T16" fmla="*/ 173 w 375"/>
              <a:gd name="T17" fmla="*/ 29 h 434"/>
              <a:gd name="T18" fmla="*/ 173 w 375"/>
              <a:gd name="T19" fmla="*/ 58 h 434"/>
              <a:gd name="T20" fmla="*/ 104 w 375"/>
              <a:gd name="T21" fmla="*/ 76 h 434"/>
              <a:gd name="T22" fmla="*/ 28 w 375"/>
              <a:gd name="T23" fmla="*/ 145 h 434"/>
              <a:gd name="T24" fmla="*/ 0 w 375"/>
              <a:gd name="T25" fmla="*/ 245 h 434"/>
              <a:gd name="T26" fmla="*/ 14 w 375"/>
              <a:gd name="T27" fmla="*/ 318 h 434"/>
              <a:gd name="T28" fmla="*/ 83 w 375"/>
              <a:gd name="T29" fmla="*/ 401 h 434"/>
              <a:gd name="T30" fmla="*/ 187 w 375"/>
              <a:gd name="T31" fmla="*/ 433 h 434"/>
              <a:gd name="T32" fmla="*/ 259 w 375"/>
              <a:gd name="T33" fmla="*/ 419 h 434"/>
              <a:gd name="T34" fmla="*/ 342 w 375"/>
              <a:gd name="T35" fmla="*/ 350 h 434"/>
              <a:gd name="T36" fmla="*/ 374 w 375"/>
              <a:gd name="T37" fmla="*/ 245 h 434"/>
              <a:gd name="T38" fmla="*/ 360 w 375"/>
              <a:gd name="T39" fmla="*/ 177 h 434"/>
              <a:gd name="T40" fmla="*/ 299 w 375"/>
              <a:gd name="T41" fmla="*/ 94 h 434"/>
              <a:gd name="T42" fmla="*/ 202 w 375"/>
              <a:gd name="T43" fmla="*/ 58 h 434"/>
              <a:gd name="T44" fmla="*/ 155 w 375"/>
              <a:gd name="T45" fmla="*/ 401 h 434"/>
              <a:gd name="T46" fmla="*/ 75 w 375"/>
              <a:gd name="T47" fmla="*/ 357 h 434"/>
              <a:gd name="T48" fmla="*/ 32 w 375"/>
              <a:gd name="T49" fmla="*/ 278 h 434"/>
              <a:gd name="T50" fmla="*/ 32 w 375"/>
              <a:gd name="T51" fmla="*/ 213 h 434"/>
              <a:gd name="T52" fmla="*/ 75 w 375"/>
              <a:gd name="T53" fmla="*/ 134 h 434"/>
              <a:gd name="T54" fmla="*/ 155 w 375"/>
              <a:gd name="T55" fmla="*/ 91 h 434"/>
              <a:gd name="T56" fmla="*/ 220 w 375"/>
              <a:gd name="T57" fmla="*/ 91 h 434"/>
              <a:gd name="T58" fmla="*/ 299 w 375"/>
              <a:gd name="T59" fmla="*/ 134 h 434"/>
              <a:gd name="T60" fmla="*/ 342 w 375"/>
              <a:gd name="T61" fmla="*/ 213 h 434"/>
              <a:gd name="T62" fmla="*/ 342 w 375"/>
              <a:gd name="T63" fmla="*/ 278 h 434"/>
              <a:gd name="T64" fmla="*/ 299 w 375"/>
              <a:gd name="T65" fmla="*/ 357 h 434"/>
              <a:gd name="T66" fmla="*/ 220 w 375"/>
              <a:gd name="T67" fmla="*/ 401 h 434"/>
              <a:gd name="T68" fmla="*/ 202 w 375"/>
              <a:gd name="T69" fmla="*/ 130 h 434"/>
              <a:gd name="T70" fmla="*/ 198 w 375"/>
              <a:gd name="T71" fmla="*/ 119 h 434"/>
              <a:gd name="T72" fmla="*/ 187 w 375"/>
              <a:gd name="T73" fmla="*/ 116 h 434"/>
              <a:gd name="T74" fmla="*/ 173 w 375"/>
              <a:gd name="T75" fmla="*/ 123 h 434"/>
              <a:gd name="T76" fmla="*/ 173 w 375"/>
              <a:gd name="T77" fmla="*/ 206 h 434"/>
              <a:gd name="T78" fmla="*/ 148 w 375"/>
              <a:gd name="T79" fmla="*/ 231 h 434"/>
              <a:gd name="T80" fmla="*/ 148 w 375"/>
              <a:gd name="T81" fmla="*/ 263 h 434"/>
              <a:gd name="T82" fmla="*/ 187 w 375"/>
              <a:gd name="T83" fmla="*/ 289 h 434"/>
              <a:gd name="T84" fmla="*/ 216 w 375"/>
              <a:gd name="T85" fmla="*/ 274 h 434"/>
              <a:gd name="T86" fmla="*/ 231 w 375"/>
              <a:gd name="T87" fmla="*/ 245 h 434"/>
              <a:gd name="T88" fmla="*/ 212 w 375"/>
              <a:gd name="T89" fmla="*/ 21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5" h="434">
                <a:moveTo>
                  <a:pt x="202" y="58"/>
                </a:moveTo>
                <a:lnTo>
                  <a:pt x="202" y="58"/>
                </a:lnTo>
                <a:lnTo>
                  <a:pt x="202" y="58"/>
                </a:lnTo>
                <a:lnTo>
                  <a:pt x="202" y="29"/>
                </a:lnTo>
                <a:lnTo>
                  <a:pt x="259" y="29"/>
                </a:lnTo>
                <a:lnTo>
                  <a:pt x="259" y="29"/>
                </a:lnTo>
                <a:lnTo>
                  <a:pt x="267" y="29"/>
                </a:lnTo>
                <a:lnTo>
                  <a:pt x="270" y="26"/>
                </a:lnTo>
                <a:lnTo>
                  <a:pt x="273" y="22"/>
                </a:lnTo>
                <a:lnTo>
                  <a:pt x="273" y="15"/>
                </a:lnTo>
                <a:lnTo>
                  <a:pt x="273" y="15"/>
                </a:lnTo>
                <a:lnTo>
                  <a:pt x="273" y="8"/>
                </a:lnTo>
                <a:lnTo>
                  <a:pt x="270" y="4"/>
                </a:lnTo>
                <a:lnTo>
                  <a:pt x="267" y="0"/>
                </a:lnTo>
                <a:lnTo>
                  <a:pt x="259" y="0"/>
                </a:lnTo>
                <a:lnTo>
                  <a:pt x="115" y="0"/>
                </a:lnTo>
                <a:lnTo>
                  <a:pt x="115" y="0"/>
                </a:lnTo>
                <a:lnTo>
                  <a:pt x="108" y="0"/>
                </a:lnTo>
                <a:lnTo>
                  <a:pt x="104" y="4"/>
                </a:lnTo>
                <a:lnTo>
                  <a:pt x="101" y="8"/>
                </a:lnTo>
                <a:lnTo>
                  <a:pt x="101" y="15"/>
                </a:lnTo>
                <a:lnTo>
                  <a:pt x="101" y="15"/>
                </a:lnTo>
                <a:lnTo>
                  <a:pt x="101" y="22"/>
                </a:lnTo>
                <a:lnTo>
                  <a:pt x="104" y="26"/>
                </a:lnTo>
                <a:lnTo>
                  <a:pt x="108" y="29"/>
                </a:lnTo>
                <a:lnTo>
                  <a:pt x="115" y="29"/>
                </a:lnTo>
                <a:lnTo>
                  <a:pt x="173" y="29"/>
                </a:lnTo>
                <a:lnTo>
                  <a:pt x="173" y="58"/>
                </a:lnTo>
                <a:lnTo>
                  <a:pt x="173" y="58"/>
                </a:lnTo>
                <a:lnTo>
                  <a:pt x="173" y="58"/>
                </a:lnTo>
                <a:lnTo>
                  <a:pt x="173" y="58"/>
                </a:lnTo>
                <a:lnTo>
                  <a:pt x="137" y="65"/>
                </a:lnTo>
                <a:lnTo>
                  <a:pt x="104" y="76"/>
                </a:lnTo>
                <a:lnTo>
                  <a:pt x="75" y="94"/>
                </a:lnTo>
                <a:lnTo>
                  <a:pt x="50" y="119"/>
                </a:lnTo>
                <a:lnTo>
                  <a:pt x="28" y="145"/>
                </a:lnTo>
                <a:lnTo>
                  <a:pt x="14" y="177"/>
                </a:lnTo>
                <a:lnTo>
                  <a:pt x="4" y="210"/>
                </a:lnTo>
                <a:lnTo>
                  <a:pt x="0" y="245"/>
                </a:lnTo>
                <a:lnTo>
                  <a:pt x="0" y="245"/>
                </a:lnTo>
                <a:lnTo>
                  <a:pt x="4" y="281"/>
                </a:lnTo>
                <a:lnTo>
                  <a:pt x="14" y="318"/>
                </a:lnTo>
                <a:lnTo>
                  <a:pt x="32" y="350"/>
                </a:lnTo>
                <a:lnTo>
                  <a:pt x="54" y="379"/>
                </a:lnTo>
                <a:lnTo>
                  <a:pt x="83" y="401"/>
                </a:lnTo>
                <a:lnTo>
                  <a:pt x="115" y="419"/>
                </a:lnTo>
                <a:lnTo>
                  <a:pt x="151" y="429"/>
                </a:lnTo>
                <a:lnTo>
                  <a:pt x="187" y="433"/>
                </a:lnTo>
                <a:lnTo>
                  <a:pt x="187" y="433"/>
                </a:lnTo>
                <a:lnTo>
                  <a:pt x="223" y="429"/>
                </a:lnTo>
                <a:lnTo>
                  <a:pt x="259" y="419"/>
                </a:lnTo>
                <a:lnTo>
                  <a:pt x="292" y="401"/>
                </a:lnTo>
                <a:lnTo>
                  <a:pt x="320" y="379"/>
                </a:lnTo>
                <a:lnTo>
                  <a:pt x="342" y="350"/>
                </a:lnTo>
                <a:lnTo>
                  <a:pt x="360" y="318"/>
                </a:lnTo>
                <a:lnTo>
                  <a:pt x="371" y="281"/>
                </a:lnTo>
                <a:lnTo>
                  <a:pt x="374" y="245"/>
                </a:lnTo>
                <a:lnTo>
                  <a:pt x="374" y="245"/>
                </a:lnTo>
                <a:lnTo>
                  <a:pt x="371" y="210"/>
                </a:lnTo>
                <a:lnTo>
                  <a:pt x="360" y="177"/>
                </a:lnTo>
                <a:lnTo>
                  <a:pt x="346" y="145"/>
                </a:lnTo>
                <a:lnTo>
                  <a:pt x="324" y="119"/>
                </a:lnTo>
                <a:lnTo>
                  <a:pt x="299" y="94"/>
                </a:lnTo>
                <a:lnTo>
                  <a:pt x="270" y="76"/>
                </a:lnTo>
                <a:lnTo>
                  <a:pt x="238" y="65"/>
                </a:lnTo>
                <a:lnTo>
                  <a:pt x="202" y="58"/>
                </a:lnTo>
                <a:close/>
                <a:moveTo>
                  <a:pt x="187" y="404"/>
                </a:moveTo>
                <a:lnTo>
                  <a:pt x="187" y="404"/>
                </a:lnTo>
                <a:lnTo>
                  <a:pt x="155" y="401"/>
                </a:lnTo>
                <a:lnTo>
                  <a:pt x="126" y="393"/>
                </a:lnTo>
                <a:lnTo>
                  <a:pt x="97" y="375"/>
                </a:lnTo>
                <a:lnTo>
                  <a:pt x="75" y="357"/>
                </a:lnTo>
                <a:lnTo>
                  <a:pt x="57" y="336"/>
                </a:lnTo>
                <a:lnTo>
                  <a:pt x="40" y="307"/>
                </a:lnTo>
                <a:lnTo>
                  <a:pt x="32" y="278"/>
                </a:lnTo>
                <a:lnTo>
                  <a:pt x="28" y="245"/>
                </a:lnTo>
                <a:lnTo>
                  <a:pt x="28" y="245"/>
                </a:lnTo>
                <a:lnTo>
                  <a:pt x="32" y="213"/>
                </a:lnTo>
                <a:lnTo>
                  <a:pt x="40" y="184"/>
                </a:lnTo>
                <a:lnTo>
                  <a:pt x="57" y="156"/>
                </a:lnTo>
                <a:lnTo>
                  <a:pt x="75" y="134"/>
                </a:lnTo>
                <a:lnTo>
                  <a:pt x="97" y="116"/>
                </a:lnTo>
                <a:lnTo>
                  <a:pt x="126" y="98"/>
                </a:lnTo>
                <a:lnTo>
                  <a:pt x="155" y="91"/>
                </a:lnTo>
                <a:lnTo>
                  <a:pt x="187" y="87"/>
                </a:lnTo>
                <a:lnTo>
                  <a:pt x="187" y="87"/>
                </a:lnTo>
                <a:lnTo>
                  <a:pt x="220" y="91"/>
                </a:lnTo>
                <a:lnTo>
                  <a:pt x="249" y="98"/>
                </a:lnTo>
                <a:lnTo>
                  <a:pt x="277" y="116"/>
                </a:lnTo>
                <a:lnTo>
                  <a:pt x="299" y="134"/>
                </a:lnTo>
                <a:lnTo>
                  <a:pt x="317" y="156"/>
                </a:lnTo>
                <a:lnTo>
                  <a:pt x="335" y="184"/>
                </a:lnTo>
                <a:lnTo>
                  <a:pt x="342" y="213"/>
                </a:lnTo>
                <a:lnTo>
                  <a:pt x="346" y="245"/>
                </a:lnTo>
                <a:lnTo>
                  <a:pt x="346" y="245"/>
                </a:lnTo>
                <a:lnTo>
                  <a:pt x="342" y="278"/>
                </a:lnTo>
                <a:lnTo>
                  <a:pt x="335" y="307"/>
                </a:lnTo>
                <a:lnTo>
                  <a:pt x="317" y="336"/>
                </a:lnTo>
                <a:lnTo>
                  <a:pt x="299" y="357"/>
                </a:lnTo>
                <a:lnTo>
                  <a:pt x="277" y="375"/>
                </a:lnTo>
                <a:lnTo>
                  <a:pt x="249" y="393"/>
                </a:lnTo>
                <a:lnTo>
                  <a:pt x="220" y="401"/>
                </a:lnTo>
                <a:lnTo>
                  <a:pt x="187" y="404"/>
                </a:lnTo>
                <a:close/>
                <a:moveTo>
                  <a:pt x="202" y="206"/>
                </a:moveTo>
                <a:lnTo>
                  <a:pt x="202" y="130"/>
                </a:lnTo>
                <a:lnTo>
                  <a:pt x="202" y="130"/>
                </a:lnTo>
                <a:lnTo>
                  <a:pt x="202" y="123"/>
                </a:lnTo>
                <a:lnTo>
                  <a:pt x="198" y="119"/>
                </a:lnTo>
                <a:lnTo>
                  <a:pt x="194" y="116"/>
                </a:lnTo>
                <a:lnTo>
                  <a:pt x="187" y="116"/>
                </a:lnTo>
                <a:lnTo>
                  <a:pt x="187" y="116"/>
                </a:lnTo>
                <a:lnTo>
                  <a:pt x="180" y="116"/>
                </a:lnTo>
                <a:lnTo>
                  <a:pt x="176" y="119"/>
                </a:lnTo>
                <a:lnTo>
                  <a:pt x="173" y="123"/>
                </a:lnTo>
                <a:lnTo>
                  <a:pt x="173" y="130"/>
                </a:lnTo>
                <a:lnTo>
                  <a:pt x="173" y="206"/>
                </a:lnTo>
                <a:lnTo>
                  <a:pt x="173" y="206"/>
                </a:lnTo>
                <a:lnTo>
                  <a:pt x="162" y="210"/>
                </a:lnTo>
                <a:lnTo>
                  <a:pt x="151" y="220"/>
                </a:lnTo>
                <a:lnTo>
                  <a:pt x="148" y="231"/>
                </a:lnTo>
                <a:lnTo>
                  <a:pt x="144" y="245"/>
                </a:lnTo>
                <a:lnTo>
                  <a:pt x="144" y="245"/>
                </a:lnTo>
                <a:lnTo>
                  <a:pt x="148" y="263"/>
                </a:lnTo>
                <a:lnTo>
                  <a:pt x="158" y="274"/>
                </a:lnTo>
                <a:lnTo>
                  <a:pt x="169" y="285"/>
                </a:lnTo>
                <a:lnTo>
                  <a:pt x="187" y="289"/>
                </a:lnTo>
                <a:lnTo>
                  <a:pt x="187" y="289"/>
                </a:lnTo>
                <a:lnTo>
                  <a:pt x="205" y="285"/>
                </a:lnTo>
                <a:lnTo>
                  <a:pt x="216" y="274"/>
                </a:lnTo>
                <a:lnTo>
                  <a:pt x="227" y="263"/>
                </a:lnTo>
                <a:lnTo>
                  <a:pt x="231" y="245"/>
                </a:lnTo>
                <a:lnTo>
                  <a:pt x="231" y="245"/>
                </a:lnTo>
                <a:lnTo>
                  <a:pt x="227" y="231"/>
                </a:lnTo>
                <a:lnTo>
                  <a:pt x="223" y="220"/>
                </a:lnTo>
                <a:lnTo>
                  <a:pt x="212" y="210"/>
                </a:lnTo>
                <a:lnTo>
                  <a:pt x="202" y="206"/>
                </a:lnTo>
                <a:close/>
              </a:path>
            </a:pathLst>
          </a:custGeom>
          <a:solidFill>
            <a:schemeClr val="tx2"/>
          </a:solidFill>
          <a:ln>
            <a:noFill/>
          </a:ln>
          <a:effectLst/>
        </p:spPr>
        <p:txBody>
          <a:bodyPr wrap="none" anchor="ctr"/>
          <a:lstStyle/>
          <a:p>
            <a:endParaRPr lang="en-US"/>
          </a:p>
        </p:txBody>
      </p:sp>
      <p:sp>
        <p:nvSpPr>
          <p:cNvPr id="25" name="Freeform 94">
            <a:extLst>
              <a:ext uri="{FF2B5EF4-FFF2-40B4-BE49-F238E27FC236}">
                <a16:creationId xmlns:a16="http://schemas.microsoft.com/office/drawing/2014/main" id="{86E21136-94FF-4782-BD82-5C021624000A}"/>
              </a:ext>
            </a:extLst>
          </p:cNvPr>
          <p:cNvSpPr>
            <a:spLocks noChangeArrowheads="1"/>
          </p:cNvSpPr>
          <p:nvPr/>
        </p:nvSpPr>
        <p:spPr bwMode="auto">
          <a:xfrm>
            <a:off x="7866528" y="3858903"/>
            <a:ext cx="324826" cy="262956"/>
          </a:xfrm>
          <a:custGeom>
            <a:avLst/>
            <a:gdLst>
              <a:gd name="T0" fmla="*/ 353 w 462"/>
              <a:gd name="T1" fmla="*/ 87 h 376"/>
              <a:gd name="T2" fmla="*/ 418 w 462"/>
              <a:gd name="T3" fmla="*/ 29 h 376"/>
              <a:gd name="T4" fmla="*/ 425 w 462"/>
              <a:gd name="T5" fmla="*/ 29 h 376"/>
              <a:gd name="T6" fmla="*/ 432 w 462"/>
              <a:gd name="T7" fmla="*/ 22 h 376"/>
              <a:gd name="T8" fmla="*/ 432 w 462"/>
              <a:gd name="T9" fmla="*/ 15 h 376"/>
              <a:gd name="T10" fmla="*/ 429 w 462"/>
              <a:gd name="T11" fmla="*/ 4 h 376"/>
              <a:gd name="T12" fmla="*/ 418 w 462"/>
              <a:gd name="T13" fmla="*/ 0 h 376"/>
              <a:gd name="T14" fmla="*/ 317 w 462"/>
              <a:gd name="T15" fmla="*/ 87 h 376"/>
              <a:gd name="T16" fmla="*/ 101 w 462"/>
              <a:gd name="T17" fmla="*/ 0 h 376"/>
              <a:gd name="T18" fmla="*/ 43 w 462"/>
              <a:gd name="T19" fmla="*/ 0 h 376"/>
              <a:gd name="T20" fmla="*/ 32 w 462"/>
              <a:gd name="T21" fmla="*/ 4 h 376"/>
              <a:gd name="T22" fmla="*/ 29 w 462"/>
              <a:gd name="T23" fmla="*/ 15 h 376"/>
              <a:gd name="T24" fmla="*/ 29 w 462"/>
              <a:gd name="T25" fmla="*/ 22 h 376"/>
              <a:gd name="T26" fmla="*/ 36 w 462"/>
              <a:gd name="T27" fmla="*/ 29 h 376"/>
              <a:gd name="T28" fmla="*/ 79 w 462"/>
              <a:gd name="T29" fmla="*/ 29 h 376"/>
              <a:gd name="T30" fmla="*/ 14 w 462"/>
              <a:gd name="T31" fmla="*/ 87 h 376"/>
              <a:gd name="T32" fmla="*/ 7 w 462"/>
              <a:gd name="T33" fmla="*/ 87 h 376"/>
              <a:gd name="T34" fmla="*/ 0 w 462"/>
              <a:gd name="T35" fmla="*/ 94 h 376"/>
              <a:gd name="T36" fmla="*/ 0 w 462"/>
              <a:gd name="T37" fmla="*/ 101 h 376"/>
              <a:gd name="T38" fmla="*/ 4 w 462"/>
              <a:gd name="T39" fmla="*/ 112 h 376"/>
              <a:gd name="T40" fmla="*/ 14 w 462"/>
              <a:gd name="T41" fmla="*/ 116 h 376"/>
              <a:gd name="T42" fmla="*/ 43 w 462"/>
              <a:gd name="T43" fmla="*/ 318 h 376"/>
              <a:gd name="T44" fmla="*/ 43 w 462"/>
              <a:gd name="T45" fmla="*/ 328 h 376"/>
              <a:gd name="T46" fmla="*/ 61 w 462"/>
              <a:gd name="T47" fmla="*/ 357 h 376"/>
              <a:gd name="T48" fmla="*/ 90 w 462"/>
              <a:gd name="T49" fmla="*/ 375 h 376"/>
              <a:gd name="T50" fmla="*/ 346 w 462"/>
              <a:gd name="T51" fmla="*/ 375 h 376"/>
              <a:gd name="T52" fmla="*/ 357 w 462"/>
              <a:gd name="T53" fmla="*/ 375 h 376"/>
              <a:gd name="T54" fmla="*/ 386 w 462"/>
              <a:gd name="T55" fmla="*/ 357 h 376"/>
              <a:gd name="T56" fmla="*/ 403 w 462"/>
              <a:gd name="T57" fmla="*/ 328 h 376"/>
              <a:gd name="T58" fmla="*/ 432 w 462"/>
              <a:gd name="T59" fmla="*/ 116 h 376"/>
              <a:gd name="T60" fmla="*/ 447 w 462"/>
              <a:gd name="T61" fmla="*/ 116 h 376"/>
              <a:gd name="T62" fmla="*/ 457 w 462"/>
              <a:gd name="T63" fmla="*/ 112 h 376"/>
              <a:gd name="T64" fmla="*/ 461 w 462"/>
              <a:gd name="T65" fmla="*/ 101 h 376"/>
              <a:gd name="T66" fmla="*/ 461 w 462"/>
              <a:gd name="T67" fmla="*/ 94 h 376"/>
              <a:gd name="T68" fmla="*/ 454 w 462"/>
              <a:gd name="T69" fmla="*/ 87 h 376"/>
              <a:gd name="T70" fmla="*/ 144 w 462"/>
              <a:gd name="T71" fmla="*/ 346 h 376"/>
              <a:gd name="T72" fmla="*/ 101 w 462"/>
              <a:gd name="T73" fmla="*/ 346 h 376"/>
              <a:gd name="T74" fmla="*/ 79 w 462"/>
              <a:gd name="T75" fmla="*/ 339 h 376"/>
              <a:gd name="T76" fmla="*/ 72 w 462"/>
              <a:gd name="T77" fmla="*/ 318 h 376"/>
              <a:gd name="T78" fmla="*/ 144 w 462"/>
              <a:gd name="T79" fmla="*/ 289 h 376"/>
              <a:gd name="T80" fmla="*/ 144 w 462"/>
              <a:gd name="T81" fmla="*/ 260 h 376"/>
              <a:gd name="T82" fmla="*/ 65 w 462"/>
              <a:gd name="T83" fmla="*/ 202 h 376"/>
              <a:gd name="T84" fmla="*/ 144 w 462"/>
              <a:gd name="T85" fmla="*/ 260 h 376"/>
              <a:gd name="T86" fmla="*/ 61 w 462"/>
              <a:gd name="T87" fmla="*/ 174 h 376"/>
              <a:gd name="T88" fmla="*/ 144 w 462"/>
              <a:gd name="T89" fmla="*/ 116 h 376"/>
              <a:gd name="T90" fmla="*/ 288 w 462"/>
              <a:gd name="T91" fmla="*/ 346 h 376"/>
              <a:gd name="T92" fmla="*/ 173 w 462"/>
              <a:gd name="T93" fmla="*/ 289 h 376"/>
              <a:gd name="T94" fmla="*/ 288 w 462"/>
              <a:gd name="T95" fmla="*/ 346 h 376"/>
              <a:gd name="T96" fmla="*/ 173 w 462"/>
              <a:gd name="T97" fmla="*/ 260 h 376"/>
              <a:gd name="T98" fmla="*/ 288 w 462"/>
              <a:gd name="T99" fmla="*/ 202 h 376"/>
              <a:gd name="T100" fmla="*/ 288 w 462"/>
              <a:gd name="T101" fmla="*/ 174 h 376"/>
              <a:gd name="T102" fmla="*/ 173 w 462"/>
              <a:gd name="T103" fmla="*/ 116 h 376"/>
              <a:gd name="T104" fmla="*/ 288 w 462"/>
              <a:gd name="T105" fmla="*/ 174 h 376"/>
              <a:gd name="T106" fmla="*/ 374 w 462"/>
              <a:gd name="T107" fmla="*/ 318 h 376"/>
              <a:gd name="T108" fmla="*/ 368 w 462"/>
              <a:gd name="T109" fmla="*/ 339 h 376"/>
              <a:gd name="T110" fmla="*/ 346 w 462"/>
              <a:gd name="T111" fmla="*/ 346 h 376"/>
              <a:gd name="T112" fmla="*/ 317 w 462"/>
              <a:gd name="T113" fmla="*/ 289 h 376"/>
              <a:gd name="T114" fmla="*/ 374 w 462"/>
              <a:gd name="T115" fmla="*/ 318 h 376"/>
              <a:gd name="T116" fmla="*/ 317 w 462"/>
              <a:gd name="T117" fmla="*/ 260 h 376"/>
              <a:gd name="T118" fmla="*/ 392 w 462"/>
              <a:gd name="T119" fmla="*/ 202 h 376"/>
              <a:gd name="T120" fmla="*/ 396 w 462"/>
              <a:gd name="T121" fmla="*/ 174 h 376"/>
              <a:gd name="T122" fmla="*/ 317 w 462"/>
              <a:gd name="T123" fmla="*/ 116 h 376"/>
              <a:gd name="T124" fmla="*/ 396 w 462"/>
              <a:gd name="T125" fmla="*/ 174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376">
                <a:moveTo>
                  <a:pt x="447" y="87"/>
                </a:moveTo>
                <a:lnTo>
                  <a:pt x="353" y="87"/>
                </a:lnTo>
                <a:lnTo>
                  <a:pt x="382" y="29"/>
                </a:lnTo>
                <a:lnTo>
                  <a:pt x="418" y="29"/>
                </a:lnTo>
                <a:lnTo>
                  <a:pt x="418" y="29"/>
                </a:lnTo>
                <a:lnTo>
                  <a:pt x="425" y="29"/>
                </a:lnTo>
                <a:lnTo>
                  <a:pt x="429" y="26"/>
                </a:lnTo>
                <a:lnTo>
                  <a:pt x="432" y="22"/>
                </a:lnTo>
                <a:lnTo>
                  <a:pt x="432" y="15"/>
                </a:lnTo>
                <a:lnTo>
                  <a:pt x="432" y="15"/>
                </a:lnTo>
                <a:lnTo>
                  <a:pt x="432" y="8"/>
                </a:lnTo>
                <a:lnTo>
                  <a:pt x="429" y="4"/>
                </a:lnTo>
                <a:lnTo>
                  <a:pt x="425" y="0"/>
                </a:lnTo>
                <a:lnTo>
                  <a:pt x="418" y="0"/>
                </a:lnTo>
                <a:lnTo>
                  <a:pt x="360" y="0"/>
                </a:lnTo>
                <a:lnTo>
                  <a:pt x="317" y="87"/>
                </a:lnTo>
                <a:lnTo>
                  <a:pt x="148" y="87"/>
                </a:lnTo>
                <a:lnTo>
                  <a:pt x="101" y="0"/>
                </a:lnTo>
                <a:lnTo>
                  <a:pt x="43" y="0"/>
                </a:lnTo>
                <a:lnTo>
                  <a:pt x="43" y="0"/>
                </a:lnTo>
                <a:lnTo>
                  <a:pt x="36" y="0"/>
                </a:lnTo>
                <a:lnTo>
                  <a:pt x="32" y="4"/>
                </a:lnTo>
                <a:lnTo>
                  <a:pt x="29" y="8"/>
                </a:lnTo>
                <a:lnTo>
                  <a:pt x="29" y="15"/>
                </a:lnTo>
                <a:lnTo>
                  <a:pt x="29" y="15"/>
                </a:lnTo>
                <a:lnTo>
                  <a:pt x="29" y="22"/>
                </a:lnTo>
                <a:lnTo>
                  <a:pt x="32" y="26"/>
                </a:lnTo>
                <a:lnTo>
                  <a:pt x="36" y="29"/>
                </a:lnTo>
                <a:lnTo>
                  <a:pt x="43" y="29"/>
                </a:lnTo>
                <a:lnTo>
                  <a:pt x="79" y="29"/>
                </a:lnTo>
                <a:lnTo>
                  <a:pt x="112" y="87"/>
                </a:lnTo>
                <a:lnTo>
                  <a:pt x="14" y="87"/>
                </a:lnTo>
                <a:lnTo>
                  <a:pt x="14" y="87"/>
                </a:lnTo>
                <a:lnTo>
                  <a:pt x="7" y="87"/>
                </a:lnTo>
                <a:lnTo>
                  <a:pt x="4" y="91"/>
                </a:lnTo>
                <a:lnTo>
                  <a:pt x="0" y="94"/>
                </a:lnTo>
                <a:lnTo>
                  <a:pt x="0" y="101"/>
                </a:lnTo>
                <a:lnTo>
                  <a:pt x="0" y="101"/>
                </a:lnTo>
                <a:lnTo>
                  <a:pt x="0" y="109"/>
                </a:lnTo>
                <a:lnTo>
                  <a:pt x="4" y="112"/>
                </a:lnTo>
                <a:lnTo>
                  <a:pt x="7" y="116"/>
                </a:lnTo>
                <a:lnTo>
                  <a:pt x="14" y="116"/>
                </a:lnTo>
                <a:lnTo>
                  <a:pt x="29" y="116"/>
                </a:lnTo>
                <a:lnTo>
                  <a:pt x="43" y="318"/>
                </a:lnTo>
                <a:lnTo>
                  <a:pt x="43" y="318"/>
                </a:lnTo>
                <a:lnTo>
                  <a:pt x="43" y="328"/>
                </a:lnTo>
                <a:lnTo>
                  <a:pt x="47" y="339"/>
                </a:lnTo>
                <a:lnTo>
                  <a:pt x="61" y="357"/>
                </a:lnTo>
                <a:lnTo>
                  <a:pt x="79" y="372"/>
                </a:lnTo>
                <a:lnTo>
                  <a:pt x="90" y="375"/>
                </a:lnTo>
                <a:lnTo>
                  <a:pt x="101" y="375"/>
                </a:lnTo>
                <a:lnTo>
                  <a:pt x="346" y="375"/>
                </a:lnTo>
                <a:lnTo>
                  <a:pt x="346" y="375"/>
                </a:lnTo>
                <a:lnTo>
                  <a:pt x="357" y="375"/>
                </a:lnTo>
                <a:lnTo>
                  <a:pt x="368" y="372"/>
                </a:lnTo>
                <a:lnTo>
                  <a:pt x="386" y="357"/>
                </a:lnTo>
                <a:lnTo>
                  <a:pt x="400" y="339"/>
                </a:lnTo>
                <a:lnTo>
                  <a:pt x="403" y="328"/>
                </a:lnTo>
                <a:lnTo>
                  <a:pt x="403" y="318"/>
                </a:lnTo>
                <a:lnTo>
                  <a:pt x="432" y="116"/>
                </a:lnTo>
                <a:lnTo>
                  <a:pt x="447" y="116"/>
                </a:lnTo>
                <a:lnTo>
                  <a:pt x="447" y="116"/>
                </a:lnTo>
                <a:lnTo>
                  <a:pt x="454" y="116"/>
                </a:lnTo>
                <a:lnTo>
                  <a:pt x="457" y="112"/>
                </a:lnTo>
                <a:lnTo>
                  <a:pt x="461" y="109"/>
                </a:lnTo>
                <a:lnTo>
                  <a:pt x="461" y="101"/>
                </a:lnTo>
                <a:lnTo>
                  <a:pt x="461" y="101"/>
                </a:lnTo>
                <a:lnTo>
                  <a:pt x="461" y="94"/>
                </a:lnTo>
                <a:lnTo>
                  <a:pt x="457" y="91"/>
                </a:lnTo>
                <a:lnTo>
                  <a:pt x="454" y="87"/>
                </a:lnTo>
                <a:lnTo>
                  <a:pt x="447" y="87"/>
                </a:lnTo>
                <a:close/>
                <a:moveTo>
                  <a:pt x="144" y="346"/>
                </a:moveTo>
                <a:lnTo>
                  <a:pt x="101" y="346"/>
                </a:lnTo>
                <a:lnTo>
                  <a:pt x="101" y="346"/>
                </a:lnTo>
                <a:lnTo>
                  <a:pt x="90" y="343"/>
                </a:lnTo>
                <a:lnTo>
                  <a:pt x="79" y="339"/>
                </a:lnTo>
                <a:lnTo>
                  <a:pt x="76" y="328"/>
                </a:lnTo>
                <a:lnTo>
                  <a:pt x="72" y="318"/>
                </a:lnTo>
                <a:lnTo>
                  <a:pt x="68" y="289"/>
                </a:lnTo>
                <a:lnTo>
                  <a:pt x="144" y="289"/>
                </a:lnTo>
                <a:lnTo>
                  <a:pt x="144" y="346"/>
                </a:lnTo>
                <a:close/>
                <a:moveTo>
                  <a:pt x="144" y="260"/>
                </a:moveTo>
                <a:lnTo>
                  <a:pt x="68" y="260"/>
                </a:lnTo>
                <a:lnTo>
                  <a:pt x="65" y="202"/>
                </a:lnTo>
                <a:lnTo>
                  <a:pt x="144" y="202"/>
                </a:lnTo>
                <a:lnTo>
                  <a:pt x="144" y="260"/>
                </a:lnTo>
                <a:close/>
                <a:moveTo>
                  <a:pt x="144" y="174"/>
                </a:moveTo>
                <a:lnTo>
                  <a:pt x="61" y="174"/>
                </a:lnTo>
                <a:lnTo>
                  <a:pt x="58" y="116"/>
                </a:lnTo>
                <a:lnTo>
                  <a:pt x="144" y="116"/>
                </a:lnTo>
                <a:lnTo>
                  <a:pt x="144" y="174"/>
                </a:lnTo>
                <a:close/>
                <a:moveTo>
                  <a:pt x="288" y="346"/>
                </a:moveTo>
                <a:lnTo>
                  <a:pt x="173" y="346"/>
                </a:lnTo>
                <a:lnTo>
                  <a:pt x="173" y="289"/>
                </a:lnTo>
                <a:lnTo>
                  <a:pt x="288" y="289"/>
                </a:lnTo>
                <a:lnTo>
                  <a:pt x="288" y="346"/>
                </a:lnTo>
                <a:close/>
                <a:moveTo>
                  <a:pt x="288" y="260"/>
                </a:moveTo>
                <a:lnTo>
                  <a:pt x="173" y="260"/>
                </a:lnTo>
                <a:lnTo>
                  <a:pt x="173" y="202"/>
                </a:lnTo>
                <a:lnTo>
                  <a:pt x="288" y="202"/>
                </a:lnTo>
                <a:lnTo>
                  <a:pt x="288" y="260"/>
                </a:lnTo>
                <a:close/>
                <a:moveTo>
                  <a:pt x="288" y="174"/>
                </a:moveTo>
                <a:lnTo>
                  <a:pt x="173" y="174"/>
                </a:lnTo>
                <a:lnTo>
                  <a:pt x="173" y="116"/>
                </a:lnTo>
                <a:lnTo>
                  <a:pt x="288" y="116"/>
                </a:lnTo>
                <a:lnTo>
                  <a:pt x="288" y="174"/>
                </a:lnTo>
                <a:close/>
                <a:moveTo>
                  <a:pt x="374" y="318"/>
                </a:moveTo>
                <a:lnTo>
                  <a:pt x="374" y="318"/>
                </a:lnTo>
                <a:lnTo>
                  <a:pt x="371" y="328"/>
                </a:lnTo>
                <a:lnTo>
                  <a:pt x="368" y="339"/>
                </a:lnTo>
                <a:lnTo>
                  <a:pt x="357" y="343"/>
                </a:lnTo>
                <a:lnTo>
                  <a:pt x="346" y="346"/>
                </a:lnTo>
                <a:lnTo>
                  <a:pt x="317" y="346"/>
                </a:lnTo>
                <a:lnTo>
                  <a:pt x="317" y="289"/>
                </a:lnTo>
                <a:lnTo>
                  <a:pt x="378" y="289"/>
                </a:lnTo>
                <a:lnTo>
                  <a:pt x="374" y="318"/>
                </a:lnTo>
                <a:close/>
                <a:moveTo>
                  <a:pt x="382" y="260"/>
                </a:moveTo>
                <a:lnTo>
                  <a:pt x="317" y="260"/>
                </a:lnTo>
                <a:lnTo>
                  <a:pt x="317" y="202"/>
                </a:lnTo>
                <a:lnTo>
                  <a:pt x="392" y="202"/>
                </a:lnTo>
                <a:lnTo>
                  <a:pt x="382" y="260"/>
                </a:lnTo>
                <a:close/>
                <a:moveTo>
                  <a:pt x="396" y="174"/>
                </a:moveTo>
                <a:lnTo>
                  <a:pt x="317" y="174"/>
                </a:lnTo>
                <a:lnTo>
                  <a:pt x="317" y="116"/>
                </a:lnTo>
                <a:lnTo>
                  <a:pt x="403" y="116"/>
                </a:lnTo>
                <a:lnTo>
                  <a:pt x="396" y="174"/>
                </a:lnTo>
                <a:close/>
              </a:path>
            </a:pathLst>
          </a:custGeom>
          <a:solidFill>
            <a:schemeClr val="tx2"/>
          </a:solidFill>
          <a:ln>
            <a:noFill/>
          </a:ln>
          <a:effectLst/>
        </p:spPr>
        <p:txBody>
          <a:bodyPr wrap="none" anchor="ctr"/>
          <a:lstStyle/>
          <a:p>
            <a:endParaRPr lang="en-US" dirty="0"/>
          </a:p>
        </p:txBody>
      </p:sp>
      <p:sp>
        <p:nvSpPr>
          <p:cNvPr id="26" name="Freeform 155">
            <a:extLst>
              <a:ext uri="{FF2B5EF4-FFF2-40B4-BE49-F238E27FC236}">
                <a16:creationId xmlns:a16="http://schemas.microsoft.com/office/drawing/2014/main" id="{A3D367F6-F4DA-4FC4-8006-29BC9B2FD67A}"/>
              </a:ext>
            </a:extLst>
          </p:cNvPr>
          <p:cNvSpPr>
            <a:spLocks noChangeArrowheads="1"/>
          </p:cNvSpPr>
          <p:nvPr/>
        </p:nvSpPr>
        <p:spPr bwMode="auto">
          <a:xfrm>
            <a:off x="9846891" y="3798205"/>
            <a:ext cx="262954" cy="324826"/>
          </a:xfrm>
          <a:custGeom>
            <a:avLst/>
            <a:gdLst>
              <a:gd name="T0" fmla="*/ 129 w 375"/>
              <a:gd name="T1" fmla="*/ 57 h 462"/>
              <a:gd name="T2" fmla="*/ 40 w 375"/>
              <a:gd name="T3" fmla="*/ 162 h 462"/>
              <a:gd name="T4" fmla="*/ 0 w 375"/>
              <a:gd name="T5" fmla="*/ 255 h 462"/>
              <a:gd name="T6" fmla="*/ 3 w 375"/>
              <a:gd name="T7" fmla="*/ 310 h 462"/>
              <a:gd name="T8" fmla="*/ 54 w 375"/>
              <a:gd name="T9" fmla="*/ 407 h 462"/>
              <a:gd name="T10" fmla="*/ 151 w 375"/>
              <a:gd name="T11" fmla="*/ 457 h 462"/>
              <a:gd name="T12" fmla="*/ 223 w 375"/>
              <a:gd name="T13" fmla="*/ 457 h 462"/>
              <a:gd name="T14" fmla="*/ 321 w 375"/>
              <a:gd name="T15" fmla="*/ 407 h 462"/>
              <a:gd name="T16" fmla="*/ 371 w 375"/>
              <a:gd name="T17" fmla="*/ 310 h 462"/>
              <a:gd name="T18" fmla="*/ 374 w 375"/>
              <a:gd name="T19" fmla="*/ 255 h 462"/>
              <a:gd name="T20" fmla="*/ 335 w 375"/>
              <a:gd name="T21" fmla="*/ 162 h 462"/>
              <a:gd name="T22" fmla="*/ 248 w 375"/>
              <a:gd name="T23" fmla="*/ 57 h 462"/>
              <a:gd name="T24" fmla="*/ 187 w 375"/>
              <a:gd name="T25" fmla="*/ 432 h 462"/>
              <a:gd name="T26" fmla="*/ 97 w 375"/>
              <a:gd name="T27" fmla="*/ 407 h 462"/>
              <a:gd name="T28" fmla="*/ 40 w 375"/>
              <a:gd name="T29" fmla="*/ 334 h 462"/>
              <a:gd name="T30" fmla="*/ 29 w 375"/>
              <a:gd name="T31" fmla="*/ 273 h 462"/>
              <a:gd name="T32" fmla="*/ 47 w 375"/>
              <a:gd name="T33" fmla="*/ 209 h 462"/>
              <a:gd name="T34" fmla="*/ 112 w 375"/>
              <a:gd name="T35" fmla="*/ 118 h 462"/>
              <a:gd name="T36" fmla="*/ 187 w 375"/>
              <a:gd name="T37" fmla="*/ 43 h 462"/>
              <a:gd name="T38" fmla="*/ 288 w 375"/>
              <a:gd name="T39" fmla="*/ 147 h 462"/>
              <a:gd name="T40" fmla="*/ 342 w 375"/>
              <a:gd name="T41" fmla="*/ 241 h 462"/>
              <a:gd name="T42" fmla="*/ 342 w 375"/>
              <a:gd name="T43" fmla="*/ 306 h 462"/>
              <a:gd name="T44" fmla="*/ 299 w 375"/>
              <a:gd name="T45" fmla="*/ 385 h 462"/>
              <a:gd name="T46" fmla="*/ 220 w 375"/>
              <a:gd name="T47" fmla="*/ 428 h 462"/>
              <a:gd name="T48" fmla="*/ 187 w 375"/>
              <a:gd name="T49" fmla="*/ 144 h 462"/>
              <a:gd name="T50" fmla="*/ 108 w 375"/>
              <a:gd name="T51" fmla="*/ 230 h 462"/>
              <a:gd name="T52" fmla="*/ 86 w 375"/>
              <a:gd name="T53" fmla="*/ 288 h 462"/>
              <a:gd name="T54" fmla="*/ 94 w 375"/>
              <a:gd name="T55" fmla="*/ 327 h 462"/>
              <a:gd name="T56" fmla="*/ 129 w 375"/>
              <a:gd name="T57" fmla="*/ 370 h 462"/>
              <a:gd name="T58" fmla="*/ 187 w 375"/>
              <a:gd name="T59" fmla="*/ 389 h 462"/>
              <a:gd name="T60" fmla="*/ 227 w 375"/>
              <a:gd name="T61" fmla="*/ 381 h 462"/>
              <a:gd name="T62" fmla="*/ 270 w 375"/>
              <a:gd name="T63" fmla="*/ 345 h 462"/>
              <a:gd name="T64" fmla="*/ 288 w 375"/>
              <a:gd name="T65" fmla="*/ 288 h 462"/>
              <a:gd name="T66" fmla="*/ 277 w 375"/>
              <a:gd name="T67" fmla="*/ 248 h 462"/>
              <a:gd name="T68" fmla="*/ 220 w 375"/>
              <a:gd name="T69" fmla="*/ 176 h 462"/>
              <a:gd name="T70" fmla="*/ 187 w 375"/>
              <a:gd name="T71" fmla="*/ 360 h 462"/>
              <a:gd name="T72" fmla="*/ 147 w 375"/>
              <a:gd name="T73" fmla="*/ 345 h 462"/>
              <a:gd name="T74" fmla="*/ 123 w 375"/>
              <a:gd name="T75" fmla="*/ 313 h 462"/>
              <a:gd name="T76" fmla="*/ 115 w 375"/>
              <a:gd name="T77" fmla="*/ 284 h 462"/>
              <a:gd name="T78" fmla="*/ 129 w 375"/>
              <a:gd name="T79" fmla="*/ 241 h 462"/>
              <a:gd name="T80" fmla="*/ 187 w 375"/>
              <a:gd name="T81" fmla="*/ 180 h 462"/>
              <a:gd name="T82" fmla="*/ 234 w 375"/>
              <a:gd name="T83" fmla="*/ 227 h 462"/>
              <a:gd name="T84" fmla="*/ 256 w 375"/>
              <a:gd name="T85" fmla="*/ 269 h 462"/>
              <a:gd name="T86" fmla="*/ 259 w 375"/>
              <a:gd name="T87" fmla="*/ 298 h 462"/>
              <a:gd name="T88" fmla="*/ 238 w 375"/>
              <a:gd name="T89" fmla="*/ 338 h 462"/>
              <a:gd name="T90" fmla="*/ 202 w 375"/>
              <a:gd name="T91" fmla="*/ 3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462">
                <a:moveTo>
                  <a:pt x="187" y="0"/>
                </a:moveTo>
                <a:lnTo>
                  <a:pt x="187" y="0"/>
                </a:lnTo>
                <a:lnTo>
                  <a:pt x="129" y="57"/>
                </a:lnTo>
                <a:lnTo>
                  <a:pt x="97" y="89"/>
                </a:lnTo>
                <a:lnTo>
                  <a:pt x="68" y="126"/>
                </a:lnTo>
                <a:lnTo>
                  <a:pt x="40" y="162"/>
                </a:lnTo>
                <a:lnTo>
                  <a:pt x="18" y="198"/>
                </a:lnTo>
                <a:lnTo>
                  <a:pt x="3" y="234"/>
                </a:lnTo>
                <a:lnTo>
                  <a:pt x="0" y="255"/>
                </a:lnTo>
                <a:lnTo>
                  <a:pt x="0" y="273"/>
                </a:lnTo>
                <a:lnTo>
                  <a:pt x="0" y="273"/>
                </a:lnTo>
                <a:lnTo>
                  <a:pt x="3" y="310"/>
                </a:lnTo>
                <a:lnTo>
                  <a:pt x="14" y="345"/>
                </a:lnTo>
                <a:lnTo>
                  <a:pt x="32" y="378"/>
                </a:lnTo>
                <a:lnTo>
                  <a:pt x="54" y="407"/>
                </a:lnTo>
                <a:lnTo>
                  <a:pt x="83" y="428"/>
                </a:lnTo>
                <a:lnTo>
                  <a:pt x="115" y="446"/>
                </a:lnTo>
                <a:lnTo>
                  <a:pt x="151" y="457"/>
                </a:lnTo>
                <a:lnTo>
                  <a:pt x="187" y="461"/>
                </a:lnTo>
                <a:lnTo>
                  <a:pt x="187" y="461"/>
                </a:lnTo>
                <a:lnTo>
                  <a:pt x="223" y="457"/>
                </a:lnTo>
                <a:lnTo>
                  <a:pt x="259" y="446"/>
                </a:lnTo>
                <a:lnTo>
                  <a:pt x="292" y="428"/>
                </a:lnTo>
                <a:lnTo>
                  <a:pt x="321" y="407"/>
                </a:lnTo>
                <a:lnTo>
                  <a:pt x="342" y="378"/>
                </a:lnTo>
                <a:lnTo>
                  <a:pt x="360" y="345"/>
                </a:lnTo>
                <a:lnTo>
                  <a:pt x="371" y="310"/>
                </a:lnTo>
                <a:lnTo>
                  <a:pt x="374" y="273"/>
                </a:lnTo>
                <a:lnTo>
                  <a:pt x="374" y="273"/>
                </a:lnTo>
                <a:lnTo>
                  <a:pt x="374" y="255"/>
                </a:lnTo>
                <a:lnTo>
                  <a:pt x="371" y="234"/>
                </a:lnTo>
                <a:lnTo>
                  <a:pt x="357" y="198"/>
                </a:lnTo>
                <a:lnTo>
                  <a:pt x="335" y="162"/>
                </a:lnTo>
                <a:lnTo>
                  <a:pt x="310" y="126"/>
                </a:lnTo>
                <a:lnTo>
                  <a:pt x="277" y="89"/>
                </a:lnTo>
                <a:lnTo>
                  <a:pt x="248" y="57"/>
                </a:lnTo>
                <a:lnTo>
                  <a:pt x="187" y="0"/>
                </a:lnTo>
                <a:close/>
                <a:moveTo>
                  <a:pt x="187" y="432"/>
                </a:moveTo>
                <a:lnTo>
                  <a:pt x="187" y="432"/>
                </a:lnTo>
                <a:lnTo>
                  <a:pt x="155" y="428"/>
                </a:lnTo>
                <a:lnTo>
                  <a:pt x="126" y="421"/>
                </a:lnTo>
                <a:lnTo>
                  <a:pt x="97" y="407"/>
                </a:lnTo>
                <a:lnTo>
                  <a:pt x="76" y="385"/>
                </a:lnTo>
                <a:lnTo>
                  <a:pt x="58" y="363"/>
                </a:lnTo>
                <a:lnTo>
                  <a:pt x="40" y="334"/>
                </a:lnTo>
                <a:lnTo>
                  <a:pt x="32" y="306"/>
                </a:lnTo>
                <a:lnTo>
                  <a:pt x="29" y="273"/>
                </a:lnTo>
                <a:lnTo>
                  <a:pt x="29" y="273"/>
                </a:lnTo>
                <a:lnTo>
                  <a:pt x="29" y="259"/>
                </a:lnTo>
                <a:lnTo>
                  <a:pt x="32" y="241"/>
                </a:lnTo>
                <a:lnTo>
                  <a:pt x="47" y="209"/>
                </a:lnTo>
                <a:lnTo>
                  <a:pt x="65" y="180"/>
                </a:lnTo>
                <a:lnTo>
                  <a:pt x="86" y="147"/>
                </a:lnTo>
                <a:lnTo>
                  <a:pt x="112" y="118"/>
                </a:lnTo>
                <a:lnTo>
                  <a:pt x="137" y="93"/>
                </a:lnTo>
                <a:lnTo>
                  <a:pt x="187" y="43"/>
                </a:lnTo>
                <a:lnTo>
                  <a:pt x="187" y="43"/>
                </a:lnTo>
                <a:lnTo>
                  <a:pt x="238" y="93"/>
                </a:lnTo>
                <a:lnTo>
                  <a:pt x="263" y="118"/>
                </a:lnTo>
                <a:lnTo>
                  <a:pt x="288" y="147"/>
                </a:lnTo>
                <a:lnTo>
                  <a:pt x="313" y="180"/>
                </a:lnTo>
                <a:lnTo>
                  <a:pt x="331" y="209"/>
                </a:lnTo>
                <a:lnTo>
                  <a:pt x="342" y="241"/>
                </a:lnTo>
                <a:lnTo>
                  <a:pt x="346" y="273"/>
                </a:lnTo>
                <a:lnTo>
                  <a:pt x="346" y="273"/>
                </a:lnTo>
                <a:lnTo>
                  <a:pt x="342" y="306"/>
                </a:lnTo>
                <a:lnTo>
                  <a:pt x="335" y="334"/>
                </a:lnTo>
                <a:lnTo>
                  <a:pt x="317" y="363"/>
                </a:lnTo>
                <a:lnTo>
                  <a:pt x="299" y="385"/>
                </a:lnTo>
                <a:lnTo>
                  <a:pt x="277" y="407"/>
                </a:lnTo>
                <a:lnTo>
                  <a:pt x="248" y="421"/>
                </a:lnTo>
                <a:lnTo>
                  <a:pt x="220" y="428"/>
                </a:lnTo>
                <a:lnTo>
                  <a:pt x="187" y="432"/>
                </a:lnTo>
                <a:close/>
                <a:moveTo>
                  <a:pt x="187" y="144"/>
                </a:moveTo>
                <a:lnTo>
                  <a:pt x="187" y="144"/>
                </a:lnTo>
                <a:lnTo>
                  <a:pt x="155" y="176"/>
                </a:lnTo>
                <a:lnTo>
                  <a:pt x="123" y="209"/>
                </a:lnTo>
                <a:lnTo>
                  <a:pt x="108" y="230"/>
                </a:lnTo>
                <a:lnTo>
                  <a:pt x="97" y="248"/>
                </a:lnTo>
                <a:lnTo>
                  <a:pt x="90" y="269"/>
                </a:lnTo>
                <a:lnTo>
                  <a:pt x="86" y="288"/>
                </a:lnTo>
                <a:lnTo>
                  <a:pt x="86" y="288"/>
                </a:lnTo>
                <a:lnTo>
                  <a:pt x="90" y="310"/>
                </a:lnTo>
                <a:lnTo>
                  <a:pt x="94" y="327"/>
                </a:lnTo>
                <a:lnTo>
                  <a:pt x="104" y="345"/>
                </a:lnTo>
                <a:lnTo>
                  <a:pt x="115" y="360"/>
                </a:lnTo>
                <a:lnTo>
                  <a:pt x="129" y="370"/>
                </a:lnTo>
                <a:lnTo>
                  <a:pt x="147" y="381"/>
                </a:lnTo>
                <a:lnTo>
                  <a:pt x="165" y="385"/>
                </a:lnTo>
                <a:lnTo>
                  <a:pt x="187" y="389"/>
                </a:lnTo>
                <a:lnTo>
                  <a:pt x="187" y="389"/>
                </a:lnTo>
                <a:lnTo>
                  <a:pt x="209" y="385"/>
                </a:lnTo>
                <a:lnTo>
                  <a:pt x="227" y="381"/>
                </a:lnTo>
                <a:lnTo>
                  <a:pt x="245" y="370"/>
                </a:lnTo>
                <a:lnTo>
                  <a:pt x="259" y="360"/>
                </a:lnTo>
                <a:lnTo>
                  <a:pt x="270" y="345"/>
                </a:lnTo>
                <a:lnTo>
                  <a:pt x="281" y="327"/>
                </a:lnTo>
                <a:lnTo>
                  <a:pt x="285" y="310"/>
                </a:lnTo>
                <a:lnTo>
                  <a:pt x="288" y="288"/>
                </a:lnTo>
                <a:lnTo>
                  <a:pt x="288" y="288"/>
                </a:lnTo>
                <a:lnTo>
                  <a:pt x="285" y="269"/>
                </a:lnTo>
                <a:lnTo>
                  <a:pt x="277" y="248"/>
                </a:lnTo>
                <a:lnTo>
                  <a:pt x="266" y="230"/>
                </a:lnTo>
                <a:lnTo>
                  <a:pt x="252" y="212"/>
                </a:lnTo>
                <a:lnTo>
                  <a:pt x="220" y="176"/>
                </a:lnTo>
                <a:lnTo>
                  <a:pt x="187" y="144"/>
                </a:lnTo>
                <a:close/>
                <a:moveTo>
                  <a:pt x="187" y="360"/>
                </a:moveTo>
                <a:lnTo>
                  <a:pt x="187" y="360"/>
                </a:lnTo>
                <a:lnTo>
                  <a:pt x="173" y="360"/>
                </a:lnTo>
                <a:lnTo>
                  <a:pt x="158" y="352"/>
                </a:lnTo>
                <a:lnTo>
                  <a:pt x="147" y="345"/>
                </a:lnTo>
                <a:lnTo>
                  <a:pt x="137" y="338"/>
                </a:lnTo>
                <a:lnTo>
                  <a:pt x="126" y="327"/>
                </a:lnTo>
                <a:lnTo>
                  <a:pt x="123" y="313"/>
                </a:lnTo>
                <a:lnTo>
                  <a:pt x="115" y="298"/>
                </a:lnTo>
                <a:lnTo>
                  <a:pt x="115" y="284"/>
                </a:lnTo>
                <a:lnTo>
                  <a:pt x="115" y="284"/>
                </a:lnTo>
                <a:lnTo>
                  <a:pt x="119" y="269"/>
                </a:lnTo>
                <a:lnTo>
                  <a:pt x="123" y="255"/>
                </a:lnTo>
                <a:lnTo>
                  <a:pt x="129" y="241"/>
                </a:lnTo>
                <a:lnTo>
                  <a:pt x="141" y="227"/>
                </a:lnTo>
                <a:lnTo>
                  <a:pt x="165" y="201"/>
                </a:lnTo>
                <a:lnTo>
                  <a:pt x="187" y="180"/>
                </a:lnTo>
                <a:lnTo>
                  <a:pt x="187" y="180"/>
                </a:lnTo>
                <a:lnTo>
                  <a:pt x="209" y="201"/>
                </a:lnTo>
                <a:lnTo>
                  <a:pt x="234" y="227"/>
                </a:lnTo>
                <a:lnTo>
                  <a:pt x="245" y="241"/>
                </a:lnTo>
                <a:lnTo>
                  <a:pt x="252" y="255"/>
                </a:lnTo>
                <a:lnTo>
                  <a:pt x="256" y="269"/>
                </a:lnTo>
                <a:lnTo>
                  <a:pt x="259" y="284"/>
                </a:lnTo>
                <a:lnTo>
                  <a:pt x="259" y="284"/>
                </a:lnTo>
                <a:lnTo>
                  <a:pt x="259" y="298"/>
                </a:lnTo>
                <a:lnTo>
                  <a:pt x="252" y="313"/>
                </a:lnTo>
                <a:lnTo>
                  <a:pt x="248" y="327"/>
                </a:lnTo>
                <a:lnTo>
                  <a:pt x="238" y="338"/>
                </a:lnTo>
                <a:lnTo>
                  <a:pt x="227" y="345"/>
                </a:lnTo>
                <a:lnTo>
                  <a:pt x="216" y="352"/>
                </a:lnTo>
                <a:lnTo>
                  <a:pt x="202" y="360"/>
                </a:lnTo>
                <a:lnTo>
                  <a:pt x="187" y="360"/>
                </a:lnTo>
                <a:close/>
              </a:path>
            </a:pathLst>
          </a:custGeom>
          <a:solidFill>
            <a:schemeClr val="tx2"/>
          </a:solidFill>
          <a:ln>
            <a:noFill/>
          </a:ln>
          <a:effectLst/>
        </p:spPr>
        <p:txBody>
          <a:bodyPr wrap="none" anchor="ctr"/>
          <a:lstStyle/>
          <a:p>
            <a:endParaRPr lang="en-US" dirty="0"/>
          </a:p>
        </p:txBody>
      </p:sp>
      <p:sp>
        <p:nvSpPr>
          <p:cNvPr id="27" name="TextBox 26">
            <a:extLst>
              <a:ext uri="{FF2B5EF4-FFF2-40B4-BE49-F238E27FC236}">
                <a16:creationId xmlns:a16="http://schemas.microsoft.com/office/drawing/2014/main" id="{1017145D-43F9-49DE-9CF8-645D3998F2E5}"/>
              </a:ext>
            </a:extLst>
          </p:cNvPr>
          <p:cNvSpPr txBox="1"/>
          <p:nvPr/>
        </p:nvSpPr>
        <p:spPr>
          <a:xfrm>
            <a:off x="5110982" y="2396918"/>
            <a:ext cx="1970034" cy="338554"/>
          </a:xfrm>
          <a:prstGeom prst="rect">
            <a:avLst/>
          </a:prstGeom>
          <a:noFill/>
        </p:spPr>
        <p:txBody>
          <a:bodyPr wrap="square" rtlCol="0">
            <a:spAutoFit/>
          </a:bodyPr>
          <a:lstStyle/>
          <a:p>
            <a:pPr algn="ct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PLAYING</a:t>
            </a:r>
          </a:p>
        </p:txBody>
      </p:sp>
      <p:sp>
        <p:nvSpPr>
          <p:cNvPr id="28" name="7 CuadroTexto">
            <a:extLst>
              <a:ext uri="{FF2B5EF4-FFF2-40B4-BE49-F238E27FC236}">
                <a16:creationId xmlns:a16="http://schemas.microsoft.com/office/drawing/2014/main" id="{97092D71-04C6-4096-9E54-A111EE8F9D4D}"/>
              </a:ext>
            </a:extLst>
          </p:cNvPr>
          <p:cNvSpPr txBox="1"/>
          <p:nvPr/>
        </p:nvSpPr>
        <p:spPr>
          <a:xfrm>
            <a:off x="5110982" y="4749474"/>
            <a:ext cx="1970034" cy="592470"/>
          </a:xfrm>
          <a:prstGeom prst="rect">
            <a:avLst/>
          </a:prstGeom>
          <a:noFill/>
        </p:spPr>
        <p:txBody>
          <a:bodyPr wrap="square">
            <a:spAutoFit/>
          </a:bodyPr>
          <a:lstStyle/>
          <a:p>
            <a:pPr algn="ctr">
              <a:lnSpc>
                <a:spcPts val="128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1" name="TextBox 30">
            <a:extLst>
              <a:ext uri="{FF2B5EF4-FFF2-40B4-BE49-F238E27FC236}">
                <a16:creationId xmlns:a16="http://schemas.microsoft.com/office/drawing/2014/main" id="{D35C802B-DAF5-476F-B1B0-D4451D107065}"/>
              </a:ext>
            </a:extLst>
          </p:cNvPr>
          <p:cNvSpPr txBox="1"/>
          <p:nvPr/>
        </p:nvSpPr>
        <p:spPr>
          <a:xfrm>
            <a:off x="8990254" y="2394049"/>
            <a:ext cx="1970034" cy="338554"/>
          </a:xfrm>
          <a:prstGeom prst="rect">
            <a:avLst/>
          </a:prstGeom>
          <a:noFill/>
        </p:spPr>
        <p:txBody>
          <a:bodyPr wrap="square" rtlCol="0">
            <a:spAutoFit/>
          </a:bodyPr>
          <a:lstStyle/>
          <a:p>
            <a:pPr algn="ct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REST</a:t>
            </a:r>
          </a:p>
        </p:txBody>
      </p:sp>
      <p:sp>
        <p:nvSpPr>
          <p:cNvPr id="32" name="7 CuadroTexto">
            <a:extLst>
              <a:ext uri="{FF2B5EF4-FFF2-40B4-BE49-F238E27FC236}">
                <a16:creationId xmlns:a16="http://schemas.microsoft.com/office/drawing/2014/main" id="{138F6DE8-790B-45F9-AD84-D98C6F8613AC}"/>
              </a:ext>
            </a:extLst>
          </p:cNvPr>
          <p:cNvSpPr txBox="1"/>
          <p:nvPr/>
        </p:nvSpPr>
        <p:spPr>
          <a:xfrm>
            <a:off x="8990254" y="4749474"/>
            <a:ext cx="1970034" cy="592470"/>
          </a:xfrm>
          <a:prstGeom prst="rect">
            <a:avLst/>
          </a:prstGeom>
          <a:noFill/>
        </p:spPr>
        <p:txBody>
          <a:bodyPr wrap="square">
            <a:spAutoFit/>
          </a:bodyPr>
          <a:lstStyle/>
          <a:p>
            <a:pPr algn="ctr">
              <a:lnSpc>
                <a:spcPts val="128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4" name="TextBox 33">
            <a:extLst>
              <a:ext uri="{FF2B5EF4-FFF2-40B4-BE49-F238E27FC236}">
                <a16:creationId xmlns:a16="http://schemas.microsoft.com/office/drawing/2014/main" id="{AA5FE69B-1C11-4D8E-835B-82F28CC06A4A}"/>
              </a:ext>
            </a:extLst>
          </p:cNvPr>
          <p:cNvSpPr txBox="1"/>
          <p:nvPr/>
        </p:nvSpPr>
        <p:spPr>
          <a:xfrm>
            <a:off x="1231711" y="2394049"/>
            <a:ext cx="1970034" cy="338554"/>
          </a:xfrm>
          <a:prstGeom prst="rect">
            <a:avLst/>
          </a:prstGeom>
          <a:noFill/>
        </p:spPr>
        <p:txBody>
          <a:bodyPr wrap="square" rtlCol="0">
            <a:spAutoFit/>
          </a:bodyPr>
          <a:lstStyle/>
          <a:p>
            <a:pPr algn="ct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SOUNDING</a:t>
            </a:r>
          </a:p>
        </p:txBody>
      </p:sp>
      <p:sp>
        <p:nvSpPr>
          <p:cNvPr id="35" name="7 CuadroTexto">
            <a:extLst>
              <a:ext uri="{FF2B5EF4-FFF2-40B4-BE49-F238E27FC236}">
                <a16:creationId xmlns:a16="http://schemas.microsoft.com/office/drawing/2014/main" id="{772446CF-FAA9-47B2-8D76-F0349703079C}"/>
              </a:ext>
            </a:extLst>
          </p:cNvPr>
          <p:cNvSpPr txBox="1"/>
          <p:nvPr/>
        </p:nvSpPr>
        <p:spPr>
          <a:xfrm>
            <a:off x="1231711" y="4749474"/>
            <a:ext cx="1970034" cy="592470"/>
          </a:xfrm>
          <a:prstGeom prst="rect">
            <a:avLst/>
          </a:prstGeom>
          <a:noFill/>
        </p:spPr>
        <p:txBody>
          <a:bodyPr wrap="square">
            <a:spAutoFit/>
          </a:bodyPr>
          <a:lstStyle/>
          <a:p>
            <a:pPr algn="ctr">
              <a:lnSpc>
                <a:spcPts val="128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37" name="TextBox 36">
            <a:extLst>
              <a:ext uri="{FF2B5EF4-FFF2-40B4-BE49-F238E27FC236}">
                <a16:creationId xmlns:a16="http://schemas.microsoft.com/office/drawing/2014/main" id="{FED412DE-89E1-4B5D-B5D1-32C65DE2DEAC}"/>
              </a:ext>
            </a:extLst>
          </p:cNvPr>
          <p:cNvSpPr txBox="1"/>
          <p:nvPr/>
        </p:nvSpPr>
        <p:spPr>
          <a:xfrm>
            <a:off x="7020220" y="5390519"/>
            <a:ext cx="1970034" cy="338554"/>
          </a:xfrm>
          <a:prstGeom prst="rect">
            <a:avLst/>
          </a:prstGeom>
          <a:noFill/>
        </p:spPr>
        <p:txBody>
          <a:bodyPr wrap="square" rtlCol="0">
            <a:spAutoFit/>
          </a:bodyPr>
          <a:lstStyle/>
          <a:p>
            <a:pPr algn="ct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SHOPPING</a:t>
            </a:r>
          </a:p>
        </p:txBody>
      </p:sp>
      <p:sp>
        <p:nvSpPr>
          <p:cNvPr id="38" name="7 CuadroTexto">
            <a:extLst>
              <a:ext uri="{FF2B5EF4-FFF2-40B4-BE49-F238E27FC236}">
                <a16:creationId xmlns:a16="http://schemas.microsoft.com/office/drawing/2014/main" id="{F4C99483-2E00-44A7-BE22-5522B5390231}"/>
              </a:ext>
            </a:extLst>
          </p:cNvPr>
          <p:cNvSpPr txBox="1"/>
          <p:nvPr/>
        </p:nvSpPr>
        <p:spPr>
          <a:xfrm>
            <a:off x="7020220" y="2712428"/>
            <a:ext cx="1970034" cy="592470"/>
          </a:xfrm>
          <a:prstGeom prst="rect">
            <a:avLst/>
          </a:prstGeom>
          <a:noFill/>
        </p:spPr>
        <p:txBody>
          <a:bodyPr wrap="square">
            <a:spAutoFit/>
          </a:bodyPr>
          <a:lstStyle/>
          <a:p>
            <a:pPr algn="ctr">
              <a:lnSpc>
                <a:spcPts val="128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40" name="TextBox 39">
            <a:extLst>
              <a:ext uri="{FF2B5EF4-FFF2-40B4-BE49-F238E27FC236}">
                <a16:creationId xmlns:a16="http://schemas.microsoft.com/office/drawing/2014/main" id="{DCB23382-C785-4499-B7E3-F933718B5220}"/>
              </a:ext>
            </a:extLst>
          </p:cNvPr>
          <p:cNvSpPr txBox="1"/>
          <p:nvPr/>
        </p:nvSpPr>
        <p:spPr>
          <a:xfrm>
            <a:off x="3171347" y="5378008"/>
            <a:ext cx="1970034" cy="338554"/>
          </a:xfrm>
          <a:prstGeom prst="rect">
            <a:avLst/>
          </a:prstGeom>
          <a:noFill/>
        </p:spPr>
        <p:txBody>
          <a:bodyPr wrap="square" rtlCol="0">
            <a:spAutoFit/>
          </a:bodyPr>
          <a:lstStyle/>
          <a:p>
            <a:pPr algn="ct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TAKE PICTURE</a:t>
            </a:r>
          </a:p>
        </p:txBody>
      </p:sp>
      <p:sp>
        <p:nvSpPr>
          <p:cNvPr id="41" name="7 CuadroTexto">
            <a:extLst>
              <a:ext uri="{FF2B5EF4-FFF2-40B4-BE49-F238E27FC236}">
                <a16:creationId xmlns:a16="http://schemas.microsoft.com/office/drawing/2014/main" id="{037547CA-2EDA-427D-A675-0C3C3DAAC94A}"/>
              </a:ext>
            </a:extLst>
          </p:cNvPr>
          <p:cNvSpPr txBox="1"/>
          <p:nvPr/>
        </p:nvSpPr>
        <p:spPr>
          <a:xfrm>
            <a:off x="3171347" y="2712428"/>
            <a:ext cx="1970034" cy="592470"/>
          </a:xfrm>
          <a:prstGeom prst="rect">
            <a:avLst/>
          </a:prstGeom>
          <a:noFill/>
        </p:spPr>
        <p:txBody>
          <a:bodyPr wrap="square">
            <a:spAutoFit/>
          </a:bodyPr>
          <a:lstStyle/>
          <a:p>
            <a:pPr algn="ctr">
              <a:lnSpc>
                <a:spcPts val="128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a:t>
            </a:r>
          </a:p>
        </p:txBody>
      </p:sp>
      <p:sp>
        <p:nvSpPr>
          <p:cNvPr id="42" name="TextBox 41">
            <a:extLst>
              <a:ext uri="{FF2B5EF4-FFF2-40B4-BE49-F238E27FC236}">
                <a16:creationId xmlns:a16="http://schemas.microsoft.com/office/drawing/2014/main" id="{AAA263CB-645E-422F-8148-A11F26DC52D0}"/>
              </a:ext>
            </a:extLst>
          </p:cNvPr>
          <p:cNvSpPr txBox="1"/>
          <p:nvPr/>
        </p:nvSpPr>
        <p:spPr>
          <a:xfrm>
            <a:off x="1194492" y="932266"/>
            <a:ext cx="9799400"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TIMELINE FOR ADVENTURE</a:t>
            </a:r>
          </a:p>
        </p:txBody>
      </p:sp>
      <p:sp>
        <p:nvSpPr>
          <p:cNvPr id="43" name="TextBox 42">
            <a:extLst>
              <a:ext uri="{FF2B5EF4-FFF2-40B4-BE49-F238E27FC236}">
                <a16:creationId xmlns:a16="http://schemas.microsoft.com/office/drawing/2014/main" id="{65A77B41-25E0-4EB1-B582-99433D478AF3}"/>
              </a:ext>
            </a:extLst>
          </p:cNvPr>
          <p:cNvSpPr txBox="1"/>
          <p:nvPr/>
        </p:nvSpPr>
        <p:spPr>
          <a:xfrm>
            <a:off x="4499248" y="1509347"/>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44" name="TextBox 43">
            <a:extLst>
              <a:ext uri="{FF2B5EF4-FFF2-40B4-BE49-F238E27FC236}">
                <a16:creationId xmlns:a16="http://schemas.microsoft.com/office/drawing/2014/main" id="{4C6CAEB9-A54D-4AA1-8D55-3CB125DD1D54}"/>
              </a:ext>
            </a:extLst>
          </p:cNvPr>
          <p:cNvSpPr txBox="1"/>
          <p:nvPr/>
        </p:nvSpPr>
        <p:spPr>
          <a:xfrm>
            <a:off x="4370176" y="618633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Tree>
    <p:extLst>
      <p:ext uri="{BB962C8B-B14F-4D97-AF65-F5344CB8AC3E}">
        <p14:creationId xmlns:p14="http://schemas.microsoft.com/office/powerpoint/2010/main" val="386152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anim calcmode="lin" valueType="num">
                                      <p:cBhvr>
                                        <p:cTn id="13" dur="1000" fill="hold"/>
                                        <p:tgtEl>
                                          <p:spTgt spid="43"/>
                                        </p:tgtEl>
                                        <p:attrNameLst>
                                          <p:attrName>ppt_x</p:attrName>
                                        </p:attrNameLst>
                                      </p:cBhvr>
                                      <p:tavLst>
                                        <p:tav tm="0">
                                          <p:val>
                                            <p:strVal val="#ppt_x"/>
                                          </p:val>
                                        </p:tav>
                                        <p:tav tm="100000">
                                          <p:val>
                                            <p:strVal val="#ppt_x"/>
                                          </p:val>
                                        </p:tav>
                                      </p:tavLst>
                                    </p:anim>
                                    <p:anim calcmode="lin" valueType="num">
                                      <p:cBhvr>
                                        <p:cTn id="14" dur="1000" fill="hold"/>
                                        <p:tgtEl>
                                          <p:spTgt spid="4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1000"/>
                                        <p:tgtEl>
                                          <p:spTgt spid="44"/>
                                        </p:tgtEl>
                                      </p:cBhvr>
                                    </p:animEffect>
                                    <p:anim calcmode="lin" valueType="num">
                                      <p:cBhvr>
                                        <p:cTn id="18" dur="1000" fill="hold"/>
                                        <p:tgtEl>
                                          <p:spTgt spid="44"/>
                                        </p:tgtEl>
                                        <p:attrNameLst>
                                          <p:attrName>ppt_x</p:attrName>
                                        </p:attrNameLst>
                                      </p:cBhvr>
                                      <p:tavLst>
                                        <p:tav tm="0">
                                          <p:val>
                                            <p:strVal val="#ppt_x"/>
                                          </p:val>
                                        </p:tav>
                                        <p:tav tm="100000">
                                          <p:val>
                                            <p:strVal val="#ppt_x"/>
                                          </p:val>
                                        </p:tav>
                                      </p:tavLst>
                                    </p:anim>
                                    <p:anim calcmode="lin" valueType="num">
                                      <p:cBhvr>
                                        <p:cTn id="19"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wipe(left)">
                                      <p:cBhvr>
                                        <p:cTn id="36" dur="500"/>
                                        <p:tgtEl>
                                          <p:spTgt spid="3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left)">
                                      <p:cBhvr>
                                        <p:cTn id="44" dur="500"/>
                                        <p:tgtEl>
                                          <p:spTgt spid="10"/>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wipe(left)">
                                      <p:cBhvr>
                                        <p:cTn id="50" dur="500"/>
                                        <p:tgtEl>
                                          <p:spTgt spid="40"/>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left)">
                                      <p:cBhvr>
                                        <p:cTn id="53" dur="500"/>
                                        <p:tgtEl>
                                          <p:spTgt spid="4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wipe(left)">
                                      <p:cBhvr>
                                        <p:cTn id="58" dur="500"/>
                                        <p:tgtEl>
                                          <p:spTgt spid="5"/>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left)">
                                      <p:cBhvr>
                                        <p:cTn id="64" dur="500"/>
                                        <p:tgtEl>
                                          <p:spTgt spid="24"/>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wipe(left)">
                                      <p:cBhvr>
                                        <p:cTn id="70" dur="500"/>
                                        <p:tgtEl>
                                          <p:spTgt spid="2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wipe(left)">
                                      <p:cBhvr>
                                        <p:cTn id="75" dur="500"/>
                                        <p:tgtEl>
                                          <p:spTgt spid="4"/>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ipe(left)">
                                      <p:cBhvr>
                                        <p:cTn id="78" dur="500"/>
                                        <p:tgtEl>
                                          <p:spTgt spid="1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left)">
                                      <p:cBhvr>
                                        <p:cTn id="81" dur="500"/>
                                        <p:tgtEl>
                                          <p:spTgt spid="25"/>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wipe(left)">
                                      <p:cBhvr>
                                        <p:cTn id="87" dur="500"/>
                                        <p:tgtEl>
                                          <p:spTgt spid="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6"/>
                                        </p:tgtEl>
                                        <p:attrNameLst>
                                          <p:attrName>style.visibility</p:attrName>
                                        </p:attrNameLst>
                                      </p:cBhvr>
                                      <p:to>
                                        <p:strVal val="visible"/>
                                      </p:to>
                                    </p:set>
                                    <p:animEffect transition="in" filter="wipe(left)">
                                      <p:cBhvr>
                                        <p:cTn id="92" dur="500"/>
                                        <p:tgtEl>
                                          <p:spTgt spid="6"/>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left)">
                                      <p:cBhvr>
                                        <p:cTn id="95" dur="500"/>
                                        <p:tgtEl>
                                          <p:spTgt spid="13"/>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wipe(left)">
                                      <p:cBhvr>
                                        <p:cTn id="98" dur="500"/>
                                        <p:tgtEl>
                                          <p:spTgt spid="26"/>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wipe(left)">
                                      <p:cBhvr>
                                        <p:cTn id="101" dur="500"/>
                                        <p:tgtEl>
                                          <p:spTgt spid="31"/>
                                        </p:tgtEl>
                                      </p:cBhvr>
                                    </p:animEffect>
                                  </p:childTnLst>
                                </p:cTn>
                              </p:par>
                              <p:par>
                                <p:cTn id="102" presetID="22" presetClass="entr" presetSubtype="8"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ipe(left)">
                                      <p:cBhvr>
                                        <p:cTn id="10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9" grpId="0" animBg="1"/>
      <p:bldP spid="10" grpId="0" animBg="1"/>
      <p:bldP spid="11" grpId="0" animBg="1"/>
      <p:bldP spid="12" grpId="0" animBg="1"/>
      <p:bldP spid="13" grpId="0" animBg="1"/>
      <p:bldP spid="22" grpId="0" animBg="1"/>
      <p:bldP spid="23" grpId="0" animBg="1"/>
      <p:bldP spid="24" grpId="0" animBg="1"/>
      <p:bldP spid="25" grpId="0" animBg="1"/>
      <p:bldP spid="26" grpId="0" animBg="1"/>
      <p:bldP spid="27" grpId="0"/>
      <p:bldP spid="28" grpId="0"/>
      <p:bldP spid="31" grpId="0"/>
      <p:bldP spid="32" grpId="0"/>
      <p:bldP spid="34" grpId="0"/>
      <p:bldP spid="35" grpId="0"/>
      <p:bldP spid="37" grpId="0"/>
      <p:bldP spid="38" grpId="0"/>
      <p:bldP spid="40" grpId="0"/>
      <p:bldP spid="41" grpId="0"/>
      <p:bldP spid="42" grpId="0"/>
      <p:bldP spid="43" grpId="0"/>
      <p:bldP spid="4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0DCD723-80DD-45EA-BC4D-C67F22034B40}"/>
              </a:ext>
            </a:extLst>
          </p:cNvPr>
          <p:cNvSpPr/>
          <p:nvPr/>
        </p:nvSpPr>
        <p:spPr>
          <a:xfrm>
            <a:off x="605073" y="2839197"/>
            <a:ext cx="10981853" cy="401880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a:extLst>
              <a:ext uri="{FF2B5EF4-FFF2-40B4-BE49-F238E27FC236}">
                <a16:creationId xmlns:a16="http://schemas.microsoft.com/office/drawing/2014/main" id="{D22875D5-5C4F-438C-9743-24E34541067E}"/>
              </a:ext>
            </a:extLst>
          </p:cNvPr>
          <p:cNvSpPr/>
          <p:nvPr/>
        </p:nvSpPr>
        <p:spPr>
          <a:xfrm>
            <a:off x="2486467" y="4819122"/>
            <a:ext cx="7219064" cy="669414"/>
          </a:xfrm>
          <a:prstGeom prst="rect">
            <a:avLst/>
          </a:prstGeom>
        </p:spPr>
        <p:txBody>
          <a:bodyPr wrap="square">
            <a:spAutoFit/>
          </a:bodyPr>
          <a:lstStyle/>
          <a:p>
            <a:pPr algn="ctr">
              <a:lnSpc>
                <a:spcPts val="1500"/>
              </a:lnSpc>
            </a:pPr>
            <a:r>
              <a:rPr lang="en-US" sz="1000" dirty="0">
                <a:solidFill>
                  <a:schemeClr val="bg1"/>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a:t>
            </a:r>
          </a:p>
        </p:txBody>
      </p:sp>
      <p:sp>
        <p:nvSpPr>
          <p:cNvPr id="11" name="TextBox 10">
            <a:extLst>
              <a:ext uri="{FF2B5EF4-FFF2-40B4-BE49-F238E27FC236}">
                <a16:creationId xmlns:a16="http://schemas.microsoft.com/office/drawing/2014/main" id="{100A89B2-AE60-4905-9626-8830634FC0DA}"/>
              </a:ext>
            </a:extLst>
          </p:cNvPr>
          <p:cNvSpPr txBox="1"/>
          <p:nvPr/>
        </p:nvSpPr>
        <p:spPr>
          <a:xfrm>
            <a:off x="2011597" y="1640189"/>
            <a:ext cx="8168803" cy="707886"/>
          </a:xfrm>
          <a:prstGeom prst="rect">
            <a:avLst/>
          </a:prstGeom>
          <a:noFill/>
        </p:spPr>
        <p:txBody>
          <a:bodyPr wrap="square" rtlCol="0">
            <a:spAutoFit/>
          </a:bodyPr>
          <a:lstStyle/>
          <a:p>
            <a:pPr algn="ctr"/>
            <a:r>
              <a:rPr lang="en-US" sz="4000" spc="600" dirty="0">
                <a:solidFill>
                  <a:schemeClr val="bg1"/>
                </a:solidFill>
                <a:latin typeface="Merriweather" panose="00000500000000000000" pitchFamily="50" charset="0"/>
                <a:ea typeface="Roboto" panose="02000000000000000000" pitchFamily="2" charset="0"/>
                <a:cs typeface="Lato" charset="0"/>
              </a:rPr>
              <a:t>ABOUT US WINTER</a:t>
            </a:r>
          </a:p>
        </p:txBody>
      </p:sp>
      <p:sp>
        <p:nvSpPr>
          <p:cNvPr id="12" name="TextBox 11">
            <a:extLst>
              <a:ext uri="{FF2B5EF4-FFF2-40B4-BE49-F238E27FC236}">
                <a16:creationId xmlns:a16="http://schemas.microsoft.com/office/drawing/2014/main" id="{55112815-47FE-4BAC-8783-64F89309C2ED}"/>
              </a:ext>
            </a:extLst>
          </p:cNvPr>
          <p:cNvSpPr txBox="1"/>
          <p:nvPr/>
        </p:nvSpPr>
        <p:spPr>
          <a:xfrm>
            <a:off x="4499248" y="2217270"/>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4" name="TextBox 13">
            <a:extLst>
              <a:ext uri="{FF2B5EF4-FFF2-40B4-BE49-F238E27FC236}">
                <a16:creationId xmlns:a16="http://schemas.microsoft.com/office/drawing/2014/main" id="{22E87C8E-B423-4014-ADF3-A8F1E5B3A7D4}"/>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677A8CE-EBB8-4EB9-91BF-B71C4CD3A35E}"/>
              </a:ext>
            </a:extLst>
          </p:cNvPr>
          <p:cNvSpPr>
            <a:spLocks noGrp="1"/>
          </p:cNvSpPr>
          <p:nvPr>
            <p:ph type="pic" sz="quarter" idx="10"/>
          </p:nvPr>
        </p:nvSpPr>
        <p:spPr/>
      </p:sp>
    </p:spTree>
    <p:extLst>
      <p:ext uri="{BB962C8B-B14F-4D97-AF65-F5344CB8AC3E}">
        <p14:creationId xmlns:p14="http://schemas.microsoft.com/office/powerpoint/2010/main" val="347505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p:bldP spid="1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2D4512-FB40-4235-9DE9-B973C58FCF3F}"/>
              </a:ext>
            </a:extLst>
          </p:cNvPr>
          <p:cNvSpPr/>
          <p:nvPr/>
        </p:nvSpPr>
        <p:spPr>
          <a:xfrm>
            <a:off x="0" y="0"/>
            <a:ext cx="12192000" cy="291201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a:extLst>
              <a:ext uri="{FF2B5EF4-FFF2-40B4-BE49-F238E27FC236}">
                <a16:creationId xmlns:a16="http://schemas.microsoft.com/office/drawing/2014/main" id="{501363A9-858C-4FA1-9169-C36F1FB36CC5}"/>
              </a:ext>
            </a:extLst>
          </p:cNvPr>
          <p:cNvSpPr txBox="1"/>
          <p:nvPr/>
        </p:nvSpPr>
        <p:spPr>
          <a:xfrm>
            <a:off x="4254864" y="2912012"/>
            <a:ext cx="3682265" cy="1200329"/>
          </a:xfrm>
          <a:prstGeom prst="rect">
            <a:avLst/>
          </a:prstGeom>
          <a:noFill/>
        </p:spPr>
        <p:txBody>
          <a:bodyPr wrap="square" rtlCol="0">
            <a:spAutoFit/>
          </a:bodyPr>
          <a:lstStyle/>
          <a:p>
            <a:pPr algn="ctr"/>
            <a:r>
              <a:rPr lang="en-US" sz="3600" spc="600" dirty="0">
                <a:solidFill>
                  <a:schemeClr val="bg1"/>
                </a:solidFill>
                <a:latin typeface="Merriweather" panose="00000500000000000000" pitchFamily="50" charset="0"/>
                <a:ea typeface="Roboto" panose="02000000000000000000" pitchFamily="2" charset="0"/>
                <a:cs typeface="Lato" charset="0"/>
              </a:rPr>
              <a:t>HOLIDAY</a:t>
            </a:r>
          </a:p>
          <a:p>
            <a:pPr algn="ctr"/>
            <a:r>
              <a:rPr lang="en-US" sz="3600" spc="600" dirty="0">
                <a:solidFill>
                  <a:schemeClr val="bg1"/>
                </a:solidFill>
                <a:latin typeface="Merriweather" panose="00000500000000000000" pitchFamily="50" charset="0"/>
                <a:ea typeface="Roboto" panose="02000000000000000000" pitchFamily="2" charset="0"/>
                <a:cs typeface="Lato" charset="0"/>
              </a:rPr>
              <a:t>IN WINTER</a:t>
            </a:r>
          </a:p>
        </p:txBody>
      </p:sp>
      <p:sp>
        <p:nvSpPr>
          <p:cNvPr id="11" name="TextBox 10">
            <a:extLst>
              <a:ext uri="{FF2B5EF4-FFF2-40B4-BE49-F238E27FC236}">
                <a16:creationId xmlns:a16="http://schemas.microsoft.com/office/drawing/2014/main" id="{A3F5836F-3E45-4AA3-82ED-B2676A90A44D}"/>
              </a:ext>
            </a:extLst>
          </p:cNvPr>
          <p:cNvSpPr txBox="1"/>
          <p:nvPr/>
        </p:nvSpPr>
        <p:spPr>
          <a:xfrm>
            <a:off x="4499249" y="3981536"/>
            <a:ext cx="3193503" cy="261610"/>
          </a:xfrm>
          <a:prstGeom prst="rect">
            <a:avLst/>
          </a:prstGeom>
          <a:noFill/>
        </p:spPr>
        <p:txBody>
          <a:bodyPr wrap="none" rtlCol="0">
            <a:spAutoFit/>
          </a:bodyPr>
          <a:lstStyle/>
          <a:p>
            <a:pPr algn="ctr"/>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3" name="Rectangle 12">
            <a:extLst>
              <a:ext uri="{FF2B5EF4-FFF2-40B4-BE49-F238E27FC236}">
                <a16:creationId xmlns:a16="http://schemas.microsoft.com/office/drawing/2014/main" id="{1EBB46CA-94C3-49F0-BDEA-6DEAC0EEE698}"/>
              </a:ext>
            </a:extLst>
          </p:cNvPr>
          <p:cNvSpPr/>
          <p:nvPr/>
        </p:nvSpPr>
        <p:spPr>
          <a:xfrm>
            <a:off x="3794109" y="4792813"/>
            <a:ext cx="4603779" cy="861774"/>
          </a:xfrm>
          <a:prstGeom prst="rect">
            <a:avLst/>
          </a:prstGeom>
        </p:spPr>
        <p:txBody>
          <a:bodyPr wrap="square">
            <a:spAutoFit/>
          </a:bodyPr>
          <a:lstStyle/>
          <a:p>
            <a:pPr algn="ct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a:t>
            </a:r>
          </a:p>
        </p:txBody>
      </p:sp>
      <p:sp>
        <p:nvSpPr>
          <p:cNvPr id="14" name="TextBox 13">
            <a:extLst>
              <a:ext uri="{FF2B5EF4-FFF2-40B4-BE49-F238E27FC236}">
                <a16:creationId xmlns:a16="http://schemas.microsoft.com/office/drawing/2014/main" id="{0AD9E3CF-99B8-4B66-A252-2A35B0A01C45}"/>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347D8A81-0EAE-4FF7-B043-F33FF8EBA825}"/>
              </a:ext>
            </a:extLst>
          </p:cNvPr>
          <p:cNvSpPr>
            <a:spLocks noGrp="1"/>
          </p:cNvSpPr>
          <p:nvPr>
            <p:ph type="pic" sz="quarter" idx="10"/>
          </p:nvPr>
        </p:nvSpPr>
        <p:spPr/>
      </p:sp>
    </p:spTree>
    <p:extLst>
      <p:ext uri="{BB962C8B-B14F-4D97-AF65-F5344CB8AC3E}">
        <p14:creationId xmlns:p14="http://schemas.microsoft.com/office/powerpoint/2010/main" val="171736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randombar(vertical)">
                                      <p:cBhvr>
                                        <p:cTn id="20" dur="500"/>
                                        <p:tgtEl>
                                          <p:spTgt spid="13"/>
                                        </p:tgtEl>
                                      </p:cBhvr>
                                    </p:animEffect>
                                  </p:childTnLst>
                                </p:cTn>
                              </p:par>
                              <p:par>
                                <p:cTn id="21" presetID="14" presetClass="entr" presetSubtype="5"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randombar(vertical)">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3" grpId="0"/>
      <p:bldP spid="1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0FE1FF2-B971-4739-8390-E78360670BE8}"/>
              </a:ext>
            </a:extLst>
          </p:cNvPr>
          <p:cNvSpPr/>
          <p:nvPr/>
        </p:nvSpPr>
        <p:spPr>
          <a:xfrm>
            <a:off x="7739740" y="4730496"/>
            <a:ext cx="4071259" cy="174650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5DFA43F0-D2AA-452B-89D8-FCF0BA4C8471}"/>
              </a:ext>
            </a:extLst>
          </p:cNvPr>
          <p:cNvSpPr txBox="1"/>
          <p:nvPr/>
        </p:nvSpPr>
        <p:spPr>
          <a:xfrm>
            <a:off x="8193877" y="4938181"/>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PICTURE</a:t>
            </a:r>
          </a:p>
        </p:txBody>
      </p:sp>
      <p:sp>
        <p:nvSpPr>
          <p:cNvPr id="15" name="TextBox 14">
            <a:extLst>
              <a:ext uri="{FF2B5EF4-FFF2-40B4-BE49-F238E27FC236}">
                <a16:creationId xmlns:a16="http://schemas.microsoft.com/office/drawing/2014/main" id="{4F5638EF-1802-4CEC-8679-65DBE8BD0F23}"/>
              </a:ext>
            </a:extLst>
          </p:cNvPr>
          <p:cNvSpPr txBox="1"/>
          <p:nvPr/>
        </p:nvSpPr>
        <p:spPr>
          <a:xfrm>
            <a:off x="8178617" y="6007705"/>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2" name="TextBox 21">
            <a:extLst>
              <a:ext uri="{FF2B5EF4-FFF2-40B4-BE49-F238E27FC236}">
                <a16:creationId xmlns:a16="http://schemas.microsoft.com/office/drawing/2014/main" id="{AE514B83-BFF5-4F7D-9387-C09076B1E472}"/>
              </a:ext>
            </a:extLst>
          </p:cNvPr>
          <p:cNvSpPr txBox="1"/>
          <p:nvPr/>
        </p:nvSpPr>
        <p:spPr>
          <a:xfrm>
            <a:off x="559636" y="6230779"/>
            <a:ext cx="3448031" cy="246221"/>
          </a:xfrm>
          <a:prstGeom prst="rect">
            <a:avLst/>
          </a:prstGeom>
          <a:noFill/>
        </p:spPr>
        <p:txBody>
          <a:bodyPr wrap="square" rtlCol="0">
            <a:spAutoFit/>
          </a:bodyPr>
          <a:lstStyle/>
          <a:p>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9E12DC59-5620-4FF4-89BB-146DD1592FCD}"/>
              </a:ext>
            </a:extLst>
          </p:cNvPr>
          <p:cNvSpPr>
            <a:spLocks noGrp="1"/>
          </p:cNvSpPr>
          <p:nvPr>
            <p:ph type="pic" sz="quarter" idx="30"/>
          </p:nvPr>
        </p:nvSpPr>
        <p:spPr/>
      </p:sp>
      <p:sp>
        <p:nvSpPr>
          <p:cNvPr id="5" name="Picture Placeholder 4">
            <a:extLst>
              <a:ext uri="{FF2B5EF4-FFF2-40B4-BE49-F238E27FC236}">
                <a16:creationId xmlns:a16="http://schemas.microsoft.com/office/drawing/2014/main" id="{49CC8A83-E33E-4853-8A47-6FC572A98F0D}"/>
              </a:ext>
            </a:extLst>
          </p:cNvPr>
          <p:cNvSpPr>
            <a:spLocks noGrp="1"/>
          </p:cNvSpPr>
          <p:nvPr>
            <p:ph type="pic" sz="quarter" idx="33"/>
          </p:nvPr>
        </p:nvSpPr>
        <p:spPr/>
      </p:sp>
      <p:sp>
        <p:nvSpPr>
          <p:cNvPr id="7" name="Picture Placeholder 6">
            <a:extLst>
              <a:ext uri="{FF2B5EF4-FFF2-40B4-BE49-F238E27FC236}">
                <a16:creationId xmlns:a16="http://schemas.microsoft.com/office/drawing/2014/main" id="{C4BAC51A-7351-42E2-AF73-BDC57F638800}"/>
              </a:ext>
            </a:extLst>
          </p:cNvPr>
          <p:cNvSpPr>
            <a:spLocks noGrp="1"/>
          </p:cNvSpPr>
          <p:nvPr>
            <p:ph type="pic" sz="quarter" idx="32"/>
          </p:nvPr>
        </p:nvSpPr>
        <p:spPr/>
      </p:sp>
    </p:spTree>
    <p:extLst>
      <p:ext uri="{BB962C8B-B14F-4D97-AF65-F5344CB8AC3E}">
        <p14:creationId xmlns:p14="http://schemas.microsoft.com/office/powerpoint/2010/main" val="147140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anim calcmode="lin" valueType="num">
                                      <p:cBhvr>
                                        <p:cTn id="10" dur="500" fill="hold"/>
                                        <p:tgtEl>
                                          <p:spTgt spid="13"/>
                                        </p:tgtEl>
                                        <p:attrNameLst>
                                          <p:attrName>ppt_x</p:attrName>
                                        </p:attrNameLst>
                                      </p:cBhvr>
                                      <p:tavLst>
                                        <p:tav tm="0">
                                          <p:val>
                                            <p:fltVal val="0.5"/>
                                          </p:val>
                                        </p:tav>
                                        <p:tav tm="100000">
                                          <p:val>
                                            <p:strVal val="#ppt_x"/>
                                          </p:val>
                                        </p:tav>
                                      </p:tavLst>
                                    </p:anim>
                                    <p:anim calcmode="lin" valueType="num">
                                      <p:cBhvr>
                                        <p:cTn id="11" dur="500" fill="hold"/>
                                        <p:tgtEl>
                                          <p:spTgt spid="13"/>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anim calcmode="lin" valueType="num">
                                      <p:cBhvr>
                                        <p:cTn id="17" dur="500" fill="hold"/>
                                        <p:tgtEl>
                                          <p:spTgt spid="14"/>
                                        </p:tgtEl>
                                        <p:attrNameLst>
                                          <p:attrName>ppt_x</p:attrName>
                                        </p:attrNameLst>
                                      </p:cBhvr>
                                      <p:tavLst>
                                        <p:tav tm="0">
                                          <p:val>
                                            <p:fltVal val="0.5"/>
                                          </p:val>
                                        </p:tav>
                                        <p:tav tm="100000">
                                          <p:val>
                                            <p:strVal val="#ppt_x"/>
                                          </p:val>
                                        </p:tav>
                                      </p:tavLst>
                                    </p:anim>
                                    <p:anim calcmode="lin" valueType="num">
                                      <p:cBhvr>
                                        <p:cTn id="18" dur="500" fill="hold"/>
                                        <p:tgtEl>
                                          <p:spTgt spid="14"/>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fltVal val="0.5"/>
                                          </p:val>
                                        </p:tav>
                                        <p:tav tm="100000">
                                          <p:val>
                                            <p:strVal val="#ppt_x"/>
                                          </p:val>
                                        </p:tav>
                                      </p:tavLst>
                                    </p:anim>
                                    <p:anim calcmode="lin" valueType="num">
                                      <p:cBhvr>
                                        <p:cTn id="25" dur="500" fill="hold"/>
                                        <p:tgtEl>
                                          <p:spTgt spid="15"/>
                                        </p:tgtEl>
                                        <p:attrNameLst>
                                          <p:attrName>ppt_y</p:attrName>
                                        </p:attrNameLst>
                                      </p:cBhvr>
                                      <p:tavLst>
                                        <p:tav tm="0">
                                          <p:val>
                                            <p:fltVal val="0.5"/>
                                          </p:val>
                                        </p:tav>
                                        <p:tav tm="100000">
                                          <p:val>
                                            <p:strVal val="#ppt_y"/>
                                          </p:val>
                                        </p:tav>
                                      </p:tavLst>
                                    </p:anim>
                                  </p:childTnLst>
                                </p:cTn>
                              </p:par>
                              <p:par>
                                <p:cTn id="26" presetID="22" presetClass="entr" presetSubtype="1"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CC6BA4-A194-4548-9396-35C024FF7E89}"/>
              </a:ext>
            </a:extLst>
          </p:cNvPr>
          <p:cNvSpPr/>
          <p:nvPr/>
        </p:nvSpPr>
        <p:spPr>
          <a:xfrm>
            <a:off x="-1" y="5080"/>
            <a:ext cx="12192001" cy="342392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a:extLst>
              <a:ext uri="{FF2B5EF4-FFF2-40B4-BE49-F238E27FC236}">
                <a16:creationId xmlns:a16="http://schemas.microsoft.com/office/drawing/2014/main" id="{2008717A-40D4-4A1D-A11F-EB23128423EC}"/>
              </a:ext>
            </a:extLst>
          </p:cNvPr>
          <p:cNvSpPr txBox="1"/>
          <p:nvPr/>
        </p:nvSpPr>
        <p:spPr>
          <a:xfrm rot="5400000">
            <a:off x="6738166" y="2619450"/>
            <a:ext cx="3798627" cy="584775"/>
          </a:xfrm>
          <a:prstGeom prst="rect">
            <a:avLst/>
          </a:prstGeom>
          <a:noFill/>
        </p:spPr>
        <p:txBody>
          <a:bodyPr wrap="square" rtlCol="0">
            <a:spAutoFit/>
          </a:bodyPr>
          <a:lstStyle/>
          <a:p>
            <a:r>
              <a:rPr lang="en-US" sz="32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 ART</a:t>
            </a:r>
          </a:p>
        </p:txBody>
      </p:sp>
      <p:sp>
        <p:nvSpPr>
          <p:cNvPr id="6" name="TextBox 5">
            <a:extLst>
              <a:ext uri="{FF2B5EF4-FFF2-40B4-BE49-F238E27FC236}">
                <a16:creationId xmlns:a16="http://schemas.microsoft.com/office/drawing/2014/main" id="{6A79DBDB-8E89-4CEB-9AF0-F9426854A80B}"/>
              </a:ext>
            </a:extLst>
          </p:cNvPr>
          <p:cNvSpPr txBox="1"/>
          <p:nvPr/>
        </p:nvSpPr>
        <p:spPr>
          <a:xfrm rot="5400000">
            <a:off x="6748343" y="2478467"/>
            <a:ext cx="3193503" cy="261610"/>
          </a:xfrm>
          <a:prstGeom prst="rect">
            <a:avLst/>
          </a:prstGeom>
          <a:noFill/>
        </p:spPr>
        <p:txBody>
          <a:bodyPr wrap="none" rtlCol="0">
            <a:spAutoFit/>
          </a:bodyPr>
          <a:lstStyle/>
          <a:p>
            <a:r>
              <a:rPr lang="en-US" sz="1100" dirty="0">
                <a:solidFill>
                  <a:schemeClr val="tx2">
                    <a:lumMod val="85000"/>
                    <a:lumOff val="15000"/>
                  </a:schemeClr>
                </a:solidFill>
                <a:latin typeface="Cabin" panose="020B0803050202020004" pitchFamily="34" charset="0"/>
                <a:ea typeface="Helmet" pitchFamily="50" charset="-128"/>
                <a:cs typeface="Helmet" pitchFamily="50" charset="-128"/>
              </a:rPr>
              <a:t>WINTER ISN’T  A SEASON , IT’S AN OCCUPATION</a:t>
            </a:r>
          </a:p>
        </p:txBody>
      </p:sp>
      <p:sp>
        <p:nvSpPr>
          <p:cNvPr id="7" name="Rectangle 6">
            <a:extLst>
              <a:ext uri="{FF2B5EF4-FFF2-40B4-BE49-F238E27FC236}">
                <a16:creationId xmlns:a16="http://schemas.microsoft.com/office/drawing/2014/main" id="{08496966-6511-4737-885F-322F652E87B3}"/>
              </a:ext>
            </a:extLst>
          </p:cNvPr>
          <p:cNvSpPr/>
          <p:nvPr/>
        </p:nvSpPr>
        <p:spPr>
          <a:xfrm>
            <a:off x="1047045" y="4268525"/>
            <a:ext cx="2930665" cy="1438855"/>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a:t>
            </a:r>
          </a:p>
        </p:txBody>
      </p:sp>
      <p:sp>
        <p:nvSpPr>
          <p:cNvPr id="8" name="TextBox 7">
            <a:extLst>
              <a:ext uri="{FF2B5EF4-FFF2-40B4-BE49-F238E27FC236}">
                <a16:creationId xmlns:a16="http://schemas.microsoft.com/office/drawing/2014/main" id="{E5F7971F-D310-4489-B51D-0502BE0AABB7}"/>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BFF4177E-79C3-4EF8-9A8A-AEAD0E86D0BE}"/>
              </a:ext>
            </a:extLst>
          </p:cNvPr>
          <p:cNvSpPr>
            <a:spLocks noGrp="1"/>
          </p:cNvSpPr>
          <p:nvPr>
            <p:ph type="pic" sz="quarter" idx="10"/>
          </p:nvPr>
        </p:nvSpPr>
        <p:spPr/>
      </p:sp>
    </p:spTree>
    <p:extLst>
      <p:ext uri="{BB962C8B-B14F-4D97-AF65-F5344CB8AC3E}">
        <p14:creationId xmlns:p14="http://schemas.microsoft.com/office/powerpoint/2010/main" val="196775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righ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p:bldP spid="6"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E79836B-A48B-4B50-B450-D5EFCA02BB63}"/>
              </a:ext>
            </a:extLst>
          </p:cNvPr>
          <p:cNvSpPr/>
          <p:nvPr/>
        </p:nvSpPr>
        <p:spPr>
          <a:xfrm>
            <a:off x="3810" y="0"/>
            <a:ext cx="609600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DF8B31-541A-4080-A1B1-528F5C93F24C}"/>
              </a:ext>
            </a:extLst>
          </p:cNvPr>
          <p:cNvSpPr/>
          <p:nvPr/>
        </p:nvSpPr>
        <p:spPr>
          <a:xfrm>
            <a:off x="6096001" y="0"/>
            <a:ext cx="6096000" cy="685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F08328F-EBB1-43C9-AAA5-155B8A33B87A}"/>
              </a:ext>
            </a:extLst>
          </p:cNvPr>
          <p:cNvSpPr txBox="1"/>
          <p:nvPr/>
        </p:nvSpPr>
        <p:spPr>
          <a:xfrm>
            <a:off x="2011597" y="737182"/>
            <a:ext cx="8168803" cy="707886"/>
          </a:xfrm>
          <a:prstGeom prst="rect">
            <a:avLst/>
          </a:prstGeom>
          <a:noFill/>
        </p:spPr>
        <p:txBody>
          <a:bodyPr wrap="square" rtlCol="0">
            <a:spAutoFit/>
          </a:bodyPr>
          <a:lstStyle/>
          <a:p>
            <a:pPr algn="ctr"/>
            <a:r>
              <a:rPr lang="en-US" sz="40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CLIENT TESTIMONIALS</a:t>
            </a:r>
          </a:p>
        </p:txBody>
      </p:sp>
      <p:sp>
        <p:nvSpPr>
          <p:cNvPr id="15" name="TextBox 14">
            <a:extLst>
              <a:ext uri="{FF2B5EF4-FFF2-40B4-BE49-F238E27FC236}">
                <a16:creationId xmlns:a16="http://schemas.microsoft.com/office/drawing/2014/main" id="{4F27E954-9396-494C-A4B7-BF27F690F0A5}"/>
              </a:ext>
            </a:extLst>
          </p:cNvPr>
          <p:cNvSpPr txBox="1"/>
          <p:nvPr/>
        </p:nvSpPr>
        <p:spPr>
          <a:xfrm>
            <a:off x="4499248" y="1314263"/>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7" name="TextBox 16">
            <a:extLst>
              <a:ext uri="{FF2B5EF4-FFF2-40B4-BE49-F238E27FC236}">
                <a16:creationId xmlns:a16="http://schemas.microsoft.com/office/drawing/2014/main" id="{9B8EB606-DDA6-493C-846A-7B8C6A08EDAF}"/>
              </a:ext>
            </a:extLst>
          </p:cNvPr>
          <p:cNvSpPr txBox="1"/>
          <p:nvPr/>
        </p:nvSpPr>
        <p:spPr>
          <a:xfrm>
            <a:off x="1043707" y="4770428"/>
            <a:ext cx="2455668" cy="338554"/>
          </a:xfrm>
          <a:prstGeom prst="rect">
            <a:avLst/>
          </a:prstGeom>
          <a:noFill/>
        </p:spPr>
        <p:txBody>
          <a:bodyPr wrap="square" rtlCol="0">
            <a:spAutoFit/>
          </a:bodyPr>
          <a:lstStyle/>
          <a:p>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RICARDO TORMO</a:t>
            </a:r>
          </a:p>
        </p:txBody>
      </p:sp>
      <p:sp>
        <p:nvSpPr>
          <p:cNvPr id="19" name="TextBox 18">
            <a:extLst>
              <a:ext uri="{FF2B5EF4-FFF2-40B4-BE49-F238E27FC236}">
                <a16:creationId xmlns:a16="http://schemas.microsoft.com/office/drawing/2014/main" id="{C49F7D73-2E80-4DB7-93F3-27F7B72F9BD4}"/>
              </a:ext>
            </a:extLst>
          </p:cNvPr>
          <p:cNvSpPr txBox="1"/>
          <p:nvPr/>
        </p:nvSpPr>
        <p:spPr>
          <a:xfrm>
            <a:off x="8692624" y="4770428"/>
            <a:ext cx="2455668" cy="338554"/>
          </a:xfrm>
          <a:prstGeom prst="rect">
            <a:avLst/>
          </a:prstGeom>
          <a:noFill/>
        </p:spPr>
        <p:txBody>
          <a:bodyPr wrap="square" rtlCol="0">
            <a:spAutoFit/>
          </a:bodyPr>
          <a:lstStyle/>
          <a:p>
            <a:pPr algn="r"/>
            <a:r>
              <a:rPr lang="en-US" sz="1600" b="1"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FANNY MANOHARA</a:t>
            </a:r>
          </a:p>
        </p:txBody>
      </p:sp>
      <p:sp>
        <p:nvSpPr>
          <p:cNvPr id="20" name="Rectangle 19">
            <a:extLst>
              <a:ext uri="{FF2B5EF4-FFF2-40B4-BE49-F238E27FC236}">
                <a16:creationId xmlns:a16="http://schemas.microsoft.com/office/drawing/2014/main" id="{9D8D7F71-1699-4ABB-99BD-47B36437F9B7}"/>
              </a:ext>
            </a:extLst>
          </p:cNvPr>
          <p:cNvSpPr/>
          <p:nvPr/>
        </p:nvSpPr>
        <p:spPr>
          <a:xfrm>
            <a:off x="1043707" y="5155666"/>
            <a:ext cx="4016207" cy="669414"/>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collaborative thinking the overall value proposition..</a:t>
            </a:r>
          </a:p>
        </p:txBody>
      </p:sp>
      <p:sp>
        <p:nvSpPr>
          <p:cNvPr id="21" name="Rectangle 20">
            <a:extLst>
              <a:ext uri="{FF2B5EF4-FFF2-40B4-BE49-F238E27FC236}">
                <a16:creationId xmlns:a16="http://schemas.microsoft.com/office/drawing/2014/main" id="{C95F1D36-9F54-477C-A4A7-04EB93C24B4D}"/>
              </a:ext>
            </a:extLst>
          </p:cNvPr>
          <p:cNvSpPr/>
          <p:nvPr/>
        </p:nvSpPr>
        <p:spPr>
          <a:xfrm>
            <a:off x="7132085" y="5155666"/>
            <a:ext cx="4016207" cy="669414"/>
          </a:xfrm>
          <a:prstGeom prst="rect">
            <a:avLst/>
          </a:prstGeom>
        </p:spPr>
        <p:txBody>
          <a:bodyPr wrap="square">
            <a:spAutoFit/>
          </a:bodyPr>
          <a:lstStyle/>
          <a:p>
            <a:pPr algn="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collaborative thinking the overall value proposition..</a:t>
            </a:r>
          </a:p>
        </p:txBody>
      </p:sp>
      <p:cxnSp>
        <p:nvCxnSpPr>
          <p:cNvPr id="30" name="Connector: Elbow 29">
            <a:extLst>
              <a:ext uri="{FF2B5EF4-FFF2-40B4-BE49-F238E27FC236}">
                <a16:creationId xmlns:a16="http://schemas.microsoft.com/office/drawing/2014/main" id="{34835662-14CC-4C21-A1B2-F83FB088B037}"/>
              </a:ext>
            </a:extLst>
          </p:cNvPr>
          <p:cNvCxnSpPr>
            <a:cxnSpLocks/>
            <a:endCxn id="17" idx="1"/>
          </p:cNvCxnSpPr>
          <p:nvPr/>
        </p:nvCxnSpPr>
        <p:spPr>
          <a:xfrm rot="16200000" flipH="1" flipV="1">
            <a:off x="607151" y="2495045"/>
            <a:ext cx="2881216" cy="2008104"/>
          </a:xfrm>
          <a:prstGeom prst="bentConnector4">
            <a:avLst>
              <a:gd name="adj1" fmla="val -7934"/>
              <a:gd name="adj2" fmla="val 111384"/>
            </a:avLst>
          </a:prstGeom>
          <a:ln w="28575">
            <a:solidFill>
              <a:schemeClr val="tx2">
                <a:lumMod val="85000"/>
                <a:lumOff val="1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9E0FE9C9-5D44-4B83-80E4-D66493CE380C}"/>
              </a:ext>
            </a:extLst>
          </p:cNvPr>
          <p:cNvCxnSpPr>
            <a:cxnSpLocks/>
            <a:endCxn id="19" idx="3"/>
          </p:cNvCxnSpPr>
          <p:nvPr/>
        </p:nvCxnSpPr>
        <p:spPr>
          <a:xfrm rot="16200000" flipH="1">
            <a:off x="8703632" y="2495045"/>
            <a:ext cx="2881217" cy="2008102"/>
          </a:xfrm>
          <a:prstGeom prst="bentConnector4">
            <a:avLst>
              <a:gd name="adj1" fmla="val -7934"/>
              <a:gd name="adj2" fmla="val 111384"/>
            </a:avLst>
          </a:prstGeom>
          <a:ln w="28575">
            <a:solidFill>
              <a:schemeClr val="tx2">
                <a:lumMod val="85000"/>
                <a:lumOff val="1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73494AE-2FB0-4E3C-8004-4384ADC59D04}"/>
              </a:ext>
            </a:extLst>
          </p:cNvPr>
          <p:cNvSpPr txBox="1"/>
          <p:nvPr/>
        </p:nvSpPr>
        <p:spPr>
          <a:xfrm>
            <a:off x="4371982" y="6230779"/>
            <a:ext cx="3448031" cy="246221"/>
          </a:xfrm>
          <a:prstGeom prst="rect">
            <a:avLst/>
          </a:prstGeom>
          <a:noFill/>
        </p:spPr>
        <p:txBody>
          <a:bodyPr wrap="square" rtlCol="0">
            <a:spAutoFit/>
          </a:bodyPr>
          <a:lstStyle/>
          <a:p>
            <a:pPr algn="ctr"/>
            <a:r>
              <a:rPr lang="en-US" sz="1000" spc="600" dirty="0">
                <a:solidFill>
                  <a:schemeClr val="tx2">
                    <a:lumMod val="65000"/>
                    <a:lumOff val="3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47949665-911A-4FFF-99DC-31DD6BB94BD1}"/>
              </a:ext>
            </a:extLst>
          </p:cNvPr>
          <p:cNvSpPr>
            <a:spLocks noGrp="1"/>
          </p:cNvSpPr>
          <p:nvPr>
            <p:ph type="pic" sz="quarter" idx="32"/>
          </p:nvPr>
        </p:nvSpPr>
        <p:spPr/>
      </p:sp>
      <p:sp>
        <p:nvSpPr>
          <p:cNvPr id="5" name="Picture Placeholder 4">
            <a:extLst>
              <a:ext uri="{FF2B5EF4-FFF2-40B4-BE49-F238E27FC236}">
                <a16:creationId xmlns:a16="http://schemas.microsoft.com/office/drawing/2014/main" id="{2E843FEF-D9AA-49F0-918C-F11E68E8A5E2}"/>
              </a:ext>
            </a:extLst>
          </p:cNvPr>
          <p:cNvSpPr>
            <a:spLocks noGrp="1"/>
          </p:cNvSpPr>
          <p:nvPr>
            <p:ph type="pic" sz="quarter" idx="33"/>
          </p:nvPr>
        </p:nvSpPr>
        <p:spPr/>
      </p:sp>
    </p:spTree>
    <p:extLst>
      <p:ext uri="{BB962C8B-B14F-4D97-AF65-F5344CB8AC3E}">
        <p14:creationId xmlns:p14="http://schemas.microsoft.com/office/powerpoint/2010/main" val="32341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6"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1+#ppt_w/2"/>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6"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1+#ppt_w/2"/>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anim calcmode="lin" valueType="num">
                                      <p:cBhvr>
                                        <p:cTn id="35" dur="500" fill="hold"/>
                                        <p:tgtEl>
                                          <p:spTgt spid="17"/>
                                        </p:tgtEl>
                                        <p:attrNameLst>
                                          <p:attrName>ppt_x</p:attrName>
                                        </p:attrNameLst>
                                      </p:cBhvr>
                                      <p:tavLst>
                                        <p:tav tm="0">
                                          <p:val>
                                            <p:fltVal val="0.5"/>
                                          </p:val>
                                        </p:tav>
                                        <p:tav tm="100000">
                                          <p:val>
                                            <p:strVal val="#ppt_x"/>
                                          </p:val>
                                        </p:tav>
                                      </p:tavLst>
                                    </p:anim>
                                    <p:anim calcmode="lin" valueType="num">
                                      <p:cBhvr>
                                        <p:cTn id="36" dur="500" fill="hold"/>
                                        <p:tgtEl>
                                          <p:spTgt spid="17"/>
                                        </p:tgtEl>
                                        <p:attrNameLst>
                                          <p:attrName>ppt_y</p:attrName>
                                        </p:attrNameLst>
                                      </p:cBhvr>
                                      <p:tavLst>
                                        <p:tav tm="0">
                                          <p:val>
                                            <p:fltVal val="0.5"/>
                                          </p:val>
                                        </p:tav>
                                        <p:tav tm="100000">
                                          <p:val>
                                            <p:strVal val="#ppt_y"/>
                                          </p:val>
                                        </p:tav>
                                      </p:tavLst>
                                    </p:anim>
                                  </p:childTnLst>
                                </p:cTn>
                              </p:par>
                              <p:par>
                                <p:cTn id="37" presetID="53" presetClass="entr" presetSubtype="528"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anim calcmode="lin" valueType="num">
                                      <p:cBhvr>
                                        <p:cTn id="42" dur="500" fill="hold"/>
                                        <p:tgtEl>
                                          <p:spTgt spid="20"/>
                                        </p:tgtEl>
                                        <p:attrNameLst>
                                          <p:attrName>ppt_x</p:attrName>
                                        </p:attrNameLst>
                                      </p:cBhvr>
                                      <p:tavLst>
                                        <p:tav tm="0">
                                          <p:val>
                                            <p:fltVal val="0.5"/>
                                          </p:val>
                                        </p:tav>
                                        <p:tav tm="100000">
                                          <p:val>
                                            <p:strVal val="#ppt_x"/>
                                          </p:val>
                                        </p:tav>
                                      </p:tavLst>
                                    </p:anim>
                                    <p:anim calcmode="lin" valueType="num">
                                      <p:cBhvr>
                                        <p:cTn id="43" dur="500" fill="hold"/>
                                        <p:tgtEl>
                                          <p:spTgt spid="20"/>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p:cTn id="46" dur="500" fill="hold"/>
                                        <p:tgtEl>
                                          <p:spTgt spid="30"/>
                                        </p:tgtEl>
                                        <p:attrNameLst>
                                          <p:attrName>ppt_w</p:attrName>
                                        </p:attrNameLst>
                                      </p:cBhvr>
                                      <p:tavLst>
                                        <p:tav tm="0">
                                          <p:val>
                                            <p:fltVal val="0"/>
                                          </p:val>
                                        </p:tav>
                                        <p:tav tm="100000">
                                          <p:val>
                                            <p:strVal val="#ppt_w"/>
                                          </p:val>
                                        </p:tav>
                                      </p:tavLst>
                                    </p:anim>
                                    <p:anim calcmode="lin" valueType="num">
                                      <p:cBhvr>
                                        <p:cTn id="47" dur="500" fill="hold"/>
                                        <p:tgtEl>
                                          <p:spTgt spid="30"/>
                                        </p:tgtEl>
                                        <p:attrNameLst>
                                          <p:attrName>ppt_h</p:attrName>
                                        </p:attrNameLst>
                                      </p:cBhvr>
                                      <p:tavLst>
                                        <p:tav tm="0">
                                          <p:val>
                                            <p:fltVal val="0"/>
                                          </p:val>
                                        </p:tav>
                                        <p:tav tm="100000">
                                          <p:val>
                                            <p:strVal val="#ppt_h"/>
                                          </p:val>
                                        </p:tav>
                                      </p:tavLst>
                                    </p:anim>
                                    <p:animEffect transition="in" filter="fade">
                                      <p:cBhvr>
                                        <p:cTn id="48" dur="500"/>
                                        <p:tgtEl>
                                          <p:spTgt spid="30"/>
                                        </p:tgtEl>
                                      </p:cBhvr>
                                    </p:animEffect>
                                    <p:anim calcmode="lin" valueType="num">
                                      <p:cBhvr>
                                        <p:cTn id="49" dur="500" fill="hold"/>
                                        <p:tgtEl>
                                          <p:spTgt spid="30"/>
                                        </p:tgtEl>
                                        <p:attrNameLst>
                                          <p:attrName>ppt_x</p:attrName>
                                        </p:attrNameLst>
                                      </p:cBhvr>
                                      <p:tavLst>
                                        <p:tav tm="0">
                                          <p:val>
                                            <p:fltVal val="0.5"/>
                                          </p:val>
                                        </p:tav>
                                        <p:tav tm="100000">
                                          <p:val>
                                            <p:strVal val="#ppt_x"/>
                                          </p:val>
                                        </p:tav>
                                      </p:tavLst>
                                    </p:anim>
                                    <p:anim calcmode="lin" valueType="num">
                                      <p:cBhvr>
                                        <p:cTn id="50" dur="500" fill="hold"/>
                                        <p:tgtEl>
                                          <p:spTgt spid="30"/>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anim calcmode="lin" valueType="num">
                                      <p:cBhvr>
                                        <p:cTn id="56" dur="500" fill="hold"/>
                                        <p:tgtEl>
                                          <p:spTgt spid="19"/>
                                        </p:tgtEl>
                                        <p:attrNameLst>
                                          <p:attrName>ppt_x</p:attrName>
                                        </p:attrNameLst>
                                      </p:cBhvr>
                                      <p:tavLst>
                                        <p:tav tm="0">
                                          <p:val>
                                            <p:fltVal val="0.5"/>
                                          </p:val>
                                        </p:tav>
                                        <p:tav tm="100000">
                                          <p:val>
                                            <p:strVal val="#ppt_x"/>
                                          </p:val>
                                        </p:tav>
                                      </p:tavLst>
                                    </p:anim>
                                    <p:anim calcmode="lin" valueType="num">
                                      <p:cBhvr>
                                        <p:cTn id="57" dur="500" fill="hold"/>
                                        <p:tgtEl>
                                          <p:spTgt spid="19"/>
                                        </p:tgtEl>
                                        <p:attrNameLst>
                                          <p:attrName>ppt_y</p:attrName>
                                        </p:attrNameLst>
                                      </p:cBhvr>
                                      <p:tavLst>
                                        <p:tav tm="0">
                                          <p:val>
                                            <p:fltVal val="0.5"/>
                                          </p:val>
                                        </p:tav>
                                        <p:tav tm="100000">
                                          <p:val>
                                            <p:strVal val="#ppt_y"/>
                                          </p:val>
                                        </p:tav>
                                      </p:tavLst>
                                    </p:anim>
                                  </p:childTnLst>
                                </p:cTn>
                              </p:par>
                              <p:par>
                                <p:cTn id="58" presetID="53" presetClass="entr" presetSubtype="528"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anim calcmode="lin" valueType="num">
                                      <p:cBhvr>
                                        <p:cTn id="63" dur="500" fill="hold"/>
                                        <p:tgtEl>
                                          <p:spTgt spid="21"/>
                                        </p:tgtEl>
                                        <p:attrNameLst>
                                          <p:attrName>ppt_x</p:attrName>
                                        </p:attrNameLst>
                                      </p:cBhvr>
                                      <p:tavLst>
                                        <p:tav tm="0">
                                          <p:val>
                                            <p:fltVal val="0.5"/>
                                          </p:val>
                                        </p:tav>
                                        <p:tav tm="100000">
                                          <p:val>
                                            <p:strVal val="#ppt_x"/>
                                          </p:val>
                                        </p:tav>
                                      </p:tavLst>
                                    </p:anim>
                                    <p:anim calcmode="lin" valueType="num">
                                      <p:cBhvr>
                                        <p:cTn id="64" dur="500" fill="hold"/>
                                        <p:tgtEl>
                                          <p:spTgt spid="21"/>
                                        </p:tgtEl>
                                        <p:attrNameLst>
                                          <p:attrName>ppt_y</p:attrName>
                                        </p:attrNameLst>
                                      </p:cBhvr>
                                      <p:tavLst>
                                        <p:tav tm="0">
                                          <p:val>
                                            <p:fltVal val="0.5"/>
                                          </p:val>
                                        </p:tav>
                                        <p:tav tm="100000">
                                          <p:val>
                                            <p:strVal val="#ppt_y"/>
                                          </p:val>
                                        </p:tav>
                                      </p:tavLst>
                                    </p:anim>
                                  </p:childTnLst>
                                </p:cTn>
                              </p:par>
                              <p:par>
                                <p:cTn id="65" presetID="53" presetClass="entr" presetSubtype="528" fill="hold" nodeType="withEffect">
                                  <p:stCondLst>
                                    <p:cond delay="0"/>
                                  </p:stCondLst>
                                  <p:childTnLst>
                                    <p:set>
                                      <p:cBhvr>
                                        <p:cTn id="66" dur="1" fill="hold">
                                          <p:stCondLst>
                                            <p:cond delay="0"/>
                                          </p:stCondLst>
                                        </p:cTn>
                                        <p:tgtEl>
                                          <p:spTgt spid="33"/>
                                        </p:tgtEl>
                                        <p:attrNameLst>
                                          <p:attrName>style.visibility</p:attrName>
                                        </p:attrNameLst>
                                      </p:cBhvr>
                                      <p:to>
                                        <p:strVal val="visible"/>
                                      </p:to>
                                    </p:set>
                                    <p:anim calcmode="lin" valueType="num">
                                      <p:cBhvr>
                                        <p:cTn id="67" dur="500" fill="hold"/>
                                        <p:tgtEl>
                                          <p:spTgt spid="33"/>
                                        </p:tgtEl>
                                        <p:attrNameLst>
                                          <p:attrName>ppt_w</p:attrName>
                                        </p:attrNameLst>
                                      </p:cBhvr>
                                      <p:tavLst>
                                        <p:tav tm="0">
                                          <p:val>
                                            <p:fltVal val="0"/>
                                          </p:val>
                                        </p:tav>
                                        <p:tav tm="100000">
                                          <p:val>
                                            <p:strVal val="#ppt_w"/>
                                          </p:val>
                                        </p:tav>
                                      </p:tavLst>
                                    </p:anim>
                                    <p:anim calcmode="lin" valueType="num">
                                      <p:cBhvr>
                                        <p:cTn id="68" dur="500" fill="hold"/>
                                        <p:tgtEl>
                                          <p:spTgt spid="33"/>
                                        </p:tgtEl>
                                        <p:attrNameLst>
                                          <p:attrName>ppt_h</p:attrName>
                                        </p:attrNameLst>
                                      </p:cBhvr>
                                      <p:tavLst>
                                        <p:tav tm="0">
                                          <p:val>
                                            <p:fltVal val="0"/>
                                          </p:val>
                                        </p:tav>
                                        <p:tav tm="100000">
                                          <p:val>
                                            <p:strVal val="#ppt_h"/>
                                          </p:val>
                                        </p:tav>
                                      </p:tavLst>
                                    </p:anim>
                                    <p:animEffect transition="in" filter="fade">
                                      <p:cBhvr>
                                        <p:cTn id="69" dur="500"/>
                                        <p:tgtEl>
                                          <p:spTgt spid="33"/>
                                        </p:tgtEl>
                                      </p:cBhvr>
                                    </p:animEffect>
                                    <p:anim calcmode="lin" valueType="num">
                                      <p:cBhvr>
                                        <p:cTn id="70" dur="500" fill="hold"/>
                                        <p:tgtEl>
                                          <p:spTgt spid="33"/>
                                        </p:tgtEl>
                                        <p:attrNameLst>
                                          <p:attrName>ppt_x</p:attrName>
                                        </p:attrNameLst>
                                      </p:cBhvr>
                                      <p:tavLst>
                                        <p:tav tm="0">
                                          <p:val>
                                            <p:fltVal val="0.5"/>
                                          </p:val>
                                        </p:tav>
                                        <p:tav tm="100000">
                                          <p:val>
                                            <p:strVal val="#ppt_x"/>
                                          </p:val>
                                        </p:tav>
                                      </p:tavLst>
                                    </p:anim>
                                    <p:anim calcmode="lin" valueType="num">
                                      <p:cBhvr>
                                        <p:cTn id="71" dur="50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4" grpId="0"/>
      <p:bldP spid="15" grpId="0"/>
      <p:bldP spid="17" grpId="0"/>
      <p:bldP spid="19" grpId="0"/>
      <p:bldP spid="20" grpId="0"/>
      <p:bldP spid="21" grpId="0"/>
      <p:bldP spid="3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F2FF40-849C-4FFA-8281-C16AFCB1FEA7}"/>
              </a:ext>
            </a:extLst>
          </p:cNvPr>
          <p:cNvSpPr/>
          <p:nvPr/>
        </p:nvSpPr>
        <p:spPr>
          <a:xfrm>
            <a:off x="3446585" y="1705707"/>
            <a:ext cx="7849772" cy="3446585"/>
          </a:xfrm>
          <a:prstGeom prst="rect">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A0B80F7-0D3C-4A9C-A369-4A704D43B31E}"/>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7" name="TextBox 6">
            <a:extLst>
              <a:ext uri="{FF2B5EF4-FFF2-40B4-BE49-F238E27FC236}">
                <a16:creationId xmlns:a16="http://schemas.microsoft.com/office/drawing/2014/main" id="{B646E592-FBF0-4373-A6AC-5BC3E218795E}"/>
              </a:ext>
            </a:extLst>
          </p:cNvPr>
          <p:cNvSpPr txBox="1"/>
          <p:nvPr/>
        </p:nvSpPr>
        <p:spPr>
          <a:xfrm>
            <a:off x="6096000" y="2179199"/>
            <a:ext cx="3162981"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QUOTES</a:t>
            </a:r>
          </a:p>
        </p:txBody>
      </p:sp>
      <p:sp>
        <p:nvSpPr>
          <p:cNvPr id="8" name="TextBox 7">
            <a:extLst>
              <a:ext uri="{FF2B5EF4-FFF2-40B4-BE49-F238E27FC236}">
                <a16:creationId xmlns:a16="http://schemas.microsoft.com/office/drawing/2014/main" id="{F92C6470-1548-4A4C-A32E-4A55D09C9B92}"/>
              </a:ext>
            </a:extLst>
          </p:cNvPr>
          <p:cNvSpPr txBox="1"/>
          <p:nvPr/>
        </p:nvSpPr>
        <p:spPr>
          <a:xfrm>
            <a:off x="6096000" y="3318607"/>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9" name="Rectangle 8">
            <a:extLst>
              <a:ext uri="{FF2B5EF4-FFF2-40B4-BE49-F238E27FC236}">
                <a16:creationId xmlns:a16="http://schemas.microsoft.com/office/drawing/2014/main" id="{F0A20A83-5E8C-495A-8DEB-E99EE9C1221F}"/>
              </a:ext>
            </a:extLst>
          </p:cNvPr>
          <p:cNvSpPr/>
          <p:nvPr/>
        </p:nvSpPr>
        <p:spPr>
          <a:xfrm>
            <a:off x="6096000" y="3685587"/>
            <a:ext cx="4271889" cy="923330"/>
          </a:xfrm>
          <a:prstGeom prst="rect">
            <a:avLst/>
          </a:prstGeom>
        </p:spPr>
        <p:txBody>
          <a:bodyPr wrap="square">
            <a:spAutoFit/>
          </a:bodyPr>
          <a:lstStyle/>
          <a:p>
            <a:r>
              <a:rPr lang="en-US" i="1" dirty="0">
                <a:solidFill>
                  <a:schemeClr val="tx2">
                    <a:lumMod val="65000"/>
                    <a:lumOff val="35000"/>
                  </a:schemeClr>
                </a:solidFill>
                <a:latin typeface="Cabin" panose="020B0803050202020004" pitchFamily="34" charset="0"/>
              </a:rPr>
              <a:t>“And I knew exactly how old Walt Disney’s Cinderella felt when she found her prince.” </a:t>
            </a:r>
          </a:p>
          <a:p>
            <a:r>
              <a:rPr lang="en-US" i="1" dirty="0">
                <a:solidFill>
                  <a:schemeClr val="tx2">
                    <a:lumMod val="65000"/>
                    <a:lumOff val="35000"/>
                  </a:schemeClr>
                </a:solidFill>
                <a:latin typeface="Cabin" panose="020B0803050202020004" pitchFamily="34" charset="0"/>
              </a:rPr>
              <a:t>—Elizabeth Young</a:t>
            </a:r>
          </a:p>
        </p:txBody>
      </p:sp>
      <p:sp>
        <p:nvSpPr>
          <p:cNvPr id="3" name="Picture Placeholder 2">
            <a:extLst>
              <a:ext uri="{FF2B5EF4-FFF2-40B4-BE49-F238E27FC236}">
                <a16:creationId xmlns:a16="http://schemas.microsoft.com/office/drawing/2014/main" id="{CFF8AFFD-51A8-4075-A9C5-6D7EC7DA97E4}"/>
              </a:ext>
            </a:extLst>
          </p:cNvPr>
          <p:cNvSpPr>
            <a:spLocks noGrp="1"/>
          </p:cNvSpPr>
          <p:nvPr>
            <p:ph type="pic" sz="quarter" idx="36"/>
          </p:nvPr>
        </p:nvSpPr>
        <p:spPr/>
      </p:sp>
    </p:spTree>
    <p:extLst>
      <p:ext uri="{BB962C8B-B14F-4D97-AF65-F5344CB8AC3E}">
        <p14:creationId xmlns:p14="http://schemas.microsoft.com/office/powerpoint/2010/main" val="362685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DA42425-42F7-489F-97A9-19CB728862BD}"/>
              </a:ext>
            </a:extLst>
          </p:cNvPr>
          <p:cNvSpPr txBox="1"/>
          <p:nvPr/>
        </p:nvSpPr>
        <p:spPr>
          <a:xfrm>
            <a:off x="492370" y="4457700"/>
            <a:ext cx="4542026" cy="1569660"/>
          </a:xfrm>
          <a:prstGeom prst="rect">
            <a:avLst/>
          </a:prstGeom>
          <a:noFill/>
        </p:spPr>
        <p:txBody>
          <a:bodyPr wrap="square" rtlCol="0">
            <a:spAutoFit/>
          </a:bodyPr>
          <a:lstStyle/>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WARMER</a:t>
            </a:r>
          </a:p>
          <a:p>
            <a:pPr algn="r"/>
            <a:r>
              <a:rPr lang="en-US" sz="48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IN WINTER</a:t>
            </a:r>
          </a:p>
        </p:txBody>
      </p:sp>
      <p:sp>
        <p:nvSpPr>
          <p:cNvPr id="10" name="TextBox 9">
            <a:extLst>
              <a:ext uri="{FF2B5EF4-FFF2-40B4-BE49-F238E27FC236}">
                <a16:creationId xmlns:a16="http://schemas.microsoft.com/office/drawing/2014/main" id="{3C298463-3F91-4761-AF9F-DC6C37FDEDE8}"/>
              </a:ext>
            </a:extLst>
          </p:cNvPr>
          <p:cNvSpPr txBox="1"/>
          <p:nvPr/>
        </p:nvSpPr>
        <p:spPr>
          <a:xfrm>
            <a:off x="1840892" y="5902658"/>
            <a:ext cx="3193503" cy="261610"/>
          </a:xfrm>
          <a:prstGeom prst="rect">
            <a:avLst/>
          </a:prstGeom>
          <a:noFill/>
        </p:spPr>
        <p:txBody>
          <a:bodyPr wrap="none" rtlCol="0">
            <a:spAutoFit/>
          </a:bodyPr>
          <a:lstStyle/>
          <a:p>
            <a:pPr algn="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0E447B15-3556-461D-807B-B29EF45BC9FF}"/>
              </a:ext>
            </a:extLst>
          </p:cNvPr>
          <p:cNvSpPr/>
          <p:nvPr/>
        </p:nvSpPr>
        <p:spPr>
          <a:xfrm>
            <a:off x="4065564" y="1413860"/>
            <a:ext cx="6850965" cy="861774"/>
          </a:xfrm>
          <a:prstGeom prst="rect">
            <a:avLst/>
          </a:prstGeom>
        </p:spPr>
        <p:txBody>
          <a:bodyPr wrap="square">
            <a:spAutoFit/>
          </a:bodyPr>
          <a:lstStyle/>
          <a:p>
            <a:pPr>
              <a:lnSpc>
                <a:spcPts val="1500"/>
              </a:lnSpc>
            </a:pPr>
            <a:r>
              <a:rPr lang="en-US" sz="1000" dirty="0">
                <a:solidFill>
                  <a:schemeClr val="bg1">
                    <a:lumMod val="50000"/>
                  </a:schemeClr>
                </a:solidFill>
                <a:latin typeface="Poppins" panose="00000500000000000000" pitchFamily="50" charset="0"/>
                <a:ea typeface="Helmet" pitchFamily="50" charset="-128"/>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 win-win survival strategies to ensure proactive domination. At the end of the day, going.</a:t>
            </a:r>
          </a:p>
        </p:txBody>
      </p:sp>
      <p:sp>
        <p:nvSpPr>
          <p:cNvPr id="12" name="TextBox 11">
            <a:extLst>
              <a:ext uri="{FF2B5EF4-FFF2-40B4-BE49-F238E27FC236}">
                <a16:creationId xmlns:a16="http://schemas.microsoft.com/office/drawing/2014/main" id="{6893FBA6-6688-429A-8191-E76F58743DA5}"/>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56931F84-675D-43F5-9563-B2CE2E940C7C}"/>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BDB21F46-2901-4926-8926-AC31AD018386}"/>
              </a:ext>
            </a:extLst>
          </p:cNvPr>
          <p:cNvSpPr>
            <a:spLocks noGrp="1"/>
          </p:cNvSpPr>
          <p:nvPr>
            <p:ph type="pic" sz="quarter" idx="13"/>
          </p:nvPr>
        </p:nvSpPr>
        <p:spPr/>
      </p:sp>
    </p:spTree>
    <p:extLst>
      <p:ext uri="{BB962C8B-B14F-4D97-AF65-F5344CB8AC3E}">
        <p14:creationId xmlns:p14="http://schemas.microsoft.com/office/powerpoint/2010/main" val="348023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righ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7E1454-2241-4A69-90B7-F3BD5CD9E203}"/>
              </a:ext>
            </a:extLst>
          </p:cNvPr>
          <p:cNvSpPr txBox="1"/>
          <p:nvPr/>
        </p:nvSpPr>
        <p:spPr>
          <a:xfrm>
            <a:off x="7632272" y="2551837"/>
            <a:ext cx="3362178" cy="1754326"/>
          </a:xfrm>
          <a:prstGeom prst="rect">
            <a:avLst/>
          </a:prstGeom>
          <a:noFill/>
        </p:spPr>
        <p:txBody>
          <a:bodyPr wrap="square" rtlCol="0">
            <a:spAutoFit/>
          </a:bodyPr>
          <a:lstStyle/>
          <a:p>
            <a:pPr algn="ctr"/>
            <a:r>
              <a:rPr lang="en-US" sz="5400" spc="600" dirty="0">
                <a:solidFill>
                  <a:schemeClr val="bg1"/>
                </a:solidFill>
                <a:latin typeface="Merriweather" panose="00000500000000000000" pitchFamily="50" charset="0"/>
                <a:ea typeface="Roboto" panose="02000000000000000000" pitchFamily="2" charset="0"/>
                <a:cs typeface="Lato" charset="0"/>
              </a:rPr>
              <a:t>THANK</a:t>
            </a:r>
          </a:p>
          <a:p>
            <a:pPr algn="ctr"/>
            <a:r>
              <a:rPr lang="en-US" sz="5400" spc="600" dirty="0">
                <a:solidFill>
                  <a:schemeClr val="bg1"/>
                </a:solidFill>
                <a:latin typeface="Merriweather" panose="00000500000000000000" pitchFamily="50" charset="0"/>
                <a:ea typeface="Roboto" panose="02000000000000000000" pitchFamily="2" charset="0"/>
                <a:cs typeface="Lato" charset="0"/>
              </a:rPr>
              <a:t>YOU</a:t>
            </a:r>
          </a:p>
        </p:txBody>
      </p:sp>
      <p:sp>
        <p:nvSpPr>
          <p:cNvPr id="8" name="Freeform: Shape 7">
            <a:extLst>
              <a:ext uri="{FF2B5EF4-FFF2-40B4-BE49-F238E27FC236}">
                <a16:creationId xmlns:a16="http://schemas.microsoft.com/office/drawing/2014/main" id="{57D1E322-AE6A-4101-8673-45353E01360D}"/>
              </a:ext>
            </a:extLst>
          </p:cNvPr>
          <p:cNvSpPr/>
          <p:nvPr/>
        </p:nvSpPr>
        <p:spPr>
          <a:xfrm>
            <a:off x="9221921" y="1148780"/>
            <a:ext cx="182880" cy="4560439"/>
          </a:xfrm>
          <a:custGeom>
            <a:avLst/>
            <a:gdLst>
              <a:gd name="connsiteX0" fmla="*/ 0 w 851645"/>
              <a:gd name="connsiteY0" fmla="*/ 3157384 h 4560439"/>
              <a:gd name="connsiteX1" fmla="*/ 851645 w 851645"/>
              <a:gd name="connsiteY1" fmla="*/ 3157384 h 4560439"/>
              <a:gd name="connsiteX2" fmla="*/ 851645 w 851645"/>
              <a:gd name="connsiteY2" fmla="*/ 4560439 h 4560439"/>
              <a:gd name="connsiteX3" fmla="*/ 0 w 851645"/>
              <a:gd name="connsiteY3" fmla="*/ 4560439 h 4560439"/>
              <a:gd name="connsiteX4" fmla="*/ 0 w 851645"/>
              <a:gd name="connsiteY4" fmla="*/ 0 h 4560439"/>
              <a:gd name="connsiteX5" fmla="*/ 851645 w 851645"/>
              <a:gd name="connsiteY5" fmla="*/ 0 h 4560439"/>
              <a:gd name="connsiteX6" fmla="*/ 851645 w 851645"/>
              <a:gd name="connsiteY6" fmla="*/ 1403057 h 4560439"/>
              <a:gd name="connsiteX7" fmla="*/ 0 w 851645"/>
              <a:gd name="connsiteY7" fmla="*/ 1403057 h 4560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1645" h="4560439">
                <a:moveTo>
                  <a:pt x="0" y="3157384"/>
                </a:moveTo>
                <a:lnTo>
                  <a:pt x="851645" y="3157384"/>
                </a:lnTo>
                <a:lnTo>
                  <a:pt x="851645" y="4560439"/>
                </a:lnTo>
                <a:lnTo>
                  <a:pt x="0" y="4560439"/>
                </a:lnTo>
                <a:close/>
                <a:moveTo>
                  <a:pt x="0" y="0"/>
                </a:moveTo>
                <a:lnTo>
                  <a:pt x="851645" y="0"/>
                </a:lnTo>
                <a:lnTo>
                  <a:pt x="851645" y="1403057"/>
                </a:lnTo>
                <a:lnTo>
                  <a:pt x="0" y="140305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7414CBD-9A89-4B8B-9757-0BF68A280D82}"/>
              </a:ext>
            </a:extLst>
          </p:cNvPr>
          <p:cNvSpPr/>
          <p:nvPr/>
        </p:nvSpPr>
        <p:spPr>
          <a:xfrm>
            <a:off x="670039" y="2144566"/>
            <a:ext cx="4338059" cy="2568865"/>
          </a:xfrm>
          <a:prstGeom prst="rect">
            <a:avLst/>
          </a:prstGeom>
          <a:solidFill>
            <a:schemeClr val="tx2">
              <a:lumMod val="85000"/>
              <a:lumOff val="1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1B63278-0619-4EAA-8C61-2722CA4FE1DC}"/>
              </a:ext>
            </a:extLst>
          </p:cNvPr>
          <p:cNvSpPr txBox="1"/>
          <p:nvPr/>
        </p:nvSpPr>
        <p:spPr>
          <a:xfrm>
            <a:off x="1197550" y="2707132"/>
            <a:ext cx="4054556" cy="419346"/>
          </a:xfrm>
          <a:prstGeom prst="rect">
            <a:avLst/>
          </a:prstGeom>
          <a:noFill/>
        </p:spPr>
        <p:txBody>
          <a:bodyPr wrap="square" rtlCol="0">
            <a:spAutoFit/>
          </a:bodyPr>
          <a:lstStyle/>
          <a:p>
            <a:pPr>
              <a:lnSpc>
                <a:spcPct val="80000"/>
              </a:lnSpc>
            </a:pPr>
            <a:r>
              <a:rPr lang="en-US" sz="2500" b="1" dirty="0">
                <a:solidFill>
                  <a:schemeClr val="bg1"/>
                </a:solidFill>
                <a:latin typeface="Poppins" panose="00000500000000000000" pitchFamily="50" charset="0"/>
                <a:cs typeface="Poppins" panose="00000500000000000000" pitchFamily="50" charset="0"/>
              </a:rPr>
              <a:t>MORBIDEZZA</a:t>
            </a:r>
            <a:endParaRPr lang="id-ID" sz="2500" b="1" dirty="0">
              <a:solidFill>
                <a:schemeClr val="bg1"/>
              </a:solidFill>
              <a:latin typeface="Poppins" panose="00000500000000000000" pitchFamily="50" charset="0"/>
              <a:cs typeface="Poppins" panose="00000500000000000000" pitchFamily="50" charset="0"/>
            </a:endParaRPr>
          </a:p>
        </p:txBody>
      </p:sp>
      <p:sp>
        <p:nvSpPr>
          <p:cNvPr id="11" name="TextBox 10">
            <a:extLst>
              <a:ext uri="{FF2B5EF4-FFF2-40B4-BE49-F238E27FC236}">
                <a16:creationId xmlns:a16="http://schemas.microsoft.com/office/drawing/2014/main" id="{E0EC0927-989E-4A48-BC43-4959F899C13C}"/>
              </a:ext>
            </a:extLst>
          </p:cNvPr>
          <p:cNvSpPr txBox="1"/>
          <p:nvPr/>
        </p:nvSpPr>
        <p:spPr>
          <a:xfrm>
            <a:off x="1197550" y="2992241"/>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2" name="TextBox 11">
            <a:extLst>
              <a:ext uri="{FF2B5EF4-FFF2-40B4-BE49-F238E27FC236}">
                <a16:creationId xmlns:a16="http://schemas.microsoft.com/office/drawing/2014/main" id="{8C432624-C1A1-4EA4-BDB1-376A226C7911}"/>
              </a:ext>
            </a:extLst>
          </p:cNvPr>
          <p:cNvSpPr txBox="1"/>
          <p:nvPr/>
        </p:nvSpPr>
        <p:spPr>
          <a:xfrm>
            <a:off x="1298677" y="3429000"/>
            <a:ext cx="3539830" cy="872034"/>
          </a:xfrm>
          <a:prstGeom prst="rect">
            <a:avLst/>
          </a:prstGeom>
          <a:noFill/>
        </p:spPr>
        <p:txBody>
          <a:bodyPr wrap="square" lIns="0" tIns="0" rIns="0" bIns="0" rtlCol="0">
            <a:spAutoFit/>
          </a:bodyPr>
          <a:lstStyle/>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OUR LOCATION	          :    17 SEVENTH AVENUE, NY 1910, USA</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CONTACT US	          :    + 1234 567 8910 |  + 4567 890 777</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EMAIL US 	          :    </a:t>
            </a:r>
            <a:r>
              <a:rPr lang="en-US" sz="900" dirty="0">
                <a:solidFill>
                  <a:schemeClr val="bg1"/>
                </a:solidFill>
                <a:latin typeface="Poppins" panose="00000500000000000000" pitchFamily="50" charset="0"/>
                <a:cs typeface="Poppins" panose="00000500000000000000" pitchFamily="50" charset="0"/>
              </a:rPr>
              <a:t>MOBIDEZZA</a:t>
            </a:r>
            <a:r>
              <a:rPr lang="id-ID" sz="900" dirty="0">
                <a:solidFill>
                  <a:schemeClr val="bg1"/>
                </a:solidFill>
                <a:latin typeface="Poppins" panose="00000500000000000000" pitchFamily="50" charset="0"/>
                <a:cs typeface="Poppins" panose="00000500000000000000" pitchFamily="50" charset="0"/>
              </a:rPr>
              <a:t>@</a:t>
            </a:r>
            <a:r>
              <a:rPr lang="en-US" sz="900" dirty="0">
                <a:solidFill>
                  <a:schemeClr val="bg1"/>
                </a:solidFill>
                <a:latin typeface="Poppins" panose="00000500000000000000" pitchFamily="50" charset="0"/>
                <a:cs typeface="Poppins" panose="00000500000000000000" pitchFamily="50" charset="0"/>
              </a:rPr>
              <a:t>TRAVEL</a:t>
            </a:r>
            <a:r>
              <a:rPr lang="id-ID" sz="900" dirty="0">
                <a:solidFill>
                  <a:schemeClr val="bg1"/>
                </a:solidFill>
                <a:latin typeface="Poppins" panose="00000500000000000000" pitchFamily="50" charset="0"/>
                <a:cs typeface="Poppins" panose="00000500000000000000" pitchFamily="50" charset="0"/>
              </a:rPr>
              <a:t>.COM</a:t>
            </a:r>
          </a:p>
          <a:p>
            <a:pPr>
              <a:lnSpc>
                <a:spcPts val="1400"/>
              </a:lnSpc>
              <a:spcAft>
                <a:spcPts val="400"/>
              </a:spcAft>
            </a:pPr>
            <a:r>
              <a:rPr lang="id-ID" sz="900" dirty="0">
                <a:solidFill>
                  <a:schemeClr val="bg1"/>
                </a:solidFill>
                <a:latin typeface="Poppins" panose="00000500000000000000" pitchFamily="50" charset="0"/>
                <a:cs typeface="Poppins" panose="00000500000000000000" pitchFamily="50" charset="0"/>
              </a:rPr>
              <a:t>WEBSITE 	          :    WWW.</a:t>
            </a:r>
            <a:r>
              <a:rPr lang="en-US" sz="900" dirty="0">
                <a:solidFill>
                  <a:schemeClr val="bg1"/>
                </a:solidFill>
                <a:latin typeface="Poppins" panose="00000500000000000000" pitchFamily="50" charset="0"/>
                <a:cs typeface="Poppins" panose="00000500000000000000" pitchFamily="50" charset="0"/>
              </a:rPr>
              <a:t>MORBIDEZZA</a:t>
            </a:r>
            <a:r>
              <a:rPr lang="id-ID" sz="900" dirty="0">
                <a:solidFill>
                  <a:schemeClr val="bg1"/>
                </a:solidFill>
                <a:latin typeface="Poppins" panose="00000500000000000000" pitchFamily="50" charset="0"/>
                <a:cs typeface="Poppins" panose="00000500000000000000" pitchFamily="50" charset="0"/>
              </a:rPr>
              <a:t>.COM</a:t>
            </a:r>
            <a:endParaRPr lang="en-US" sz="900" dirty="0">
              <a:solidFill>
                <a:schemeClr val="bg1"/>
              </a:solidFill>
              <a:latin typeface="Poppins" panose="00000500000000000000" pitchFamily="50" charset="0"/>
              <a:cs typeface="Poppins" panose="00000500000000000000" pitchFamily="50" charset="0"/>
            </a:endParaRPr>
          </a:p>
        </p:txBody>
      </p:sp>
      <p:sp>
        <p:nvSpPr>
          <p:cNvPr id="3" name="Picture Placeholder 2">
            <a:extLst>
              <a:ext uri="{FF2B5EF4-FFF2-40B4-BE49-F238E27FC236}">
                <a16:creationId xmlns:a16="http://schemas.microsoft.com/office/drawing/2014/main" id="{501F6B6B-A599-4AC6-A652-18FEAF435AE0}"/>
              </a:ext>
            </a:extLst>
          </p:cNvPr>
          <p:cNvSpPr>
            <a:spLocks noGrp="1"/>
          </p:cNvSpPr>
          <p:nvPr>
            <p:ph type="pic" sz="quarter" idx="15"/>
          </p:nvPr>
        </p:nvSpPr>
        <p:spPr/>
      </p:sp>
    </p:spTree>
    <p:extLst>
      <p:ext uri="{BB962C8B-B14F-4D97-AF65-F5344CB8AC3E}">
        <p14:creationId xmlns:p14="http://schemas.microsoft.com/office/powerpoint/2010/main" val="29786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P spid="10" grpId="0"/>
      <p:bldP spid="11"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7100FA-E1DE-4572-8A27-68B12F325DF5}"/>
              </a:ext>
            </a:extLst>
          </p:cNvPr>
          <p:cNvSpPr txBox="1"/>
          <p:nvPr/>
        </p:nvSpPr>
        <p:spPr>
          <a:xfrm>
            <a:off x="4352668" y="6457664"/>
            <a:ext cx="3499188" cy="276999"/>
          </a:xfrm>
          <a:prstGeom prst="rect">
            <a:avLst/>
          </a:prstGeom>
          <a:noFill/>
        </p:spPr>
        <p:txBody>
          <a:bodyPr wrap="square" rtlCol="0">
            <a:spAutoFit/>
          </a:bodyPr>
          <a:lstStyle/>
          <a:p>
            <a:pPr algn="ctr"/>
            <a:r>
              <a:rPr lang="en-US" sz="1200" spc="600" dirty="0">
                <a:solidFill>
                  <a:schemeClr val="tx2">
                    <a:lumMod val="50000"/>
                    <a:lumOff val="50000"/>
                  </a:schemeClr>
                </a:solidFill>
                <a:latin typeface="Roboto"/>
                <a:ea typeface="Helmet" pitchFamily="50" charset="-128"/>
                <a:cs typeface="Helmet" pitchFamily="50" charset="-128"/>
              </a:rPr>
              <a:t>WWW.MORBIDEZZA.COM</a:t>
            </a:r>
          </a:p>
        </p:txBody>
      </p:sp>
      <p:grpSp>
        <p:nvGrpSpPr>
          <p:cNvPr id="6" name="Group 5">
            <a:extLst>
              <a:ext uri="{FF2B5EF4-FFF2-40B4-BE49-F238E27FC236}">
                <a16:creationId xmlns:a16="http://schemas.microsoft.com/office/drawing/2014/main" id="{76BA12ED-BAD7-48FE-AADC-6312C80033D2}"/>
              </a:ext>
            </a:extLst>
          </p:cNvPr>
          <p:cNvGrpSpPr/>
          <p:nvPr/>
        </p:nvGrpSpPr>
        <p:grpSpPr>
          <a:xfrm>
            <a:off x="949953" y="706676"/>
            <a:ext cx="10343467" cy="5583931"/>
            <a:chOff x="1567609" y="1191234"/>
            <a:chExt cx="8548322" cy="4614827"/>
          </a:xfrm>
          <a:solidFill>
            <a:schemeClr val="tx2"/>
          </a:solidFill>
        </p:grpSpPr>
        <p:sp>
          <p:nvSpPr>
            <p:cNvPr id="7" name="Freeform 1">
              <a:extLst>
                <a:ext uri="{FF2B5EF4-FFF2-40B4-BE49-F238E27FC236}">
                  <a16:creationId xmlns:a16="http://schemas.microsoft.com/office/drawing/2014/main" id="{7DE37B9F-71A7-4520-AEF9-284F3D24C2A3}"/>
                </a:ext>
              </a:extLst>
            </p:cNvPr>
            <p:cNvSpPr>
              <a:spLocks noChangeArrowheads="1"/>
            </p:cNvSpPr>
            <p:nvPr/>
          </p:nvSpPr>
          <p:spPr bwMode="auto">
            <a:xfrm>
              <a:off x="9880716" y="5611753"/>
              <a:ext cx="201979" cy="117608"/>
            </a:xfrm>
            <a:custGeom>
              <a:avLst/>
              <a:gdLst>
                <a:gd name="T0" fmla="*/ 343 w 347"/>
                <a:gd name="T1" fmla="*/ 4 h 203"/>
                <a:gd name="T2" fmla="*/ 343 w 347"/>
                <a:gd name="T3" fmla="*/ 4 h 203"/>
                <a:gd name="T4" fmla="*/ 336 w 347"/>
                <a:gd name="T5" fmla="*/ 0 h 203"/>
                <a:gd name="T6" fmla="*/ 332 w 347"/>
                <a:gd name="T7" fmla="*/ 0 h 203"/>
                <a:gd name="T8" fmla="*/ 325 w 347"/>
                <a:gd name="T9" fmla="*/ 0 h 203"/>
                <a:gd name="T10" fmla="*/ 321 w 347"/>
                <a:gd name="T11" fmla="*/ 4 h 203"/>
                <a:gd name="T12" fmla="*/ 174 w 347"/>
                <a:gd name="T13" fmla="*/ 166 h 203"/>
                <a:gd name="T14" fmla="*/ 26 w 347"/>
                <a:gd name="T15" fmla="*/ 4 h 203"/>
                <a:gd name="T16" fmla="*/ 26 w 347"/>
                <a:gd name="T17" fmla="*/ 4 h 203"/>
                <a:gd name="T18" fmla="*/ 18 w 347"/>
                <a:gd name="T19" fmla="*/ 0 h 203"/>
                <a:gd name="T20" fmla="*/ 15 w 347"/>
                <a:gd name="T21" fmla="*/ 0 h 203"/>
                <a:gd name="T22" fmla="*/ 8 w 347"/>
                <a:gd name="T23" fmla="*/ 0 h 203"/>
                <a:gd name="T24" fmla="*/ 4 w 347"/>
                <a:gd name="T25" fmla="*/ 4 h 203"/>
                <a:gd name="T26" fmla="*/ 4 w 347"/>
                <a:gd name="T27" fmla="*/ 4 h 203"/>
                <a:gd name="T28" fmla="*/ 0 w 347"/>
                <a:gd name="T29" fmla="*/ 7 h 203"/>
                <a:gd name="T30" fmla="*/ 0 w 347"/>
                <a:gd name="T31" fmla="*/ 15 h 203"/>
                <a:gd name="T32" fmla="*/ 0 w 347"/>
                <a:gd name="T33" fmla="*/ 22 h 203"/>
                <a:gd name="T34" fmla="*/ 4 w 347"/>
                <a:gd name="T35" fmla="*/ 25 h 203"/>
                <a:gd name="T36" fmla="*/ 163 w 347"/>
                <a:gd name="T37" fmla="*/ 198 h 203"/>
                <a:gd name="T38" fmla="*/ 163 w 347"/>
                <a:gd name="T39" fmla="*/ 198 h 203"/>
                <a:gd name="T40" fmla="*/ 166 w 347"/>
                <a:gd name="T41" fmla="*/ 202 h 203"/>
                <a:gd name="T42" fmla="*/ 174 w 347"/>
                <a:gd name="T43" fmla="*/ 202 h 203"/>
                <a:gd name="T44" fmla="*/ 174 w 347"/>
                <a:gd name="T45" fmla="*/ 202 h 203"/>
                <a:gd name="T46" fmla="*/ 181 w 347"/>
                <a:gd name="T47" fmla="*/ 202 h 203"/>
                <a:gd name="T48" fmla="*/ 184 w 347"/>
                <a:gd name="T49" fmla="*/ 198 h 203"/>
                <a:gd name="T50" fmla="*/ 343 w 347"/>
                <a:gd name="T51" fmla="*/ 25 h 203"/>
                <a:gd name="T52" fmla="*/ 343 w 347"/>
                <a:gd name="T53" fmla="*/ 25 h 203"/>
                <a:gd name="T54" fmla="*/ 346 w 347"/>
                <a:gd name="T55" fmla="*/ 22 h 203"/>
                <a:gd name="T56" fmla="*/ 346 w 347"/>
                <a:gd name="T57" fmla="*/ 15 h 203"/>
                <a:gd name="T58" fmla="*/ 346 w 347"/>
                <a:gd name="T59" fmla="*/ 7 h 203"/>
                <a:gd name="T60" fmla="*/ 343 w 347"/>
                <a:gd name="T61" fmla="*/ 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7" h="203">
                  <a:moveTo>
                    <a:pt x="343" y="4"/>
                  </a:moveTo>
                  <a:lnTo>
                    <a:pt x="343" y="4"/>
                  </a:lnTo>
                  <a:lnTo>
                    <a:pt x="336" y="0"/>
                  </a:lnTo>
                  <a:lnTo>
                    <a:pt x="332" y="0"/>
                  </a:lnTo>
                  <a:lnTo>
                    <a:pt x="325" y="0"/>
                  </a:lnTo>
                  <a:lnTo>
                    <a:pt x="321" y="4"/>
                  </a:lnTo>
                  <a:lnTo>
                    <a:pt x="174" y="166"/>
                  </a:lnTo>
                  <a:lnTo>
                    <a:pt x="26" y="4"/>
                  </a:lnTo>
                  <a:lnTo>
                    <a:pt x="26" y="4"/>
                  </a:lnTo>
                  <a:lnTo>
                    <a:pt x="18" y="0"/>
                  </a:lnTo>
                  <a:lnTo>
                    <a:pt x="15" y="0"/>
                  </a:lnTo>
                  <a:lnTo>
                    <a:pt x="8" y="0"/>
                  </a:lnTo>
                  <a:lnTo>
                    <a:pt x="4" y="4"/>
                  </a:lnTo>
                  <a:lnTo>
                    <a:pt x="4" y="4"/>
                  </a:lnTo>
                  <a:lnTo>
                    <a:pt x="0" y="7"/>
                  </a:lnTo>
                  <a:lnTo>
                    <a:pt x="0" y="15"/>
                  </a:lnTo>
                  <a:lnTo>
                    <a:pt x="0" y="22"/>
                  </a:lnTo>
                  <a:lnTo>
                    <a:pt x="4" y="25"/>
                  </a:lnTo>
                  <a:lnTo>
                    <a:pt x="163" y="198"/>
                  </a:lnTo>
                  <a:lnTo>
                    <a:pt x="163" y="198"/>
                  </a:lnTo>
                  <a:lnTo>
                    <a:pt x="166" y="202"/>
                  </a:lnTo>
                  <a:lnTo>
                    <a:pt x="174" y="202"/>
                  </a:lnTo>
                  <a:lnTo>
                    <a:pt x="174" y="202"/>
                  </a:lnTo>
                  <a:lnTo>
                    <a:pt x="181" y="202"/>
                  </a:lnTo>
                  <a:lnTo>
                    <a:pt x="184" y="198"/>
                  </a:lnTo>
                  <a:lnTo>
                    <a:pt x="343" y="25"/>
                  </a:lnTo>
                  <a:lnTo>
                    <a:pt x="343" y="25"/>
                  </a:lnTo>
                  <a:lnTo>
                    <a:pt x="346" y="22"/>
                  </a:lnTo>
                  <a:lnTo>
                    <a:pt x="346" y="15"/>
                  </a:lnTo>
                  <a:lnTo>
                    <a:pt x="346" y="7"/>
                  </a:lnTo>
                  <a:lnTo>
                    <a:pt x="343" y="4"/>
                  </a:lnTo>
                </a:path>
              </a:pathLst>
            </a:custGeom>
            <a:grpFill/>
            <a:ln>
              <a:noFill/>
            </a:ln>
            <a:effectLst/>
          </p:spPr>
          <p:txBody>
            <a:bodyPr wrap="none" anchor="ctr"/>
            <a:lstStyle/>
            <a:p>
              <a:endParaRPr lang="en-US"/>
            </a:p>
          </p:txBody>
        </p:sp>
        <p:sp>
          <p:nvSpPr>
            <p:cNvPr id="8" name="Freeform 2">
              <a:extLst>
                <a:ext uri="{FF2B5EF4-FFF2-40B4-BE49-F238E27FC236}">
                  <a16:creationId xmlns:a16="http://schemas.microsoft.com/office/drawing/2014/main" id="{48DEFDCC-B839-462D-93CE-BDA0D236AFE2}"/>
                </a:ext>
              </a:extLst>
            </p:cNvPr>
            <p:cNvSpPr>
              <a:spLocks noChangeArrowheads="1"/>
            </p:cNvSpPr>
            <p:nvPr/>
          </p:nvSpPr>
          <p:spPr bwMode="auto">
            <a:xfrm>
              <a:off x="9438410" y="5611753"/>
              <a:ext cx="201977" cy="117608"/>
            </a:xfrm>
            <a:custGeom>
              <a:avLst/>
              <a:gdLst>
                <a:gd name="T0" fmla="*/ 342 w 347"/>
                <a:gd name="T1" fmla="*/ 177 h 203"/>
                <a:gd name="T2" fmla="*/ 184 w 347"/>
                <a:gd name="T3" fmla="*/ 4 h 203"/>
                <a:gd name="T4" fmla="*/ 184 w 347"/>
                <a:gd name="T5" fmla="*/ 4 h 203"/>
                <a:gd name="T6" fmla="*/ 180 w 347"/>
                <a:gd name="T7" fmla="*/ 0 h 203"/>
                <a:gd name="T8" fmla="*/ 173 w 347"/>
                <a:gd name="T9" fmla="*/ 0 h 203"/>
                <a:gd name="T10" fmla="*/ 173 w 347"/>
                <a:gd name="T11" fmla="*/ 0 h 203"/>
                <a:gd name="T12" fmla="*/ 166 w 347"/>
                <a:gd name="T13" fmla="*/ 0 h 203"/>
                <a:gd name="T14" fmla="*/ 162 w 347"/>
                <a:gd name="T15" fmla="*/ 4 h 203"/>
                <a:gd name="T16" fmla="*/ 4 w 347"/>
                <a:gd name="T17" fmla="*/ 177 h 203"/>
                <a:gd name="T18" fmla="*/ 4 w 347"/>
                <a:gd name="T19" fmla="*/ 177 h 203"/>
                <a:gd name="T20" fmla="*/ 0 w 347"/>
                <a:gd name="T21" fmla="*/ 184 h 203"/>
                <a:gd name="T22" fmla="*/ 0 w 347"/>
                <a:gd name="T23" fmla="*/ 187 h 203"/>
                <a:gd name="T24" fmla="*/ 0 w 347"/>
                <a:gd name="T25" fmla="*/ 195 h 203"/>
                <a:gd name="T26" fmla="*/ 4 w 347"/>
                <a:gd name="T27" fmla="*/ 198 h 203"/>
                <a:gd name="T28" fmla="*/ 4 w 347"/>
                <a:gd name="T29" fmla="*/ 198 h 203"/>
                <a:gd name="T30" fmla="*/ 7 w 347"/>
                <a:gd name="T31" fmla="*/ 202 h 203"/>
                <a:gd name="T32" fmla="*/ 14 w 347"/>
                <a:gd name="T33" fmla="*/ 202 h 203"/>
                <a:gd name="T34" fmla="*/ 18 w 347"/>
                <a:gd name="T35" fmla="*/ 202 h 203"/>
                <a:gd name="T36" fmla="*/ 25 w 347"/>
                <a:gd name="T37" fmla="*/ 198 h 203"/>
                <a:gd name="T38" fmla="*/ 173 w 347"/>
                <a:gd name="T39" fmla="*/ 36 h 203"/>
                <a:gd name="T40" fmla="*/ 320 w 347"/>
                <a:gd name="T41" fmla="*/ 198 h 203"/>
                <a:gd name="T42" fmla="*/ 320 w 347"/>
                <a:gd name="T43" fmla="*/ 198 h 203"/>
                <a:gd name="T44" fmla="*/ 324 w 347"/>
                <a:gd name="T45" fmla="*/ 202 h 203"/>
                <a:gd name="T46" fmla="*/ 331 w 347"/>
                <a:gd name="T47" fmla="*/ 202 h 203"/>
                <a:gd name="T48" fmla="*/ 335 w 347"/>
                <a:gd name="T49" fmla="*/ 202 h 203"/>
                <a:gd name="T50" fmla="*/ 342 w 347"/>
                <a:gd name="T51" fmla="*/ 198 h 203"/>
                <a:gd name="T52" fmla="*/ 342 w 347"/>
                <a:gd name="T53" fmla="*/ 198 h 203"/>
                <a:gd name="T54" fmla="*/ 346 w 347"/>
                <a:gd name="T55" fmla="*/ 195 h 203"/>
                <a:gd name="T56" fmla="*/ 346 w 347"/>
                <a:gd name="T57" fmla="*/ 187 h 203"/>
                <a:gd name="T58" fmla="*/ 346 w 347"/>
                <a:gd name="T59" fmla="*/ 184 h 203"/>
                <a:gd name="T60" fmla="*/ 342 w 347"/>
                <a:gd name="T61" fmla="*/ 177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7" h="203">
                  <a:moveTo>
                    <a:pt x="342" y="177"/>
                  </a:moveTo>
                  <a:lnTo>
                    <a:pt x="184" y="4"/>
                  </a:lnTo>
                  <a:lnTo>
                    <a:pt x="184" y="4"/>
                  </a:lnTo>
                  <a:lnTo>
                    <a:pt x="180" y="0"/>
                  </a:lnTo>
                  <a:lnTo>
                    <a:pt x="173" y="0"/>
                  </a:lnTo>
                  <a:lnTo>
                    <a:pt x="173" y="0"/>
                  </a:lnTo>
                  <a:lnTo>
                    <a:pt x="166" y="0"/>
                  </a:lnTo>
                  <a:lnTo>
                    <a:pt x="162" y="4"/>
                  </a:lnTo>
                  <a:lnTo>
                    <a:pt x="4" y="177"/>
                  </a:lnTo>
                  <a:lnTo>
                    <a:pt x="4" y="177"/>
                  </a:lnTo>
                  <a:lnTo>
                    <a:pt x="0" y="184"/>
                  </a:lnTo>
                  <a:lnTo>
                    <a:pt x="0" y="187"/>
                  </a:lnTo>
                  <a:lnTo>
                    <a:pt x="0" y="195"/>
                  </a:lnTo>
                  <a:lnTo>
                    <a:pt x="4" y="198"/>
                  </a:lnTo>
                  <a:lnTo>
                    <a:pt x="4" y="198"/>
                  </a:lnTo>
                  <a:lnTo>
                    <a:pt x="7" y="202"/>
                  </a:lnTo>
                  <a:lnTo>
                    <a:pt x="14" y="202"/>
                  </a:lnTo>
                  <a:lnTo>
                    <a:pt x="18" y="202"/>
                  </a:lnTo>
                  <a:lnTo>
                    <a:pt x="25" y="198"/>
                  </a:lnTo>
                  <a:lnTo>
                    <a:pt x="173" y="36"/>
                  </a:lnTo>
                  <a:lnTo>
                    <a:pt x="320" y="198"/>
                  </a:lnTo>
                  <a:lnTo>
                    <a:pt x="320" y="198"/>
                  </a:lnTo>
                  <a:lnTo>
                    <a:pt x="324" y="202"/>
                  </a:lnTo>
                  <a:lnTo>
                    <a:pt x="331" y="202"/>
                  </a:lnTo>
                  <a:lnTo>
                    <a:pt x="335" y="202"/>
                  </a:lnTo>
                  <a:lnTo>
                    <a:pt x="342" y="198"/>
                  </a:lnTo>
                  <a:lnTo>
                    <a:pt x="342" y="198"/>
                  </a:lnTo>
                  <a:lnTo>
                    <a:pt x="346" y="195"/>
                  </a:lnTo>
                  <a:lnTo>
                    <a:pt x="346" y="187"/>
                  </a:lnTo>
                  <a:lnTo>
                    <a:pt x="346" y="184"/>
                  </a:lnTo>
                  <a:lnTo>
                    <a:pt x="342" y="177"/>
                  </a:lnTo>
                </a:path>
              </a:pathLst>
            </a:custGeom>
            <a:grpFill/>
            <a:ln>
              <a:noFill/>
            </a:ln>
            <a:effectLst/>
          </p:spPr>
          <p:txBody>
            <a:bodyPr wrap="none" anchor="ctr"/>
            <a:lstStyle/>
            <a:p>
              <a:endParaRPr lang="en-US"/>
            </a:p>
          </p:txBody>
        </p:sp>
        <p:sp>
          <p:nvSpPr>
            <p:cNvPr id="9" name="Freeform 3">
              <a:extLst>
                <a:ext uri="{FF2B5EF4-FFF2-40B4-BE49-F238E27FC236}">
                  <a16:creationId xmlns:a16="http://schemas.microsoft.com/office/drawing/2014/main" id="{D08DFC62-367C-482F-89C5-1F21A79A0C66}"/>
                </a:ext>
              </a:extLst>
            </p:cNvPr>
            <p:cNvSpPr>
              <a:spLocks noChangeArrowheads="1"/>
            </p:cNvSpPr>
            <p:nvPr/>
          </p:nvSpPr>
          <p:spPr bwMode="auto">
            <a:xfrm>
              <a:off x="9054908" y="5570847"/>
              <a:ext cx="117608" cy="201977"/>
            </a:xfrm>
            <a:custGeom>
              <a:avLst/>
              <a:gdLst>
                <a:gd name="T0" fmla="*/ 198 w 203"/>
                <a:gd name="T1" fmla="*/ 162 h 347"/>
                <a:gd name="T2" fmla="*/ 25 w 203"/>
                <a:gd name="T3" fmla="*/ 4 h 347"/>
                <a:gd name="T4" fmla="*/ 25 w 203"/>
                <a:gd name="T5" fmla="*/ 4 h 347"/>
                <a:gd name="T6" fmla="*/ 21 w 203"/>
                <a:gd name="T7" fmla="*/ 0 h 347"/>
                <a:gd name="T8" fmla="*/ 14 w 203"/>
                <a:gd name="T9" fmla="*/ 0 h 347"/>
                <a:gd name="T10" fmla="*/ 7 w 203"/>
                <a:gd name="T11" fmla="*/ 0 h 347"/>
                <a:gd name="T12" fmla="*/ 3 w 203"/>
                <a:gd name="T13" fmla="*/ 4 h 347"/>
                <a:gd name="T14" fmla="*/ 3 w 203"/>
                <a:gd name="T15" fmla="*/ 4 h 347"/>
                <a:gd name="T16" fmla="*/ 0 w 203"/>
                <a:gd name="T17" fmla="*/ 7 h 347"/>
                <a:gd name="T18" fmla="*/ 0 w 203"/>
                <a:gd name="T19" fmla="*/ 14 h 347"/>
                <a:gd name="T20" fmla="*/ 0 w 203"/>
                <a:gd name="T21" fmla="*/ 18 h 347"/>
                <a:gd name="T22" fmla="*/ 3 w 203"/>
                <a:gd name="T23" fmla="*/ 25 h 347"/>
                <a:gd name="T24" fmla="*/ 166 w 203"/>
                <a:gd name="T25" fmla="*/ 173 h 347"/>
                <a:gd name="T26" fmla="*/ 3 w 203"/>
                <a:gd name="T27" fmla="*/ 321 h 347"/>
                <a:gd name="T28" fmla="*/ 3 w 203"/>
                <a:gd name="T29" fmla="*/ 321 h 347"/>
                <a:gd name="T30" fmla="*/ 0 w 203"/>
                <a:gd name="T31" fmla="*/ 324 h 347"/>
                <a:gd name="T32" fmla="*/ 0 w 203"/>
                <a:gd name="T33" fmla="*/ 331 h 347"/>
                <a:gd name="T34" fmla="*/ 0 w 203"/>
                <a:gd name="T35" fmla="*/ 335 h 347"/>
                <a:gd name="T36" fmla="*/ 3 w 203"/>
                <a:gd name="T37" fmla="*/ 342 h 347"/>
                <a:gd name="T38" fmla="*/ 3 w 203"/>
                <a:gd name="T39" fmla="*/ 342 h 347"/>
                <a:gd name="T40" fmla="*/ 7 w 203"/>
                <a:gd name="T41" fmla="*/ 346 h 347"/>
                <a:gd name="T42" fmla="*/ 14 w 203"/>
                <a:gd name="T43" fmla="*/ 346 h 347"/>
                <a:gd name="T44" fmla="*/ 21 w 203"/>
                <a:gd name="T45" fmla="*/ 346 h 347"/>
                <a:gd name="T46" fmla="*/ 25 w 203"/>
                <a:gd name="T47" fmla="*/ 342 h 347"/>
                <a:gd name="T48" fmla="*/ 198 w 203"/>
                <a:gd name="T49" fmla="*/ 184 h 347"/>
                <a:gd name="T50" fmla="*/ 198 w 203"/>
                <a:gd name="T51" fmla="*/ 184 h 347"/>
                <a:gd name="T52" fmla="*/ 202 w 203"/>
                <a:gd name="T53" fmla="*/ 180 h 347"/>
                <a:gd name="T54" fmla="*/ 202 w 203"/>
                <a:gd name="T55" fmla="*/ 173 h 347"/>
                <a:gd name="T56" fmla="*/ 202 w 203"/>
                <a:gd name="T57" fmla="*/ 173 h 347"/>
                <a:gd name="T58" fmla="*/ 202 w 203"/>
                <a:gd name="T59" fmla="*/ 166 h 347"/>
                <a:gd name="T60" fmla="*/ 198 w 203"/>
                <a:gd name="T61" fmla="*/ 16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3" h="347">
                  <a:moveTo>
                    <a:pt x="198" y="162"/>
                  </a:moveTo>
                  <a:lnTo>
                    <a:pt x="25" y="4"/>
                  </a:lnTo>
                  <a:lnTo>
                    <a:pt x="25" y="4"/>
                  </a:lnTo>
                  <a:lnTo>
                    <a:pt x="21" y="0"/>
                  </a:lnTo>
                  <a:lnTo>
                    <a:pt x="14" y="0"/>
                  </a:lnTo>
                  <a:lnTo>
                    <a:pt x="7" y="0"/>
                  </a:lnTo>
                  <a:lnTo>
                    <a:pt x="3" y="4"/>
                  </a:lnTo>
                  <a:lnTo>
                    <a:pt x="3" y="4"/>
                  </a:lnTo>
                  <a:lnTo>
                    <a:pt x="0" y="7"/>
                  </a:lnTo>
                  <a:lnTo>
                    <a:pt x="0" y="14"/>
                  </a:lnTo>
                  <a:lnTo>
                    <a:pt x="0" y="18"/>
                  </a:lnTo>
                  <a:lnTo>
                    <a:pt x="3" y="25"/>
                  </a:lnTo>
                  <a:lnTo>
                    <a:pt x="166" y="173"/>
                  </a:lnTo>
                  <a:lnTo>
                    <a:pt x="3" y="321"/>
                  </a:lnTo>
                  <a:lnTo>
                    <a:pt x="3" y="321"/>
                  </a:lnTo>
                  <a:lnTo>
                    <a:pt x="0" y="324"/>
                  </a:lnTo>
                  <a:lnTo>
                    <a:pt x="0" y="331"/>
                  </a:lnTo>
                  <a:lnTo>
                    <a:pt x="0" y="335"/>
                  </a:lnTo>
                  <a:lnTo>
                    <a:pt x="3" y="342"/>
                  </a:lnTo>
                  <a:lnTo>
                    <a:pt x="3" y="342"/>
                  </a:lnTo>
                  <a:lnTo>
                    <a:pt x="7" y="346"/>
                  </a:lnTo>
                  <a:lnTo>
                    <a:pt x="14" y="346"/>
                  </a:lnTo>
                  <a:lnTo>
                    <a:pt x="21" y="346"/>
                  </a:lnTo>
                  <a:lnTo>
                    <a:pt x="25" y="342"/>
                  </a:lnTo>
                  <a:lnTo>
                    <a:pt x="198" y="184"/>
                  </a:lnTo>
                  <a:lnTo>
                    <a:pt x="198" y="184"/>
                  </a:lnTo>
                  <a:lnTo>
                    <a:pt x="202" y="180"/>
                  </a:lnTo>
                  <a:lnTo>
                    <a:pt x="202" y="173"/>
                  </a:lnTo>
                  <a:lnTo>
                    <a:pt x="202" y="173"/>
                  </a:lnTo>
                  <a:lnTo>
                    <a:pt x="202" y="166"/>
                  </a:lnTo>
                  <a:lnTo>
                    <a:pt x="198" y="162"/>
                  </a:lnTo>
                </a:path>
              </a:pathLst>
            </a:custGeom>
            <a:grpFill/>
            <a:ln>
              <a:noFill/>
            </a:ln>
            <a:effectLst/>
          </p:spPr>
          <p:txBody>
            <a:bodyPr wrap="none" anchor="ctr"/>
            <a:lstStyle/>
            <a:p>
              <a:endParaRPr lang="en-US"/>
            </a:p>
          </p:txBody>
        </p:sp>
        <p:sp>
          <p:nvSpPr>
            <p:cNvPr id="10" name="Freeform 4">
              <a:extLst>
                <a:ext uri="{FF2B5EF4-FFF2-40B4-BE49-F238E27FC236}">
                  <a16:creationId xmlns:a16="http://schemas.microsoft.com/office/drawing/2014/main" id="{E94E86A1-96A4-45E5-A20F-08900463E90F}"/>
                </a:ext>
              </a:extLst>
            </p:cNvPr>
            <p:cNvSpPr>
              <a:spLocks noChangeArrowheads="1"/>
            </p:cNvSpPr>
            <p:nvPr/>
          </p:nvSpPr>
          <p:spPr bwMode="auto">
            <a:xfrm>
              <a:off x="8620270" y="5570847"/>
              <a:ext cx="117608" cy="201977"/>
            </a:xfrm>
            <a:custGeom>
              <a:avLst/>
              <a:gdLst>
                <a:gd name="T0" fmla="*/ 37 w 203"/>
                <a:gd name="T1" fmla="*/ 173 h 347"/>
                <a:gd name="T2" fmla="*/ 199 w 203"/>
                <a:gd name="T3" fmla="*/ 25 h 347"/>
                <a:gd name="T4" fmla="*/ 199 w 203"/>
                <a:gd name="T5" fmla="*/ 25 h 347"/>
                <a:gd name="T6" fmla="*/ 202 w 203"/>
                <a:gd name="T7" fmla="*/ 18 h 347"/>
                <a:gd name="T8" fmla="*/ 202 w 203"/>
                <a:gd name="T9" fmla="*/ 14 h 347"/>
                <a:gd name="T10" fmla="*/ 202 w 203"/>
                <a:gd name="T11" fmla="*/ 7 h 347"/>
                <a:gd name="T12" fmla="*/ 199 w 203"/>
                <a:gd name="T13" fmla="*/ 4 h 347"/>
                <a:gd name="T14" fmla="*/ 199 w 203"/>
                <a:gd name="T15" fmla="*/ 4 h 347"/>
                <a:gd name="T16" fmla="*/ 192 w 203"/>
                <a:gd name="T17" fmla="*/ 0 h 347"/>
                <a:gd name="T18" fmla="*/ 188 w 203"/>
                <a:gd name="T19" fmla="*/ 0 h 347"/>
                <a:gd name="T20" fmla="*/ 181 w 203"/>
                <a:gd name="T21" fmla="*/ 0 h 347"/>
                <a:gd name="T22" fmla="*/ 177 w 203"/>
                <a:gd name="T23" fmla="*/ 4 h 347"/>
                <a:gd name="T24" fmla="*/ 4 w 203"/>
                <a:gd name="T25" fmla="*/ 162 h 347"/>
                <a:gd name="T26" fmla="*/ 4 w 203"/>
                <a:gd name="T27" fmla="*/ 162 h 347"/>
                <a:gd name="T28" fmla="*/ 0 w 203"/>
                <a:gd name="T29" fmla="*/ 166 h 347"/>
                <a:gd name="T30" fmla="*/ 0 w 203"/>
                <a:gd name="T31" fmla="*/ 173 h 347"/>
                <a:gd name="T32" fmla="*/ 0 w 203"/>
                <a:gd name="T33" fmla="*/ 173 h 347"/>
                <a:gd name="T34" fmla="*/ 0 w 203"/>
                <a:gd name="T35" fmla="*/ 180 h 347"/>
                <a:gd name="T36" fmla="*/ 4 w 203"/>
                <a:gd name="T37" fmla="*/ 184 h 347"/>
                <a:gd name="T38" fmla="*/ 177 w 203"/>
                <a:gd name="T39" fmla="*/ 342 h 347"/>
                <a:gd name="T40" fmla="*/ 177 w 203"/>
                <a:gd name="T41" fmla="*/ 342 h 347"/>
                <a:gd name="T42" fmla="*/ 181 w 203"/>
                <a:gd name="T43" fmla="*/ 346 h 347"/>
                <a:gd name="T44" fmla="*/ 188 w 203"/>
                <a:gd name="T45" fmla="*/ 346 h 347"/>
                <a:gd name="T46" fmla="*/ 192 w 203"/>
                <a:gd name="T47" fmla="*/ 346 h 347"/>
                <a:gd name="T48" fmla="*/ 199 w 203"/>
                <a:gd name="T49" fmla="*/ 342 h 347"/>
                <a:gd name="T50" fmla="*/ 199 w 203"/>
                <a:gd name="T51" fmla="*/ 342 h 347"/>
                <a:gd name="T52" fmla="*/ 202 w 203"/>
                <a:gd name="T53" fmla="*/ 335 h 347"/>
                <a:gd name="T54" fmla="*/ 202 w 203"/>
                <a:gd name="T55" fmla="*/ 331 h 347"/>
                <a:gd name="T56" fmla="*/ 202 w 203"/>
                <a:gd name="T57" fmla="*/ 324 h 347"/>
                <a:gd name="T58" fmla="*/ 199 w 203"/>
                <a:gd name="T59" fmla="*/ 321 h 347"/>
                <a:gd name="T60" fmla="*/ 37 w 203"/>
                <a:gd name="T61" fmla="*/ 173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3" h="347">
                  <a:moveTo>
                    <a:pt x="37" y="173"/>
                  </a:moveTo>
                  <a:lnTo>
                    <a:pt x="199" y="25"/>
                  </a:lnTo>
                  <a:lnTo>
                    <a:pt x="199" y="25"/>
                  </a:lnTo>
                  <a:lnTo>
                    <a:pt x="202" y="18"/>
                  </a:lnTo>
                  <a:lnTo>
                    <a:pt x="202" y="14"/>
                  </a:lnTo>
                  <a:lnTo>
                    <a:pt x="202" y="7"/>
                  </a:lnTo>
                  <a:lnTo>
                    <a:pt x="199" y="4"/>
                  </a:lnTo>
                  <a:lnTo>
                    <a:pt x="199" y="4"/>
                  </a:lnTo>
                  <a:lnTo>
                    <a:pt x="192" y="0"/>
                  </a:lnTo>
                  <a:lnTo>
                    <a:pt x="188" y="0"/>
                  </a:lnTo>
                  <a:lnTo>
                    <a:pt x="181" y="0"/>
                  </a:lnTo>
                  <a:lnTo>
                    <a:pt x="177" y="4"/>
                  </a:lnTo>
                  <a:lnTo>
                    <a:pt x="4" y="162"/>
                  </a:lnTo>
                  <a:lnTo>
                    <a:pt x="4" y="162"/>
                  </a:lnTo>
                  <a:lnTo>
                    <a:pt x="0" y="166"/>
                  </a:lnTo>
                  <a:lnTo>
                    <a:pt x="0" y="173"/>
                  </a:lnTo>
                  <a:lnTo>
                    <a:pt x="0" y="173"/>
                  </a:lnTo>
                  <a:lnTo>
                    <a:pt x="0" y="180"/>
                  </a:lnTo>
                  <a:lnTo>
                    <a:pt x="4" y="184"/>
                  </a:lnTo>
                  <a:lnTo>
                    <a:pt x="177" y="342"/>
                  </a:lnTo>
                  <a:lnTo>
                    <a:pt x="177" y="342"/>
                  </a:lnTo>
                  <a:lnTo>
                    <a:pt x="181" y="346"/>
                  </a:lnTo>
                  <a:lnTo>
                    <a:pt x="188" y="346"/>
                  </a:lnTo>
                  <a:lnTo>
                    <a:pt x="192" y="346"/>
                  </a:lnTo>
                  <a:lnTo>
                    <a:pt x="199" y="342"/>
                  </a:lnTo>
                  <a:lnTo>
                    <a:pt x="199" y="342"/>
                  </a:lnTo>
                  <a:lnTo>
                    <a:pt x="202" y="335"/>
                  </a:lnTo>
                  <a:lnTo>
                    <a:pt x="202" y="331"/>
                  </a:lnTo>
                  <a:lnTo>
                    <a:pt x="202" y="324"/>
                  </a:lnTo>
                  <a:lnTo>
                    <a:pt x="199" y="321"/>
                  </a:lnTo>
                  <a:lnTo>
                    <a:pt x="37" y="173"/>
                  </a:lnTo>
                </a:path>
              </a:pathLst>
            </a:custGeom>
            <a:grpFill/>
            <a:ln>
              <a:noFill/>
            </a:ln>
            <a:effectLst/>
          </p:spPr>
          <p:txBody>
            <a:bodyPr wrap="none" anchor="ctr"/>
            <a:lstStyle/>
            <a:p>
              <a:endParaRPr lang="en-US"/>
            </a:p>
          </p:txBody>
        </p:sp>
        <p:sp>
          <p:nvSpPr>
            <p:cNvPr id="11" name="Freeform 5">
              <a:extLst>
                <a:ext uri="{FF2B5EF4-FFF2-40B4-BE49-F238E27FC236}">
                  <a16:creationId xmlns:a16="http://schemas.microsoft.com/office/drawing/2014/main" id="{B021936F-99E8-484E-B9D4-3BAC13F6E6D4}"/>
                </a:ext>
              </a:extLst>
            </p:cNvPr>
            <p:cNvSpPr>
              <a:spLocks noChangeArrowheads="1"/>
            </p:cNvSpPr>
            <p:nvPr/>
          </p:nvSpPr>
          <p:spPr bwMode="auto">
            <a:xfrm>
              <a:off x="8111489" y="5537608"/>
              <a:ext cx="268453" cy="268453"/>
            </a:xfrm>
            <a:custGeom>
              <a:avLst/>
              <a:gdLst>
                <a:gd name="T0" fmla="*/ 57 w 462"/>
                <a:gd name="T1" fmla="*/ 260 h 462"/>
                <a:gd name="T2" fmla="*/ 54 w 462"/>
                <a:gd name="T3" fmla="*/ 260 h 462"/>
                <a:gd name="T4" fmla="*/ 46 w 462"/>
                <a:gd name="T5" fmla="*/ 267 h 462"/>
                <a:gd name="T6" fmla="*/ 43 w 462"/>
                <a:gd name="T7" fmla="*/ 274 h 462"/>
                <a:gd name="T8" fmla="*/ 50 w 462"/>
                <a:gd name="T9" fmla="*/ 285 h 462"/>
                <a:gd name="T10" fmla="*/ 57 w 462"/>
                <a:gd name="T11" fmla="*/ 288 h 462"/>
                <a:gd name="T12" fmla="*/ 0 w 462"/>
                <a:gd name="T13" fmla="*/ 440 h 462"/>
                <a:gd name="T14" fmla="*/ 172 w 462"/>
                <a:gd name="T15" fmla="*/ 307 h 462"/>
                <a:gd name="T16" fmla="*/ 172 w 462"/>
                <a:gd name="T17" fmla="*/ 400 h 462"/>
                <a:gd name="T18" fmla="*/ 176 w 462"/>
                <a:gd name="T19" fmla="*/ 411 h 462"/>
                <a:gd name="T20" fmla="*/ 187 w 462"/>
                <a:gd name="T21" fmla="*/ 415 h 462"/>
                <a:gd name="T22" fmla="*/ 194 w 462"/>
                <a:gd name="T23" fmla="*/ 415 h 462"/>
                <a:gd name="T24" fmla="*/ 201 w 462"/>
                <a:gd name="T25" fmla="*/ 408 h 462"/>
                <a:gd name="T26" fmla="*/ 201 w 462"/>
                <a:gd name="T27" fmla="*/ 274 h 462"/>
                <a:gd name="T28" fmla="*/ 201 w 462"/>
                <a:gd name="T29" fmla="*/ 267 h 462"/>
                <a:gd name="T30" fmla="*/ 198 w 462"/>
                <a:gd name="T31" fmla="*/ 263 h 462"/>
                <a:gd name="T32" fmla="*/ 187 w 462"/>
                <a:gd name="T33" fmla="*/ 260 h 462"/>
                <a:gd name="T34" fmla="*/ 306 w 462"/>
                <a:gd name="T35" fmla="*/ 173 h 462"/>
                <a:gd name="T36" fmla="*/ 439 w 462"/>
                <a:gd name="T37" fmla="*/ 0 h 462"/>
                <a:gd name="T38" fmla="*/ 288 w 462"/>
                <a:gd name="T39" fmla="*/ 62 h 462"/>
                <a:gd name="T40" fmla="*/ 288 w 462"/>
                <a:gd name="T41" fmla="*/ 54 h 462"/>
                <a:gd name="T42" fmla="*/ 277 w 462"/>
                <a:gd name="T43" fmla="*/ 47 h 462"/>
                <a:gd name="T44" fmla="*/ 273 w 462"/>
                <a:gd name="T45" fmla="*/ 47 h 462"/>
                <a:gd name="T46" fmla="*/ 263 w 462"/>
                <a:gd name="T47" fmla="*/ 51 h 462"/>
                <a:gd name="T48" fmla="*/ 259 w 462"/>
                <a:gd name="T49" fmla="*/ 62 h 462"/>
                <a:gd name="T50" fmla="*/ 259 w 462"/>
                <a:gd name="T51" fmla="*/ 187 h 462"/>
                <a:gd name="T52" fmla="*/ 263 w 462"/>
                <a:gd name="T53" fmla="*/ 198 h 462"/>
                <a:gd name="T54" fmla="*/ 266 w 462"/>
                <a:gd name="T55" fmla="*/ 202 h 462"/>
                <a:gd name="T56" fmla="*/ 403 w 462"/>
                <a:gd name="T57" fmla="*/ 202 h 462"/>
                <a:gd name="T58" fmla="*/ 407 w 462"/>
                <a:gd name="T59" fmla="*/ 202 h 462"/>
                <a:gd name="T60" fmla="*/ 414 w 462"/>
                <a:gd name="T61" fmla="*/ 195 h 462"/>
                <a:gd name="T62" fmla="*/ 417 w 462"/>
                <a:gd name="T63" fmla="*/ 187 h 462"/>
                <a:gd name="T64" fmla="*/ 410 w 462"/>
                <a:gd name="T65" fmla="*/ 177 h 462"/>
                <a:gd name="T66" fmla="*/ 403 w 462"/>
                <a:gd name="T67" fmla="*/ 17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2" h="462">
                  <a:moveTo>
                    <a:pt x="187" y="260"/>
                  </a:moveTo>
                  <a:lnTo>
                    <a:pt x="57" y="260"/>
                  </a:lnTo>
                  <a:lnTo>
                    <a:pt x="57" y="260"/>
                  </a:lnTo>
                  <a:lnTo>
                    <a:pt x="54" y="260"/>
                  </a:lnTo>
                  <a:lnTo>
                    <a:pt x="50" y="263"/>
                  </a:lnTo>
                  <a:lnTo>
                    <a:pt x="46" y="267"/>
                  </a:lnTo>
                  <a:lnTo>
                    <a:pt x="43" y="274"/>
                  </a:lnTo>
                  <a:lnTo>
                    <a:pt x="43" y="274"/>
                  </a:lnTo>
                  <a:lnTo>
                    <a:pt x="46" y="278"/>
                  </a:lnTo>
                  <a:lnTo>
                    <a:pt x="50" y="285"/>
                  </a:lnTo>
                  <a:lnTo>
                    <a:pt x="54" y="288"/>
                  </a:lnTo>
                  <a:lnTo>
                    <a:pt x="57" y="288"/>
                  </a:lnTo>
                  <a:lnTo>
                    <a:pt x="155" y="288"/>
                  </a:lnTo>
                  <a:lnTo>
                    <a:pt x="0" y="440"/>
                  </a:lnTo>
                  <a:lnTo>
                    <a:pt x="21" y="461"/>
                  </a:lnTo>
                  <a:lnTo>
                    <a:pt x="172" y="307"/>
                  </a:lnTo>
                  <a:lnTo>
                    <a:pt x="172" y="400"/>
                  </a:lnTo>
                  <a:lnTo>
                    <a:pt x="172" y="400"/>
                  </a:lnTo>
                  <a:lnTo>
                    <a:pt x="172" y="408"/>
                  </a:lnTo>
                  <a:lnTo>
                    <a:pt x="176" y="411"/>
                  </a:lnTo>
                  <a:lnTo>
                    <a:pt x="184" y="415"/>
                  </a:lnTo>
                  <a:lnTo>
                    <a:pt x="187" y="415"/>
                  </a:lnTo>
                  <a:lnTo>
                    <a:pt x="187" y="415"/>
                  </a:lnTo>
                  <a:lnTo>
                    <a:pt x="194" y="415"/>
                  </a:lnTo>
                  <a:lnTo>
                    <a:pt x="198" y="411"/>
                  </a:lnTo>
                  <a:lnTo>
                    <a:pt x="201" y="408"/>
                  </a:lnTo>
                  <a:lnTo>
                    <a:pt x="201" y="400"/>
                  </a:lnTo>
                  <a:lnTo>
                    <a:pt x="201" y="274"/>
                  </a:lnTo>
                  <a:lnTo>
                    <a:pt x="201" y="274"/>
                  </a:lnTo>
                  <a:lnTo>
                    <a:pt x="201" y="267"/>
                  </a:lnTo>
                  <a:lnTo>
                    <a:pt x="198" y="263"/>
                  </a:lnTo>
                  <a:lnTo>
                    <a:pt x="198" y="263"/>
                  </a:lnTo>
                  <a:lnTo>
                    <a:pt x="194" y="260"/>
                  </a:lnTo>
                  <a:lnTo>
                    <a:pt x="187" y="260"/>
                  </a:lnTo>
                  <a:close/>
                  <a:moveTo>
                    <a:pt x="403" y="173"/>
                  </a:moveTo>
                  <a:lnTo>
                    <a:pt x="306" y="173"/>
                  </a:lnTo>
                  <a:lnTo>
                    <a:pt x="461" y="22"/>
                  </a:lnTo>
                  <a:lnTo>
                    <a:pt x="439" y="0"/>
                  </a:lnTo>
                  <a:lnTo>
                    <a:pt x="288" y="155"/>
                  </a:lnTo>
                  <a:lnTo>
                    <a:pt x="288" y="62"/>
                  </a:lnTo>
                  <a:lnTo>
                    <a:pt x="288" y="62"/>
                  </a:lnTo>
                  <a:lnTo>
                    <a:pt x="288" y="54"/>
                  </a:lnTo>
                  <a:lnTo>
                    <a:pt x="284" y="51"/>
                  </a:lnTo>
                  <a:lnTo>
                    <a:pt x="277" y="47"/>
                  </a:lnTo>
                  <a:lnTo>
                    <a:pt x="273" y="47"/>
                  </a:lnTo>
                  <a:lnTo>
                    <a:pt x="273" y="47"/>
                  </a:lnTo>
                  <a:lnTo>
                    <a:pt x="266" y="47"/>
                  </a:lnTo>
                  <a:lnTo>
                    <a:pt x="263" y="51"/>
                  </a:lnTo>
                  <a:lnTo>
                    <a:pt x="259" y="54"/>
                  </a:lnTo>
                  <a:lnTo>
                    <a:pt x="259" y="62"/>
                  </a:lnTo>
                  <a:lnTo>
                    <a:pt x="259" y="187"/>
                  </a:lnTo>
                  <a:lnTo>
                    <a:pt x="259" y="187"/>
                  </a:lnTo>
                  <a:lnTo>
                    <a:pt x="259" y="195"/>
                  </a:lnTo>
                  <a:lnTo>
                    <a:pt x="263" y="198"/>
                  </a:lnTo>
                  <a:lnTo>
                    <a:pt x="263" y="198"/>
                  </a:lnTo>
                  <a:lnTo>
                    <a:pt x="266" y="202"/>
                  </a:lnTo>
                  <a:lnTo>
                    <a:pt x="273" y="202"/>
                  </a:lnTo>
                  <a:lnTo>
                    <a:pt x="403" y="202"/>
                  </a:lnTo>
                  <a:lnTo>
                    <a:pt x="403" y="202"/>
                  </a:lnTo>
                  <a:lnTo>
                    <a:pt x="407" y="202"/>
                  </a:lnTo>
                  <a:lnTo>
                    <a:pt x="410" y="198"/>
                  </a:lnTo>
                  <a:lnTo>
                    <a:pt x="414" y="195"/>
                  </a:lnTo>
                  <a:lnTo>
                    <a:pt x="417" y="187"/>
                  </a:lnTo>
                  <a:lnTo>
                    <a:pt x="417" y="187"/>
                  </a:lnTo>
                  <a:lnTo>
                    <a:pt x="414" y="184"/>
                  </a:lnTo>
                  <a:lnTo>
                    <a:pt x="410" y="177"/>
                  </a:lnTo>
                  <a:lnTo>
                    <a:pt x="407" y="173"/>
                  </a:lnTo>
                  <a:lnTo>
                    <a:pt x="403" y="173"/>
                  </a:lnTo>
                  <a:close/>
                </a:path>
              </a:pathLst>
            </a:custGeom>
            <a:grpFill/>
            <a:ln>
              <a:noFill/>
            </a:ln>
            <a:effectLst/>
          </p:spPr>
          <p:txBody>
            <a:bodyPr wrap="none" anchor="ctr"/>
            <a:lstStyle/>
            <a:p>
              <a:endParaRPr lang="en-US"/>
            </a:p>
          </p:txBody>
        </p:sp>
        <p:sp>
          <p:nvSpPr>
            <p:cNvPr id="12" name="Freeform 6">
              <a:extLst>
                <a:ext uri="{FF2B5EF4-FFF2-40B4-BE49-F238E27FC236}">
                  <a16:creationId xmlns:a16="http://schemas.microsoft.com/office/drawing/2014/main" id="{62CC98D6-99AE-4FEE-A8E6-BCD2E38D278B}"/>
                </a:ext>
              </a:extLst>
            </p:cNvPr>
            <p:cNvSpPr>
              <a:spLocks noChangeArrowheads="1"/>
            </p:cNvSpPr>
            <p:nvPr/>
          </p:nvSpPr>
          <p:spPr bwMode="auto">
            <a:xfrm>
              <a:off x="7676854" y="5537608"/>
              <a:ext cx="268453" cy="268453"/>
            </a:xfrm>
            <a:custGeom>
              <a:avLst/>
              <a:gdLst>
                <a:gd name="T0" fmla="*/ 28 w 462"/>
                <a:gd name="T1" fmla="*/ 411 h 462"/>
                <a:gd name="T2" fmla="*/ 28 w 462"/>
                <a:gd name="T3" fmla="*/ 317 h 462"/>
                <a:gd name="T4" fmla="*/ 24 w 462"/>
                <a:gd name="T5" fmla="*/ 307 h 462"/>
                <a:gd name="T6" fmla="*/ 14 w 462"/>
                <a:gd name="T7" fmla="*/ 303 h 462"/>
                <a:gd name="T8" fmla="*/ 6 w 462"/>
                <a:gd name="T9" fmla="*/ 303 h 462"/>
                <a:gd name="T10" fmla="*/ 0 w 462"/>
                <a:gd name="T11" fmla="*/ 310 h 462"/>
                <a:gd name="T12" fmla="*/ 0 w 462"/>
                <a:gd name="T13" fmla="*/ 447 h 462"/>
                <a:gd name="T14" fmla="*/ 0 w 462"/>
                <a:gd name="T15" fmla="*/ 454 h 462"/>
                <a:gd name="T16" fmla="*/ 3 w 462"/>
                <a:gd name="T17" fmla="*/ 458 h 462"/>
                <a:gd name="T18" fmla="*/ 14 w 462"/>
                <a:gd name="T19" fmla="*/ 461 h 462"/>
                <a:gd name="T20" fmla="*/ 143 w 462"/>
                <a:gd name="T21" fmla="*/ 461 h 462"/>
                <a:gd name="T22" fmla="*/ 154 w 462"/>
                <a:gd name="T23" fmla="*/ 458 h 462"/>
                <a:gd name="T24" fmla="*/ 158 w 462"/>
                <a:gd name="T25" fmla="*/ 447 h 462"/>
                <a:gd name="T26" fmla="*/ 158 w 462"/>
                <a:gd name="T27" fmla="*/ 440 h 462"/>
                <a:gd name="T28" fmla="*/ 151 w 462"/>
                <a:gd name="T29" fmla="*/ 432 h 462"/>
                <a:gd name="T30" fmla="*/ 46 w 462"/>
                <a:gd name="T31" fmla="*/ 432 h 462"/>
                <a:gd name="T32" fmla="*/ 183 w 462"/>
                <a:gd name="T33" fmla="*/ 256 h 462"/>
                <a:gd name="T34" fmla="*/ 457 w 462"/>
                <a:gd name="T35" fmla="*/ 4 h 462"/>
                <a:gd name="T36" fmla="*/ 446 w 462"/>
                <a:gd name="T37" fmla="*/ 0 h 462"/>
                <a:gd name="T38" fmla="*/ 316 w 462"/>
                <a:gd name="T39" fmla="*/ 0 h 462"/>
                <a:gd name="T40" fmla="*/ 305 w 462"/>
                <a:gd name="T41" fmla="*/ 4 h 462"/>
                <a:gd name="T42" fmla="*/ 302 w 462"/>
                <a:gd name="T43" fmla="*/ 15 h 462"/>
                <a:gd name="T44" fmla="*/ 302 w 462"/>
                <a:gd name="T45" fmla="*/ 22 h 462"/>
                <a:gd name="T46" fmla="*/ 309 w 462"/>
                <a:gd name="T47" fmla="*/ 29 h 462"/>
                <a:gd name="T48" fmla="*/ 414 w 462"/>
                <a:gd name="T49" fmla="*/ 29 h 462"/>
                <a:gd name="T50" fmla="*/ 277 w 462"/>
                <a:gd name="T51" fmla="*/ 206 h 462"/>
                <a:gd name="T52" fmla="*/ 432 w 462"/>
                <a:gd name="T53" fmla="*/ 145 h 462"/>
                <a:gd name="T54" fmla="*/ 432 w 462"/>
                <a:gd name="T55" fmla="*/ 152 h 462"/>
                <a:gd name="T56" fmla="*/ 439 w 462"/>
                <a:gd name="T57" fmla="*/ 159 h 462"/>
                <a:gd name="T58" fmla="*/ 446 w 462"/>
                <a:gd name="T59" fmla="*/ 159 h 462"/>
                <a:gd name="T60" fmla="*/ 457 w 462"/>
                <a:gd name="T61" fmla="*/ 155 h 462"/>
                <a:gd name="T62" fmla="*/ 461 w 462"/>
                <a:gd name="T63" fmla="*/ 145 h 462"/>
                <a:gd name="T64" fmla="*/ 461 w 462"/>
                <a:gd name="T65" fmla="*/ 15 h 462"/>
                <a:gd name="T66" fmla="*/ 457 w 462"/>
                <a:gd name="T67" fmla="*/ 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62" h="462">
                  <a:moveTo>
                    <a:pt x="183" y="256"/>
                  </a:moveTo>
                  <a:lnTo>
                    <a:pt x="28" y="411"/>
                  </a:lnTo>
                  <a:lnTo>
                    <a:pt x="28" y="317"/>
                  </a:lnTo>
                  <a:lnTo>
                    <a:pt x="28" y="317"/>
                  </a:lnTo>
                  <a:lnTo>
                    <a:pt x="28" y="310"/>
                  </a:lnTo>
                  <a:lnTo>
                    <a:pt x="24" y="307"/>
                  </a:lnTo>
                  <a:lnTo>
                    <a:pt x="21" y="303"/>
                  </a:lnTo>
                  <a:lnTo>
                    <a:pt x="14" y="303"/>
                  </a:lnTo>
                  <a:lnTo>
                    <a:pt x="14" y="303"/>
                  </a:lnTo>
                  <a:lnTo>
                    <a:pt x="6" y="303"/>
                  </a:lnTo>
                  <a:lnTo>
                    <a:pt x="3" y="307"/>
                  </a:lnTo>
                  <a:lnTo>
                    <a:pt x="0" y="310"/>
                  </a:lnTo>
                  <a:lnTo>
                    <a:pt x="0" y="317"/>
                  </a:lnTo>
                  <a:lnTo>
                    <a:pt x="0" y="447"/>
                  </a:lnTo>
                  <a:lnTo>
                    <a:pt x="0" y="447"/>
                  </a:lnTo>
                  <a:lnTo>
                    <a:pt x="0" y="454"/>
                  </a:lnTo>
                  <a:lnTo>
                    <a:pt x="3" y="458"/>
                  </a:lnTo>
                  <a:lnTo>
                    <a:pt x="3" y="458"/>
                  </a:lnTo>
                  <a:lnTo>
                    <a:pt x="10" y="461"/>
                  </a:lnTo>
                  <a:lnTo>
                    <a:pt x="14" y="461"/>
                  </a:lnTo>
                  <a:lnTo>
                    <a:pt x="143" y="461"/>
                  </a:lnTo>
                  <a:lnTo>
                    <a:pt x="143" y="461"/>
                  </a:lnTo>
                  <a:lnTo>
                    <a:pt x="151" y="461"/>
                  </a:lnTo>
                  <a:lnTo>
                    <a:pt x="154" y="458"/>
                  </a:lnTo>
                  <a:lnTo>
                    <a:pt x="158" y="454"/>
                  </a:lnTo>
                  <a:lnTo>
                    <a:pt x="158" y="447"/>
                  </a:lnTo>
                  <a:lnTo>
                    <a:pt x="158" y="447"/>
                  </a:lnTo>
                  <a:lnTo>
                    <a:pt x="158" y="440"/>
                  </a:lnTo>
                  <a:lnTo>
                    <a:pt x="154" y="436"/>
                  </a:lnTo>
                  <a:lnTo>
                    <a:pt x="151" y="432"/>
                  </a:lnTo>
                  <a:lnTo>
                    <a:pt x="143" y="432"/>
                  </a:lnTo>
                  <a:lnTo>
                    <a:pt x="46" y="432"/>
                  </a:lnTo>
                  <a:lnTo>
                    <a:pt x="204" y="278"/>
                  </a:lnTo>
                  <a:lnTo>
                    <a:pt x="183" y="256"/>
                  </a:lnTo>
                  <a:close/>
                  <a:moveTo>
                    <a:pt x="457" y="4"/>
                  </a:moveTo>
                  <a:lnTo>
                    <a:pt x="457" y="4"/>
                  </a:lnTo>
                  <a:lnTo>
                    <a:pt x="449" y="0"/>
                  </a:lnTo>
                  <a:lnTo>
                    <a:pt x="446" y="0"/>
                  </a:lnTo>
                  <a:lnTo>
                    <a:pt x="316" y="0"/>
                  </a:lnTo>
                  <a:lnTo>
                    <a:pt x="316" y="0"/>
                  </a:lnTo>
                  <a:lnTo>
                    <a:pt x="309" y="0"/>
                  </a:lnTo>
                  <a:lnTo>
                    <a:pt x="305" y="4"/>
                  </a:lnTo>
                  <a:lnTo>
                    <a:pt x="302" y="7"/>
                  </a:lnTo>
                  <a:lnTo>
                    <a:pt x="302" y="15"/>
                  </a:lnTo>
                  <a:lnTo>
                    <a:pt x="302" y="15"/>
                  </a:lnTo>
                  <a:lnTo>
                    <a:pt x="302" y="22"/>
                  </a:lnTo>
                  <a:lnTo>
                    <a:pt x="305" y="25"/>
                  </a:lnTo>
                  <a:lnTo>
                    <a:pt x="309" y="29"/>
                  </a:lnTo>
                  <a:lnTo>
                    <a:pt x="316" y="29"/>
                  </a:lnTo>
                  <a:lnTo>
                    <a:pt x="414" y="29"/>
                  </a:lnTo>
                  <a:lnTo>
                    <a:pt x="255" y="184"/>
                  </a:lnTo>
                  <a:lnTo>
                    <a:pt x="277" y="206"/>
                  </a:lnTo>
                  <a:lnTo>
                    <a:pt x="432" y="51"/>
                  </a:lnTo>
                  <a:lnTo>
                    <a:pt x="432" y="145"/>
                  </a:lnTo>
                  <a:lnTo>
                    <a:pt x="432" y="145"/>
                  </a:lnTo>
                  <a:lnTo>
                    <a:pt x="432" y="152"/>
                  </a:lnTo>
                  <a:lnTo>
                    <a:pt x="435" y="155"/>
                  </a:lnTo>
                  <a:lnTo>
                    <a:pt x="439" y="159"/>
                  </a:lnTo>
                  <a:lnTo>
                    <a:pt x="446" y="159"/>
                  </a:lnTo>
                  <a:lnTo>
                    <a:pt x="446" y="159"/>
                  </a:lnTo>
                  <a:lnTo>
                    <a:pt x="453" y="159"/>
                  </a:lnTo>
                  <a:lnTo>
                    <a:pt x="457" y="155"/>
                  </a:lnTo>
                  <a:lnTo>
                    <a:pt x="461" y="152"/>
                  </a:lnTo>
                  <a:lnTo>
                    <a:pt x="461" y="145"/>
                  </a:lnTo>
                  <a:lnTo>
                    <a:pt x="461" y="15"/>
                  </a:lnTo>
                  <a:lnTo>
                    <a:pt x="461" y="15"/>
                  </a:lnTo>
                  <a:lnTo>
                    <a:pt x="461" y="7"/>
                  </a:lnTo>
                  <a:lnTo>
                    <a:pt x="457" y="4"/>
                  </a:lnTo>
                  <a:close/>
                </a:path>
              </a:pathLst>
            </a:custGeom>
            <a:grpFill/>
            <a:ln>
              <a:noFill/>
            </a:ln>
            <a:effectLst/>
          </p:spPr>
          <p:txBody>
            <a:bodyPr wrap="none" anchor="ctr"/>
            <a:lstStyle/>
            <a:p>
              <a:endParaRPr lang="en-US"/>
            </a:p>
          </p:txBody>
        </p:sp>
        <p:sp>
          <p:nvSpPr>
            <p:cNvPr id="13" name="Freeform 7">
              <a:extLst>
                <a:ext uri="{FF2B5EF4-FFF2-40B4-BE49-F238E27FC236}">
                  <a16:creationId xmlns:a16="http://schemas.microsoft.com/office/drawing/2014/main" id="{9C66779E-E7EB-4F99-9879-E460F1EFE930}"/>
                </a:ext>
              </a:extLst>
            </p:cNvPr>
            <p:cNvSpPr>
              <a:spLocks noChangeArrowheads="1"/>
            </p:cNvSpPr>
            <p:nvPr/>
          </p:nvSpPr>
          <p:spPr bwMode="auto">
            <a:xfrm>
              <a:off x="7242216" y="5611753"/>
              <a:ext cx="268453" cy="117608"/>
            </a:xfrm>
            <a:custGeom>
              <a:avLst/>
              <a:gdLst>
                <a:gd name="T0" fmla="*/ 458 w 462"/>
                <a:gd name="T1" fmla="*/ 90 h 203"/>
                <a:gd name="T2" fmla="*/ 371 w 462"/>
                <a:gd name="T3" fmla="*/ 4 h 203"/>
                <a:gd name="T4" fmla="*/ 371 w 462"/>
                <a:gd name="T5" fmla="*/ 4 h 203"/>
                <a:gd name="T6" fmla="*/ 367 w 462"/>
                <a:gd name="T7" fmla="*/ 0 h 203"/>
                <a:gd name="T8" fmla="*/ 360 w 462"/>
                <a:gd name="T9" fmla="*/ 0 h 203"/>
                <a:gd name="T10" fmla="*/ 357 w 462"/>
                <a:gd name="T11" fmla="*/ 0 h 203"/>
                <a:gd name="T12" fmla="*/ 353 w 462"/>
                <a:gd name="T13" fmla="*/ 4 h 203"/>
                <a:gd name="T14" fmla="*/ 353 w 462"/>
                <a:gd name="T15" fmla="*/ 4 h 203"/>
                <a:gd name="T16" fmla="*/ 349 w 462"/>
                <a:gd name="T17" fmla="*/ 7 h 203"/>
                <a:gd name="T18" fmla="*/ 346 w 462"/>
                <a:gd name="T19" fmla="*/ 15 h 203"/>
                <a:gd name="T20" fmla="*/ 349 w 462"/>
                <a:gd name="T21" fmla="*/ 18 h 203"/>
                <a:gd name="T22" fmla="*/ 353 w 462"/>
                <a:gd name="T23" fmla="*/ 25 h 203"/>
                <a:gd name="T24" fmla="*/ 414 w 462"/>
                <a:gd name="T25" fmla="*/ 86 h 203"/>
                <a:gd name="T26" fmla="*/ 47 w 462"/>
                <a:gd name="T27" fmla="*/ 86 h 203"/>
                <a:gd name="T28" fmla="*/ 108 w 462"/>
                <a:gd name="T29" fmla="*/ 25 h 203"/>
                <a:gd name="T30" fmla="*/ 108 w 462"/>
                <a:gd name="T31" fmla="*/ 25 h 203"/>
                <a:gd name="T32" fmla="*/ 112 w 462"/>
                <a:gd name="T33" fmla="*/ 18 h 203"/>
                <a:gd name="T34" fmla="*/ 115 w 462"/>
                <a:gd name="T35" fmla="*/ 15 h 203"/>
                <a:gd name="T36" fmla="*/ 112 w 462"/>
                <a:gd name="T37" fmla="*/ 7 h 203"/>
                <a:gd name="T38" fmla="*/ 108 w 462"/>
                <a:gd name="T39" fmla="*/ 4 h 203"/>
                <a:gd name="T40" fmla="*/ 108 w 462"/>
                <a:gd name="T41" fmla="*/ 4 h 203"/>
                <a:gd name="T42" fmla="*/ 104 w 462"/>
                <a:gd name="T43" fmla="*/ 0 h 203"/>
                <a:gd name="T44" fmla="*/ 101 w 462"/>
                <a:gd name="T45" fmla="*/ 0 h 203"/>
                <a:gd name="T46" fmla="*/ 94 w 462"/>
                <a:gd name="T47" fmla="*/ 0 h 203"/>
                <a:gd name="T48" fmla="*/ 90 w 462"/>
                <a:gd name="T49" fmla="*/ 4 h 203"/>
                <a:gd name="T50" fmla="*/ 3 w 462"/>
                <a:gd name="T51" fmla="*/ 90 h 203"/>
                <a:gd name="T52" fmla="*/ 3 w 462"/>
                <a:gd name="T53" fmla="*/ 90 h 203"/>
                <a:gd name="T54" fmla="*/ 0 w 462"/>
                <a:gd name="T55" fmla="*/ 94 h 203"/>
                <a:gd name="T56" fmla="*/ 0 w 462"/>
                <a:gd name="T57" fmla="*/ 101 h 203"/>
                <a:gd name="T58" fmla="*/ 0 w 462"/>
                <a:gd name="T59" fmla="*/ 101 h 203"/>
                <a:gd name="T60" fmla="*/ 0 w 462"/>
                <a:gd name="T61" fmla="*/ 108 h 203"/>
                <a:gd name="T62" fmla="*/ 3 w 462"/>
                <a:gd name="T63" fmla="*/ 112 h 203"/>
                <a:gd name="T64" fmla="*/ 90 w 462"/>
                <a:gd name="T65" fmla="*/ 198 h 203"/>
                <a:gd name="T66" fmla="*/ 90 w 462"/>
                <a:gd name="T67" fmla="*/ 198 h 203"/>
                <a:gd name="T68" fmla="*/ 94 w 462"/>
                <a:gd name="T69" fmla="*/ 202 h 203"/>
                <a:gd name="T70" fmla="*/ 101 w 462"/>
                <a:gd name="T71" fmla="*/ 202 h 203"/>
                <a:gd name="T72" fmla="*/ 104 w 462"/>
                <a:gd name="T73" fmla="*/ 202 h 203"/>
                <a:gd name="T74" fmla="*/ 108 w 462"/>
                <a:gd name="T75" fmla="*/ 198 h 203"/>
                <a:gd name="T76" fmla="*/ 108 w 462"/>
                <a:gd name="T77" fmla="*/ 198 h 203"/>
                <a:gd name="T78" fmla="*/ 112 w 462"/>
                <a:gd name="T79" fmla="*/ 191 h 203"/>
                <a:gd name="T80" fmla="*/ 115 w 462"/>
                <a:gd name="T81" fmla="*/ 187 h 203"/>
                <a:gd name="T82" fmla="*/ 112 w 462"/>
                <a:gd name="T83" fmla="*/ 180 h 203"/>
                <a:gd name="T84" fmla="*/ 108 w 462"/>
                <a:gd name="T85" fmla="*/ 177 h 203"/>
                <a:gd name="T86" fmla="*/ 47 w 462"/>
                <a:gd name="T87" fmla="*/ 115 h 203"/>
                <a:gd name="T88" fmla="*/ 414 w 462"/>
                <a:gd name="T89" fmla="*/ 115 h 203"/>
                <a:gd name="T90" fmla="*/ 353 w 462"/>
                <a:gd name="T91" fmla="*/ 177 h 203"/>
                <a:gd name="T92" fmla="*/ 353 w 462"/>
                <a:gd name="T93" fmla="*/ 177 h 203"/>
                <a:gd name="T94" fmla="*/ 349 w 462"/>
                <a:gd name="T95" fmla="*/ 180 h 203"/>
                <a:gd name="T96" fmla="*/ 346 w 462"/>
                <a:gd name="T97" fmla="*/ 187 h 203"/>
                <a:gd name="T98" fmla="*/ 349 w 462"/>
                <a:gd name="T99" fmla="*/ 191 h 203"/>
                <a:gd name="T100" fmla="*/ 353 w 462"/>
                <a:gd name="T101" fmla="*/ 198 h 203"/>
                <a:gd name="T102" fmla="*/ 353 w 462"/>
                <a:gd name="T103" fmla="*/ 198 h 203"/>
                <a:gd name="T104" fmla="*/ 357 w 462"/>
                <a:gd name="T105" fmla="*/ 202 h 203"/>
                <a:gd name="T106" fmla="*/ 360 w 462"/>
                <a:gd name="T107" fmla="*/ 202 h 203"/>
                <a:gd name="T108" fmla="*/ 367 w 462"/>
                <a:gd name="T109" fmla="*/ 202 h 203"/>
                <a:gd name="T110" fmla="*/ 371 w 462"/>
                <a:gd name="T111" fmla="*/ 198 h 203"/>
                <a:gd name="T112" fmla="*/ 458 w 462"/>
                <a:gd name="T113" fmla="*/ 112 h 203"/>
                <a:gd name="T114" fmla="*/ 458 w 462"/>
                <a:gd name="T115" fmla="*/ 112 h 203"/>
                <a:gd name="T116" fmla="*/ 461 w 462"/>
                <a:gd name="T117" fmla="*/ 108 h 203"/>
                <a:gd name="T118" fmla="*/ 461 w 462"/>
                <a:gd name="T119" fmla="*/ 101 h 203"/>
                <a:gd name="T120" fmla="*/ 461 w 462"/>
                <a:gd name="T121" fmla="*/ 101 h 203"/>
                <a:gd name="T122" fmla="*/ 461 w 462"/>
                <a:gd name="T123" fmla="*/ 94 h 203"/>
                <a:gd name="T124" fmla="*/ 458 w 462"/>
                <a:gd name="T125" fmla="*/ 9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203">
                  <a:moveTo>
                    <a:pt x="458" y="90"/>
                  </a:moveTo>
                  <a:lnTo>
                    <a:pt x="371" y="4"/>
                  </a:lnTo>
                  <a:lnTo>
                    <a:pt x="371" y="4"/>
                  </a:lnTo>
                  <a:lnTo>
                    <a:pt x="367" y="0"/>
                  </a:lnTo>
                  <a:lnTo>
                    <a:pt x="360" y="0"/>
                  </a:lnTo>
                  <a:lnTo>
                    <a:pt x="357" y="0"/>
                  </a:lnTo>
                  <a:lnTo>
                    <a:pt x="353" y="4"/>
                  </a:lnTo>
                  <a:lnTo>
                    <a:pt x="353" y="4"/>
                  </a:lnTo>
                  <a:lnTo>
                    <a:pt x="349" y="7"/>
                  </a:lnTo>
                  <a:lnTo>
                    <a:pt x="346" y="15"/>
                  </a:lnTo>
                  <a:lnTo>
                    <a:pt x="349" y="18"/>
                  </a:lnTo>
                  <a:lnTo>
                    <a:pt x="353" y="25"/>
                  </a:lnTo>
                  <a:lnTo>
                    <a:pt x="414" y="86"/>
                  </a:lnTo>
                  <a:lnTo>
                    <a:pt x="47" y="86"/>
                  </a:lnTo>
                  <a:lnTo>
                    <a:pt x="108" y="25"/>
                  </a:lnTo>
                  <a:lnTo>
                    <a:pt x="108" y="25"/>
                  </a:lnTo>
                  <a:lnTo>
                    <a:pt x="112" y="18"/>
                  </a:lnTo>
                  <a:lnTo>
                    <a:pt x="115" y="15"/>
                  </a:lnTo>
                  <a:lnTo>
                    <a:pt x="112" y="7"/>
                  </a:lnTo>
                  <a:lnTo>
                    <a:pt x="108" y="4"/>
                  </a:lnTo>
                  <a:lnTo>
                    <a:pt x="108" y="4"/>
                  </a:lnTo>
                  <a:lnTo>
                    <a:pt x="104" y="0"/>
                  </a:lnTo>
                  <a:lnTo>
                    <a:pt x="101" y="0"/>
                  </a:lnTo>
                  <a:lnTo>
                    <a:pt x="94" y="0"/>
                  </a:lnTo>
                  <a:lnTo>
                    <a:pt x="90" y="4"/>
                  </a:lnTo>
                  <a:lnTo>
                    <a:pt x="3" y="90"/>
                  </a:lnTo>
                  <a:lnTo>
                    <a:pt x="3" y="90"/>
                  </a:lnTo>
                  <a:lnTo>
                    <a:pt x="0" y="94"/>
                  </a:lnTo>
                  <a:lnTo>
                    <a:pt x="0" y="101"/>
                  </a:lnTo>
                  <a:lnTo>
                    <a:pt x="0" y="101"/>
                  </a:lnTo>
                  <a:lnTo>
                    <a:pt x="0" y="108"/>
                  </a:lnTo>
                  <a:lnTo>
                    <a:pt x="3" y="112"/>
                  </a:lnTo>
                  <a:lnTo>
                    <a:pt x="90" y="198"/>
                  </a:lnTo>
                  <a:lnTo>
                    <a:pt x="90" y="198"/>
                  </a:lnTo>
                  <a:lnTo>
                    <a:pt x="94" y="202"/>
                  </a:lnTo>
                  <a:lnTo>
                    <a:pt x="101" y="202"/>
                  </a:lnTo>
                  <a:lnTo>
                    <a:pt x="104" y="202"/>
                  </a:lnTo>
                  <a:lnTo>
                    <a:pt x="108" y="198"/>
                  </a:lnTo>
                  <a:lnTo>
                    <a:pt x="108" y="198"/>
                  </a:lnTo>
                  <a:lnTo>
                    <a:pt x="112" y="191"/>
                  </a:lnTo>
                  <a:lnTo>
                    <a:pt x="115" y="187"/>
                  </a:lnTo>
                  <a:lnTo>
                    <a:pt x="112" y="180"/>
                  </a:lnTo>
                  <a:lnTo>
                    <a:pt x="108" y="177"/>
                  </a:lnTo>
                  <a:lnTo>
                    <a:pt x="47" y="115"/>
                  </a:lnTo>
                  <a:lnTo>
                    <a:pt x="414" y="115"/>
                  </a:lnTo>
                  <a:lnTo>
                    <a:pt x="353" y="177"/>
                  </a:lnTo>
                  <a:lnTo>
                    <a:pt x="353" y="177"/>
                  </a:lnTo>
                  <a:lnTo>
                    <a:pt x="349" y="180"/>
                  </a:lnTo>
                  <a:lnTo>
                    <a:pt x="346" y="187"/>
                  </a:lnTo>
                  <a:lnTo>
                    <a:pt x="349" y="191"/>
                  </a:lnTo>
                  <a:lnTo>
                    <a:pt x="353" y="198"/>
                  </a:lnTo>
                  <a:lnTo>
                    <a:pt x="353" y="198"/>
                  </a:lnTo>
                  <a:lnTo>
                    <a:pt x="357" y="202"/>
                  </a:lnTo>
                  <a:lnTo>
                    <a:pt x="360" y="202"/>
                  </a:lnTo>
                  <a:lnTo>
                    <a:pt x="367" y="202"/>
                  </a:lnTo>
                  <a:lnTo>
                    <a:pt x="371" y="198"/>
                  </a:lnTo>
                  <a:lnTo>
                    <a:pt x="458" y="112"/>
                  </a:lnTo>
                  <a:lnTo>
                    <a:pt x="458" y="112"/>
                  </a:lnTo>
                  <a:lnTo>
                    <a:pt x="461" y="108"/>
                  </a:lnTo>
                  <a:lnTo>
                    <a:pt x="461" y="101"/>
                  </a:lnTo>
                  <a:lnTo>
                    <a:pt x="461" y="101"/>
                  </a:lnTo>
                  <a:lnTo>
                    <a:pt x="461" y="94"/>
                  </a:lnTo>
                  <a:lnTo>
                    <a:pt x="458" y="90"/>
                  </a:lnTo>
                </a:path>
              </a:pathLst>
            </a:custGeom>
            <a:grpFill/>
            <a:ln>
              <a:noFill/>
            </a:ln>
            <a:effectLst/>
          </p:spPr>
          <p:txBody>
            <a:bodyPr wrap="none" anchor="ctr"/>
            <a:lstStyle/>
            <a:p>
              <a:endParaRPr lang="en-US"/>
            </a:p>
          </p:txBody>
        </p:sp>
        <p:sp>
          <p:nvSpPr>
            <p:cNvPr id="14" name="Freeform 8">
              <a:extLst>
                <a:ext uri="{FF2B5EF4-FFF2-40B4-BE49-F238E27FC236}">
                  <a16:creationId xmlns:a16="http://schemas.microsoft.com/office/drawing/2014/main" id="{B88BBA62-0AFF-4D44-9CB1-0789CE7B3DA0}"/>
                </a:ext>
              </a:extLst>
            </p:cNvPr>
            <p:cNvSpPr>
              <a:spLocks noChangeArrowheads="1"/>
            </p:cNvSpPr>
            <p:nvPr/>
          </p:nvSpPr>
          <p:spPr bwMode="auto">
            <a:xfrm>
              <a:off x="6866384" y="5537608"/>
              <a:ext cx="117608" cy="268453"/>
            </a:xfrm>
            <a:custGeom>
              <a:avLst/>
              <a:gdLst>
                <a:gd name="T0" fmla="*/ 177 w 203"/>
                <a:gd name="T1" fmla="*/ 353 h 462"/>
                <a:gd name="T2" fmla="*/ 116 w 203"/>
                <a:gd name="T3" fmla="*/ 415 h 462"/>
                <a:gd name="T4" fmla="*/ 116 w 203"/>
                <a:gd name="T5" fmla="*/ 47 h 462"/>
                <a:gd name="T6" fmla="*/ 177 w 203"/>
                <a:gd name="T7" fmla="*/ 108 h 462"/>
                <a:gd name="T8" fmla="*/ 177 w 203"/>
                <a:gd name="T9" fmla="*/ 108 h 462"/>
                <a:gd name="T10" fmla="*/ 180 w 203"/>
                <a:gd name="T11" fmla="*/ 112 h 462"/>
                <a:gd name="T12" fmla="*/ 188 w 203"/>
                <a:gd name="T13" fmla="*/ 116 h 462"/>
                <a:gd name="T14" fmla="*/ 191 w 203"/>
                <a:gd name="T15" fmla="*/ 112 h 462"/>
                <a:gd name="T16" fmla="*/ 199 w 203"/>
                <a:gd name="T17" fmla="*/ 108 h 462"/>
                <a:gd name="T18" fmla="*/ 199 w 203"/>
                <a:gd name="T19" fmla="*/ 108 h 462"/>
                <a:gd name="T20" fmla="*/ 202 w 203"/>
                <a:gd name="T21" fmla="*/ 105 h 462"/>
                <a:gd name="T22" fmla="*/ 202 w 203"/>
                <a:gd name="T23" fmla="*/ 101 h 462"/>
                <a:gd name="T24" fmla="*/ 202 w 203"/>
                <a:gd name="T25" fmla="*/ 94 h 462"/>
                <a:gd name="T26" fmla="*/ 199 w 203"/>
                <a:gd name="T27" fmla="*/ 90 h 462"/>
                <a:gd name="T28" fmla="*/ 112 w 203"/>
                <a:gd name="T29" fmla="*/ 4 h 462"/>
                <a:gd name="T30" fmla="*/ 112 w 203"/>
                <a:gd name="T31" fmla="*/ 4 h 462"/>
                <a:gd name="T32" fmla="*/ 109 w 203"/>
                <a:gd name="T33" fmla="*/ 0 h 462"/>
                <a:gd name="T34" fmla="*/ 101 w 203"/>
                <a:gd name="T35" fmla="*/ 0 h 462"/>
                <a:gd name="T36" fmla="*/ 101 w 203"/>
                <a:gd name="T37" fmla="*/ 0 h 462"/>
                <a:gd name="T38" fmla="*/ 94 w 203"/>
                <a:gd name="T39" fmla="*/ 0 h 462"/>
                <a:gd name="T40" fmla="*/ 91 w 203"/>
                <a:gd name="T41" fmla="*/ 4 h 462"/>
                <a:gd name="T42" fmla="*/ 4 w 203"/>
                <a:gd name="T43" fmla="*/ 90 h 462"/>
                <a:gd name="T44" fmla="*/ 4 w 203"/>
                <a:gd name="T45" fmla="*/ 90 h 462"/>
                <a:gd name="T46" fmla="*/ 0 w 203"/>
                <a:gd name="T47" fmla="*/ 94 h 462"/>
                <a:gd name="T48" fmla="*/ 0 w 203"/>
                <a:gd name="T49" fmla="*/ 101 h 462"/>
                <a:gd name="T50" fmla="*/ 0 w 203"/>
                <a:gd name="T51" fmla="*/ 105 h 462"/>
                <a:gd name="T52" fmla="*/ 4 w 203"/>
                <a:gd name="T53" fmla="*/ 108 h 462"/>
                <a:gd name="T54" fmla="*/ 4 w 203"/>
                <a:gd name="T55" fmla="*/ 108 h 462"/>
                <a:gd name="T56" fmla="*/ 8 w 203"/>
                <a:gd name="T57" fmla="*/ 112 h 462"/>
                <a:gd name="T58" fmla="*/ 15 w 203"/>
                <a:gd name="T59" fmla="*/ 116 h 462"/>
                <a:gd name="T60" fmla="*/ 18 w 203"/>
                <a:gd name="T61" fmla="*/ 112 h 462"/>
                <a:gd name="T62" fmla="*/ 26 w 203"/>
                <a:gd name="T63" fmla="*/ 108 h 462"/>
                <a:gd name="T64" fmla="*/ 87 w 203"/>
                <a:gd name="T65" fmla="*/ 47 h 462"/>
                <a:gd name="T66" fmla="*/ 87 w 203"/>
                <a:gd name="T67" fmla="*/ 415 h 462"/>
                <a:gd name="T68" fmla="*/ 26 w 203"/>
                <a:gd name="T69" fmla="*/ 353 h 462"/>
                <a:gd name="T70" fmla="*/ 26 w 203"/>
                <a:gd name="T71" fmla="*/ 353 h 462"/>
                <a:gd name="T72" fmla="*/ 18 w 203"/>
                <a:gd name="T73" fmla="*/ 350 h 462"/>
                <a:gd name="T74" fmla="*/ 15 w 203"/>
                <a:gd name="T75" fmla="*/ 346 h 462"/>
                <a:gd name="T76" fmla="*/ 8 w 203"/>
                <a:gd name="T77" fmla="*/ 350 h 462"/>
                <a:gd name="T78" fmla="*/ 4 w 203"/>
                <a:gd name="T79" fmla="*/ 353 h 462"/>
                <a:gd name="T80" fmla="*/ 4 w 203"/>
                <a:gd name="T81" fmla="*/ 353 h 462"/>
                <a:gd name="T82" fmla="*/ 0 w 203"/>
                <a:gd name="T83" fmla="*/ 357 h 462"/>
                <a:gd name="T84" fmla="*/ 0 w 203"/>
                <a:gd name="T85" fmla="*/ 361 h 462"/>
                <a:gd name="T86" fmla="*/ 0 w 203"/>
                <a:gd name="T87" fmla="*/ 368 h 462"/>
                <a:gd name="T88" fmla="*/ 4 w 203"/>
                <a:gd name="T89" fmla="*/ 371 h 462"/>
                <a:gd name="T90" fmla="*/ 91 w 203"/>
                <a:gd name="T91" fmla="*/ 458 h 462"/>
                <a:gd name="T92" fmla="*/ 91 w 203"/>
                <a:gd name="T93" fmla="*/ 458 h 462"/>
                <a:gd name="T94" fmla="*/ 94 w 203"/>
                <a:gd name="T95" fmla="*/ 461 h 462"/>
                <a:gd name="T96" fmla="*/ 101 w 203"/>
                <a:gd name="T97" fmla="*/ 461 h 462"/>
                <a:gd name="T98" fmla="*/ 101 w 203"/>
                <a:gd name="T99" fmla="*/ 461 h 462"/>
                <a:gd name="T100" fmla="*/ 109 w 203"/>
                <a:gd name="T101" fmla="*/ 461 h 462"/>
                <a:gd name="T102" fmla="*/ 112 w 203"/>
                <a:gd name="T103" fmla="*/ 458 h 462"/>
                <a:gd name="T104" fmla="*/ 199 w 203"/>
                <a:gd name="T105" fmla="*/ 371 h 462"/>
                <a:gd name="T106" fmla="*/ 199 w 203"/>
                <a:gd name="T107" fmla="*/ 371 h 462"/>
                <a:gd name="T108" fmla="*/ 202 w 203"/>
                <a:gd name="T109" fmla="*/ 368 h 462"/>
                <a:gd name="T110" fmla="*/ 202 w 203"/>
                <a:gd name="T111" fmla="*/ 361 h 462"/>
                <a:gd name="T112" fmla="*/ 202 w 203"/>
                <a:gd name="T113" fmla="*/ 357 h 462"/>
                <a:gd name="T114" fmla="*/ 199 w 203"/>
                <a:gd name="T115" fmla="*/ 353 h 462"/>
                <a:gd name="T116" fmla="*/ 199 w 203"/>
                <a:gd name="T117" fmla="*/ 353 h 462"/>
                <a:gd name="T118" fmla="*/ 191 w 203"/>
                <a:gd name="T119" fmla="*/ 350 h 462"/>
                <a:gd name="T120" fmla="*/ 188 w 203"/>
                <a:gd name="T121" fmla="*/ 346 h 462"/>
                <a:gd name="T122" fmla="*/ 180 w 203"/>
                <a:gd name="T123" fmla="*/ 350 h 462"/>
                <a:gd name="T124" fmla="*/ 177 w 203"/>
                <a:gd name="T125" fmla="*/ 35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3" h="462">
                  <a:moveTo>
                    <a:pt x="177" y="353"/>
                  </a:moveTo>
                  <a:lnTo>
                    <a:pt x="116" y="415"/>
                  </a:lnTo>
                  <a:lnTo>
                    <a:pt x="116" y="47"/>
                  </a:lnTo>
                  <a:lnTo>
                    <a:pt x="177" y="108"/>
                  </a:lnTo>
                  <a:lnTo>
                    <a:pt x="177" y="108"/>
                  </a:lnTo>
                  <a:lnTo>
                    <a:pt x="180" y="112"/>
                  </a:lnTo>
                  <a:lnTo>
                    <a:pt x="188" y="116"/>
                  </a:lnTo>
                  <a:lnTo>
                    <a:pt x="191" y="112"/>
                  </a:lnTo>
                  <a:lnTo>
                    <a:pt x="199" y="108"/>
                  </a:lnTo>
                  <a:lnTo>
                    <a:pt x="199" y="108"/>
                  </a:lnTo>
                  <a:lnTo>
                    <a:pt x="202" y="105"/>
                  </a:lnTo>
                  <a:lnTo>
                    <a:pt x="202" y="101"/>
                  </a:lnTo>
                  <a:lnTo>
                    <a:pt x="202" y="94"/>
                  </a:lnTo>
                  <a:lnTo>
                    <a:pt x="199" y="90"/>
                  </a:lnTo>
                  <a:lnTo>
                    <a:pt x="112" y="4"/>
                  </a:lnTo>
                  <a:lnTo>
                    <a:pt x="112" y="4"/>
                  </a:lnTo>
                  <a:lnTo>
                    <a:pt x="109" y="0"/>
                  </a:lnTo>
                  <a:lnTo>
                    <a:pt x="101" y="0"/>
                  </a:lnTo>
                  <a:lnTo>
                    <a:pt x="101" y="0"/>
                  </a:lnTo>
                  <a:lnTo>
                    <a:pt x="94" y="0"/>
                  </a:lnTo>
                  <a:lnTo>
                    <a:pt x="91" y="4"/>
                  </a:lnTo>
                  <a:lnTo>
                    <a:pt x="4" y="90"/>
                  </a:lnTo>
                  <a:lnTo>
                    <a:pt x="4" y="90"/>
                  </a:lnTo>
                  <a:lnTo>
                    <a:pt x="0" y="94"/>
                  </a:lnTo>
                  <a:lnTo>
                    <a:pt x="0" y="101"/>
                  </a:lnTo>
                  <a:lnTo>
                    <a:pt x="0" y="105"/>
                  </a:lnTo>
                  <a:lnTo>
                    <a:pt x="4" y="108"/>
                  </a:lnTo>
                  <a:lnTo>
                    <a:pt x="4" y="108"/>
                  </a:lnTo>
                  <a:lnTo>
                    <a:pt x="8" y="112"/>
                  </a:lnTo>
                  <a:lnTo>
                    <a:pt x="15" y="116"/>
                  </a:lnTo>
                  <a:lnTo>
                    <a:pt x="18" y="112"/>
                  </a:lnTo>
                  <a:lnTo>
                    <a:pt x="26" y="108"/>
                  </a:lnTo>
                  <a:lnTo>
                    <a:pt x="87" y="47"/>
                  </a:lnTo>
                  <a:lnTo>
                    <a:pt x="87" y="415"/>
                  </a:lnTo>
                  <a:lnTo>
                    <a:pt x="26" y="353"/>
                  </a:lnTo>
                  <a:lnTo>
                    <a:pt x="26" y="353"/>
                  </a:lnTo>
                  <a:lnTo>
                    <a:pt x="18" y="350"/>
                  </a:lnTo>
                  <a:lnTo>
                    <a:pt x="15" y="346"/>
                  </a:lnTo>
                  <a:lnTo>
                    <a:pt x="8" y="350"/>
                  </a:lnTo>
                  <a:lnTo>
                    <a:pt x="4" y="353"/>
                  </a:lnTo>
                  <a:lnTo>
                    <a:pt x="4" y="353"/>
                  </a:lnTo>
                  <a:lnTo>
                    <a:pt x="0" y="357"/>
                  </a:lnTo>
                  <a:lnTo>
                    <a:pt x="0" y="361"/>
                  </a:lnTo>
                  <a:lnTo>
                    <a:pt x="0" y="368"/>
                  </a:lnTo>
                  <a:lnTo>
                    <a:pt x="4" y="371"/>
                  </a:lnTo>
                  <a:lnTo>
                    <a:pt x="91" y="458"/>
                  </a:lnTo>
                  <a:lnTo>
                    <a:pt x="91" y="458"/>
                  </a:lnTo>
                  <a:lnTo>
                    <a:pt x="94" y="461"/>
                  </a:lnTo>
                  <a:lnTo>
                    <a:pt x="101" y="461"/>
                  </a:lnTo>
                  <a:lnTo>
                    <a:pt x="101" y="461"/>
                  </a:lnTo>
                  <a:lnTo>
                    <a:pt x="109" y="461"/>
                  </a:lnTo>
                  <a:lnTo>
                    <a:pt x="112" y="458"/>
                  </a:lnTo>
                  <a:lnTo>
                    <a:pt x="199" y="371"/>
                  </a:lnTo>
                  <a:lnTo>
                    <a:pt x="199" y="371"/>
                  </a:lnTo>
                  <a:lnTo>
                    <a:pt x="202" y="368"/>
                  </a:lnTo>
                  <a:lnTo>
                    <a:pt x="202" y="361"/>
                  </a:lnTo>
                  <a:lnTo>
                    <a:pt x="202" y="357"/>
                  </a:lnTo>
                  <a:lnTo>
                    <a:pt x="199" y="353"/>
                  </a:lnTo>
                  <a:lnTo>
                    <a:pt x="199" y="353"/>
                  </a:lnTo>
                  <a:lnTo>
                    <a:pt x="191" y="350"/>
                  </a:lnTo>
                  <a:lnTo>
                    <a:pt x="188" y="346"/>
                  </a:lnTo>
                  <a:lnTo>
                    <a:pt x="180" y="350"/>
                  </a:lnTo>
                  <a:lnTo>
                    <a:pt x="177" y="353"/>
                  </a:lnTo>
                </a:path>
              </a:pathLst>
            </a:custGeom>
            <a:grpFill/>
            <a:ln>
              <a:noFill/>
            </a:ln>
            <a:effectLst/>
          </p:spPr>
          <p:txBody>
            <a:bodyPr wrap="none" anchor="ctr"/>
            <a:lstStyle/>
            <a:p>
              <a:endParaRPr lang="en-US"/>
            </a:p>
          </p:txBody>
        </p:sp>
        <p:sp>
          <p:nvSpPr>
            <p:cNvPr id="15" name="Freeform 9">
              <a:extLst>
                <a:ext uri="{FF2B5EF4-FFF2-40B4-BE49-F238E27FC236}">
                  <a16:creationId xmlns:a16="http://schemas.microsoft.com/office/drawing/2014/main" id="{28D2164C-1357-4D68-A84C-2161F945E73E}"/>
                </a:ext>
              </a:extLst>
            </p:cNvPr>
            <p:cNvSpPr>
              <a:spLocks noChangeArrowheads="1"/>
            </p:cNvSpPr>
            <p:nvPr/>
          </p:nvSpPr>
          <p:spPr bwMode="auto">
            <a:xfrm>
              <a:off x="6380614" y="5552948"/>
              <a:ext cx="224988" cy="235215"/>
            </a:xfrm>
            <a:custGeom>
              <a:avLst/>
              <a:gdLst>
                <a:gd name="T0" fmla="*/ 241 w 390"/>
                <a:gd name="T1" fmla="*/ 4 h 404"/>
                <a:gd name="T2" fmla="*/ 238 w 390"/>
                <a:gd name="T3" fmla="*/ 0 h 404"/>
                <a:gd name="T4" fmla="*/ 227 w 390"/>
                <a:gd name="T5" fmla="*/ 0 h 404"/>
                <a:gd name="T6" fmla="*/ 220 w 390"/>
                <a:gd name="T7" fmla="*/ 4 h 404"/>
                <a:gd name="T8" fmla="*/ 216 w 390"/>
                <a:gd name="T9" fmla="*/ 15 h 404"/>
                <a:gd name="T10" fmla="*/ 216 w 390"/>
                <a:gd name="T11" fmla="*/ 101 h 404"/>
                <a:gd name="T12" fmla="*/ 173 w 390"/>
                <a:gd name="T13" fmla="*/ 105 h 404"/>
                <a:gd name="T14" fmla="*/ 93 w 390"/>
                <a:gd name="T15" fmla="*/ 137 h 404"/>
                <a:gd name="T16" fmla="*/ 36 w 390"/>
                <a:gd name="T17" fmla="*/ 198 h 404"/>
                <a:gd name="T18" fmla="*/ 3 w 390"/>
                <a:gd name="T19" fmla="*/ 274 h 404"/>
                <a:gd name="T20" fmla="*/ 0 w 390"/>
                <a:gd name="T21" fmla="*/ 317 h 404"/>
                <a:gd name="T22" fmla="*/ 0 w 390"/>
                <a:gd name="T23" fmla="*/ 339 h 404"/>
                <a:gd name="T24" fmla="*/ 11 w 390"/>
                <a:gd name="T25" fmla="*/ 382 h 404"/>
                <a:gd name="T26" fmla="*/ 18 w 390"/>
                <a:gd name="T27" fmla="*/ 403 h 404"/>
                <a:gd name="T28" fmla="*/ 43 w 390"/>
                <a:gd name="T29" fmla="*/ 342 h 404"/>
                <a:gd name="T30" fmla="*/ 86 w 390"/>
                <a:gd name="T31" fmla="*/ 292 h 404"/>
                <a:gd name="T32" fmla="*/ 147 w 390"/>
                <a:gd name="T33" fmla="*/ 256 h 404"/>
                <a:gd name="T34" fmla="*/ 216 w 390"/>
                <a:gd name="T35" fmla="*/ 245 h 404"/>
                <a:gd name="T36" fmla="*/ 216 w 390"/>
                <a:gd name="T37" fmla="*/ 332 h 404"/>
                <a:gd name="T38" fmla="*/ 216 w 390"/>
                <a:gd name="T39" fmla="*/ 335 h 404"/>
                <a:gd name="T40" fmla="*/ 220 w 390"/>
                <a:gd name="T41" fmla="*/ 342 h 404"/>
                <a:gd name="T42" fmla="*/ 220 w 390"/>
                <a:gd name="T43" fmla="*/ 342 h 404"/>
                <a:gd name="T44" fmla="*/ 230 w 390"/>
                <a:gd name="T45" fmla="*/ 346 h 404"/>
                <a:gd name="T46" fmla="*/ 238 w 390"/>
                <a:gd name="T47" fmla="*/ 346 h 404"/>
                <a:gd name="T48" fmla="*/ 385 w 390"/>
                <a:gd name="T49" fmla="*/ 184 h 404"/>
                <a:gd name="T50" fmla="*/ 389 w 390"/>
                <a:gd name="T51" fmla="*/ 180 h 404"/>
                <a:gd name="T52" fmla="*/ 389 w 390"/>
                <a:gd name="T53" fmla="*/ 173 h 404"/>
                <a:gd name="T54" fmla="*/ 385 w 390"/>
                <a:gd name="T55" fmla="*/ 162 h 404"/>
                <a:gd name="T56" fmla="*/ 245 w 390"/>
                <a:gd name="T57" fmla="*/ 216 h 404"/>
                <a:gd name="T58" fmla="*/ 202 w 390"/>
                <a:gd name="T59" fmla="*/ 216 h 404"/>
                <a:gd name="T60" fmla="*/ 180 w 390"/>
                <a:gd name="T61" fmla="*/ 220 h 404"/>
                <a:gd name="T62" fmla="*/ 129 w 390"/>
                <a:gd name="T63" fmla="*/ 234 h 404"/>
                <a:gd name="T64" fmla="*/ 82 w 390"/>
                <a:gd name="T65" fmla="*/ 259 h 404"/>
                <a:gd name="T66" fmla="*/ 43 w 390"/>
                <a:gd name="T67" fmla="*/ 288 h 404"/>
                <a:gd name="T68" fmla="*/ 29 w 390"/>
                <a:gd name="T69" fmla="*/ 303 h 404"/>
                <a:gd name="T70" fmla="*/ 43 w 390"/>
                <a:gd name="T71" fmla="*/ 252 h 404"/>
                <a:gd name="T72" fmla="*/ 75 w 390"/>
                <a:gd name="T73" fmla="*/ 198 h 404"/>
                <a:gd name="T74" fmla="*/ 133 w 390"/>
                <a:gd name="T75" fmla="*/ 151 h 404"/>
                <a:gd name="T76" fmla="*/ 183 w 390"/>
                <a:gd name="T77" fmla="*/ 134 h 404"/>
                <a:gd name="T78" fmla="*/ 202 w 390"/>
                <a:gd name="T79" fmla="*/ 130 h 404"/>
                <a:gd name="T80" fmla="*/ 245 w 390"/>
                <a:gd name="T81" fmla="*/ 51 h 404"/>
                <a:gd name="T82" fmla="*/ 245 w 390"/>
                <a:gd name="T83" fmla="*/ 296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0" h="404">
                  <a:moveTo>
                    <a:pt x="385" y="162"/>
                  </a:moveTo>
                  <a:lnTo>
                    <a:pt x="241" y="4"/>
                  </a:lnTo>
                  <a:lnTo>
                    <a:pt x="241" y="4"/>
                  </a:lnTo>
                  <a:lnTo>
                    <a:pt x="238" y="0"/>
                  </a:lnTo>
                  <a:lnTo>
                    <a:pt x="230" y="0"/>
                  </a:lnTo>
                  <a:lnTo>
                    <a:pt x="227" y="0"/>
                  </a:lnTo>
                  <a:lnTo>
                    <a:pt x="220" y="4"/>
                  </a:lnTo>
                  <a:lnTo>
                    <a:pt x="220" y="4"/>
                  </a:lnTo>
                  <a:lnTo>
                    <a:pt x="216" y="11"/>
                  </a:lnTo>
                  <a:lnTo>
                    <a:pt x="216" y="15"/>
                  </a:lnTo>
                  <a:lnTo>
                    <a:pt x="216" y="101"/>
                  </a:lnTo>
                  <a:lnTo>
                    <a:pt x="216" y="101"/>
                  </a:lnTo>
                  <a:lnTo>
                    <a:pt x="194" y="101"/>
                  </a:lnTo>
                  <a:lnTo>
                    <a:pt x="173" y="105"/>
                  </a:lnTo>
                  <a:lnTo>
                    <a:pt x="133" y="119"/>
                  </a:lnTo>
                  <a:lnTo>
                    <a:pt x="93" y="137"/>
                  </a:lnTo>
                  <a:lnTo>
                    <a:pt x="64" y="166"/>
                  </a:lnTo>
                  <a:lnTo>
                    <a:pt x="36" y="198"/>
                  </a:lnTo>
                  <a:lnTo>
                    <a:pt x="18" y="234"/>
                  </a:lnTo>
                  <a:lnTo>
                    <a:pt x="3" y="274"/>
                  </a:lnTo>
                  <a:lnTo>
                    <a:pt x="0" y="296"/>
                  </a:lnTo>
                  <a:lnTo>
                    <a:pt x="0" y="317"/>
                  </a:lnTo>
                  <a:lnTo>
                    <a:pt x="0" y="317"/>
                  </a:lnTo>
                  <a:lnTo>
                    <a:pt x="0" y="339"/>
                  </a:lnTo>
                  <a:lnTo>
                    <a:pt x="3" y="364"/>
                  </a:lnTo>
                  <a:lnTo>
                    <a:pt x="11" y="382"/>
                  </a:lnTo>
                  <a:lnTo>
                    <a:pt x="18" y="403"/>
                  </a:lnTo>
                  <a:lnTo>
                    <a:pt x="18" y="403"/>
                  </a:lnTo>
                  <a:lnTo>
                    <a:pt x="29" y="371"/>
                  </a:lnTo>
                  <a:lnTo>
                    <a:pt x="43" y="342"/>
                  </a:lnTo>
                  <a:lnTo>
                    <a:pt x="64" y="314"/>
                  </a:lnTo>
                  <a:lnTo>
                    <a:pt x="86" y="292"/>
                  </a:lnTo>
                  <a:lnTo>
                    <a:pt x="115" y="270"/>
                  </a:lnTo>
                  <a:lnTo>
                    <a:pt x="147" y="256"/>
                  </a:lnTo>
                  <a:lnTo>
                    <a:pt x="180" y="249"/>
                  </a:lnTo>
                  <a:lnTo>
                    <a:pt x="216" y="245"/>
                  </a:lnTo>
                  <a:lnTo>
                    <a:pt x="216" y="245"/>
                  </a:lnTo>
                  <a:lnTo>
                    <a:pt x="216" y="332"/>
                  </a:lnTo>
                  <a:lnTo>
                    <a:pt x="216" y="332"/>
                  </a:lnTo>
                  <a:lnTo>
                    <a:pt x="216" y="335"/>
                  </a:lnTo>
                  <a:lnTo>
                    <a:pt x="220" y="342"/>
                  </a:lnTo>
                  <a:lnTo>
                    <a:pt x="220" y="342"/>
                  </a:lnTo>
                  <a:lnTo>
                    <a:pt x="220" y="342"/>
                  </a:lnTo>
                  <a:lnTo>
                    <a:pt x="220" y="342"/>
                  </a:lnTo>
                  <a:lnTo>
                    <a:pt x="223" y="346"/>
                  </a:lnTo>
                  <a:lnTo>
                    <a:pt x="230" y="346"/>
                  </a:lnTo>
                  <a:lnTo>
                    <a:pt x="230" y="346"/>
                  </a:lnTo>
                  <a:lnTo>
                    <a:pt x="238" y="346"/>
                  </a:lnTo>
                  <a:lnTo>
                    <a:pt x="241" y="342"/>
                  </a:lnTo>
                  <a:lnTo>
                    <a:pt x="385" y="184"/>
                  </a:lnTo>
                  <a:lnTo>
                    <a:pt x="385" y="184"/>
                  </a:lnTo>
                  <a:lnTo>
                    <a:pt x="389" y="180"/>
                  </a:lnTo>
                  <a:lnTo>
                    <a:pt x="389" y="173"/>
                  </a:lnTo>
                  <a:lnTo>
                    <a:pt x="389" y="173"/>
                  </a:lnTo>
                  <a:lnTo>
                    <a:pt x="389" y="166"/>
                  </a:lnTo>
                  <a:lnTo>
                    <a:pt x="385" y="162"/>
                  </a:lnTo>
                  <a:close/>
                  <a:moveTo>
                    <a:pt x="245" y="296"/>
                  </a:moveTo>
                  <a:lnTo>
                    <a:pt x="245" y="216"/>
                  </a:lnTo>
                  <a:lnTo>
                    <a:pt x="245" y="216"/>
                  </a:lnTo>
                  <a:lnTo>
                    <a:pt x="202" y="216"/>
                  </a:lnTo>
                  <a:lnTo>
                    <a:pt x="202" y="216"/>
                  </a:lnTo>
                  <a:lnTo>
                    <a:pt x="180" y="220"/>
                  </a:lnTo>
                  <a:lnTo>
                    <a:pt x="155" y="223"/>
                  </a:lnTo>
                  <a:lnTo>
                    <a:pt x="129" y="234"/>
                  </a:lnTo>
                  <a:lnTo>
                    <a:pt x="104" y="245"/>
                  </a:lnTo>
                  <a:lnTo>
                    <a:pt x="82" y="259"/>
                  </a:lnTo>
                  <a:lnTo>
                    <a:pt x="61" y="274"/>
                  </a:lnTo>
                  <a:lnTo>
                    <a:pt x="43" y="288"/>
                  </a:lnTo>
                  <a:lnTo>
                    <a:pt x="29" y="303"/>
                  </a:lnTo>
                  <a:lnTo>
                    <a:pt x="29" y="303"/>
                  </a:lnTo>
                  <a:lnTo>
                    <a:pt x="32" y="281"/>
                  </a:lnTo>
                  <a:lnTo>
                    <a:pt x="43" y="252"/>
                  </a:lnTo>
                  <a:lnTo>
                    <a:pt x="58" y="223"/>
                  </a:lnTo>
                  <a:lnTo>
                    <a:pt x="75" y="198"/>
                  </a:lnTo>
                  <a:lnTo>
                    <a:pt x="101" y="173"/>
                  </a:lnTo>
                  <a:lnTo>
                    <a:pt x="133" y="151"/>
                  </a:lnTo>
                  <a:lnTo>
                    <a:pt x="165" y="137"/>
                  </a:lnTo>
                  <a:lnTo>
                    <a:pt x="183" y="134"/>
                  </a:lnTo>
                  <a:lnTo>
                    <a:pt x="202" y="130"/>
                  </a:lnTo>
                  <a:lnTo>
                    <a:pt x="202" y="130"/>
                  </a:lnTo>
                  <a:lnTo>
                    <a:pt x="245" y="130"/>
                  </a:lnTo>
                  <a:lnTo>
                    <a:pt x="245" y="51"/>
                  </a:lnTo>
                  <a:lnTo>
                    <a:pt x="356" y="173"/>
                  </a:lnTo>
                  <a:lnTo>
                    <a:pt x="245" y="296"/>
                  </a:lnTo>
                  <a:close/>
                </a:path>
              </a:pathLst>
            </a:custGeom>
            <a:grpFill/>
            <a:ln>
              <a:noFill/>
            </a:ln>
            <a:effectLst/>
          </p:spPr>
          <p:txBody>
            <a:bodyPr wrap="none" anchor="ctr"/>
            <a:lstStyle/>
            <a:p>
              <a:endParaRPr lang="en-US"/>
            </a:p>
          </p:txBody>
        </p:sp>
        <p:sp>
          <p:nvSpPr>
            <p:cNvPr id="16" name="Freeform 10">
              <a:extLst>
                <a:ext uri="{FF2B5EF4-FFF2-40B4-BE49-F238E27FC236}">
                  <a16:creationId xmlns:a16="http://schemas.microsoft.com/office/drawing/2014/main" id="{92F5D8B2-CB25-4304-BE83-B58AB4FABA0B}"/>
                </a:ext>
              </a:extLst>
            </p:cNvPr>
            <p:cNvSpPr>
              <a:spLocks noChangeArrowheads="1"/>
            </p:cNvSpPr>
            <p:nvPr/>
          </p:nvSpPr>
          <p:spPr bwMode="auto">
            <a:xfrm>
              <a:off x="5938307" y="5552948"/>
              <a:ext cx="224988" cy="235215"/>
            </a:xfrm>
            <a:custGeom>
              <a:avLst/>
              <a:gdLst>
                <a:gd name="T0" fmla="*/ 173 w 390"/>
                <a:gd name="T1" fmla="*/ 15 h 404"/>
                <a:gd name="T2" fmla="*/ 173 w 390"/>
                <a:gd name="T3" fmla="*/ 11 h 404"/>
                <a:gd name="T4" fmla="*/ 169 w 390"/>
                <a:gd name="T5" fmla="*/ 4 h 404"/>
                <a:gd name="T6" fmla="*/ 158 w 390"/>
                <a:gd name="T7" fmla="*/ 0 h 404"/>
                <a:gd name="T8" fmla="*/ 148 w 390"/>
                <a:gd name="T9" fmla="*/ 4 h 404"/>
                <a:gd name="T10" fmla="*/ 4 w 390"/>
                <a:gd name="T11" fmla="*/ 162 h 404"/>
                <a:gd name="T12" fmla="*/ 0 w 390"/>
                <a:gd name="T13" fmla="*/ 173 h 404"/>
                <a:gd name="T14" fmla="*/ 0 w 390"/>
                <a:gd name="T15" fmla="*/ 180 h 404"/>
                <a:gd name="T16" fmla="*/ 148 w 390"/>
                <a:gd name="T17" fmla="*/ 342 h 404"/>
                <a:gd name="T18" fmla="*/ 151 w 390"/>
                <a:gd name="T19" fmla="*/ 346 h 404"/>
                <a:gd name="T20" fmla="*/ 158 w 390"/>
                <a:gd name="T21" fmla="*/ 346 h 404"/>
                <a:gd name="T22" fmla="*/ 169 w 390"/>
                <a:gd name="T23" fmla="*/ 342 h 404"/>
                <a:gd name="T24" fmla="*/ 169 w 390"/>
                <a:gd name="T25" fmla="*/ 342 h 404"/>
                <a:gd name="T26" fmla="*/ 173 w 390"/>
                <a:gd name="T27" fmla="*/ 335 h 404"/>
                <a:gd name="T28" fmla="*/ 173 w 390"/>
                <a:gd name="T29" fmla="*/ 332 h 404"/>
                <a:gd name="T30" fmla="*/ 173 w 390"/>
                <a:gd name="T31" fmla="*/ 245 h 404"/>
                <a:gd name="T32" fmla="*/ 241 w 390"/>
                <a:gd name="T33" fmla="*/ 256 h 404"/>
                <a:gd name="T34" fmla="*/ 303 w 390"/>
                <a:gd name="T35" fmla="*/ 292 h 404"/>
                <a:gd name="T36" fmla="*/ 346 w 390"/>
                <a:gd name="T37" fmla="*/ 342 h 404"/>
                <a:gd name="T38" fmla="*/ 371 w 390"/>
                <a:gd name="T39" fmla="*/ 403 h 404"/>
                <a:gd name="T40" fmla="*/ 378 w 390"/>
                <a:gd name="T41" fmla="*/ 382 h 404"/>
                <a:gd name="T42" fmla="*/ 389 w 390"/>
                <a:gd name="T43" fmla="*/ 339 h 404"/>
                <a:gd name="T44" fmla="*/ 389 w 390"/>
                <a:gd name="T45" fmla="*/ 317 h 404"/>
                <a:gd name="T46" fmla="*/ 385 w 390"/>
                <a:gd name="T47" fmla="*/ 274 h 404"/>
                <a:gd name="T48" fmla="*/ 353 w 390"/>
                <a:gd name="T49" fmla="*/ 198 h 404"/>
                <a:gd name="T50" fmla="*/ 296 w 390"/>
                <a:gd name="T51" fmla="*/ 137 h 404"/>
                <a:gd name="T52" fmla="*/ 216 w 390"/>
                <a:gd name="T53" fmla="*/ 105 h 404"/>
                <a:gd name="T54" fmla="*/ 173 w 390"/>
                <a:gd name="T55" fmla="*/ 101 h 404"/>
                <a:gd name="T56" fmla="*/ 187 w 390"/>
                <a:gd name="T57" fmla="*/ 216 h 404"/>
                <a:gd name="T58" fmla="*/ 144 w 390"/>
                <a:gd name="T59" fmla="*/ 296 h 404"/>
                <a:gd name="T60" fmla="*/ 144 w 390"/>
                <a:gd name="T61" fmla="*/ 51 h 404"/>
                <a:gd name="T62" fmla="*/ 144 w 390"/>
                <a:gd name="T63" fmla="*/ 130 h 404"/>
                <a:gd name="T64" fmla="*/ 187 w 390"/>
                <a:gd name="T65" fmla="*/ 130 h 404"/>
                <a:gd name="T66" fmla="*/ 223 w 390"/>
                <a:gd name="T67" fmla="*/ 137 h 404"/>
                <a:gd name="T68" fmla="*/ 288 w 390"/>
                <a:gd name="T69" fmla="*/ 173 h 404"/>
                <a:gd name="T70" fmla="*/ 332 w 390"/>
                <a:gd name="T71" fmla="*/ 223 h 404"/>
                <a:gd name="T72" fmla="*/ 357 w 390"/>
                <a:gd name="T73" fmla="*/ 281 h 404"/>
                <a:gd name="T74" fmla="*/ 360 w 390"/>
                <a:gd name="T75" fmla="*/ 303 h 404"/>
                <a:gd name="T76" fmla="*/ 328 w 390"/>
                <a:gd name="T77" fmla="*/ 274 h 404"/>
                <a:gd name="T78" fmla="*/ 285 w 390"/>
                <a:gd name="T79" fmla="*/ 245 h 404"/>
                <a:gd name="T80" fmla="*/ 234 w 390"/>
                <a:gd name="T81" fmla="*/ 223 h 404"/>
                <a:gd name="T82" fmla="*/ 187 w 390"/>
                <a:gd name="T83" fmla="*/ 216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0" h="404">
                  <a:moveTo>
                    <a:pt x="173" y="101"/>
                  </a:moveTo>
                  <a:lnTo>
                    <a:pt x="173" y="15"/>
                  </a:lnTo>
                  <a:lnTo>
                    <a:pt x="173" y="15"/>
                  </a:lnTo>
                  <a:lnTo>
                    <a:pt x="173" y="11"/>
                  </a:lnTo>
                  <a:lnTo>
                    <a:pt x="169" y="4"/>
                  </a:lnTo>
                  <a:lnTo>
                    <a:pt x="169" y="4"/>
                  </a:lnTo>
                  <a:lnTo>
                    <a:pt x="162" y="0"/>
                  </a:lnTo>
                  <a:lnTo>
                    <a:pt x="158" y="0"/>
                  </a:lnTo>
                  <a:lnTo>
                    <a:pt x="151" y="0"/>
                  </a:lnTo>
                  <a:lnTo>
                    <a:pt x="148" y="4"/>
                  </a:lnTo>
                  <a:lnTo>
                    <a:pt x="4" y="162"/>
                  </a:lnTo>
                  <a:lnTo>
                    <a:pt x="4" y="162"/>
                  </a:lnTo>
                  <a:lnTo>
                    <a:pt x="0" y="166"/>
                  </a:lnTo>
                  <a:lnTo>
                    <a:pt x="0" y="173"/>
                  </a:lnTo>
                  <a:lnTo>
                    <a:pt x="0" y="173"/>
                  </a:lnTo>
                  <a:lnTo>
                    <a:pt x="0" y="180"/>
                  </a:lnTo>
                  <a:lnTo>
                    <a:pt x="4" y="184"/>
                  </a:lnTo>
                  <a:lnTo>
                    <a:pt x="148" y="342"/>
                  </a:lnTo>
                  <a:lnTo>
                    <a:pt x="148" y="342"/>
                  </a:lnTo>
                  <a:lnTo>
                    <a:pt x="151" y="346"/>
                  </a:lnTo>
                  <a:lnTo>
                    <a:pt x="158" y="346"/>
                  </a:lnTo>
                  <a:lnTo>
                    <a:pt x="158" y="346"/>
                  </a:lnTo>
                  <a:lnTo>
                    <a:pt x="166" y="346"/>
                  </a:lnTo>
                  <a:lnTo>
                    <a:pt x="169" y="342"/>
                  </a:lnTo>
                  <a:lnTo>
                    <a:pt x="169" y="342"/>
                  </a:lnTo>
                  <a:lnTo>
                    <a:pt x="169" y="342"/>
                  </a:lnTo>
                  <a:lnTo>
                    <a:pt x="169" y="342"/>
                  </a:lnTo>
                  <a:lnTo>
                    <a:pt x="173" y="335"/>
                  </a:lnTo>
                  <a:lnTo>
                    <a:pt x="173" y="332"/>
                  </a:lnTo>
                  <a:lnTo>
                    <a:pt x="173" y="332"/>
                  </a:lnTo>
                  <a:lnTo>
                    <a:pt x="173" y="245"/>
                  </a:lnTo>
                  <a:lnTo>
                    <a:pt x="173" y="245"/>
                  </a:lnTo>
                  <a:lnTo>
                    <a:pt x="209" y="249"/>
                  </a:lnTo>
                  <a:lnTo>
                    <a:pt x="241" y="256"/>
                  </a:lnTo>
                  <a:lnTo>
                    <a:pt x="274" y="270"/>
                  </a:lnTo>
                  <a:lnTo>
                    <a:pt x="303" y="292"/>
                  </a:lnTo>
                  <a:lnTo>
                    <a:pt x="324" y="314"/>
                  </a:lnTo>
                  <a:lnTo>
                    <a:pt x="346" y="342"/>
                  </a:lnTo>
                  <a:lnTo>
                    <a:pt x="360" y="371"/>
                  </a:lnTo>
                  <a:lnTo>
                    <a:pt x="371" y="403"/>
                  </a:lnTo>
                  <a:lnTo>
                    <a:pt x="371" y="403"/>
                  </a:lnTo>
                  <a:lnTo>
                    <a:pt x="378" y="382"/>
                  </a:lnTo>
                  <a:lnTo>
                    <a:pt x="385" y="364"/>
                  </a:lnTo>
                  <a:lnTo>
                    <a:pt x="389" y="339"/>
                  </a:lnTo>
                  <a:lnTo>
                    <a:pt x="389" y="317"/>
                  </a:lnTo>
                  <a:lnTo>
                    <a:pt x="389" y="317"/>
                  </a:lnTo>
                  <a:lnTo>
                    <a:pt x="389" y="296"/>
                  </a:lnTo>
                  <a:lnTo>
                    <a:pt x="385" y="274"/>
                  </a:lnTo>
                  <a:lnTo>
                    <a:pt x="371" y="234"/>
                  </a:lnTo>
                  <a:lnTo>
                    <a:pt x="353" y="198"/>
                  </a:lnTo>
                  <a:lnTo>
                    <a:pt x="324" y="166"/>
                  </a:lnTo>
                  <a:lnTo>
                    <a:pt x="296" y="137"/>
                  </a:lnTo>
                  <a:lnTo>
                    <a:pt x="256" y="119"/>
                  </a:lnTo>
                  <a:lnTo>
                    <a:pt x="216" y="105"/>
                  </a:lnTo>
                  <a:lnTo>
                    <a:pt x="194" y="101"/>
                  </a:lnTo>
                  <a:lnTo>
                    <a:pt x="173" y="101"/>
                  </a:lnTo>
                  <a:close/>
                  <a:moveTo>
                    <a:pt x="187" y="216"/>
                  </a:moveTo>
                  <a:lnTo>
                    <a:pt x="187" y="216"/>
                  </a:lnTo>
                  <a:lnTo>
                    <a:pt x="144" y="216"/>
                  </a:lnTo>
                  <a:lnTo>
                    <a:pt x="144" y="296"/>
                  </a:lnTo>
                  <a:lnTo>
                    <a:pt x="32" y="173"/>
                  </a:lnTo>
                  <a:lnTo>
                    <a:pt x="144" y="51"/>
                  </a:lnTo>
                  <a:lnTo>
                    <a:pt x="144" y="130"/>
                  </a:lnTo>
                  <a:lnTo>
                    <a:pt x="144" y="130"/>
                  </a:lnTo>
                  <a:lnTo>
                    <a:pt x="187" y="130"/>
                  </a:lnTo>
                  <a:lnTo>
                    <a:pt x="187" y="130"/>
                  </a:lnTo>
                  <a:lnTo>
                    <a:pt x="205" y="134"/>
                  </a:lnTo>
                  <a:lnTo>
                    <a:pt x="223" y="137"/>
                  </a:lnTo>
                  <a:lnTo>
                    <a:pt x="256" y="151"/>
                  </a:lnTo>
                  <a:lnTo>
                    <a:pt x="288" y="173"/>
                  </a:lnTo>
                  <a:lnTo>
                    <a:pt x="314" y="198"/>
                  </a:lnTo>
                  <a:lnTo>
                    <a:pt x="332" y="223"/>
                  </a:lnTo>
                  <a:lnTo>
                    <a:pt x="346" y="252"/>
                  </a:lnTo>
                  <a:lnTo>
                    <a:pt x="357" y="281"/>
                  </a:lnTo>
                  <a:lnTo>
                    <a:pt x="360" y="303"/>
                  </a:lnTo>
                  <a:lnTo>
                    <a:pt x="360" y="303"/>
                  </a:lnTo>
                  <a:lnTo>
                    <a:pt x="346" y="288"/>
                  </a:lnTo>
                  <a:lnTo>
                    <a:pt x="328" y="274"/>
                  </a:lnTo>
                  <a:lnTo>
                    <a:pt x="306" y="259"/>
                  </a:lnTo>
                  <a:lnTo>
                    <a:pt x="285" y="245"/>
                  </a:lnTo>
                  <a:lnTo>
                    <a:pt x="259" y="234"/>
                  </a:lnTo>
                  <a:lnTo>
                    <a:pt x="234" y="223"/>
                  </a:lnTo>
                  <a:lnTo>
                    <a:pt x="209" y="220"/>
                  </a:lnTo>
                  <a:lnTo>
                    <a:pt x="187" y="216"/>
                  </a:lnTo>
                  <a:close/>
                </a:path>
              </a:pathLst>
            </a:custGeom>
            <a:grpFill/>
            <a:ln>
              <a:noFill/>
            </a:ln>
            <a:effectLst/>
          </p:spPr>
          <p:txBody>
            <a:bodyPr wrap="none" anchor="ctr"/>
            <a:lstStyle/>
            <a:p>
              <a:endParaRPr lang="en-US"/>
            </a:p>
          </p:txBody>
        </p:sp>
        <p:sp>
          <p:nvSpPr>
            <p:cNvPr id="17" name="Freeform 11">
              <a:extLst>
                <a:ext uri="{FF2B5EF4-FFF2-40B4-BE49-F238E27FC236}">
                  <a16:creationId xmlns:a16="http://schemas.microsoft.com/office/drawing/2014/main" id="{182DB5E1-0D46-4EFA-8AB5-AF5B33DBB6FF}"/>
                </a:ext>
              </a:extLst>
            </p:cNvPr>
            <p:cNvSpPr>
              <a:spLocks noChangeArrowheads="1"/>
            </p:cNvSpPr>
            <p:nvPr/>
          </p:nvSpPr>
          <p:spPr bwMode="auto">
            <a:xfrm>
              <a:off x="9847480" y="5143879"/>
              <a:ext cx="268451" cy="184081"/>
            </a:xfrm>
            <a:custGeom>
              <a:avLst/>
              <a:gdLst>
                <a:gd name="T0" fmla="*/ 403 w 462"/>
                <a:gd name="T1" fmla="*/ 0 h 318"/>
                <a:gd name="T2" fmla="*/ 144 w 462"/>
                <a:gd name="T3" fmla="*/ 0 h 318"/>
                <a:gd name="T4" fmla="*/ 144 w 462"/>
                <a:gd name="T5" fmla="*/ 0 h 318"/>
                <a:gd name="T6" fmla="*/ 140 w 462"/>
                <a:gd name="T7" fmla="*/ 0 h 318"/>
                <a:gd name="T8" fmla="*/ 133 w 462"/>
                <a:gd name="T9" fmla="*/ 4 h 318"/>
                <a:gd name="T10" fmla="*/ 4 w 462"/>
                <a:gd name="T11" fmla="*/ 148 h 318"/>
                <a:gd name="T12" fmla="*/ 4 w 462"/>
                <a:gd name="T13" fmla="*/ 148 h 318"/>
                <a:gd name="T14" fmla="*/ 0 w 462"/>
                <a:gd name="T15" fmla="*/ 151 h 318"/>
                <a:gd name="T16" fmla="*/ 0 w 462"/>
                <a:gd name="T17" fmla="*/ 159 h 318"/>
                <a:gd name="T18" fmla="*/ 0 w 462"/>
                <a:gd name="T19" fmla="*/ 159 h 318"/>
                <a:gd name="T20" fmla="*/ 0 w 462"/>
                <a:gd name="T21" fmla="*/ 166 h 318"/>
                <a:gd name="T22" fmla="*/ 4 w 462"/>
                <a:gd name="T23" fmla="*/ 169 h 318"/>
                <a:gd name="T24" fmla="*/ 133 w 462"/>
                <a:gd name="T25" fmla="*/ 314 h 318"/>
                <a:gd name="T26" fmla="*/ 133 w 462"/>
                <a:gd name="T27" fmla="*/ 314 h 318"/>
                <a:gd name="T28" fmla="*/ 137 w 462"/>
                <a:gd name="T29" fmla="*/ 317 h 318"/>
                <a:gd name="T30" fmla="*/ 144 w 462"/>
                <a:gd name="T31" fmla="*/ 317 h 318"/>
                <a:gd name="T32" fmla="*/ 144 w 462"/>
                <a:gd name="T33" fmla="*/ 317 h 318"/>
                <a:gd name="T34" fmla="*/ 403 w 462"/>
                <a:gd name="T35" fmla="*/ 317 h 318"/>
                <a:gd name="T36" fmla="*/ 403 w 462"/>
                <a:gd name="T37" fmla="*/ 317 h 318"/>
                <a:gd name="T38" fmla="*/ 414 w 462"/>
                <a:gd name="T39" fmla="*/ 317 h 318"/>
                <a:gd name="T40" fmla="*/ 425 w 462"/>
                <a:gd name="T41" fmla="*/ 314 h 318"/>
                <a:gd name="T42" fmla="*/ 443 w 462"/>
                <a:gd name="T43" fmla="*/ 299 h 318"/>
                <a:gd name="T44" fmla="*/ 458 w 462"/>
                <a:gd name="T45" fmla="*/ 281 h 318"/>
                <a:gd name="T46" fmla="*/ 461 w 462"/>
                <a:gd name="T47" fmla="*/ 270 h 318"/>
                <a:gd name="T48" fmla="*/ 461 w 462"/>
                <a:gd name="T49" fmla="*/ 259 h 318"/>
                <a:gd name="T50" fmla="*/ 461 w 462"/>
                <a:gd name="T51" fmla="*/ 58 h 318"/>
                <a:gd name="T52" fmla="*/ 461 w 462"/>
                <a:gd name="T53" fmla="*/ 58 h 318"/>
                <a:gd name="T54" fmla="*/ 461 w 462"/>
                <a:gd name="T55" fmla="*/ 47 h 318"/>
                <a:gd name="T56" fmla="*/ 458 w 462"/>
                <a:gd name="T57" fmla="*/ 36 h 318"/>
                <a:gd name="T58" fmla="*/ 443 w 462"/>
                <a:gd name="T59" fmla="*/ 18 h 318"/>
                <a:gd name="T60" fmla="*/ 425 w 462"/>
                <a:gd name="T61" fmla="*/ 4 h 318"/>
                <a:gd name="T62" fmla="*/ 414 w 462"/>
                <a:gd name="T63" fmla="*/ 0 h 318"/>
                <a:gd name="T64" fmla="*/ 403 w 462"/>
                <a:gd name="T65" fmla="*/ 0 h 318"/>
                <a:gd name="T66" fmla="*/ 432 w 462"/>
                <a:gd name="T67" fmla="*/ 259 h 318"/>
                <a:gd name="T68" fmla="*/ 432 w 462"/>
                <a:gd name="T69" fmla="*/ 259 h 318"/>
                <a:gd name="T70" fmla="*/ 429 w 462"/>
                <a:gd name="T71" fmla="*/ 270 h 318"/>
                <a:gd name="T72" fmla="*/ 425 w 462"/>
                <a:gd name="T73" fmla="*/ 281 h 318"/>
                <a:gd name="T74" fmla="*/ 414 w 462"/>
                <a:gd name="T75" fmla="*/ 285 h 318"/>
                <a:gd name="T76" fmla="*/ 403 w 462"/>
                <a:gd name="T77" fmla="*/ 288 h 318"/>
                <a:gd name="T78" fmla="*/ 151 w 462"/>
                <a:gd name="T79" fmla="*/ 288 h 318"/>
                <a:gd name="T80" fmla="*/ 33 w 462"/>
                <a:gd name="T81" fmla="*/ 159 h 318"/>
                <a:gd name="T82" fmla="*/ 151 w 462"/>
                <a:gd name="T83" fmla="*/ 29 h 318"/>
                <a:gd name="T84" fmla="*/ 403 w 462"/>
                <a:gd name="T85" fmla="*/ 29 h 318"/>
                <a:gd name="T86" fmla="*/ 403 w 462"/>
                <a:gd name="T87" fmla="*/ 29 h 318"/>
                <a:gd name="T88" fmla="*/ 414 w 462"/>
                <a:gd name="T89" fmla="*/ 33 h 318"/>
                <a:gd name="T90" fmla="*/ 425 w 462"/>
                <a:gd name="T91" fmla="*/ 36 h 318"/>
                <a:gd name="T92" fmla="*/ 429 w 462"/>
                <a:gd name="T93" fmla="*/ 47 h 318"/>
                <a:gd name="T94" fmla="*/ 432 w 462"/>
                <a:gd name="T95" fmla="*/ 58 h 318"/>
                <a:gd name="T96" fmla="*/ 432 w 462"/>
                <a:gd name="T97" fmla="*/ 259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318">
                  <a:moveTo>
                    <a:pt x="403" y="0"/>
                  </a:moveTo>
                  <a:lnTo>
                    <a:pt x="144" y="0"/>
                  </a:lnTo>
                  <a:lnTo>
                    <a:pt x="144" y="0"/>
                  </a:lnTo>
                  <a:lnTo>
                    <a:pt x="140" y="0"/>
                  </a:lnTo>
                  <a:lnTo>
                    <a:pt x="133" y="4"/>
                  </a:lnTo>
                  <a:lnTo>
                    <a:pt x="4" y="148"/>
                  </a:lnTo>
                  <a:lnTo>
                    <a:pt x="4" y="148"/>
                  </a:lnTo>
                  <a:lnTo>
                    <a:pt x="0" y="151"/>
                  </a:lnTo>
                  <a:lnTo>
                    <a:pt x="0" y="159"/>
                  </a:lnTo>
                  <a:lnTo>
                    <a:pt x="0" y="159"/>
                  </a:lnTo>
                  <a:lnTo>
                    <a:pt x="0" y="166"/>
                  </a:lnTo>
                  <a:lnTo>
                    <a:pt x="4" y="169"/>
                  </a:lnTo>
                  <a:lnTo>
                    <a:pt x="133" y="314"/>
                  </a:lnTo>
                  <a:lnTo>
                    <a:pt x="133" y="314"/>
                  </a:lnTo>
                  <a:lnTo>
                    <a:pt x="137" y="317"/>
                  </a:lnTo>
                  <a:lnTo>
                    <a:pt x="144" y="317"/>
                  </a:lnTo>
                  <a:lnTo>
                    <a:pt x="144" y="317"/>
                  </a:lnTo>
                  <a:lnTo>
                    <a:pt x="403" y="317"/>
                  </a:lnTo>
                  <a:lnTo>
                    <a:pt x="403" y="317"/>
                  </a:lnTo>
                  <a:lnTo>
                    <a:pt x="414" y="317"/>
                  </a:lnTo>
                  <a:lnTo>
                    <a:pt x="425" y="314"/>
                  </a:lnTo>
                  <a:lnTo>
                    <a:pt x="443" y="299"/>
                  </a:lnTo>
                  <a:lnTo>
                    <a:pt x="458" y="281"/>
                  </a:lnTo>
                  <a:lnTo>
                    <a:pt x="461" y="270"/>
                  </a:lnTo>
                  <a:lnTo>
                    <a:pt x="461" y="259"/>
                  </a:lnTo>
                  <a:lnTo>
                    <a:pt x="461" y="58"/>
                  </a:lnTo>
                  <a:lnTo>
                    <a:pt x="461" y="58"/>
                  </a:lnTo>
                  <a:lnTo>
                    <a:pt x="461" y="47"/>
                  </a:lnTo>
                  <a:lnTo>
                    <a:pt x="458" y="36"/>
                  </a:lnTo>
                  <a:lnTo>
                    <a:pt x="443" y="18"/>
                  </a:lnTo>
                  <a:lnTo>
                    <a:pt x="425" y="4"/>
                  </a:lnTo>
                  <a:lnTo>
                    <a:pt x="414" y="0"/>
                  </a:lnTo>
                  <a:lnTo>
                    <a:pt x="403" y="0"/>
                  </a:lnTo>
                  <a:close/>
                  <a:moveTo>
                    <a:pt x="432" y="259"/>
                  </a:moveTo>
                  <a:lnTo>
                    <a:pt x="432" y="259"/>
                  </a:lnTo>
                  <a:lnTo>
                    <a:pt x="429" y="270"/>
                  </a:lnTo>
                  <a:lnTo>
                    <a:pt x="425" y="281"/>
                  </a:lnTo>
                  <a:lnTo>
                    <a:pt x="414" y="285"/>
                  </a:lnTo>
                  <a:lnTo>
                    <a:pt x="403" y="288"/>
                  </a:lnTo>
                  <a:lnTo>
                    <a:pt x="151" y="288"/>
                  </a:lnTo>
                  <a:lnTo>
                    <a:pt x="33" y="159"/>
                  </a:lnTo>
                  <a:lnTo>
                    <a:pt x="151" y="29"/>
                  </a:lnTo>
                  <a:lnTo>
                    <a:pt x="403" y="29"/>
                  </a:lnTo>
                  <a:lnTo>
                    <a:pt x="403" y="29"/>
                  </a:lnTo>
                  <a:lnTo>
                    <a:pt x="414" y="33"/>
                  </a:lnTo>
                  <a:lnTo>
                    <a:pt x="425" y="36"/>
                  </a:lnTo>
                  <a:lnTo>
                    <a:pt x="429" y="47"/>
                  </a:lnTo>
                  <a:lnTo>
                    <a:pt x="432" y="58"/>
                  </a:lnTo>
                  <a:lnTo>
                    <a:pt x="432" y="259"/>
                  </a:lnTo>
                  <a:close/>
                </a:path>
              </a:pathLst>
            </a:custGeom>
            <a:grpFill/>
            <a:ln>
              <a:noFill/>
            </a:ln>
            <a:effectLst/>
          </p:spPr>
          <p:txBody>
            <a:bodyPr wrap="none" anchor="ctr"/>
            <a:lstStyle/>
            <a:p>
              <a:endParaRPr lang="en-US"/>
            </a:p>
          </p:txBody>
        </p:sp>
        <p:sp>
          <p:nvSpPr>
            <p:cNvPr id="18" name="Freeform 12">
              <a:extLst>
                <a:ext uri="{FF2B5EF4-FFF2-40B4-BE49-F238E27FC236}">
                  <a16:creationId xmlns:a16="http://schemas.microsoft.com/office/drawing/2014/main" id="{E9567189-CAE1-4FC8-8C10-FDCDB9C427EF}"/>
                </a:ext>
              </a:extLst>
            </p:cNvPr>
            <p:cNvSpPr>
              <a:spLocks noChangeArrowheads="1"/>
            </p:cNvSpPr>
            <p:nvPr/>
          </p:nvSpPr>
          <p:spPr bwMode="auto">
            <a:xfrm>
              <a:off x="9412843" y="5143879"/>
              <a:ext cx="268451" cy="184081"/>
            </a:xfrm>
            <a:custGeom>
              <a:avLst/>
              <a:gdLst>
                <a:gd name="T0" fmla="*/ 144 w 462"/>
                <a:gd name="T1" fmla="*/ 0 h 318"/>
                <a:gd name="T2" fmla="*/ 140 w 462"/>
                <a:gd name="T3" fmla="*/ 0 h 318"/>
                <a:gd name="T4" fmla="*/ 3 w 462"/>
                <a:gd name="T5" fmla="*/ 148 h 318"/>
                <a:gd name="T6" fmla="*/ 0 w 462"/>
                <a:gd name="T7" fmla="*/ 151 h 318"/>
                <a:gd name="T8" fmla="*/ 0 w 462"/>
                <a:gd name="T9" fmla="*/ 159 h 318"/>
                <a:gd name="T10" fmla="*/ 3 w 462"/>
                <a:gd name="T11" fmla="*/ 169 h 318"/>
                <a:gd name="T12" fmla="*/ 133 w 462"/>
                <a:gd name="T13" fmla="*/ 314 h 318"/>
                <a:gd name="T14" fmla="*/ 144 w 462"/>
                <a:gd name="T15" fmla="*/ 317 h 318"/>
                <a:gd name="T16" fmla="*/ 403 w 462"/>
                <a:gd name="T17" fmla="*/ 317 h 318"/>
                <a:gd name="T18" fmla="*/ 414 w 462"/>
                <a:gd name="T19" fmla="*/ 317 h 318"/>
                <a:gd name="T20" fmla="*/ 443 w 462"/>
                <a:gd name="T21" fmla="*/ 299 h 318"/>
                <a:gd name="T22" fmla="*/ 461 w 462"/>
                <a:gd name="T23" fmla="*/ 270 h 318"/>
                <a:gd name="T24" fmla="*/ 461 w 462"/>
                <a:gd name="T25" fmla="*/ 58 h 318"/>
                <a:gd name="T26" fmla="*/ 461 w 462"/>
                <a:gd name="T27" fmla="*/ 47 h 318"/>
                <a:gd name="T28" fmla="*/ 443 w 462"/>
                <a:gd name="T29" fmla="*/ 18 h 318"/>
                <a:gd name="T30" fmla="*/ 414 w 462"/>
                <a:gd name="T31" fmla="*/ 0 h 318"/>
                <a:gd name="T32" fmla="*/ 432 w 462"/>
                <a:gd name="T33" fmla="*/ 259 h 318"/>
                <a:gd name="T34" fmla="*/ 428 w 462"/>
                <a:gd name="T35" fmla="*/ 270 h 318"/>
                <a:gd name="T36" fmla="*/ 414 w 462"/>
                <a:gd name="T37" fmla="*/ 285 h 318"/>
                <a:gd name="T38" fmla="*/ 151 w 462"/>
                <a:gd name="T39" fmla="*/ 288 h 318"/>
                <a:gd name="T40" fmla="*/ 151 w 462"/>
                <a:gd name="T41" fmla="*/ 29 h 318"/>
                <a:gd name="T42" fmla="*/ 403 w 462"/>
                <a:gd name="T43" fmla="*/ 29 h 318"/>
                <a:gd name="T44" fmla="*/ 425 w 462"/>
                <a:gd name="T45" fmla="*/ 36 h 318"/>
                <a:gd name="T46" fmla="*/ 432 w 462"/>
                <a:gd name="T47" fmla="*/ 58 h 318"/>
                <a:gd name="T48" fmla="*/ 327 w 462"/>
                <a:gd name="T49" fmla="*/ 104 h 318"/>
                <a:gd name="T50" fmla="*/ 320 w 462"/>
                <a:gd name="T51" fmla="*/ 101 h 318"/>
                <a:gd name="T52" fmla="*/ 310 w 462"/>
                <a:gd name="T53" fmla="*/ 101 h 318"/>
                <a:gd name="T54" fmla="*/ 274 w 462"/>
                <a:gd name="T55" fmla="*/ 137 h 318"/>
                <a:gd name="T56" fmla="*/ 241 w 462"/>
                <a:gd name="T57" fmla="*/ 104 h 318"/>
                <a:gd name="T58" fmla="*/ 230 w 462"/>
                <a:gd name="T59" fmla="*/ 101 h 318"/>
                <a:gd name="T60" fmla="*/ 219 w 462"/>
                <a:gd name="T61" fmla="*/ 104 h 318"/>
                <a:gd name="T62" fmla="*/ 216 w 462"/>
                <a:gd name="T63" fmla="*/ 112 h 318"/>
                <a:gd name="T64" fmla="*/ 216 w 462"/>
                <a:gd name="T65" fmla="*/ 122 h 318"/>
                <a:gd name="T66" fmla="*/ 252 w 462"/>
                <a:gd name="T67" fmla="*/ 159 h 318"/>
                <a:gd name="T68" fmla="*/ 219 w 462"/>
                <a:gd name="T69" fmla="*/ 191 h 318"/>
                <a:gd name="T70" fmla="*/ 216 w 462"/>
                <a:gd name="T71" fmla="*/ 202 h 318"/>
                <a:gd name="T72" fmla="*/ 219 w 462"/>
                <a:gd name="T73" fmla="*/ 213 h 318"/>
                <a:gd name="T74" fmla="*/ 227 w 462"/>
                <a:gd name="T75" fmla="*/ 216 h 318"/>
                <a:gd name="T76" fmla="*/ 237 w 462"/>
                <a:gd name="T77" fmla="*/ 216 h 318"/>
                <a:gd name="T78" fmla="*/ 274 w 462"/>
                <a:gd name="T79" fmla="*/ 180 h 318"/>
                <a:gd name="T80" fmla="*/ 306 w 462"/>
                <a:gd name="T81" fmla="*/ 213 h 318"/>
                <a:gd name="T82" fmla="*/ 316 w 462"/>
                <a:gd name="T83" fmla="*/ 216 h 318"/>
                <a:gd name="T84" fmla="*/ 327 w 462"/>
                <a:gd name="T85" fmla="*/ 213 h 318"/>
                <a:gd name="T86" fmla="*/ 327 w 462"/>
                <a:gd name="T87" fmla="*/ 205 h 318"/>
                <a:gd name="T88" fmla="*/ 327 w 462"/>
                <a:gd name="T89" fmla="*/ 195 h 318"/>
                <a:gd name="T90" fmla="*/ 295 w 462"/>
                <a:gd name="T91" fmla="*/ 159 h 318"/>
                <a:gd name="T92" fmla="*/ 327 w 462"/>
                <a:gd name="T93" fmla="*/ 126 h 318"/>
                <a:gd name="T94" fmla="*/ 331 w 462"/>
                <a:gd name="T95" fmla="*/ 115 h 318"/>
                <a:gd name="T96" fmla="*/ 327 w 462"/>
                <a:gd name="T97" fmla="*/ 10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318">
                  <a:moveTo>
                    <a:pt x="403" y="0"/>
                  </a:moveTo>
                  <a:lnTo>
                    <a:pt x="144" y="0"/>
                  </a:lnTo>
                  <a:lnTo>
                    <a:pt x="144" y="0"/>
                  </a:lnTo>
                  <a:lnTo>
                    <a:pt x="140" y="0"/>
                  </a:lnTo>
                  <a:lnTo>
                    <a:pt x="133" y="4"/>
                  </a:lnTo>
                  <a:lnTo>
                    <a:pt x="3" y="148"/>
                  </a:lnTo>
                  <a:lnTo>
                    <a:pt x="3" y="148"/>
                  </a:lnTo>
                  <a:lnTo>
                    <a:pt x="0" y="151"/>
                  </a:lnTo>
                  <a:lnTo>
                    <a:pt x="0" y="159"/>
                  </a:lnTo>
                  <a:lnTo>
                    <a:pt x="0" y="159"/>
                  </a:lnTo>
                  <a:lnTo>
                    <a:pt x="0" y="166"/>
                  </a:lnTo>
                  <a:lnTo>
                    <a:pt x="3" y="169"/>
                  </a:lnTo>
                  <a:lnTo>
                    <a:pt x="133" y="314"/>
                  </a:lnTo>
                  <a:lnTo>
                    <a:pt x="133" y="314"/>
                  </a:lnTo>
                  <a:lnTo>
                    <a:pt x="136" y="317"/>
                  </a:lnTo>
                  <a:lnTo>
                    <a:pt x="144" y="317"/>
                  </a:lnTo>
                  <a:lnTo>
                    <a:pt x="144" y="317"/>
                  </a:lnTo>
                  <a:lnTo>
                    <a:pt x="403" y="317"/>
                  </a:lnTo>
                  <a:lnTo>
                    <a:pt x="403" y="317"/>
                  </a:lnTo>
                  <a:lnTo>
                    <a:pt x="414" y="317"/>
                  </a:lnTo>
                  <a:lnTo>
                    <a:pt x="425" y="314"/>
                  </a:lnTo>
                  <a:lnTo>
                    <a:pt x="443" y="299"/>
                  </a:lnTo>
                  <a:lnTo>
                    <a:pt x="457" y="281"/>
                  </a:lnTo>
                  <a:lnTo>
                    <a:pt x="461" y="270"/>
                  </a:lnTo>
                  <a:lnTo>
                    <a:pt x="461" y="259"/>
                  </a:lnTo>
                  <a:lnTo>
                    <a:pt x="461" y="58"/>
                  </a:lnTo>
                  <a:lnTo>
                    <a:pt x="461" y="58"/>
                  </a:lnTo>
                  <a:lnTo>
                    <a:pt x="461" y="47"/>
                  </a:lnTo>
                  <a:lnTo>
                    <a:pt x="457" y="36"/>
                  </a:lnTo>
                  <a:lnTo>
                    <a:pt x="443" y="18"/>
                  </a:lnTo>
                  <a:lnTo>
                    <a:pt x="425" y="4"/>
                  </a:lnTo>
                  <a:lnTo>
                    <a:pt x="414" y="0"/>
                  </a:lnTo>
                  <a:lnTo>
                    <a:pt x="403" y="0"/>
                  </a:lnTo>
                  <a:close/>
                  <a:moveTo>
                    <a:pt x="432" y="259"/>
                  </a:moveTo>
                  <a:lnTo>
                    <a:pt x="432" y="259"/>
                  </a:lnTo>
                  <a:lnTo>
                    <a:pt x="428" y="270"/>
                  </a:lnTo>
                  <a:lnTo>
                    <a:pt x="425" y="281"/>
                  </a:lnTo>
                  <a:lnTo>
                    <a:pt x="414" y="285"/>
                  </a:lnTo>
                  <a:lnTo>
                    <a:pt x="403" y="288"/>
                  </a:lnTo>
                  <a:lnTo>
                    <a:pt x="151" y="288"/>
                  </a:lnTo>
                  <a:lnTo>
                    <a:pt x="32" y="159"/>
                  </a:lnTo>
                  <a:lnTo>
                    <a:pt x="151" y="29"/>
                  </a:lnTo>
                  <a:lnTo>
                    <a:pt x="403" y="29"/>
                  </a:lnTo>
                  <a:lnTo>
                    <a:pt x="403" y="29"/>
                  </a:lnTo>
                  <a:lnTo>
                    <a:pt x="414" y="33"/>
                  </a:lnTo>
                  <a:lnTo>
                    <a:pt x="425" y="36"/>
                  </a:lnTo>
                  <a:lnTo>
                    <a:pt x="428" y="47"/>
                  </a:lnTo>
                  <a:lnTo>
                    <a:pt x="432" y="58"/>
                  </a:lnTo>
                  <a:lnTo>
                    <a:pt x="432" y="259"/>
                  </a:lnTo>
                  <a:close/>
                  <a:moveTo>
                    <a:pt x="327" y="104"/>
                  </a:moveTo>
                  <a:lnTo>
                    <a:pt x="327" y="104"/>
                  </a:lnTo>
                  <a:lnTo>
                    <a:pt x="320" y="101"/>
                  </a:lnTo>
                  <a:lnTo>
                    <a:pt x="316" y="101"/>
                  </a:lnTo>
                  <a:lnTo>
                    <a:pt x="310" y="101"/>
                  </a:lnTo>
                  <a:lnTo>
                    <a:pt x="306" y="104"/>
                  </a:lnTo>
                  <a:lnTo>
                    <a:pt x="274" y="137"/>
                  </a:lnTo>
                  <a:lnTo>
                    <a:pt x="241" y="104"/>
                  </a:lnTo>
                  <a:lnTo>
                    <a:pt x="241" y="104"/>
                  </a:lnTo>
                  <a:lnTo>
                    <a:pt x="237" y="101"/>
                  </a:lnTo>
                  <a:lnTo>
                    <a:pt x="230" y="101"/>
                  </a:lnTo>
                  <a:lnTo>
                    <a:pt x="227" y="101"/>
                  </a:lnTo>
                  <a:lnTo>
                    <a:pt x="219" y="104"/>
                  </a:lnTo>
                  <a:lnTo>
                    <a:pt x="219" y="104"/>
                  </a:lnTo>
                  <a:lnTo>
                    <a:pt x="216" y="112"/>
                  </a:lnTo>
                  <a:lnTo>
                    <a:pt x="216" y="115"/>
                  </a:lnTo>
                  <a:lnTo>
                    <a:pt x="216" y="122"/>
                  </a:lnTo>
                  <a:lnTo>
                    <a:pt x="219" y="126"/>
                  </a:lnTo>
                  <a:lnTo>
                    <a:pt x="252" y="159"/>
                  </a:lnTo>
                  <a:lnTo>
                    <a:pt x="219" y="191"/>
                  </a:lnTo>
                  <a:lnTo>
                    <a:pt x="219" y="191"/>
                  </a:lnTo>
                  <a:lnTo>
                    <a:pt x="216" y="195"/>
                  </a:lnTo>
                  <a:lnTo>
                    <a:pt x="216" y="202"/>
                  </a:lnTo>
                  <a:lnTo>
                    <a:pt x="216" y="205"/>
                  </a:lnTo>
                  <a:lnTo>
                    <a:pt x="219" y="213"/>
                  </a:lnTo>
                  <a:lnTo>
                    <a:pt x="219" y="213"/>
                  </a:lnTo>
                  <a:lnTo>
                    <a:pt x="227" y="216"/>
                  </a:lnTo>
                  <a:lnTo>
                    <a:pt x="230" y="216"/>
                  </a:lnTo>
                  <a:lnTo>
                    <a:pt x="237" y="216"/>
                  </a:lnTo>
                  <a:lnTo>
                    <a:pt x="241" y="213"/>
                  </a:lnTo>
                  <a:lnTo>
                    <a:pt x="274" y="180"/>
                  </a:lnTo>
                  <a:lnTo>
                    <a:pt x="306" y="213"/>
                  </a:lnTo>
                  <a:lnTo>
                    <a:pt x="306" y="213"/>
                  </a:lnTo>
                  <a:lnTo>
                    <a:pt x="310" y="216"/>
                  </a:lnTo>
                  <a:lnTo>
                    <a:pt x="316" y="216"/>
                  </a:lnTo>
                  <a:lnTo>
                    <a:pt x="320" y="216"/>
                  </a:lnTo>
                  <a:lnTo>
                    <a:pt x="327" y="213"/>
                  </a:lnTo>
                  <a:lnTo>
                    <a:pt x="327" y="213"/>
                  </a:lnTo>
                  <a:lnTo>
                    <a:pt x="327" y="205"/>
                  </a:lnTo>
                  <a:lnTo>
                    <a:pt x="331" y="202"/>
                  </a:lnTo>
                  <a:lnTo>
                    <a:pt x="327" y="195"/>
                  </a:lnTo>
                  <a:lnTo>
                    <a:pt x="327" y="191"/>
                  </a:lnTo>
                  <a:lnTo>
                    <a:pt x="295" y="159"/>
                  </a:lnTo>
                  <a:lnTo>
                    <a:pt x="327" y="126"/>
                  </a:lnTo>
                  <a:lnTo>
                    <a:pt x="327" y="126"/>
                  </a:lnTo>
                  <a:lnTo>
                    <a:pt x="331" y="119"/>
                  </a:lnTo>
                  <a:lnTo>
                    <a:pt x="331" y="115"/>
                  </a:lnTo>
                  <a:lnTo>
                    <a:pt x="331" y="108"/>
                  </a:lnTo>
                  <a:lnTo>
                    <a:pt x="327" y="104"/>
                  </a:lnTo>
                  <a:close/>
                </a:path>
              </a:pathLst>
            </a:custGeom>
            <a:grpFill/>
            <a:ln>
              <a:noFill/>
            </a:ln>
            <a:effectLst/>
          </p:spPr>
          <p:txBody>
            <a:bodyPr wrap="none" anchor="ctr"/>
            <a:lstStyle/>
            <a:p>
              <a:endParaRPr lang="en-US"/>
            </a:p>
          </p:txBody>
        </p:sp>
        <p:sp>
          <p:nvSpPr>
            <p:cNvPr id="19" name="Freeform 13">
              <a:extLst>
                <a:ext uri="{FF2B5EF4-FFF2-40B4-BE49-F238E27FC236}">
                  <a16:creationId xmlns:a16="http://schemas.microsoft.com/office/drawing/2014/main" id="{020D9533-C961-4183-AAB7-726068C780E7}"/>
                </a:ext>
              </a:extLst>
            </p:cNvPr>
            <p:cNvSpPr>
              <a:spLocks noChangeArrowheads="1"/>
            </p:cNvSpPr>
            <p:nvPr/>
          </p:nvSpPr>
          <p:spPr bwMode="auto">
            <a:xfrm>
              <a:off x="8978207" y="5102971"/>
              <a:ext cx="268451" cy="201980"/>
            </a:xfrm>
            <a:custGeom>
              <a:avLst/>
              <a:gdLst>
                <a:gd name="T0" fmla="*/ 238 w 462"/>
                <a:gd name="T1" fmla="*/ 87 h 347"/>
                <a:gd name="T2" fmla="*/ 224 w 462"/>
                <a:gd name="T3" fmla="*/ 87 h 347"/>
                <a:gd name="T4" fmla="*/ 133 w 462"/>
                <a:gd name="T5" fmla="*/ 176 h 347"/>
                <a:gd name="T6" fmla="*/ 130 w 462"/>
                <a:gd name="T7" fmla="*/ 191 h 347"/>
                <a:gd name="T8" fmla="*/ 141 w 462"/>
                <a:gd name="T9" fmla="*/ 198 h 347"/>
                <a:gd name="T10" fmla="*/ 155 w 462"/>
                <a:gd name="T11" fmla="*/ 194 h 347"/>
                <a:gd name="T12" fmla="*/ 216 w 462"/>
                <a:gd name="T13" fmla="*/ 274 h 347"/>
                <a:gd name="T14" fmla="*/ 224 w 462"/>
                <a:gd name="T15" fmla="*/ 288 h 347"/>
                <a:gd name="T16" fmla="*/ 238 w 462"/>
                <a:gd name="T17" fmla="*/ 288 h 347"/>
                <a:gd name="T18" fmla="*/ 245 w 462"/>
                <a:gd name="T19" fmla="*/ 274 h 347"/>
                <a:gd name="T20" fmla="*/ 307 w 462"/>
                <a:gd name="T21" fmla="*/ 194 h 347"/>
                <a:gd name="T22" fmla="*/ 325 w 462"/>
                <a:gd name="T23" fmla="*/ 198 h 347"/>
                <a:gd name="T24" fmla="*/ 332 w 462"/>
                <a:gd name="T25" fmla="*/ 191 h 347"/>
                <a:gd name="T26" fmla="*/ 328 w 462"/>
                <a:gd name="T27" fmla="*/ 176 h 347"/>
                <a:gd name="T28" fmla="*/ 332 w 462"/>
                <a:gd name="T29" fmla="*/ 72 h 347"/>
                <a:gd name="T30" fmla="*/ 299 w 462"/>
                <a:gd name="T31" fmla="*/ 32 h 347"/>
                <a:gd name="T32" fmla="*/ 252 w 462"/>
                <a:gd name="T33" fmla="*/ 4 h 347"/>
                <a:gd name="T34" fmla="*/ 216 w 462"/>
                <a:gd name="T35" fmla="*/ 0 h 347"/>
                <a:gd name="T36" fmla="*/ 148 w 462"/>
                <a:gd name="T37" fmla="*/ 22 h 347"/>
                <a:gd name="T38" fmla="*/ 101 w 462"/>
                <a:gd name="T39" fmla="*/ 72 h 347"/>
                <a:gd name="T40" fmla="*/ 87 w 462"/>
                <a:gd name="T41" fmla="*/ 119 h 347"/>
                <a:gd name="T42" fmla="*/ 36 w 462"/>
                <a:gd name="T43" fmla="*/ 148 h 347"/>
                <a:gd name="T44" fmla="*/ 8 w 462"/>
                <a:gd name="T45" fmla="*/ 194 h 347"/>
                <a:gd name="T46" fmla="*/ 0 w 462"/>
                <a:gd name="T47" fmla="*/ 231 h 347"/>
                <a:gd name="T48" fmla="*/ 18 w 462"/>
                <a:gd name="T49" fmla="*/ 292 h 347"/>
                <a:gd name="T50" fmla="*/ 69 w 462"/>
                <a:gd name="T51" fmla="*/ 335 h 347"/>
                <a:gd name="T52" fmla="*/ 360 w 462"/>
                <a:gd name="T53" fmla="*/ 346 h 347"/>
                <a:gd name="T54" fmla="*/ 396 w 462"/>
                <a:gd name="T55" fmla="*/ 324 h 347"/>
                <a:gd name="T56" fmla="*/ 443 w 462"/>
                <a:gd name="T57" fmla="*/ 270 h 347"/>
                <a:gd name="T58" fmla="*/ 461 w 462"/>
                <a:gd name="T59" fmla="*/ 209 h 347"/>
                <a:gd name="T60" fmla="*/ 451 w 462"/>
                <a:gd name="T61" fmla="*/ 158 h 347"/>
                <a:gd name="T62" fmla="*/ 404 w 462"/>
                <a:gd name="T63" fmla="*/ 97 h 347"/>
                <a:gd name="T64" fmla="*/ 332 w 462"/>
                <a:gd name="T65" fmla="*/ 72 h 347"/>
                <a:gd name="T66" fmla="*/ 115 w 462"/>
                <a:gd name="T67" fmla="*/ 317 h 347"/>
                <a:gd name="T68" fmla="*/ 72 w 462"/>
                <a:gd name="T69" fmla="*/ 303 h 347"/>
                <a:gd name="T70" fmla="*/ 33 w 462"/>
                <a:gd name="T71" fmla="*/ 256 h 347"/>
                <a:gd name="T72" fmla="*/ 33 w 462"/>
                <a:gd name="T73" fmla="*/ 216 h 347"/>
                <a:gd name="T74" fmla="*/ 54 w 462"/>
                <a:gd name="T75" fmla="*/ 173 h 347"/>
                <a:gd name="T76" fmla="*/ 98 w 462"/>
                <a:gd name="T77" fmla="*/ 148 h 347"/>
                <a:gd name="T78" fmla="*/ 115 w 462"/>
                <a:gd name="T79" fmla="*/ 123 h 347"/>
                <a:gd name="T80" fmla="*/ 141 w 462"/>
                <a:gd name="T81" fmla="*/ 65 h 347"/>
                <a:gd name="T82" fmla="*/ 195 w 462"/>
                <a:gd name="T83" fmla="*/ 32 h 347"/>
                <a:gd name="T84" fmla="*/ 234 w 462"/>
                <a:gd name="T85" fmla="*/ 29 h 347"/>
                <a:gd name="T86" fmla="*/ 278 w 462"/>
                <a:gd name="T87" fmla="*/ 50 h 347"/>
                <a:gd name="T88" fmla="*/ 307 w 462"/>
                <a:gd name="T89" fmla="*/ 87 h 347"/>
                <a:gd name="T90" fmla="*/ 335 w 462"/>
                <a:gd name="T91" fmla="*/ 101 h 347"/>
                <a:gd name="T92" fmla="*/ 396 w 462"/>
                <a:gd name="T93" fmla="*/ 133 h 347"/>
                <a:gd name="T94" fmla="*/ 429 w 462"/>
                <a:gd name="T95" fmla="*/ 184 h 347"/>
                <a:gd name="T96" fmla="*/ 433 w 462"/>
                <a:gd name="T97" fmla="*/ 216 h 347"/>
                <a:gd name="T98" fmla="*/ 411 w 462"/>
                <a:gd name="T99" fmla="*/ 267 h 347"/>
                <a:gd name="T100" fmla="*/ 360 w 462"/>
                <a:gd name="T101"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42" y="90"/>
                  </a:moveTo>
                  <a:lnTo>
                    <a:pt x="242" y="90"/>
                  </a:lnTo>
                  <a:lnTo>
                    <a:pt x="238" y="87"/>
                  </a:lnTo>
                  <a:lnTo>
                    <a:pt x="231" y="87"/>
                  </a:lnTo>
                  <a:lnTo>
                    <a:pt x="231" y="87"/>
                  </a:lnTo>
                  <a:lnTo>
                    <a:pt x="224" y="87"/>
                  </a:lnTo>
                  <a:lnTo>
                    <a:pt x="220" y="90"/>
                  </a:lnTo>
                  <a:lnTo>
                    <a:pt x="133" y="176"/>
                  </a:lnTo>
                  <a:lnTo>
                    <a:pt x="133" y="176"/>
                  </a:lnTo>
                  <a:lnTo>
                    <a:pt x="130" y="180"/>
                  </a:lnTo>
                  <a:lnTo>
                    <a:pt x="130" y="187"/>
                  </a:lnTo>
                  <a:lnTo>
                    <a:pt x="130" y="191"/>
                  </a:lnTo>
                  <a:lnTo>
                    <a:pt x="133" y="194"/>
                  </a:lnTo>
                  <a:lnTo>
                    <a:pt x="133" y="194"/>
                  </a:lnTo>
                  <a:lnTo>
                    <a:pt x="141" y="198"/>
                  </a:lnTo>
                  <a:lnTo>
                    <a:pt x="144" y="202"/>
                  </a:lnTo>
                  <a:lnTo>
                    <a:pt x="151" y="198"/>
                  </a:lnTo>
                  <a:lnTo>
                    <a:pt x="155" y="194"/>
                  </a:lnTo>
                  <a:lnTo>
                    <a:pt x="216" y="133"/>
                  </a:lnTo>
                  <a:lnTo>
                    <a:pt x="216" y="274"/>
                  </a:lnTo>
                  <a:lnTo>
                    <a:pt x="216" y="274"/>
                  </a:lnTo>
                  <a:lnTo>
                    <a:pt x="216" y="277"/>
                  </a:lnTo>
                  <a:lnTo>
                    <a:pt x="220" y="285"/>
                  </a:lnTo>
                  <a:lnTo>
                    <a:pt x="224" y="288"/>
                  </a:lnTo>
                  <a:lnTo>
                    <a:pt x="231" y="288"/>
                  </a:lnTo>
                  <a:lnTo>
                    <a:pt x="231" y="288"/>
                  </a:lnTo>
                  <a:lnTo>
                    <a:pt x="238" y="288"/>
                  </a:lnTo>
                  <a:lnTo>
                    <a:pt x="242" y="285"/>
                  </a:lnTo>
                  <a:lnTo>
                    <a:pt x="245" y="277"/>
                  </a:lnTo>
                  <a:lnTo>
                    <a:pt x="245" y="274"/>
                  </a:lnTo>
                  <a:lnTo>
                    <a:pt x="245" y="133"/>
                  </a:lnTo>
                  <a:lnTo>
                    <a:pt x="307" y="194"/>
                  </a:lnTo>
                  <a:lnTo>
                    <a:pt x="307" y="194"/>
                  </a:lnTo>
                  <a:lnTo>
                    <a:pt x="314" y="198"/>
                  </a:lnTo>
                  <a:lnTo>
                    <a:pt x="317" y="202"/>
                  </a:lnTo>
                  <a:lnTo>
                    <a:pt x="325" y="198"/>
                  </a:lnTo>
                  <a:lnTo>
                    <a:pt x="328" y="194"/>
                  </a:lnTo>
                  <a:lnTo>
                    <a:pt x="328" y="194"/>
                  </a:lnTo>
                  <a:lnTo>
                    <a:pt x="332" y="191"/>
                  </a:lnTo>
                  <a:lnTo>
                    <a:pt x="332" y="187"/>
                  </a:lnTo>
                  <a:lnTo>
                    <a:pt x="332" y="180"/>
                  </a:lnTo>
                  <a:lnTo>
                    <a:pt x="328" y="176"/>
                  </a:lnTo>
                  <a:lnTo>
                    <a:pt x="242" y="90"/>
                  </a:lnTo>
                  <a:close/>
                  <a:moveTo>
                    <a:pt x="332" y="72"/>
                  </a:moveTo>
                  <a:lnTo>
                    <a:pt x="332" y="72"/>
                  </a:lnTo>
                  <a:lnTo>
                    <a:pt x="325" y="58"/>
                  </a:lnTo>
                  <a:lnTo>
                    <a:pt x="314" y="43"/>
                  </a:lnTo>
                  <a:lnTo>
                    <a:pt x="299" y="32"/>
                  </a:lnTo>
                  <a:lnTo>
                    <a:pt x="285" y="22"/>
                  </a:lnTo>
                  <a:lnTo>
                    <a:pt x="271" y="11"/>
                  </a:lnTo>
                  <a:lnTo>
                    <a:pt x="252" y="4"/>
                  </a:lnTo>
                  <a:lnTo>
                    <a:pt x="234" y="0"/>
                  </a:lnTo>
                  <a:lnTo>
                    <a:pt x="216" y="0"/>
                  </a:lnTo>
                  <a:lnTo>
                    <a:pt x="216" y="0"/>
                  </a:lnTo>
                  <a:lnTo>
                    <a:pt x="191" y="4"/>
                  </a:lnTo>
                  <a:lnTo>
                    <a:pt x="170" y="11"/>
                  </a:lnTo>
                  <a:lnTo>
                    <a:pt x="148" y="22"/>
                  </a:lnTo>
                  <a:lnTo>
                    <a:pt x="127" y="36"/>
                  </a:lnTo>
                  <a:lnTo>
                    <a:pt x="112" y="54"/>
                  </a:lnTo>
                  <a:lnTo>
                    <a:pt x="101" y="72"/>
                  </a:lnTo>
                  <a:lnTo>
                    <a:pt x="90" y="97"/>
                  </a:lnTo>
                  <a:lnTo>
                    <a:pt x="87" y="119"/>
                  </a:lnTo>
                  <a:lnTo>
                    <a:pt x="87" y="119"/>
                  </a:lnTo>
                  <a:lnTo>
                    <a:pt x="69" y="126"/>
                  </a:lnTo>
                  <a:lnTo>
                    <a:pt x="51" y="137"/>
                  </a:lnTo>
                  <a:lnTo>
                    <a:pt x="36" y="148"/>
                  </a:lnTo>
                  <a:lnTo>
                    <a:pt x="26" y="162"/>
                  </a:lnTo>
                  <a:lnTo>
                    <a:pt x="15" y="176"/>
                  </a:lnTo>
                  <a:lnTo>
                    <a:pt x="8" y="194"/>
                  </a:lnTo>
                  <a:lnTo>
                    <a:pt x="0" y="212"/>
                  </a:lnTo>
                  <a:lnTo>
                    <a:pt x="0" y="231"/>
                  </a:lnTo>
                  <a:lnTo>
                    <a:pt x="0" y="231"/>
                  </a:lnTo>
                  <a:lnTo>
                    <a:pt x="4" y="252"/>
                  </a:lnTo>
                  <a:lnTo>
                    <a:pt x="8" y="274"/>
                  </a:lnTo>
                  <a:lnTo>
                    <a:pt x="18" y="292"/>
                  </a:lnTo>
                  <a:lnTo>
                    <a:pt x="33" y="310"/>
                  </a:lnTo>
                  <a:lnTo>
                    <a:pt x="51" y="324"/>
                  </a:lnTo>
                  <a:lnTo>
                    <a:pt x="69" y="335"/>
                  </a:lnTo>
                  <a:lnTo>
                    <a:pt x="94" y="342"/>
                  </a:lnTo>
                  <a:lnTo>
                    <a:pt x="115" y="346"/>
                  </a:lnTo>
                  <a:lnTo>
                    <a:pt x="360" y="346"/>
                  </a:lnTo>
                  <a:lnTo>
                    <a:pt x="360" y="346"/>
                  </a:lnTo>
                  <a:lnTo>
                    <a:pt x="378" y="335"/>
                  </a:lnTo>
                  <a:lnTo>
                    <a:pt x="396" y="324"/>
                  </a:lnTo>
                  <a:lnTo>
                    <a:pt x="415" y="306"/>
                  </a:lnTo>
                  <a:lnTo>
                    <a:pt x="429" y="292"/>
                  </a:lnTo>
                  <a:lnTo>
                    <a:pt x="443" y="270"/>
                  </a:lnTo>
                  <a:lnTo>
                    <a:pt x="454" y="252"/>
                  </a:lnTo>
                  <a:lnTo>
                    <a:pt x="458" y="231"/>
                  </a:lnTo>
                  <a:lnTo>
                    <a:pt x="461" y="209"/>
                  </a:lnTo>
                  <a:lnTo>
                    <a:pt x="461" y="209"/>
                  </a:lnTo>
                  <a:lnTo>
                    <a:pt x="458" y="184"/>
                  </a:lnTo>
                  <a:lnTo>
                    <a:pt x="451" y="158"/>
                  </a:lnTo>
                  <a:lnTo>
                    <a:pt x="440" y="133"/>
                  </a:lnTo>
                  <a:lnTo>
                    <a:pt x="425" y="115"/>
                  </a:lnTo>
                  <a:lnTo>
                    <a:pt x="404" y="97"/>
                  </a:lnTo>
                  <a:lnTo>
                    <a:pt x="382" y="87"/>
                  </a:lnTo>
                  <a:lnTo>
                    <a:pt x="360" y="76"/>
                  </a:lnTo>
                  <a:lnTo>
                    <a:pt x="332" y="72"/>
                  </a:lnTo>
                  <a:close/>
                  <a:moveTo>
                    <a:pt x="360" y="317"/>
                  </a:moveTo>
                  <a:lnTo>
                    <a:pt x="115" y="317"/>
                  </a:lnTo>
                  <a:lnTo>
                    <a:pt x="115" y="317"/>
                  </a:lnTo>
                  <a:lnTo>
                    <a:pt x="101" y="313"/>
                  </a:lnTo>
                  <a:lnTo>
                    <a:pt x="87" y="310"/>
                  </a:lnTo>
                  <a:lnTo>
                    <a:pt x="72" y="303"/>
                  </a:lnTo>
                  <a:lnTo>
                    <a:pt x="58" y="292"/>
                  </a:lnTo>
                  <a:lnTo>
                    <a:pt x="44" y="277"/>
                  </a:lnTo>
                  <a:lnTo>
                    <a:pt x="33" y="256"/>
                  </a:lnTo>
                  <a:lnTo>
                    <a:pt x="29" y="231"/>
                  </a:lnTo>
                  <a:lnTo>
                    <a:pt x="29" y="231"/>
                  </a:lnTo>
                  <a:lnTo>
                    <a:pt x="33" y="216"/>
                  </a:lnTo>
                  <a:lnTo>
                    <a:pt x="36" y="198"/>
                  </a:lnTo>
                  <a:lnTo>
                    <a:pt x="44" y="184"/>
                  </a:lnTo>
                  <a:lnTo>
                    <a:pt x="54" y="173"/>
                  </a:lnTo>
                  <a:lnTo>
                    <a:pt x="69" y="162"/>
                  </a:lnTo>
                  <a:lnTo>
                    <a:pt x="83" y="151"/>
                  </a:lnTo>
                  <a:lnTo>
                    <a:pt x="98" y="148"/>
                  </a:lnTo>
                  <a:lnTo>
                    <a:pt x="115" y="144"/>
                  </a:lnTo>
                  <a:lnTo>
                    <a:pt x="115" y="144"/>
                  </a:lnTo>
                  <a:lnTo>
                    <a:pt x="115" y="123"/>
                  </a:lnTo>
                  <a:lnTo>
                    <a:pt x="123" y="101"/>
                  </a:lnTo>
                  <a:lnTo>
                    <a:pt x="130" y="83"/>
                  </a:lnTo>
                  <a:lnTo>
                    <a:pt x="141" y="65"/>
                  </a:lnTo>
                  <a:lnTo>
                    <a:pt x="155" y="50"/>
                  </a:lnTo>
                  <a:lnTo>
                    <a:pt x="173" y="40"/>
                  </a:lnTo>
                  <a:lnTo>
                    <a:pt x="195" y="32"/>
                  </a:lnTo>
                  <a:lnTo>
                    <a:pt x="216" y="29"/>
                  </a:lnTo>
                  <a:lnTo>
                    <a:pt x="216" y="29"/>
                  </a:lnTo>
                  <a:lnTo>
                    <a:pt x="234" y="29"/>
                  </a:lnTo>
                  <a:lnTo>
                    <a:pt x="249" y="32"/>
                  </a:lnTo>
                  <a:lnTo>
                    <a:pt x="263" y="40"/>
                  </a:lnTo>
                  <a:lnTo>
                    <a:pt x="278" y="50"/>
                  </a:lnTo>
                  <a:lnTo>
                    <a:pt x="289" y="61"/>
                  </a:lnTo>
                  <a:lnTo>
                    <a:pt x="299" y="72"/>
                  </a:lnTo>
                  <a:lnTo>
                    <a:pt x="307" y="87"/>
                  </a:lnTo>
                  <a:lnTo>
                    <a:pt x="310" y="101"/>
                  </a:lnTo>
                  <a:lnTo>
                    <a:pt x="310" y="101"/>
                  </a:lnTo>
                  <a:lnTo>
                    <a:pt x="335" y="101"/>
                  </a:lnTo>
                  <a:lnTo>
                    <a:pt x="360" y="108"/>
                  </a:lnTo>
                  <a:lnTo>
                    <a:pt x="378" y="119"/>
                  </a:lnTo>
                  <a:lnTo>
                    <a:pt x="396" y="133"/>
                  </a:lnTo>
                  <a:lnTo>
                    <a:pt x="411" y="148"/>
                  </a:lnTo>
                  <a:lnTo>
                    <a:pt x="422" y="166"/>
                  </a:lnTo>
                  <a:lnTo>
                    <a:pt x="429" y="184"/>
                  </a:lnTo>
                  <a:lnTo>
                    <a:pt x="433" y="202"/>
                  </a:lnTo>
                  <a:lnTo>
                    <a:pt x="433" y="202"/>
                  </a:lnTo>
                  <a:lnTo>
                    <a:pt x="433" y="216"/>
                  </a:lnTo>
                  <a:lnTo>
                    <a:pt x="429" y="234"/>
                  </a:lnTo>
                  <a:lnTo>
                    <a:pt x="422" y="249"/>
                  </a:lnTo>
                  <a:lnTo>
                    <a:pt x="411" y="267"/>
                  </a:lnTo>
                  <a:lnTo>
                    <a:pt x="389" y="295"/>
                  </a:lnTo>
                  <a:lnTo>
                    <a:pt x="375" y="306"/>
                  </a:lnTo>
                  <a:lnTo>
                    <a:pt x="360" y="317"/>
                  </a:lnTo>
                  <a:close/>
                </a:path>
              </a:pathLst>
            </a:custGeom>
            <a:grpFill/>
            <a:ln>
              <a:noFill/>
            </a:ln>
            <a:effectLst/>
          </p:spPr>
          <p:txBody>
            <a:bodyPr wrap="none" anchor="ctr"/>
            <a:lstStyle/>
            <a:p>
              <a:endParaRPr lang="en-US"/>
            </a:p>
          </p:txBody>
        </p:sp>
        <p:sp>
          <p:nvSpPr>
            <p:cNvPr id="20" name="Freeform 14">
              <a:extLst>
                <a:ext uri="{FF2B5EF4-FFF2-40B4-BE49-F238E27FC236}">
                  <a16:creationId xmlns:a16="http://schemas.microsoft.com/office/drawing/2014/main" id="{6432EF80-98C1-41F7-BF73-1BC9D923FF75}"/>
                </a:ext>
              </a:extLst>
            </p:cNvPr>
            <p:cNvSpPr>
              <a:spLocks noChangeArrowheads="1"/>
            </p:cNvSpPr>
            <p:nvPr/>
          </p:nvSpPr>
          <p:spPr bwMode="auto">
            <a:xfrm>
              <a:off x="8543570" y="5102971"/>
              <a:ext cx="268451" cy="201980"/>
            </a:xfrm>
            <a:custGeom>
              <a:avLst/>
              <a:gdLst>
                <a:gd name="T0" fmla="*/ 245 w 462"/>
                <a:gd name="T1" fmla="*/ 101 h 347"/>
                <a:gd name="T2" fmla="*/ 241 w 462"/>
                <a:gd name="T3" fmla="*/ 90 h 347"/>
                <a:gd name="T4" fmla="*/ 230 w 462"/>
                <a:gd name="T5" fmla="*/ 87 h 347"/>
                <a:gd name="T6" fmla="*/ 216 w 462"/>
                <a:gd name="T7" fmla="*/ 97 h 347"/>
                <a:gd name="T8" fmla="*/ 155 w 462"/>
                <a:gd name="T9" fmla="*/ 180 h 347"/>
                <a:gd name="T10" fmla="*/ 144 w 462"/>
                <a:gd name="T11" fmla="*/ 173 h 347"/>
                <a:gd name="T12" fmla="*/ 133 w 462"/>
                <a:gd name="T13" fmla="*/ 180 h 347"/>
                <a:gd name="T14" fmla="*/ 129 w 462"/>
                <a:gd name="T15" fmla="*/ 194 h 347"/>
                <a:gd name="T16" fmla="*/ 220 w 462"/>
                <a:gd name="T17" fmla="*/ 285 h 347"/>
                <a:gd name="T18" fmla="*/ 230 w 462"/>
                <a:gd name="T19" fmla="*/ 288 h 347"/>
                <a:gd name="T20" fmla="*/ 328 w 462"/>
                <a:gd name="T21" fmla="*/ 198 h 347"/>
                <a:gd name="T22" fmla="*/ 331 w 462"/>
                <a:gd name="T23" fmla="*/ 187 h 347"/>
                <a:gd name="T24" fmla="*/ 328 w 462"/>
                <a:gd name="T25" fmla="*/ 180 h 347"/>
                <a:gd name="T26" fmla="*/ 313 w 462"/>
                <a:gd name="T27" fmla="*/ 176 h 347"/>
                <a:gd name="T28" fmla="*/ 331 w 462"/>
                <a:gd name="T29" fmla="*/ 72 h 347"/>
                <a:gd name="T30" fmla="*/ 299 w 462"/>
                <a:gd name="T31" fmla="*/ 32 h 347"/>
                <a:gd name="T32" fmla="*/ 252 w 462"/>
                <a:gd name="T33" fmla="*/ 4 h 347"/>
                <a:gd name="T34" fmla="*/ 216 w 462"/>
                <a:gd name="T35" fmla="*/ 0 h 347"/>
                <a:gd name="T36" fmla="*/ 148 w 462"/>
                <a:gd name="T37" fmla="*/ 22 h 347"/>
                <a:gd name="T38" fmla="*/ 101 w 462"/>
                <a:gd name="T39" fmla="*/ 72 h 347"/>
                <a:gd name="T40" fmla="*/ 87 w 462"/>
                <a:gd name="T41" fmla="*/ 119 h 347"/>
                <a:gd name="T42" fmla="*/ 36 w 462"/>
                <a:gd name="T43" fmla="*/ 148 h 347"/>
                <a:gd name="T44" fmla="*/ 7 w 462"/>
                <a:gd name="T45" fmla="*/ 194 h 347"/>
                <a:gd name="T46" fmla="*/ 0 w 462"/>
                <a:gd name="T47" fmla="*/ 231 h 347"/>
                <a:gd name="T48" fmla="*/ 18 w 462"/>
                <a:gd name="T49" fmla="*/ 292 h 347"/>
                <a:gd name="T50" fmla="*/ 68 w 462"/>
                <a:gd name="T51" fmla="*/ 335 h 347"/>
                <a:gd name="T52" fmla="*/ 360 w 462"/>
                <a:gd name="T53" fmla="*/ 346 h 347"/>
                <a:gd name="T54" fmla="*/ 396 w 462"/>
                <a:gd name="T55" fmla="*/ 324 h 347"/>
                <a:gd name="T56" fmla="*/ 443 w 462"/>
                <a:gd name="T57" fmla="*/ 270 h 347"/>
                <a:gd name="T58" fmla="*/ 461 w 462"/>
                <a:gd name="T59" fmla="*/ 209 h 347"/>
                <a:gd name="T60" fmla="*/ 450 w 462"/>
                <a:gd name="T61" fmla="*/ 158 h 347"/>
                <a:gd name="T62" fmla="*/ 403 w 462"/>
                <a:gd name="T63" fmla="*/ 97 h 347"/>
                <a:gd name="T64" fmla="*/ 331 w 462"/>
                <a:gd name="T65" fmla="*/ 72 h 347"/>
                <a:gd name="T66" fmla="*/ 115 w 462"/>
                <a:gd name="T67" fmla="*/ 317 h 347"/>
                <a:gd name="T68" fmla="*/ 72 w 462"/>
                <a:gd name="T69" fmla="*/ 303 h 347"/>
                <a:gd name="T70" fmla="*/ 32 w 462"/>
                <a:gd name="T71" fmla="*/ 256 h 347"/>
                <a:gd name="T72" fmla="*/ 32 w 462"/>
                <a:gd name="T73" fmla="*/ 216 h 347"/>
                <a:gd name="T74" fmla="*/ 54 w 462"/>
                <a:gd name="T75" fmla="*/ 173 h 347"/>
                <a:gd name="T76" fmla="*/ 97 w 462"/>
                <a:gd name="T77" fmla="*/ 148 h 347"/>
                <a:gd name="T78" fmla="*/ 115 w 462"/>
                <a:gd name="T79" fmla="*/ 123 h 347"/>
                <a:gd name="T80" fmla="*/ 141 w 462"/>
                <a:gd name="T81" fmla="*/ 65 h 347"/>
                <a:gd name="T82" fmla="*/ 194 w 462"/>
                <a:gd name="T83" fmla="*/ 32 h 347"/>
                <a:gd name="T84" fmla="*/ 234 w 462"/>
                <a:gd name="T85" fmla="*/ 29 h 347"/>
                <a:gd name="T86" fmla="*/ 277 w 462"/>
                <a:gd name="T87" fmla="*/ 50 h 347"/>
                <a:gd name="T88" fmla="*/ 306 w 462"/>
                <a:gd name="T89" fmla="*/ 87 h 347"/>
                <a:gd name="T90" fmla="*/ 335 w 462"/>
                <a:gd name="T91" fmla="*/ 101 h 347"/>
                <a:gd name="T92" fmla="*/ 396 w 462"/>
                <a:gd name="T93" fmla="*/ 133 h 347"/>
                <a:gd name="T94" fmla="*/ 429 w 462"/>
                <a:gd name="T95" fmla="*/ 184 h 347"/>
                <a:gd name="T96" fmla="*/ 432 w 462"/>
                <a:gd name="T97" fmla="*/ 216 h 347"/>
                <a:gd name="T98" fmla="*/ 411 w 462"/>
                <a:gd name="T99" fmla="*/ 267 h 347"/>
                <a:gd name="T100" fmla="*/ 360 w 462"/>
                <a:gd name="T101"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306" y="180"/>
                  </a:moveTo>
                  <a:lnTo>
                    <a:pt x="245" y="241"/>
                  </a:lnTo>
                  <a:lnTo>
                    <a:pt x="245" y="101"/>
                  </a:lnTo>
                  <a:lnTo>
                    <a:pt x="245" y="101"/>
                  </a:lnTo>
                  <a:lnTo>
                    <a:pt x="245" y="97"/>
                  </a:lnTo>
                  <a:lnTo>
                    <a:pt x="241" y="90"/>
                  </a:lnTo>
                  <a:lnTo>
                    <a:pt x="238" y="87"/>
                  </a:lnTo>
                  <a:lnTo>
                    <a:pt x="230" y="87"/>
                  </a:lnTo>
                  <a:lnTo>
                    <a:pt x="230" y="87"/>
                  </a:lnTo>
                  <a:lnTo>
                    <a:pt x="223" y="87"/>
                  </a:lnTo>
                  <a:lnTo>
                    <a:pt x="220" y="90"/>
                  </a:lnTo>
                  <a:lnTo>
                    <a:pt x="216" y="97"/>
                  </a:lnTo>
                  <a:lnTo>
                    <a:pt x="216" y="101"/>
                  </a:lnTo>
                  <a:lnTo>
                    <a:pt x="216" y="241"/>
                  </a:lnTo>
                  <a:lnTo>
                    <a:pt x="155" y="180"/>
                  </a:lnTo>
                  <a:lnTo>
                    <a:pt x="155" y="180"/>
                  </a:lnTo>
                  <a:lnTo>
                    <a:pt x="151" y="176"/>
                  </a:lnTo>
                  <a:lnTo>
                    <a:pt x="144" y="173"/>
                  </a:lnTo>
                  <a:lnTo>
                    <a:pt x="141" y="176"/>
                  </a:lnTo>
                  <a:lnTo>
                    <a:pt x="133" y="180"/>
                  </a:lnTo>
                  <a:lnTo>
                    <a:pt x="133" y="180"/>
                  </a:lnTo>
                  <a:lnTo>
                    <a:pt x="129" y="184"/>
                  </a:lnTo>
                  <a:lnTo>
                    <a:pt x="129" y="187"/>
                  </a:lnTo>
                  <a:lnTo>
                    <a:pt x="129" y="194"/>
                  </a:lnTo>
                  <a:lnTo>
                    <a:pt x="133" y="198"/>
                  </a:lnTo>
                  <a:lnTo>
                    <a:pt x="220" y="285"/>
                  </a:lnTo>
                  <a:lnTo>
                    <a:pt x="220" y="285"/>
                  </a:lnTo>
                  <a:lnTo>
                    <a:pt x="223" y="288"/>
                  </a:lnTo>
                  <a:lnTo>
                    <a:pt x="230" y="288"/>
                  </a:lnTo>
                  <a:lnTo>
                    <a:pt x="230" y="288"/>
                  </a:lnTo>
                  <a:lnTo>
                    <a:pt x="238" y="288"/>
                  </a:lnTo>
                  <a:lnTo>
                    <a:pt x="241" y="285"/>
                  </a:lnTo>
                  <a:lnTo>
                    <a:pt x="328" y="198"/>
                  </a:lnTo>
                  <a:lnTo>
                    <a:pt x="328" y="198"/>
                  </a:lnTo>
                  <a:lnTo>
                    <a:pt x="331" y="194"/>
                  </a:lnTo>
                  <a:lnTo>
                    <a:pt x="331" y="187"/>
                  </a:lnTo>
                  <a:lnTo>
                    <a:pt x="331" y="184"/>
                  </a:lnTo>
                  <a:lnTo>
                    <a:pt x="328" y="180"/>
                  </a:lnTo>
                  <a:lnTo>
                    <a:pt x="328" y="180"/>
                  </a:lnTo>
                  <a:lnTo>
                    <a:pt x="324" y="176"/>
                  </a:lnTo>
                  <a:lnTo>
                    <a:pt x="317" y="173"/>
                  </a:lnTo>
                  <a:lnTo>
                    <a:pt x="313" y="176"/>
                  </a:lnTo>
                  <a:lnTo>
                    <a:pt x="306" y="180"/>
                  </a:lnTo>
                  <a:close/>
                  <a:moveTo>
                    <a:pt x="331" y="72"/>
                  </a:moveTo>
                  <a:lnTo>
                    <a:pt x="331" y="72"/>
                  </a:lnTo>
                  <a:lnTo>
                    <a:pt x="324" y="58"/>
                  </a:lnTo>
                  <a:lnTo>
                    <a:pt x="313" y="43"/>
                  </a:lnTo>
                  <a:lnTo>
                    <a:pt x="299" y="32"/>
                  </a:lnTo>
                  <a:lnTo>
                    <a:pt x="285" y="22"/>
                  </a:lnTo>
                  <a:lnTo>
                    <a:pt x="270" y="11"/>
                  </a:lnTo>
                  <a:lnTo>
                    <a:pt x="252" y="4"/>
                  </a:lnTo>
                  <a:lnTo>
                    <a:pt x="234" y="0"/>
                  </a:lnTo>
                  <a:lnTo>
                    <a:pt x="216" y="0"/>
                  </a:lnTo>
                  <a:lnTo>
                    <a:pt x="216" y="0"/>
                  </a:lnTo>
                  <a:lnTo>
                    <a:pt x="191" y="4"/>
                  </a:lnTo>
                  <a:lnTo>
                    <a:pt x="169" y="11"/>
                  </a:lnTo>
                  <a:lnTo>
                    <a:pt x="148" y="22"/>
                  </a:lnTo>
                  <a:lnTo>
                    <a:pt x="126" y="36"/>
                  </a:lnTo>
                  <a:lnTo>
                    <a:pt x="112" y="54"/>
                  </a:lnTo>
                  <a:lnTo>
                    <a:pt x="101" y="72"/>
                  </a:lnTo>
                  <a:lnTo>
                    <a:pt x="90" y="97"/>
                  </a:lnTo>
                  <a:lnTo>
                    <a:pt x="87" y="119"/>
                  </a:lnTo>
                  <a:lnTo>
                    <a:pt x="87" y="119"/>
                  </a:lnTo>
                  <a:lnTo>
                    <a:pt x="68" y="126"/>
                  </a:lnTo>
                  <a:lnTo>
                    <a:pt x="50" y="137"/>
                  </a:lnTo>
                  <a:lnTo>
                    <a:pt x="36" y="148"/>
                  </a:lnTo>
                  <a:lnTo>
                    <a:pt x="25" y="162"/>
                  </a:lnTo>
                  <a:lnTo>
                    <a:pt x="14" y="176"/>
                  </a:lnTo>
                  <a:lnTo>
                    <a:pt x="7" y="194"/>
                  </a:lnTo>
                  <a:lnTo>
                    <a:pt x="0" y="212"/>
                  </a:lnTo>
                  <a:lnTo>
                    <a:pt x="0" y="231"/>
                  </a:lnTo>
                  <a:lnTo>
                    <a:pt x="0" y="231"/>
                  </a:lnTo>
                  <a:lnTo>
                    <a:pt x="4" y="252"/>
                  </a:lnTo>
                  <a:lnTo>
                    <a:pt x="7" y="274"/>
                  </a:lnTo>
                  <a:lnTo>
                    <a:pt x="18" y="292"/>
                  </a:lnTo>
                  <a:lnTo>
                    <a:pt x="32" y="310"/>
                  </a:lnTo>
                  <a:lnTo>
                    <a:pt x="50" y="324"/>
                  </a:lnTo>
                  <a:lnTo>
                    <a:pt x="68" y="335"/>
                  </a:lnTo>
                  <a:lnTo>
                    <a:pt x="94" y="342"/>
                  </a:lnTo>
                  <a:lnTo>
                    <a:pt x="115" y="346"/>
                  </a:lnTo>
                  <a:lnTo>
                    <a:pt x="360" y="346"/>
                  </a:lnTo>
                  <a:lnTo>
                    <a:pt x="360" y="346"/>
                  </a:lnTo>
                  <a:lnTo>
                    <a:pt x="378" y="335"/>
                  </a:lnTo>
                  <a:lnTo>
                    <a:pt x="396" y="324"/>
                  </a:lnTo>
                  <a:lnTo>
                    <a:pt x="414" y="306"/>
                  </a:lnTo>
                  <a:lnTo>
                    <a:pt x="429" y="292"/>
                  </a:lnTo>
                  <a:lnTo>
                    <a:pt x="443" y="270"/>
                  </a:lnTo>
                  <a:lnTo>
                    <a:pt x="454" y="252"/>
                  </a:lnTo>
                  <a:lnTo>
                    <a:pt x="457" y="231"/>
                  </a:lnTo>
                  <a:lnTo>
                    <a:pt x="461" y="209"/>
                  </a:lnTo>
                  <a:lnTo>
                    <a:pt x="461" y="209"/>
                  </a:lnTo>
                  <a:lnTo>
                    <a:pt x="457" y="184"/>
                  </a:lnTo>
                  <a:lnTo>
                    <a:pt x="450" y="158"/>
                  </a:lnTo>
                  <a:lnTo>
                    <a:pt x="439" y="133"/>
                  </a:lnTo>
                  <a:lnTo>
                    <a:pt x="425" y="115"/>
                  </a:lnTo>
                  <a:lnTo>
                    <a:pt x="403" y="97"/>
                  </a:lnTo>
                  <a:lnTo>
                    <a:pt x="382" y="87"/>
                  </a:lnTo>
                  <a:lnTo>
                    <a:pt x="360" y="76"/>
                  </a:lnTo>
                  <a:lnTo>
                    <a:pt x="331" y="72"/>
                  </a:lnTo>
                  <a:close/>
                  <a:moveTo>
                    <a:pt x="360" y="317"/>
                  </a:moveTo>
                  <a:lnTo>
                    <a:pt x="115" y="317"/>
                  </a:lnTo>
                  <a:lnTo>
                    <a:pt x="115" y="317"/>
                  </a:lnTo>
                  <a:lnTo>
                    <a:pt x="101" y="313"/>
                  </a:lnTo>
                  <a:lnTo>
                    <a:pt x="87"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3" y="151"/>
                  </a:lnTo>
                  <a:lnTo>
                    <a:pt x="97" y="148"/>
                  </a:lnTo>
                  <a:lnTo>
                    <a:pt x="115" y="144"/>
                  </a:lnTo>
                  <a:lnTo>
                    <a:pt x="115" y="144"/>
                  </a:lnTo>
                  <a:lnTo>
                    <a:pt x="115" y="123"/>
                  </a:lnTo>
                  <a:lnTo>
                    <a:pt x="123" y="101"/>
                  </a:lnTo>
                  <a:lnTo>
                    <a:pt x="129" y="83"/>
                  </a:lnTo>
                  <a:lnTo>
                    <a:pt x="141" y="65"/>
                  </a:lnTo>
                  <a:lnTo>
                    <a:pt x="155" y="50"/>
                  </a:lnTo>
                  <a:lnTo>
                    <a:pt x="173" y="40"/>
                  </a:lnTo>
                  <a:lnTo>
                    <a:pt x="194" y="32"/>
                  </a:lnTo>
                  <a:lnTo>
                    <a:pt x="216" y="29"/>
                  </a:lnTo>
                  <a:lnTo>
                    <a:pt x="216" y="29"/>
                  </a:lnTo>
                  <a:lnTo>
                    <a:pt x="234" y="29"/>
                  </a:lnTo>
                  <a:lnTo>
                    <a:pt x="249" y="32"/>
                  </a:lnTo>
                  <a:lnTo>
                    <a:pt x="263" y="40"/>
                  </a:lnTo>
                  <a:lnTo>
                    <a:pt x="277" y="50"/>
                  </a:lnTo>
                  <a:lnTo>
                    <a:pt x="288" y="61"/>
                  </a:lnTo>
                  <a:lnTo>
                    <a:pt x="299" y="72"/>
                  </a:lnTo>
                  <a:lnTo>
                    <a:pt x="306" y="87"/>
                  </a:lnTo>
                  <a:lnTo>
                    <a:pt x="310" y="101"/>
                  </a:lnTo>
                  <a:lnTo>
                    <a:pt x="310" y="101"/>
                  </a:lnTo>
                  <a:lnTo>
                    <a:pt x="335" y="101"/>
                  </a:lnTo>
                  <a:lnTo>
                    <a:pt x="360" y="108"/>
                  </a:lnTo>
                  <a:lnTo>
                    <a:pt x="378" y="119"/>
                  </a:lnTo>
                  <a:lnTo>
                    <a:pt x="396" y="133"/>
                  </a:lnTo>
                  <a:lnTo>
                    <a:pt x="411" y="148"/>
                  </a:lnTo>
                  <a:lnTo>
                    <a:pt x="421" y="166"/>
                  </a:lnTo>
                  <a:lnTo>
                    <a:pt x="429" y="184"/>
                  </a:lnTo>
                  <a:lnTo>
                    <a:pt x="432" y="202"/>
                  </a:lnTo>
                  <a:lnTo>
                    <a:pt x="432" y="202"/>
                  </a:lnTo>
                  <a:lnTo>
                    <a:pt x="432" y="216"/>
                  </a:lnTo>
                  <a:lnTo>
                    <a:pt x="429" y="234"/>
                  </a:lnTo>
                  <a:lnTo>
                    <a:pt x="421" y="249"/>
                  </a:lnTo>
                  <a:lnTo>
                    <a:pt x="411" y="267"/>
                  </a:lnTo>
                  <a:lnTo>
                    <a:pt x="389" y="295"/>
                  </a:lnTo>
                  <a:lnTo>
                    <a:pt x="374" y="306"/>
                  </a:lnTo>
                  <a:lnTo>
                    <a:pt x="360" y="317"/>
                  </a:lnTo>
                  <a:close/>
                </a:path>
              </a:pathLst>
            </a:custGeom>
            <a:grpFill/>
            <a:ln>
              <a:noFill/>
            </a:ln>
            <a:effectLst/>
          </p:spPr>
          <p:txBody>
            <a:bodyPr wrap="none" anchor="ctr"/>
            <a:lstStyle/>
            <a:p>
              <a:endParaRPr lang="en-US"/>
            </a:p>
          </p:txBody>
        </p:sp>
        <p:sp>
          <p:nvSpPr>
            <p:cNvPr id="21" name="Freeform 15">
              <a:extLst>
                <a:ext uri="{FF2B5EF4-FFF2-40B4-BE49-F238E27FC236}">
                  <a16:creationId xmlns:a16="http://schemas.microsoft.com/office/drawing/2014/main" id="{3E5531E4-98F4-4757-8795-FCC6F0F28C1A}"/>
                </a:ext>
              </a:extLst>
            </p:cNvPr>
            <p:cNvSpPr>
              <a:spLocks noChangeArrowheads="1"/>
            </p:cNvSpPr>
            <p:nvPr/>
          </p:nvSpPr>
          <p:spPr bwMode="auto">
            <a:xfrm>
              <a:off x="8111489" y="5102971"/>
              <a:ext cx="268453" cy="268453"/>
            </a:xfrm>
            <a:custGeom>
              <a:avLst/>
              <a:gdLst>
                <a:gd name="T0" fmla="*/ 126 w 462"/>
                <a:gd name="T1" fmla="*/ 180 h 462"/>
                <a:gd name="T2" fmla="*/ 119 w 462"/>
                <a:gd name="T3" fmla="*/ 180 h 462"/>
                <a:gd name="T4" fmla="*/ 111 w 462"/>
                <a:gd name="T5" fmla="*/ 187 h 462"/>
                <a:gd name="T6" fmla="*/ 111 w 462"/>
                <a:gd name="T7" fmla="*/ 191 h 462"/>
                <a:gd name="T8" fmla="*/ 115 w 462"/>
                <a:gd name="T9" fmla="*/ 202 h 462"/>
                <a:gd name="T10" fmla="*/ 126 w 462"/>
                <a:gd name="T11" fmla="*/ 205 h 462"/>
                <a:gd name="T12" fmla="*/ 270 w 462"/>
                <a:gd name="T13" fmla="*/ 205 h 462"/>
                <a:gd name="T14" fmla="*/ 281 w 462"/>
                <a:gd name="T15" fmla="*/ 202 h 462"/>
                <a:gd name="T16" fmla="*/ 284 w 462"/>
                <a:gd name="T17" fmla="*/ 191 h 462"/>
                <a:gd name="T18" fmla="*/ 281 w 462"/>
                <a:gd name="T19" fmla="*/ 187 h 462"/>
                <a:gd name="T20" fmla="*/ 273 w 462"/>
                <a:gd name="T21" fmla="*/ 180 h 462"/>
                <a:gd name="T22" fmla="*/ 457 w 462"/>
                <a:gd name="T23" fmla="*/ 436 h 462"/>
                <a:gd name="T24" fmla="*/ 338 w 462"/>
                <a:gd name="T25" fmla="*/ 317 h 462"/>
                <a:gd name="T26" fmla="*/ 374 w 462"/>
                <a:gd name="T27" fmla="*/ 259 h 462"/>
                <a:gd name="T28" fmla="*/ 389 w 462"/>
                <a:gd name="T29" fmla="*/ 191 h 462"/>
                <a:gd name="T30" fmla="*/ 385 w 462"/>
                <a:gd name="T31" fmla="*/ 151 h 462"/>
                <a:gd name="T32" fmla="*/ 353 w 462"/>
                <a:gd name="T33" fmla="*/ 83 h 462"/>
                <a:gd name="T34" fmla="*/ 302 w 462"/>
                <a:gd name="T35" fmla="*/ 32 h 462"/>
                <a:gd name="T36" fmla="*/ 234 w 462"/>
                <a:gd name="T37" fmla="*/ 4 h 462"/>
                <a:gd name="T38" fmla="*/ 194 w 462"/>
                <a:gd name="T39" fmla="*/ 0 h 462"/>
                <a:gd name="T40" fmla="*/ 119 w 462"/>
                <a:gd name="T41" fmla="*/ 14 h 462"/>
                <a:gd name="T42" fmla="*/ 57 w 462"/>
                <a:gd name="T43" fmla="*/ 58 h 462"/>
                <a:gd name="T44" fmla="*/ 14 w 462"/>
                <a:gd name="T45" fmla="*/ 115 h 462"/>
                <a:gd name="T46" fmla="*/ 0 w 462"/>
                <a:gd name="T47" fmla="*/ 191 h 462"/>
                <a:gd name="T48" fmla="*/ 3 w 462"/>
                <a:gd name="T49" fmla="*/ 231 h 462"/>
                <a:gd name="T50" fmla="*/ 32 w 462"/>
                <a:gd name="T51" fmla="*/ 299 h 462"/>
                <a:gd name="T52" fmla="*/ 86 w 462"/>
                <a:gd name="T53" fmla="*/ 350 h 462"/>
                <a:gd name="T54" fmla="*/ 155 w 462"/>
                <a:gd name="T55" fmla="*/ 378 h 462"/>
                <a:gd name="T56" fmla="*/ 194 w 462"/>
                <a:gd name="T57" fmla="*/ 382 h 462"/>
                <a:gd name="T58" fmla="*/ 259 w 462"/>
                <a:gd name="T59" fmla="*/ 371 h 462"/>
                <a:gd name="T60" fmla="*/ 317 w 462"/>
                <a:gd name="T61" fmla="*/ 339 h 462"/>
                <a:gd name="T62" fmla="*/ 435 w 462"/>
                <a:gd name="T63" fmla="*/ 457 h 462"/>
                <a:gd name="T64" fmla="*/ 446 w 462"/>
                <a:gd name="T65" fmla="*/ 461 h 462"/>
                <a:gd name="T66" fmla="*/ 457 w 462"/>
                <a:gd name="T67" fmla="*/ 457 h 462"/>
                <a:gd name="T68" fmla="*/ 461 w 462"/>
                <a:gd name="T69" fmla="*/ 450 h 462"/>
                <a:gd name="T70" fmla="*/ 461 w 462"/>
                <a:gd name="T71" fmla="*/ 439 h 462"/>
                <a:gd name="T72" fmla="*/ 194 w 462"/>
                <a:gd name="T73" fmla="*/ 353 h 462"/>
                <a:gd name="T74" fmla="*/ 162 w 462"/>
                <a:gd name="T75" fmla="*/ 350 h 462"/>
                <a:gd name="T76" fmla="*/ 101 w 462"/>
                <a:gd name="T77" fmla="*/ 324 h 462"/>
                <a:gd name="T78" fmla="*/ 57 w 462"/>
                <a:gd name="T79" fmla="*/ 281 h 462"/>
                <a:gd name="T80" fmla="*/ 32 w 462"/>
                <a:gd name="T81" fmla="*/ 223 h 462"/>
                <a:gd name="T82" fmla="*/ 28 w 462"/>
                <a:gd name="T83" fmla="*/ 191 h 462"/>
                <a:gd name="T84" fmla="*/ 43 w 462"/>
                <a:gd name="T85" fmla="*/ 130 h 462"/>
                <a:gd name="T86" fmla="*/ 79 w 462"/>
                <a:gd name="T87" fmla="*/ 76 h 462"/>
                <a:gd name="T88" fmla="*/ 129 w 462"/>
                <a:gd name="T89" fmla="*/ 43 h 462"/>
                <a:gd name="T90" fmla="*/ 194 w 462"/>
                <a:gd name="T91" fmla="*/ 29 h 462"/>
                <a:gd name="T92" fmla="*/ 226 w 462"/>
                <a:gd name="T93" fmla="*/ 32 h 462"/>
                <a:gd name="T94" fmla="*/ 284 w 462"/>
                <a:gd name="T95" fmla="*/ 58 h 462"/>
                <a:gd name="T96" fmla="*/ 331 w 462"/>
                <a:gd name="T97" fmla="*/ 101 h 462"/>
                <a:gd name="T98" fmla="*/ 353 w 462"/>
                <a:gd name="T99" fmla="*/ 158 h 462"/>
                <a:gd name="T100" fmla="*/ 356 w 462"/>
                <a:gd name="T101" fmla="*/ 191 h 462"/>
                <a:gd name="T102" fmla="*/ 346 w 462"/>
                <a:gd name="T103" fmla="*/ 252 h 462"/>
                <a:gd name="T104" fmla="*/ 309 w 462"/>
                <a:gd name="T105" fmla="*/ 306 h 462"/>
                <a:gd name="T106" fmla="*/ 259 w 462"/>
                <a:gd name="T107" fmla="*/ 339 h 462"/>
                <a:gd name="T108" fmla="*/ 194 w 462"/>
                <a:gd name="T109" fmla="*/ 35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270" y="180"/>
                  </a:moveTo>
                  <a:lnTo>
                    <a:pt x="126" y="180"/>
                  </a:lnTo>
                  <a:lnTo>
                    <a:pt x="126" y="180"/>
                  </a:lnTo>
                  <a:lnTo>
                    <a:pt x="119" y="180"/>
                  </a:lnTo>
                  <a:lnTo>
                    <a:pt x="115" y="184"/>
                  </a:lnTo>
                  <a:lnTo>
                    <a:pt x="111" y="187"/>
                  </a:lnTo>
                  <a:lnTo>
                    <a:pt x="111" y="191"/>
                  </a:lnTo>
                  <a:lnTo>
                    <a:pt x="111" y="191"/>
                  </a:lnTo>
                  <a:lnTo>
                    <a:pt x="111" y="198"/>
                  </a:lnTo>
                  <a:lnTo>
                    <a:pt x="115" y="202"/>
                  </a:lnTo>
                  <a:lnTo>
                    <a:pt x="119" y="205"/>
                  </a:lnTo>
                  <a:lnTo>
                    <a:pt x="126" y="205"/>
                  </a:lnTo>
                  <a:lnTo>
                    <a:pt x="270" y="205"/>
                  </a:lnTo>
                  <a:lnTo>
                    <a:pt x="270" y="205"/>
                  </a:lnTo>
                  <a:lnTo>
                    <a:pt x="273" y="205"/>
                  </a:lnTo>
                  <a:lnTo>
                    <a:pt x="281" y="202"/>
                  </a:lnTo>
                  <a:lnTo>
                    <a:pt x="281" y="198"/>
                  </a:lnTo>
                  <a:lnTo>
                    <a:pt x="284" y="191"/>
                  </a:lnTo>
                  <a:lnTo>
                    <a:pt x="284" y="191"/>
                  </a:lnTo>
                  <a:lnTo>
                    <a:pt x="281" y="187"/>
                  </a:lnTo>
                  <a:lnTo>
                    <a:pt x="281" y="184"/>
                  </a:lnTo>
                  <a:lnTo>
                    <a:pt x="273" y="180"/>
                  </a:lnTo>
                  <a:lnTo>
                    <a:pt x="270" y="180"/>
                  </a:lnTo>
                  <a:close/>
                  <a:moveTo>
                    <a:pt x="457" y="436"/>
                  </a:moveTo>
                  <a:lnTo>
                    <a:pt x="338" y="317"/>
                  </a:lnTo>
                  <a:lnTo>
                    <a:pt x="338" y="317"/>
                  </a:lnTo>
                  <a:lnTo>
                    <a:pt x="360" y="292"/>
                  </a:lnTo>
                  <a:lnTo>
                    <a:pt x="374" y="259"/>
                  </a:lnTo>
                  <a:lnTo>
                    <a:pt x="385" y="227"/>
                  </a:lnTo>
                  <a:lnTo>
                    <a:pt x="389" y="191"/>
                  </a:lnTo>
                  <a:lnTo>
                    <a:pt x="389" y="191"/>
                  </a:lnTo>
                  <a:lnTo>
                    <a:pt x="385" y="151"/>
                  </a:lnTo>
                  <a:lnTo>
                    <a:pt x="371" y="115"/>
                  </a:lnTo>
                  <a:lnTo>
                    <a:pt x="353" y="83"/>
                  </a:lnTo>
                  <a:lnTo>
                    <a:pt x="331" y="58"/>
                  </a:lnTo>
                  <a:lnTo>
                    <a:pt x="302" y="32"/>
                  </a:lnTo>
                  <a:lnTo>
                    <a:pt x="270" y="14"/>
                  </a:lnTo>
                  <a:lnTo>
                    <a:pt x="234" y="4"/>
                  </a:lnTo>
                  <a:lnTo>
                    <a:pt x="194" y="0"/>
                  </a:lnTo>
                  <a:lnTo>
                    <a:pt x="194" y="0"/>
                  </a:lnTo>
                  <a:lnTo>
                    <a:pt x="155" y="4"/>
                  </a:lnTo>
                  <a:lnTo>
                    <a:pt x="119" y="14"/>
                  </a:lnTo>
                  <a:lnTo>
                    <a:pt x="86" y="32"/>
                  </a:lnTo>
                  <a:lnTo>
                    <a:pt x="57" y="58"/>
                  </a:lnTo>
                  <a:lnTo>
                    <a:pt x="32" y="83"/>
                  </a:lnTo>
                  <a:lnTo>
                    <a:pt x="14" y="115"/>
                  </a:lnTo>
                  <a:lnTo>
                    <a:pt x="3" y="151"/>
                  </a:lnTo>
                  <a:lnTo>
                    <a:pt x="0" y="191"/>
                  </a:lnTo>
                  <a:lnTo>
                    <a:pt x="0" y="191"/>
                  </a:lnTo>
                  <a:lnTo>
                    <a:pt x="3" y="231"/>
                  </a:lnTo>
                  <a:lnTo>
                    <a:pt x="14" y="267"/>
                  </a:lnTo>
                  <a:lnTo>
                    <a:pt x="32" y="299"/>
                  </a:lnTo>
                  <a:lnTo>
                    <a:pt x="57" y="324"/>
                  </a:lnTo>
                  <a:lnTo>
                    <a:pt x="86" y="350"/>
                  </a:lnTo>
                  <a:lnTo>
                    <a:pt x="119" y="368"/>
                  </a:lnTo>
                  <a:lnTo>
                    <a:pt x="155" y="378"/>
                  </a:lnTo>
                  <a:lnTo>
                    <a:pt x="194" y="382"/>
                  </a:lnTo>
                  <a:lnTo>
                    <a:pt x="194" y="382"/>
                  </a:lnTo>
                  <a:lnTo>
                    <a:pt x="226" y="378"/>
                  </a:lnTo>
                  <a:lnTo>
                    <a:pt x="259" y="371"/>
                  </a:lnTo>
                  <a:lnTo>
                    <a:pt x="288" y="357"/>
                  </a:lnTo>
                  <a:lnTo>
                    <a:pt x="317" y="339"/>
                  </a:lnTo>
                  <a:lnTo>
                    <a:pt x="435" y="457"/>
                  </a:lnTo>
                  <a:lnTo>
                    <a:pt x="435" y="457"/>
                  </a:lnTo>
                  <a:lnTo>
                    <a:pt x="439" y="461"/>
                  </a:lnTo>
                  <a:lnTo>
                    <a:pt x="446" y="461"/>
                  </a:lnTo>
                  <a:lnTo>
                    <a:pt x="450" y="461"/>
                  </a:lnTo>
                  <a:lnTo>
                    <a:pt x="457" y="457"/>
                  </a:lnTo>
                  <a:lnTo>
                    <a:pt x="457" y="457"/>
                  </a:lnTo>
                  <a:lnTo>
                    <a:pt x="461" y="450"/>
                  </a:lnTo>
                  <a:lnTo>
                    <a:pt x="461" y="447"/>
                  </a:lnTo>
                  <a:lnTo>
                    <a:pt x="461" y="439"/>
                  </a:lnTo>
                  <a:lnTo>
                    <a:pt x="457" y="436"/>
                  </a:lnTo>
                  <a:close/>
                  <a:moveTo>
                    <a:pt x="194" y="353"/>
                  </a:moveTo>
                  <a:lnTo>
                    <a:pt x="194" y="353"/>
                  </a:lnTo>
                  <a:lnTo>
                    <a:pt x="162" y="350"/>
                  </a:lnTo>
                  <a:lnTo>
                    <a:pt x="129" y="339"/>
                  </a:lnTo>
                  <a:lnTo>
                    <a:pt x="101" y="324"/>
                  </a:lnTo>
                  <a:lnTo>
                    <a:pt x="79" y="306"/>
                  </a:lnTo>
                  <a:lnTo>
                    <a:pt x="57" y="281"/>
                  </a:lnTo>
                  <a:lnTo>
                    <a:pt x="43" y="252"/>
                  </a:lnTo>
                  <a:lnTo>
                    <a:pt x="32" y="223"/>
                  </a:lnTo>
                  <a:lnTo>
                    <a:pt x="28" y="191"/>
                  </a:lnTo>
                  <a:lnTo>
                    <a:pt x="28" y="191"/>
                  </a:lnTo>
                  <a:lnTo>
                    <a:pt x="32" y="158"/>
                  </a:lnTo>
                  <a:lnTo>
                    <a:pt x="43" y="130"/>
                  </a:lnTo>
                  <a:lnTo>
                    <a:pt x="57" y="101"/>
                  </a:lnTo>
                  <a:lnTo>
                    <a:pt x="79" y="76"/>
                  </a:lnTo>
                  <a:lnTo>
                    <a:pt x="101" y="58"/>
                  </a:lnTo>
                  <a:lnTo>
                    <a:pt x="129" y="43"/>
                  </a:lnTo>
                  <a:lnTo>
                    <a:pt x="162" y="32"/>
                  </a:lnTo>
                  <a:lnTo>
                    <a:pt x="194" y="29"/>
                  </a:lnTo>
                  <a:lnTo>
                    <a:pt x="194" y="29"/>
                  </a:lnTo>
                  <a:lnTo>
                    <a:pt x="226" y="32"/>
                  </a:lnTo>
                  <a:lnTo>
                    <a:pt x="259" y="43"/>
                  </a:lnTo>
                  <a:lnTo>
                    <a:pt x="284" y="58"/>
                  </a:lnTo>
                  <a:lnTo>
                    <a:pt x="309" y="76"/>
                  </a:lnTo>
                  <a:lnTo>
                    <a:pt x="331" y="101"/>
                  </a:lnTo>
                  <a:lnTo>
                    <a:pt x="346" y="130"/>
                  </a:lnTo>
                  <a:lnTo>
                    <a:pt x="353" y="158"/>
                  </a:lnTo>
                  <a:lnTo>
                    <a:pt x="356" y="191"/>
                  </a:lnTo>
                  <a:lnTo>
                    <a:pt x="356" y="191"/>
                  </a:lnTo>
                  <a:lnTo>
                    <a:pt x="353" y="223"/>
                  </a:lnTo>
                  <a:lnTo>
                    <a:pt x="346" y="252"/>
                  </a:lnTo>
                  <a:lnTo>
                    <a:pt x="331" y="281"/>
                  </a:lnTo>
                  <a:lnTo>
                    <a:pt x="309" y="306"/>
                  </a:lnTo>
                  <a:lnTo>
                    <a:pt x="284" y="324"/>
                  </a:lnTo>
                  <a:lnTo>
                    <a:pt x="259" y="339"/>
                  </a:lnTo>
                  <a:lnTo>
                    <a:pt x="226" y="350"/>
                  </a:lnTo>
                  <a:lnTo>
                    <a:pt x="194" y="353"/>
                  </a:lnTo>
                  <a:close/>
                </a:path>
              </a:pathLst>
            </a:custGeom>
            <a:grpFill/>
            <a:ln>
              <a:noFill/>
            </a:ln>
            <a:effectLst/>
          </p:spPr>
          <p:txBody>
            <a:bodyPr wrap="none" anchor="ctr"/>
            <a:lstStyle/>
            <a:p>
              <a:endParaRPr lang="en-US"/>
            </a:p>
          </p:txBody>
        </p:sp>
        <p:sp>
          <p:nvSpPr>
            <p:cNvPr id="22" name="Freeform 16">
              <a:extLst>
                <a:ext uri="{FF2B5EF4-FFF2-40B4-BE49-F238E27FC236}">
                  <a16:creationId xmlns:a16="http://schemas.microsoft.com/office/drawing/2014/main" id="{ABA88D61-7F3D-4930-9B08-7D610BE4182B}"/>
                </a:ext>
              </a:extLst>
            </p:cNvPr>
            <p:cNvSpPr>
              <a:spLocks noChangeArrowheads="1"/>
            </p:cNvSpPr>
            <p:nvPr/>
          </p:nvSpPr>
          <p:spPr bwMode="auto">
            <a:xfrm>
              <a:off x="7676854" y="5102971"/>
              <a:ext cx="268453" cy="268453"/>
            </a:xfrm>
            <a:custGeom>
              <a:avLst/>
              <a:gdLst>
                <a:gd name="T0" fmla="*/ 208 w 462"/>
                <a:gd name="T1" fmla="*/ 123 h 462"/>
                <a:gd name="T2" fmla="*/ 204 w 462"/>
                <a:gd name="T3" fmla="*/ 111 h 462"/>
                <a:gd name="T4" fmla="*/ 194 w 462"/>
                <a:gd name="T5" fmla="*/ 108 h 462"/>
                <a:gd name="T6" fmla="*/ 180 w 462"/>
                <a:gd name="T7" fmla="*/ 115 h 462"/>
                <a:gd name="T8" fmla="*/ 122 w 462"/>
                <a:gd name="T9" fmla="*/ 180 h 462"/>
                <a:gd name="T10" fmla="*/ 107 w 462"/>
                <a:gd name="T11" fmla="*/ 184 h 462"/>
                <a:gd name="T12" fmla="*/ 111 w 462"/>
                <a:gd name="T13" fmla="*/ 202 h 462"/>
                <a:gd name="T14" fmla="*/ 180 w 462"/>
                <a:gd name="T15" fmla="*/ 209 h 462"/>
                <a:gd name="T16" fmla="*/ 180 w 462"/>
                <a:gd name="T17" fmla="*/ 270 h 462"/>
                <a:gd name="T18" fmla="*/ 194 w 462"/>
                <a:gd name="T19" fmla="*/ 281 h 462"/>
                <a:gd name="T20" fmla="*/ 204 w 462"/>
                <a:gd name="T21" fmla="*/ 274 h 462"/>
                <a:gd name="T22" fmla="*/ 208 w 462"/>
                <a:gd name="T23" fmla="*/ 209 h 462"/>
                <a:gd name="T24" fmla="*/ 273 w 462"/>
                <a:gd name="T25" fmla="*/ 205 h 462"/>
                <a:gd name="T26" fmla="*/ 280 w 462"/>
                <a:gd name="T27" fmla="*/ 194 h 462"/>
                <a:gd name="T28" fmla="*/ 277 w 462"/>
                <a:gd name="T29" fmla="*/ 184 h 462"/>
                <a:gd name="T30" fmla="*/ 457 w 462"/>
                <a:gd name="T31" fmla="*/ 436 h 462"/>
                <a:gd name="T32" fmla="*/ 360 w 462"/>
                <a:gd name="T33" fmla="*/ 292 h 462"/>
                <a:gd name="T34" fmla="*/ 388 w 462"/>
                <a:gd name="T35" fmla="*/ 191 h 462"/>
                <a:gd name="T36" fmla="*/ 370 w 462"/>
                <a:gd name="T37" fmla="*/ 115 h 462"/>
                <a:gd name="T38" fmla="*/ 302 w 462"/>
                <a:gd name="T39" fmla="*/ 32 h 462"/>
                <a:gd name="T40" fmla="*/ 194 w 462"/>
                <a:gd name="T41" fmla="*/ 0 h 462"/>
                <a:gd name="T42" fmla="*/ 118 w 462"/>
                <a:gd name="T43" fmla="*/ 14 h 462"/>
                <a:gd name="T44" fmla="*/ 32 w 462"/>
                <a:gd name="T45" fmla="*/ 83 h 462"/>
                <a:gd name="T46" fmla="*/ 0 w 462"/>
                <a:gd name="T47" fmla="*/ 191 h 462"/>
                <a:gd name="T48" fmla="*/ 14 w 462"/>
                <a:gd name="T49" fmla="*/ 267 h 462"/>
                <a:gd name="T50" fmla="*/ 86 w 462"/>
                <a:gd name="T51" fmla="*/ 350 h 462"/>
                <a:gd name="T52" fmla="*/ 194 w 462"/>
                <a:gd name="T53" fmla="*/ 382 h 462"/>
                <a:gd name="T54" fmla="*/ 259 w 462"/>
                <a:gd name="T55" fmla="*/ 371 h 462"/>
                <a:gd name="T56" fmla="*/ 435 w 462"/>
                <a:gd name="T57" fmla="*/ 457 h 462"/>
                <a:gd name="T58" fmla="*/ 446 w 462"/>
                <a:gd name="T59" fmla="*/ 461 h 462"/>
                <a:gd name="T60" fmla="*/ 457 w 462"/>
                <a:gd name="T61" fmla="*/ 457 h 462"/>
                <a:gd name="T62" fmla="*/ 461 w 462"/>
                <a:gd name="T63" fmla="*/ 439 h 462"/>
                <a:gd name="T64" fmla="*/ 194 w 462"/>
                <a:gd name="T65" fmla="*/ 353 h 462"/>
                <a:gd name="T66" fmla="*/ 100 w 462"/>
                <a:gd name="T67" fmla="*/ 324 h 462"/>
                <a:gd name="T68" fmla="*/ 42 w 462"/>
                <a:gd name="T69" fmla="*/ 252 h 462"/>
                <a:gd name="T70" fmla="*/ 28 w 462"/>
                <a:gd name="T71" fmla="*/ 191 h 462"/>
                <a:gd name="T72" fmla="*/ 57 w 462"/>
                <a:gd name="T73" fmla="*/ 101 h 462"/>
                <a:gd name="T74" fmla="*/ 129 w 462"/>
                <a:gd name="T75" fmla="*/ 43 h 462"/>
                <a:gd name="T76" fmla="*/ 194 w 462"/>
                <a:gd name="T77" fmla="*/ 29 h 462"/>
                <a:gd name="T78" fmla="*/ 284 w 462"/>
                <a:gd name="T79" fmla="*/ 58 h 462"/>
                <a:gd name="T80" fmla="*/ 345 w 462"/>
                <a:gd name="T81" fmla="*/ 130 h 462"/>
                <a:gd name="T82" fmla="*/ 356 w 462"/>
                <a:gd name="T83" fmla="*/ 191 h 462"/>
                <a:gd name="T84" fmla="*/ 331 w 462"/>
                <a:gd name="T85" fmla="*/ 281 h 462"/>
                <a:gd name="T86" fmla="*/ 259 w 462"/>
                <a:gd name="T87" fmla="*/ 33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66" y="180"/>
                  </a:moveTo>
                  <a:lnTo>
                    <a:pt x="208" y="180"/>
                  </a:lnTo>
                  <a:lnTo>
                    <a:pt x="208" y="123"/>
                  </a:lnTo>
                  <a:lnTo>
                    <a:pt x="208" y="123"/>
                  </a:lnTo>
                  <a:lnTo>
                    <a:pt x="208" y="115"/>
                  </a:lnTo>
                  <a:lnTo>
                    <a:pt x="204" y="111"/>
                  </a:lnTo>
                  <a:lnTo>
                    <a:pt x="201" y="108"/>
                  </a:lnTo>
                  <a:lnTo>
                    <a:pt x="194" y="108"/>
                  </a:lnTo>
                  <a:lnTo>
                    <a:pt x="194" y="108"/>
                  </a:lnTo>
                  <a:lnTo>
                    <a:pt x="190" y="108"/>
                  </a:lnTo>
                  <a:lnTo>
                    <a:pt x="183" y="111"/>
                  </a:lnTo>
                  <a:lnTo>
                    <a:pt x="180" y="115"/>
                  </a:lnTo>
                  <a:lnTo>
                    <a:pt x="180" y="123"/>
                  </a:lnTo>
                  <a:lnTo>
                    <a:pt x="180" y="180"/>
                  </a:lnTo>
                  <a:lnTo>
                    <a:pt x="122" y="180"/>
                  </a:lnTo>
                  <a:lnTo>
                    <a:pt x="122" y="180"/>
                  </a:lnTo>
                  <a:lnTo>
                    <a:pt x="111" y="180"/>
                  </a:lnTo>
                  <a:lnTo>
                    <a:pt x="107" y="184"/>
                  </a:lnTo>
                  <a:lnTo>
                    <a:pt x="107" y="191"/>
                  </a:lnTo>
                  <a:lnTo>
                    <a:pt x="107" y="191"/>
                  </a:lnTo>
                  <a:lnTo>
                    <a:pt x="111" y="202"/>
                  </a:lnTo>
                  <a:lnTo>
                    <a:pt x="118" y="205"/>
                  </a:lnTo>
                  <a:lnTo>
                    <a:pt x="122" y="209"/>
                  </a:lnTo>
                  <a:lnTo>
                    <a:pt x="180" y="209"/>
                  </a:lnTo>
                  <a:lnTo>
                    <a:pt x="180" y="267"/>
                  </a:lnTo>
                  <a:lnTo>
                    <a:pt x="180" y="267"/>
                  </a:lnTo>
                  <a:lnTo>
                    <a:pt x="180" y="270"/>
                  </a:lnTo>
                  <a:lnTo>
                    <a:pt x="183" y="274"/>
                  </a:lnTo>
                  <a:lnTo>
                    <a:pt x="190" y="277"/>
                  </a:lnTo>
                  <a:lnTo>
                    <a:pt x="194" y="281"/>
                  </a:lnTo>
                  <a:lnTo>
                    <a:pt x="194" y="281"/>
                  </a:lnTo>
                  <a:lnTo>
                    <a:pt x="201" y="277"/>
                  </a:lnTo>
                  <a:lnTo>
                    <a:pt x="204" y="274"/>
                  </a:lnTo>
                  <a:lnTo>
                    <a:pt x="208" y="270"/>
                  </a:lnTo>
                  <a:lnTo>
                    <a:pt x="208" y="267"/>
                  </a:lnTo>
                  <a:lnTo>
                    <a:pt x="208" y="209"/>
                  </a:lnTo>
                  <a:lnTo>
                    <a:pt x="266" y="209"/>
                  </a:lnTo>
                  <a:lnTo>
                    <a:pt x="266" y="209"/>
                  </a:lnTo>
                  <a:lnTo>
                    <a:pt x="273" y="205"/>
                  </a:lnTo>
                  <a:lnTo>
                    <a:pt x="277" y="202"/>
                  </a:lnTo>
                  <a:lnTo>
                    <a:pt x="280" y="198"/>
                  </a:lnTo>
                  <a:lnTo>
                    <a:pt x="280" y="194"/>
                  </a:lnTo>
                  <a:lnTo>
                    <a:pt x="280" y="194"/>
                  </a:lnTo>
                  <a:lnTo>
                    <a:pt x="280" y="187"/>
                  </a:lnTo>
                  <a:lnTo>
                    <a:pt x="277" y="184"/>
                  </a:lnTo>
                  <a:lnTo>
                    <a:pt x="273" y="180"/>
                  </a:lnTo>
                  <a:lnTo>
                    <a:pt x="266" y="180"/>
                  </a:lnTo>
                  <a:close/>
                  <a:moveTo>
                    <a:pt x="457" y="436"/>
                  </a:moveTo>
                  <a:lnTo>
                    <a:pt x="338" y="317"/>
                  </a:lnTo>
                  <a:lnTo>
                    <a:pt x="338" y="317"/>
                  </a:lnTo>
                  <a:lnTo>
                    <a:pt x="360" y="292"/>
                  </a:lnTo>
                  <a:lnTo>
                    <a:pt x="374" y="259"/>
                  </a:lnTo>
                  <a:lnTo>
                    <a:pt x="385" y="227"/>
                  </a:lnTo>
                  <a:lnTo>
                    <a:pt x="388" y="191"/>
                  </a:lnTo>
                  <a:lnTo>
                    <a:pt x="388" y="191"/>
                  </a:lnTo>
                  <a:lnTo>
                    <a:pt x="385" y="151"/>
                  </a:lnTo>
                  <a:lnTo>
                    <a:pt x="370" y="115"/>
                  </a:lnTo>
                  <a:lnTo>
                    <a:pt x="352" y="83"/>
                  </a:lnTo>
                  <a:lnTo>
                    <a:pt x="331" y="58"/>
                  </a:lnTo>
                  <a:lnTo>
                    <a:pt x="302" y="32"/>
                  </a:lnTo>
                  <a:lnTo>
                    <a:pt x="269" y="14"/>
                  </a:lnTo>
                  <a:lnTo>
                    <a:pt x="233" y="4"/>
                  </a:lnTo>
                  <a:lnTo>
                    <a:pt x="194" y="0"/>
                  </a:lnTo>
                  <a:lnTo>
                    <a:pt x="194" y="0"/>
                  </a:lnTo>
                  <a:lnTo>
                    <a:pt x="154" y="4"/>
                  </a:lnTo>
                  <a:lnTo>
                    <a:pt x="118" y="14"/>
                  </a:lnTo>
                  <a:lnTo>
                    <a:pt x="86" y="32"/>
                  </a:lnTo>
                  <a:lnTo>
                    <a:pt x="57" y="58"/>
                  </a:lnTo>
                  <a:lnTo>
                    <a:pt x="32" y="83"/>
                  </a:lnTo>
                  <a:lnTo>
                    <a:pt x="14" y="115"/>
                  </a:lnTo>
                  <a:lnTo>
                    <a:pt x="3" y="151"/>
                  </a:lnTo>
                  <a:lnTo>
                    <a:pt x="0" y="191"/>
                  </a:lnTo>
                  <a:lnTo>
                    <a:pt x="0" y="191"/>
                  </a:lnTo>
                  <a:lnTo>
                    <a:pt x="3" y="231"/>
                  </a:lnTo>
                  <a:lnTo>
                    <a:pt x="14" y="267"/>
                  </a:lnTo>
                  <a:lnTo>
                    <a:pt x="32" y="299"/>
                  </a:lnTo>
                  <a:lnTo>
                    <a:pt x="57" y="324"/>
                  </a:lnTo>
                  <a:lnTo>
                    <a:pt x="86" y="350"/>
                  </a:lnTo>
                  <a:lnTo>
                    <a:pt x="118" y="368"/>
                  </a:lnTo>
                  <a:lnTo>
                    <a:pt x="154" y="378"/>
                  </a:lnTo>
                  <a:lnTo>
                    <a:pt x="194" y="382"/>
                  </a:lnTo>
                  <a:lnTo>
                    <a:pt x="194" y="382"/>
                  </a:lnTo>
                  <a:lnTo>
                    <a:pt x="226" y="378"/>
                  </a:lnTo>
                  <a:lnTo>
                    <a:pt x="259" y="371"/>
                  </a:lnTo>
                  <a:lnTo>
                    <a:pt x="287" y="357"/>
                  </a:lnTo>
                  <a:lnTo>
                    <a:pt x="316" y="339"/>
                  </a:lnTo>
                  <a:lnTo>
                    <a:pt x="435" y="457"/>
                  </a:lnTo>
                  <a:lnTo>
                    <a:pt x="435" y="457"/>
                  </a:lnTo>
                  <a:lnTo>
                    <a:pt x="439" y="461"/>
                  </a:lnTo>
                  <a:lnTo>
                    <a:pt x="446" y="461"/>
                  </a:lnTo>
                  <a:lnTo>
                    <a:pt x="449" y="461"/>
                  </a:lnTo>
                  <a:lnTo>
                    <a:pt x="457" y="457"/>
                  </a:lnTo>
                  <a:lnTo>
                    <a:pt x="457" y="457"/>
                  </a:lnTo>
                  <a:lnTo>
                    <a:pt x="461" y="450"/>
                  </a:lnTo>
                  <a:lnTo>
                    <a:pt x="461" y="447"/>
                  </a:lnTo>
                  <a:lnTo>
                    <a:pt x="461" y="439"/>
                  </a:lnTo>
                  <a:lnTo>
                    <a:pt x="457" y="436"/>
                  </a:lnTo>
                  <a:close/>
                  <a:moveTo>
                    <a:pt x="194" y="353"/>
                  </a:moveTo>
                  <a:lnTo>
                    <a:pt x="194" y="353"/>
                  </a:lnTo>
                  <a:lnTo>
                    <a:pt x="162" y="350"/>
                  </a:lnTo>
                  <a:lnTo>
                    <a:pt x="129" y="339"/>
                  </a:lnTo>
                  <a:lnTo>
                    <a:pt x="100" y="324"/>
                  </a:lnTo>
                  <a:lnTo>
                    <a:pt x="79" y="306"/>
                  </a:lnTo>
                  <a:lnTo>
                    <a:pt x="57" y="281"/>
                  </a:lnTo>
                  <a:lnTo>
                    <a:pt x="42" y="252"/>
                  </a:lnTo>
                  <a:lnTo>
                    <a:pt x="32" y="223"/>
                  </a:lnTo>
                  <a:lnTo>
                    <a:pt x="28" y="191"/>
                  </a:lnTo>
                  <a:lnTo>
                    <a:pt x="28" y="191"/>
                  </a:lnTo>
                  <a:lnTo>
                    <a:pt x="32" y="158"/>
                  </a:lnTo>
                  <a:lnTo>
                    <a:pt x="42" y="130"/>
                  </a:lnTo>
                  <a:lnTo>
                    <a:pt x="57" y="101"/>
                  </a:lnTo>
                  <a:lnTo>
                    <a:pt x="79" y="76"/>
                  </a:lnTo>
                  <a:lnTo>
                    <a:pt x="100" y="58"/>
                  </a:lnTo>
                  <a:lnTo>
                    <a:pt x="129" y="43"/>
                  </a:lnTo>
                  <a:lnTo>
                    <a:pt x="162" y="32"/>
                  </a:lnTo>
                  <a:lnTo>
                    <a:pt x="194" y="29"/>
                  </a:lnTo>
                  <a:lnTo>
                    <a:pt x="194" y="29"/>
                  </a:lnTo>
                  <a:lnTo>
                    <a:pt x="226" y="32"/>
                  </a:lnTo>
                  <a:lnTo>
                    <a:pt x="259" y="43"/>
                  </a:lnTo>
                  <a:lnTo>
                    <a:pt x="284" y="58"/>
                  </a:lnTo>
                  <a:lnTo>
                    <a:pt x="309" y="76"/>
                  </a:lnTo>
                  <a:lnTo>
                    <a:pt x="331" y="101"/>
                  </a:lnTo>
                  <a:lnTo>
                    <a:pt x="345" y="130"/>
                  </a:lnTo>
                  <a:lnTo>
                    <a:pt x="352" y="158"/>
                  </a:lnTo>
                  <a:lnTo>
                    <a:pt x="356" y="191"/>
                  </a:lnTo>
                  <a:lnTo>
                    <a:pt x="356" y="191"/>
                  </a:lnTo>
                  <a:lnTo>
                    <a:pt x="352" y="223"/>
                  </a:lnTo>
                  <a:lnTo>
                    <a:pt x="345" y="252"/>
                  </a:lnTo>
                  <a:lnTo>
                    <a:pt x="331" y="281"/>
                  </a:lnTo>
                  <a:lnTo>
                    <a:pt x="309" y="306"/>
                  </a:lnTo>
                  <a:lnTo>
                    <a:pt x="284" y="324"/>
                  </a:lnTo>
                  <a:lnTo>
                    <a:pt x="259" y="339"/>
                  </a:lnTo>
                  <a:lnTo>
                    <a:pt x="226" y="350"/>
                  </a:lnTo>
                  <a:lnTo>
                    <a:pt x="194" y="353"/>
                  </a:lnTo>
                  <a:close/>
                </a:path>
              </a:pathLst>
            </a:custGeom>
            <a:grpFill/>
            <a:ln>
              <a:noFill/>
            </a:ln>
            <a:effectLst/>
          </p:spPr>
          <p:txBody>
            <a:bodyPr wrap="none" anchor="ctr"/>
            <a:lstStyle/>
            <a:p>
              <a:endParaRPr lang="en-US"/>
            </a:p>
          </p:txBody>
        </p:sp>
        <p:sp>
          <p:nvSpPr>
            <p:cNvPr id="23" name="Freeform 17">
              <a:extLst>
                <a:ext uri="{FF2B5EF4-FFF2-40B4-BE49-F238E27FC236}">
                  <a16:creationId xmlns:a16="http://schemas.microsoft.com/office/drawing/2014/main" id="{7BBDD53E-EC12-42FF-8943-1DABF867810D}"/>
                </a:ext>
              </a:extLst>
            </p:cNvPr>
            <p:cNvSpPr>
              <a:spLocks noChangeArrowheads="1"/>
            </p:cNvSpPr>
            <p:nvPr/>
          </p:nvSpPr>
          <p:spPr bwMode="auto">
            <a:xfrm>
              <a:off x="7242216" y="5102971"/>
              <a:ext cx="268453" cy="268453"/>
            </a:xfrm>
            <a:custGeom>
              <a:avLst/>
              <a:gdLst>
                <a:gd name="T0" fmla="*/ 339 w 462"/>
                <a:gd name="T1" fmla="*/ 317 h 462"/>
                <a:gd name="T2" fmla="*/ 360 w 462"/>
                <a:gd name="T3" fmla="*/ 292 h 462"/>
                <a:gd name="T4" fmla="*/ 385 w 462"/>
                <a:gd name="T5" fmla="*/ 227 h 462"/>
                <a:gd name="T6" fmla="*/ 389 w 462"/>
                <a:gd name="T7" fmla="*/ 191 h 462"/>
                <a:gd name="T8" fmla="*/ 371 w 462"/>
                <a:gd name="T9" fmla="*/ 115 h 462"/>
                <a:gd name="T10" fmla="*/ 331 w 462"/>
                <a:gd name="T11" fmla="*/ 58 h 462"/>
                <a:gd name="T12" fmla="*/ 270 w 462"/>
                <a:gd name="T13" fmla="*/ 14 h 462"/>
                <a:gd name="T14" fmla="*/ 195 w 462"/>
                <a:gd name="T15" fmla="*/ 0 h 462"/>
                <a:gd name="T16" fmla="*/ 155 w 462"/>
                <a:gd name="T17" fmla="*/ 4 h 462"/>
                <a:gd name="T18" fmla="*/ 86 w 462"/>
                <a:gd name="T19" fmla="*/ 32 h 462"/>
                <a:gd name="T20" fmla="*/ 32 w 462"/>
                <a:gd name="T21" fmla="*/ 83 h 462"/>
                <a:gd name="T22" fmla="*/ 3 w 462"/>
                <a:gd name="T23" fmla="*/ 151 h 462"/>
                <a:gd name="T24" fmla="*/ 0 w 462"/>
                <a:gd name="T25" fmla="*/ 191 h 462"/>
                <a:gd name="T26" fmla="*/ 15 w 462"/>
                <a:gd name="T27" fmla="*/ 267 h 462"/>
                <a:gd name="T28" fmla="*/ 58 w 462"/>
                <a:gd name="T29" fmla="*/ 324 h 462"/>
                <a:gd name="T30" fmla="*/ 119 w 462"/>
                <a:gd name="T31" fmla="*/ 368 h 462"/>
                <a:gd name="T32" fmla="*/ 195 w 462"/>
                <a:gd name="T33" fmla="*/ 382 h 462"/>
                <a:gd name="T34" fmla="*/ 227 w 462"/>
                <a:gd name="T35" fmla="*/ 378 h 462"/>
                <a:gd name="T36" fmla="*/ 288 w 462"/>
                <a:gd name="T37" fmla="*/ 357 h 462"/>
                <a:gd name="T38" fmla="*/ 436 w 462"/>
                <a:gd name="T39" fmla="*/ 457 h 462"/>
                <a:gd name="T40" fmla="*/ 440 w 462"/>
                <a:gd name="T41" fmla="*/ 461 h 462"/>
                <a:gd name="T42" fmla="*/ 450 w 462"/>
                <a:gd name="T43" fmla="*/ 461 h 462"/>
                <a:gd name="T44" fmla="*/ 458 w 462"/>
                <a:gd name="T45" fmla="*/ 457 h 462"/>
                <a:gd name="T46" fmla="*/ 461 w 462"/>
                <a:gd name="T47" fmla="*/ 447 h 462"/>
                <a:gd name="T48" fmla="*/ 458 w 462"/>
                <a:gd name="T49" fmla="*/ 436 h 462"/>
                <a:gd name="T50" fmla="*/ 195 w 462"/>
                <a:gd name="T51" fmla="*/ 353 h 462"/>
                <a:gd name="T52" fmla="*/ 130 w 462"/>
                <a:gd name="T53" fmla="*/ 339 h 462"/>
                <a:gd name="T54" fmla="*/ 79 w 462"/>
                <a:gd name="T55" fmla="*/ 306 h 462"/>
                <a:gd name="T56" fmla="*/ 43 w 462"/>
                <a:gd name="T57" fmla="*/ 252 h 462"/>
                <a:gd name="T58" fmla="*/ 29 w 462"/>
                <a:gd name="T59" fmla="*/ 191 h 462"/>
                <a:gd name="T60" fmla="*/ 32 w 462"/>
                <a:gd name="T61" fmla="*/ 158 h 462"/>
                <a:gd name="T62" fmla="*/ 58 w 462"/>
                <a:gd name="T63" fmla="*/ 101 h 462"/>
                <a:gd name="T64" fmla="*/ 101 w 462"/>
                <a:gd name="T65" fmla="*/ 58 h 462"/>
                <a:gd name="T66" fmla="*/ 162 w 462"/>
                <a:gd name="T67" fmla="*/ 32 h 462"/>
                <a:gd name="T68" fmla="*/ 195 w 462"/>
                <a:gd name="T69" fmla="*/ 29 h 462"/>
                <a:gd name="T70" fmla="*/ 260 w 462"/>
                <a:gd name="T71" fmla="*/ 43 h 462"/>
                <a:gd name="T72" fmla="*/ 310 w 462"/>
                <a:gd name="T73" fmla="*/ 76 h 462"/>
                <a:gd name="T74" fmla="*/ 346 w 462"/>
                <a:gd name="T75" fmla="*/ 130 h 462"/>
                <a:gd name="T76" fmla="*/ 357 w 462"/>
                <a:gd name="T77" fmla="*/ 191 h 462"/>
                <a:gd name="T78" fmla="*/ 353 w 462"/>
                <a:gd name="T79" fmla="*/ 223 h 462"/>
                <a:gd name="T80" fmla="*/ 331 w 462"/>
                <a:gd name="T81" fmla="*/ 281 h 462"/>
                <a:gd name="T82" fmla="*/ 284 w 462"/>
                <a:gd name="T83" fmla="*/ 324 h 462"/>
                <a:gd name="T84" fmla="*/ 227 w 462"/>
                <a:gd name="T85" fmla="*/ 3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458" y="436"/>
                  </a:moveTo>
                  <a:lnTo>
                    <a:pt x="339" y="317"/>
                  </a:lnTo>
                  <a:lnTo>
                    <a:pt x="339" y="317"/>
                  </a:lnTo>
                  <a:lnTo>
                    <a:pt x="360" y="292"/>
                  </a:lnTo>
                  <a:lnTo>
                    <a:pt x="375" y="259"/>
                  </a:lnTo>
                  <a:lnTo>
                    <a:pt x="385" y="227"/>
                  </a:lnTo>
                  <a:lnTo>
                    <a:pt x="389" y="191"/>
                  </a:lnTo>
                  <a:lnTo>
                    <a:pt x="389" y="191"/>
                  </a:lnTo>
                  <a:lnTo>
                    <a:pt x="385" y="151"/>
                  </a:lnTo>
                  <a:lnTo>
                    <a:pt x="371" y="115"/>
                  </a:lnTo>
                  <a:lnTo>
                    <a:pt x="353" y="83"/>
                  </a:lnTo>
                  <a:lnTo>
                    <a:pt x="331" y="58"/>
                  </a:lnTo>
                  <a:lnTo>
                    <a:pt x="303" y="32"/>
                  </a:lnTo>
                  <a:lnTo>
                    <a:pt x="270" y="14"/>
                  </a:lnTo>
                  <a:lnTo>
                    <a:pt x="234" y="4"/>
                  </a:lnTo>
                  <a:lnTo>
                    <a:pt x="195" y="0"/>
                  </a:lnTo>
                  <a:lnTo>
                    <a:pt x="195" y="0"/>
                  </a:lnTo>
                  <a:lnTo>
                    <a:pt x="155" y="4"/>
                  </a:lnTo>
                  <a:lnTo>
                    <a:pt x="119" y="14"/>
                  </a:lnTo>
                  <a:lnTo>
                    <a:pt x="86" y="32"/>
                  </a:lnTo>
                  <a:lnTo>
                    <a:pt x="58" y="58"/>
                  </a:lnTo>
                  <a:lnTo>
                    <a:pt x="32" y="83"/>
                  </a:lnTo>
                  <a:lnTo>
                    <a:pt x="15" y="115"/>
                  </a:lnTo>
                  <a:lnTo>
                    <a:pt x="3" y="151"/>
                  </a:lnTo>
                  <a:lnTo>
                    <a:pt x="0" y="191"/>
                  </a:lnTo>
                  <a:lnTo>
                    <a:pt x="0" y="191"/>
                  </a:lnTo>
                  <a:lnTo>
                    <a:pt x="3" y="231"/>
                  </a:lnTo>
                  <a:lnTo>
                    <a:pt x="15" y="267"/>
                  </a:lnTo>
                  <a:lnTo>
                    <a:pt x="32" y="299"/>
                  </a:lnTo>
                  <a:lnTo>
                    <a:pt x="58" y="324"/>
                  </a:lnTo>
                  <a:lnTo>
                    <a:pt x="86" y="350"/>
                  </a:lnTo>
                  <a:lnTo>
                    <a:pt x="119" y="368"/>
                  </a:lnTo>
                  <a:lnTo>
                    <a:pt x="155" y="378"/>
                  </a:lnTo>
                  <a:lnTo>
                    <a:pt x="195" y="382"/>
                  </a:lnTo>
                  <a:lnTo>
                    <a:pt x="195" y="382"/>
                  </a:lnTo>
                  <a:lnTo>
                    <a:pt x="227" y="378"/>
                  </a:lnTo>
                  <a:lnTo>
                    <a:pt x="260" y="371"/>
                  </a:lnTo>
                  <a:lnTo>
                    <a:pt x="288" y="357"/>
                  </a:lnTo>
                  <a:lnTo>
                    <a:pt x="317" y="339"/>
                  </a:lnTo>
                  <a:lnTo>
                    <a:pt x="436" y="457"/>
                  </a:lnTo>
                  <a:lnTo>
                    <a:pt x="436" y="457"/>
                  </a:lnTo>
                  <a:lnTo>
                    <a:pt x="440" y="461"/>
                  </a:lnTo>
                  <a:lnTo>
                    <a:pt x="447" y="461"/>
                  </a:lnTo>
                  <a:lnTo>
                    <a:pt x="450" y="461"/>
                  </a:lnTo>
                  <a:lnTo>
                    <a:pt x="458" y="457"/>
                  </a:lnTo>
                  <a:lnTo>
                    <a:pt x="458" y="457"/>
                  </a:lnTo>
                  <a:lnTo>
                    <a:pt x="461" y="450"/>
                  </a:lnTo>
                  <a:lnTo>
                    <a:pt x="461" y="447"/>
                  </a:lnTo>
                  <a:lnTo>
                    <a:pt x="461" y="439"/>
                  </a:lnTo>
                  <a:lnTo>
                    <a:pt x="458" y="436"/>
                  </a:lnTo>
                  <a:close/>
                  <a:moveTo>
                    <a:pt x="195" y="353"/>
                  </a:moveTo>
                  <a:lnTo>
                    <a:pt x="195" y="353"/>
                  </a:lnTo>
                  <a:lnTo>
                    <a:pt x="162" y="350"/>
                  </a:lnTo>
                  <a:lnTo>
                    <a:pt x="130" y="339"/>
                  </a:lnTo>
                  <a:lnTo>
                    <a:pt x="101" y="324"/>
                  </a:lnTo>
                  <a:lnTo>
                    <a:pt x="79" y="306"/>
                  </a:lnTo>
                  <a:lnTo>
                    <a:pt x="58" y="281"/>
                  </a:lnTo>
                  <a:lnTo>
                    <a:pt x="43" y="252"/>
                  </a:lnTo>
                  <a:lnTo>
                    <a:pt x="32" y="223"/>
                  </a:lnTo>
                  <a:lnTo>
                    <a:pt x="29" y="191"/>
                  </a:lnTo>
                  <a:lnTo>
                    <a:pt x="29" y="191"/>
                  </a:lnTo>
                  <a:lnTo>
                    <a:pt x="32" y="158"/>
                  </a:lnTo>
                  <a:lnTo>
                    <a:pt x="43" y="130"/>
                  </a:lnTo>
                  <a:lnTo>
                    <a:pt x="58" y="101"/>
                  </a:lnTo>
                  <a:lnTo>
                    <a:pt x="79" y="76"/>
                  </a:lnTo>
                  <a:lnTo>
                    <a:pt x="101" y="58"/>
                  </a:lnTo>
                  <a:lnTo>
                    <a:pt x="130" y="43"/>
                  </a:lnTo>
                  <a:lnTo>
                    <a:pt x="162" y="32"/>
                  </a:lnTo>
                  <a:lnTo>
                    <a:pt x="195" y="29"/>
                  </a:lnTo>
                  <a:lnTo>
                    <a:pt x="195" y="29"/>
                  </a:lnTo>
                  <a:lnTo>
                    <a:pt x="227" y="32"/>
                  </a:lnTo>
                  <a:lnTo>
                    <a:pt x="260" y="43"/>
                  </a:lnTo>
                  <a:lnTo>
                    <a:pt x="284" y="58"/>
                  </a:lnTo>
                  <a:lnTo>
                    <a:pt x="310" y="76"/>
                  </a:lnTo>
                  <a:lnTo>
                    <a:pt x="331" y="101"/>
                  </a:lnTo>
                  <a:lnTo>
                    <a:pt x="346" y="130"/>
                  </a:lnTo>
                  <a:lnTo>
                    <a:pt x="353" y="158"/>
                  </a:lnTo>
                  <a:lnTo>
                    <a:pt x="357" y="191"/>
                  </a:lnTo>
                  <a:lnTo>
                    <a:pt x="357" y="191"/>
                  </a:lnTo>
                  <a:lnTo>
                    <a:pt x="353" y="223"/>
                  </a:lnTo>
                  <a:lnTo>
                    <a:pt x="346" y="252"/>
                  </a:lnTo>
                  <a:lnTo>
                    <a:pt x="331" y="281"/>
                  </a:lnTo>
                  <a:lnTo>
                    <a:pt x="310" y="306"/>
                  </a:lnTo>
                  <a:lnTo>
                    <a:pt x="284" y="324"/>
                  </a:lnTo>
                  <a:lnTo>
                    <a:pt x="260" y="339"/>
                  </a:lnTo>
                  <a:lnTo>
                    <a:pt x="227" y="350"/>
                  </a:lnTo>
                  <a:lnTo>
                    <a:pt x="195" y="353"/>
                  </a:lnTo>
                  <a:close/>
                </a:path>
              </a:pathLst>
            </a:custGeom>
            <a:grpFill/>
            <a:ln>
              <a:noFill/>
            </a:ln>
            <a:effectLst/>
          </p:spPr>
          <p:txBody>
            <a:bodyPr wrap="none" anchor="ctr"/>
            <a:lstStyle/>
            <a:p>
              <a:endParaRPr lang="en-US"/>
            </a:p>
          </p:txBody>
        </p:sp>
        <p:sp>
          <p:nvSpPr>
            <p:cNvPr id="24" name="Freeform 18">
              <a:extLst>
                <a:ext uri="{FF2B5EF4-FFF2-40B4-BE49-F238E27FC236}">
                  <a16:creationId xmlns:a16="http://schemas.microsoft.com/office/drawing/2014/main" id="{95FC1456-13A3-492F-8911-775BC8E30E9D}"/>
                </a:ext>
              </a:extLst>
            </p:cNvPr>
            <p:cNvSpPr>
              <a:spLocks noChangeArrowheads="1"/>
            </p:cNvSpPr>
            <p:nvPr/>
          </p:nvSpPr>
          <p:spPr bwMode="auto">
            <a:xfrm>
              <a:off x="6807581" y="5102971"/>
              <a:ext cx="268453" cy="268453"/>
            </a:xfrm>
            <a:custGeom>
              <a:avLst/>
              <a:gdLst>
                <a:gd name="T0" fmla="*/ 158 w 462"/>
                <a:gd name="T1" fmla="*/ 173 h 462"/>
                <a:gd name="T2" fmla="*/ 173 w 462"/>
                <a:gd name="T3" fmla="*/ 166 h 462"/>
                <a:gd name="T4" fmla="*/ 173 w 462"/>
                <a:gd name="T5" fmla="*/ 151 h 462"/>
                <a:gd name="T6" fmla="*/ 158 w 462"/>
                <a:gd name="T7" fmla="*/ 144 h 462"/>
                <a:gd name="T8" fmla="*/ 61 w 462"/>
                <a:gd name="T9" fmla="*/ 119 h 462"/>
                <a:gd name="T10" fmla="*/ 122 w 462"/>
                <a:gd name="T11" fmla="*/ 61 h 462"/>
                <a:gd name="T12" fmla="*/ 201 w 462"/>
                <a:gd name="T13" fmla="*/ 32 h 462"/>
                <a:gd name="T14" fmla="*/ 266 w 462"/>
                <a:gd name="T15" fmla="*/ 32 h 462"/>
                <a:gd name="T16" fmla="*/ 363 w 462"/>
                <a:gd name="T17" fmla="*/ 79 h 462"/>
                <a:gd name="T18" fmla="*/ 421 w 462"/>
                <a:gd name="T19" fmla="*/ 166 h 462"/>
                <a:gd name="T20" fmla="*/ 457 w 462"/>
                <a:gd name="T21" fmla="*/ 202 h 462"/>
                <a:gd name="T22" fmla="*/ 410 w 462"/>
                <a:gd name="T23" fmla="*/ 87 h 462"/>
                <a:gd name="T24" fmla="*/ 313 w 462"/>
                <a:gd name="T25" fmla="*/ 14 h 462"/>
                <a:gd name="T26" fmla="*/ 230 w 462"/>
                <a:gd name="T27" fmla="*/ 0 h 462"/>
                <a:gd name="T28" fmla="*/ 140 w 462"/>
                <a:gd name="T29" fmla="*/ 18 h 462"/>
                <a:gd name="T30" fmla="*/ 64 w 462"/>
                <a:gd name="T31" fmla="*/ 72 h 462"/>
                <a:gd name="T32" fmla="*/ 29 w 462"/>
                <a:gd name="T33" fmla="*/ 14 h 462"/>
                <a:gd name="T34" fmla="*/ 25 w 462"/>
                <a:gd name="T35" fmla="*/ 4 h 462"/>
                <a:gd name="T36" fmla="*/ 14 w 462"/>
                <a:gd name="T37" fmla="*/ 0 h 462"/>
                <a:gd name="T38" fmla="*/ 0 w 462"/>
                <a:gd name="T39" fmla="*/ 7 h 462"/>
                <a:gd name="T40" fmla="*/ 0 w 462"/>
                <a:gd name="T41" fmla="*/ 158 h 462"/>
                <a:gd name="T42" fmla="*/ 14 w 462"/>
                <a:gd name="T43" fmla="*/ 173 h 462"/>
                <a:gd name="T44" fmla="*/ 302 w 462"/>
                <a:gd name="T45" fmla="*/ 288 h 462"/>
                <a:gd name="T46" fmla="*/ 288 w 462"/>
                <a:gd name="T47" fmla="*/ 295 h 462"/>
                <a:gd name="T48" fmla="*/ 288 w 462"/>
                <a:gd name="T49" fmla="*/ 310 h 462"/>
                <a:gd name="T50" fmla="*/ 302 w 462"/>
                <a:gd name="T51" fmla="*/ 317 h 462"/>
                <a:gd name="T52" fmla="*/ 400 w 462"/>
                <a:gd name="T53" fmla="*/ 342 h 462"/>
                <a:gd name="T54" fmla="*/ 338 w 462"/>
                <a:gd name="T55" fmla="*/ 400 h 462"/>
                <a:gd name="T56" fmla="*/ 259 w 462"/>
                <a:gd name="T57" fmla="*/ 429 h 462"/>
                <a:gd name="T58" fmla="*/ 194 w 462"/>
                <a:gd name="T59" fmla="*/ 429 h 462"/>
                <a:gd name="T60" fmla="*/ 97 w 462"/>
                <a:gd name="T61" fmla="*/ 382 h 462"/>
                <a:gd name="T62" fmla="*/ 39 w 462"/>
                <a:gd name="T63" fmla="*/ 295 h 462"/>
                <a:gd name="T64" fmla="*/ 3 w 462"/>
                <a:gd name="T65" fmla="*/ 259 h 462"/>
                <a:gd name="T66" fmla="*/ 50 w 462"/>
                <a:gd name="T67" fmla="*/ 374 h 462"/>
                <a:gd name="T68" fmla="*/ 147 w 462"/>
                <a:gd name="T69" fmla="*/ 447 h 462"/>
                <a:gd name="T70" fmla="*/ 230 w 462"/>
                <a:gd name="T71" fmla="*/ 461 h 462"/>
                <a:gd name="T72" fmla="*/ 320 w 462"/>
                <a:gd name="T73" fmla="*/ 443 h 462"/>
                <a:gd name="T74" fmla="*/ 396 w 462"/>
                <a:gd name="T75" fmla="*/ 389 h 462"/>
                <a:gd name="T76" fmla="*/ 432 w 462"/>
                <a:gd name="T77" fmla="*/ 447 h 462"/>
                <a:gd name="T78" fmla="*/ 436 w 462"/>
                <a:gd name="T79" fmla="*/ 457 h 462"/>
                <a:gd name="T80" fmla="*/ 446 w 462"/>
                <a:gd name="T81" fmla="*/ 461 h 462"/>
                <a:gd name="T82" fmla="*/ 461 w 462"/>
                <a:gd name="T83" fmla="*/ 454 h 462"/>
                <a:gd name="T84" fmla="*/ 461 w 462"/>
                <a:gd name="T85" fmla="*/ 303 h 462"/>
                <a:gd name="T86" fmla="*/ 446 w 462"/>
                <a:gd name="T87" fmla="*/ 28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14" y="173"/>
                  </a:moveTo>
                  <a:lnTo>
                    <a:pt x="158" y="173"/>
                  </a:lnTo>
                  <a:lnTo>
                    <a:pt x="158" y="173"/>
                  </a:lnTo>
                  <a:lnTo>
                    <a:pt x="165" y="173"/>
                  </a:lnTo>
                  <a:lnTo>
                    <a:pt x="169" y="169"/>
                  </a:lnTo>
                  <a:lnTo>
                    <a:pt x="173" y="166"/>
                  </a:lnTo>
                  <a:lnTo>
                    <a:pt x="173" y="158"/>
                  </a:lnTo>
                  <a:lnTo>
                    <a:pt x="173" y="158"/>
                  </a:lnTo>
                  <a:lnTo>
                    <a:pt x="173" y="151"/>
                  </a:lnTo>
                  <a:lnTo>
                    <a:pt x="169" y="148"/>
                  </a:lnTo>
                  <a:lnTo>
                    <a:pt x="165" y="144"/>
                  </a:lnTo>
                  <a:lnTo>
                    <a:pt x="158" y="144"/>
                  </a:lnTo>
                  <a:lnTo>
                    <a:pt x="46" y="144"/>
                  </a:lnTo>
                  <a:lnTo>
                    <a:pt x="46" y="144"/>
                  </a:lnTo>
                  <a:lnTo>
                    <a:pt x="61" y="119"/>
                  </a:lnTo>
                  <a:lnTo>
                    <a:pt x="79" y="97"/>
                  </a:lnTo>
                  <a:lnTo>
                    <a:pt x="97" y="79"/>
                  </a:lnTo>
                  <a:lnTo>
                    <a:pt x="122" y="61"/>
                  </a:lnTo>
                  <a:lnTo>
                    <a:pt x="147" y="47"/>
                  </a:lnTo>
                  <a:lnTo>
                    <a:pt x="173" y="36"/>
                  </a:lnTo>
                  <a:lnTo>
                    <a:pt x="201" y="32"/>
                  </a:lnTo>
                  <a:lnTo>
                    <a:pt x="230" y="29"/>
                  </a:lnTo>
                  <a:lnTo>
                    <a:pt x="230" y="29"/>
                  </a:lnTo>
                  <a:lnTo>
                    <a:pt x="266" y="32"/>
                  </a:lnTo>
                  <a:lnTo>
                    <a:pt x="302" y="43"/>
                  </a:lnTo>
                  <a:lnTo>
                    <a:pt x="335" y="58"/>
                  </a:lnTo>
                  <a:lnTo>
                    <a:pt x="363" y="79"/>
                  </a:lnTo>
                  <a:lnTo>
                    <a:pt x="389" y="105"/>
                  </a:lnTo>
                  <a:lnTo>
                    <a:pt x="407" y="133"/>
                  </a:lnTo>
                  <a:lnTo>
                    <a:pt x="421" y="166"/>
                  </a:lnTo>
                  <a:lnTo>
                    <a:pt x="428" y="202"/>
                  </a:lnTo>
                  <a:lnTo>
                    <a:pt x="457" y="202"/>
                  </a:lnTo>
                  <a:lnTo>
                    <a:pt x="457" y="202"/>
                  </a:lnTo>
                  <a:lnTo>
                    <a:pt x="450" y="162"/>
                  </a:lnTo>
                  <a:lnTo>
                    <a:pt x="432" y="123"/>
                  </a:lnTo>
                  <a:lnTo>
                    <a:pt x="410" y="87"/>
                  </a:lnTo>
                  <a:lnTo>
                    <a:pt x="382" y="58"/>
                  </a:lnTo>
                  <a:lnTo>
                    <a:pt x="349" y="32"/>
                  </a:lnTo>
                  <a:lnTo>
                    <a:pt x="313" y="14"/>
                  </a:lnTo>
                  <a:lnTo>
                    <a:pt x="274" y="4"/>
                  </a:lnTo>
                  <a:lnTo>
                    <a:pt x="230" y="0"/>
                  </a:lnTo>
                  <a:lnTo>
                    <a:pt x="230" y="0"/>
                  </a:lnTo>
                  <a:lnTo>
                    <a:pt x="198" y="4"/>
                  </a:lnTo>
                  <a:lnTo>
                    <a:pt x="169" y="7"/>
                  </a:lnTo>
                  <a:lnTo>
                    <a:pt x="140" y="18"/>
                  </a:lnTo>
                  <a:lnTo>
                    <a:pt x="111" y="32"/>
                  </a:lnTo>
                  <a:lnTo>
                    <a:pt x="86" y="50"/>
                  </a:lnTo>
                  <a:lnTo>
                    <a:pt x="64" y="72"/>
                  </a:lnTo>
                  <a:lnTo>
                    <a:pt x="46" y="94"/>
                  </a:lnTo>
                  <a:lnTo>
                    <a:pt x="29" y="119"/>
                  </a:lnTo>
                  <a:lnTo>
                    <a:pt x="29" y="14"/>
                  </a:lnTo>
                  <a:lnTo>
                    <a:pt x="29" y="14"/>
                  </a:lnTo>
                  <a:lnTo>
                    <a:pt x="29" y="7"/>
                  </a:lnTo>
                  <a:lnTo>
                    <a:pt x="25" y="4"/>
                  </a:lnTo>
                  <a:lnTo>
                    <a:pt x="21" y="0"/>
                  </a:lnTo>
                  <a:lnTo>
                    <a:pt x="14" y="0"/>
                  </a:lnTo>
                  <a:lnTo>
                    <a:pt x="14" y="0"/>
                  </a:lnTo>
                  <a:lnTo>
                    <a:pt x="7" y="0"/>
                  </a:lnTo>
                  <a:lnTo>
                    <a:pt x="3" y="4"/>
                  </a:lnTo>
                  <a:lnTo>
                    <a:pt x="0" y="7"/>
                  </a:lnTo>
                  <a:lnTo>
                    <a:pt x="0" y="14"/>
                  </a:lnTo>
                  <a:lnTo>
                    <a:pt x="0" y="158"/>
                  </a:lnTo>
                  <a:lnTo>
                    <a:pt x="0" y="158"/>
                  </a:lnTo>
                  <a:lnTo>
                    <a:pt x="3" y="166"/>
                  </a:lnTo>
                  <a:lnTo>
                    <a:pt x="7" y="169"/>
                  </a:lnTo>
                  <a:lnTo>
                    <a:pt x="14" y="173"/>
                  </a:lnTo>
                  <a:close/>
                  <a:moveTo>
                    <a:pt x="446" y="288"/>
                  </a:moveTo>
                  <a:lnTo>
                    <a:pt x="302" y="288"/>
                  </a:lnTo>
                  <a:lnTo>
                    <a:pt x="302" y="288"/>
                  </a:lnTo>
                  <a:lnTo>
                    <a:pt x="295" y="288"/>
                  </a:lnTo>
                  <a:lnTo>
                    <a:pt x="291" y="292"/>
                  </a:lnTo>
                  <a:lnTo>
                    <a:pt x="288" y="295"/>
                  </a:lnTo>
                  <a:lnTo>
                    <a:pt x="288" y="303"/>
                  </a:lnTo>
                  <a:lnTo>
                    <a:pt x="288" y="303"/>
                  </a:lnTo>
                  <a:lnTo>
                    <a:pt x="288" y="310"/>
                  </a:lnTo>
                  <a:lnTo>
                    <a:pt x="291" y="313"/>
                  </a:lnTo>
                  <a:lnTo>
                    <a:pt x="295" y="317"/>
                  </a:lnTo>
                  <a:lnTo>
                    <a:pt x="302" y="317"/>
                  </a:lnTo>
                  <a:lnTo>
                    <a:pt x="414" y="317"/>
                  </a:lnTo>
                  <a:lnTo>
                    <a:pt x="414" y="317"/>
                  </a:lnTo>
                  <a:lnTo>
                    <a:pt x="400" y="342"/>
                  </a:lnTo>
                  <a:lnTo>
                    <a:pt x="382" y="364"/>
                  </a:lnTo>
                  <a:lnTo>
                    <a:pt x="360" y="382"/>
                  </a:lnTo>
                  <a:lnTo>
                    <a:pt x="338" y="400"/>
                  </a:lnTo>
                  <a:lnTo>
                    <a:pt x="313" y="414"/>
                  </a:lnTo>
                  <a:lnTo>
                    <a:pt x="288" y="425"/>
                  </a:lnTo>
                  <a:lnTo>
                    <a:pt x="259" y="429"/>
                  </a:lnTo>
                  <a:lnTo>
                    <a:pt x="230" y="432"/>
                  </a:lnTo>
                  <a:lnTo>
                    <a:pt x="230" y="432"/>
                  </a:lnTo>
                  <a:lnTo>
                    <a:pt x="194" y="429"/>
                  </a:lnTo>
                  <a:lnTo>
                    <a:pt x="158" y="418"/>
                  </a:lnTo>
                  <a:lnTo>
                    <a:pt x="126" y="403"/>
                  </a:lnTo>
                  <a:lnTo>
                    <a:pt x="97" y="382"/>
                  </a:lnTo>
                  <a:lnTo>
                    <a:pt x="72" y="357"/>
                  </a:lnTo>
                  <a:lnTo>
                    <a:pt x="54" y="328"/>
                  </a:lnTo>
                  <a:lnTo>
                    <a:pt x="39" y="295"/>
                  </a:lnTo>
                  <a:lnTo>
                    <a:pt x="32" y="259"/>
                  </a:lnTo>
                  <a:lnTo>
                    <a:pt x="3" y="259"/>
                  </a:lnTo>
                  <a:lnTo>
                    <a:pt x="3" y="259"/>
                  </a:lnTo>
                  <a:lnTo>
                    <a:pt x="11" y="299"/>
                  </a:lnTo>
                  <a:lnTo>
                    <a:pt x="29" y="339"/>
                  </a:lnTo>
                  <a:lnTo>
                    <a:pt x="50" y="374"/>
                  </a:lnTo>
                  <a:lnTo>
                    <a:pt x="79" y="403"/>
                  </a:lnTo>
                  <a:lnTo>
                    <a:pt x="111" y="429"/>
                  </a:lnTo>
                  <a:lnTo>
                    <a:pt x="147" y="447"/>
                  </a:lnTo>
                  <a:lnTo>
                    <a:pt x="187" y="457"/>
                  </a:lnTo>
                  <a:lnTo>
                    <a:pt x="230" y="461"/>
                  </a:lnTo>
                  <a:lnTo>
                    <a:pt x="230" y="461"/>
                  </a:lnTo>
                  <a:lnTo>
                    <a:pt x="262" y="457"/>
                  </a:lnTo>
                  <a:lnTo>
                    <a:pt x="291" y="454"/>
                  </a:lnTo>
                  <a:lnTo>
                    <a:pt x="320" y="443"/>
                  </a:lnTo>
                  <a:lnTo>
                    <a:pt x="349" y="429"/>
                  </a:lnTo>
                  <a:lnTo>
                    <a:pt x="374" y="411"/>
                  </a:lnTo>
                  <a:lnTo>
                    <a:pt x="396" y="389"/>
                  </a:lnTo>
                  <a:lnTo>
                    <a:pt x="414" y="368"/>
                  </a:lnTo>
                  <a:lnTo>
                    <a:pt x="432" y="342"/>
                  </a:lnTo>
                  <a:lnTo>
                    <a:pt x="432" y="447"/>
                  </a:lnTo>
                  <a:lnTo>
                    <a:pt x="432" y="447"/>
                  </a:lnTo>
                  <a:lnTo>
                    <a:pt x="432" y="454"/>
                  </a:lnTo>
                  <a:lnTo>
                    <a:pt x="436" y="457"/>
                  </a:lnTo>
                  <a:lnTo>
                    <a:pt x="439" y="461"/>
                  </a:lnTo>
                  <a:lnTo>
                    <a:pt x="446" y="461"/>
                  </a:lnTo>
                  <a:lnTo>
                    <a:pt x="446" y="461"/>
                  </a:lnTo>
                  <a:lnTo>
                    <a:pt x="454" y="461"/>
                  </a:lnTo>
                  <a:lnTo>
                    <a:pt x="457" y="457"/>
                  </a:lnTo>
                  <a:lnTo>
                    <a:pt x="461" y="454"/>
                  </a:lnTo>
                  <a:lnTo>
                    <a:pt x="461" y="447"/>
                  </a:lnTo>
                  <a:lnTo>
                    <a:pt x="461" y="303"/>
                  </a:lnTo>
                  <a:lnTo>
                    <a:pt x="461" y="303"/>
                  </a:lnTo>
                  <a:lnTo>
                    <a:pt x="457" y="295"/>
                  </a:lnTo>
                  <a:lnTo>
                    <a:pt x="454" y="288"/>
                  </a:lnTo>
                  <a:lnTo>
                    <a:pt x="446" y="288"/>
                  </a:lnTo>
                  <a:close/>
                </a:path>
              </a:pathLst>
            </a:custGeom>
            <a:grpFill/>
            <a:ln>
              <a:noFill/>
            </a:ln>
            <a:effectLst/>
          </p:spPr>
          <p:txBody>
            <a:bodyPr wrap="none" anchor="ctr"/>
            <a:lstStyle/>
            <a:p>
              <a:endParaRPr lang="en-US"/>
            </a:p>
          </p:txBody>
        </p:sp>
        <p:sp>
          <p:nvSpPr>
            <p:cNvPr id="25" name="Freeform 19">
              <a:extLst>
                <a:ext uri="{FF2B5EF4-FFF2-40B4-BE49-F238E27FC236}">
                  <a16:creationId xmlns:a16="http://schemas.microsoft.com/office/drawing/2014/main" id="{4B07283E-BCA3-4ABE-8C19-73CB1C4DBDB7}"/>
                </a:ext>
              </a:extLst>
            </p:cNvPr>
            <p:cNvSpPr>
              <a:spLocks noChangeArrowheads="1"/>
            </p:cNvSpPr>
            <p:nvPr/>
          </p:nvSpPr>
          <p:spPr bwMode="auto">
            <a:xfrm>
              <a:off x="6372943" y="5102971"/>
              <a:ext cx="268453" cy="268453"/>
            </a:xfrm>
            <a:custGeom>
              <a:avLst/>
              <a:gdLst>
                <a:gd name="T0" fmla="*/ 447 w 462"/>
                <a:gd name="T1" fmla="*/ 29 h 462"/>
                <a:gd name="T2" fmla="*/ 454 w 462"/>
                <a:gd name="T3" fmla="*/ 29 h 462"/>
                <a:gd name="T4" fmla="*/ 461 w 462"/>
                <a:gd name="T5" fmla="*/ 22 h 462"/>
                <a:gd name="T6" fmla="*/ 461 w 462"/>
                <a:gd name="T7" fmla="*/ 14 h 462"/>
                <a:gd name="T8" fmla="*/ 458 w 462"/>
                <a:gd name="T9" fmla="*/ 4 h 462"/>
                <a:gd name="T10" fmla="*/ 447 w 462"/>
                <a:gd name="T11" fmla="*/ 0 h 462"/>
                <a:gd name="T12" fmla="*/ 303 w 462"/>
                <a:gd name="T13" fmla="*/ 0 h 462"/>
                <a:gd name="T14" fmla="*/ 292 w 462"/>
                <a:gd name="T15" fmla="*/ 7 h 462"/>
                <a:gd name="T16" fmla="*/ 289 w 462"/>
                <a:gd name="T17" fmla="*/ 158 h 462"/>
                <a:gd name="T18" fmla="*/ 289 w 462"/>
                <a:gd name="T19" fmla="*/ 166 h 462"/>
                <a:gd name="T20" fmla="*/ 296 w 462"/>
                <a:gd name="T21" fmla="*/ 173 h 462"/>
                <a:gd name="T22" fmla="*/ 303 w 462"/>
                <a:gd name="T23" fmla="*/ 173 h 462"/>
                <a:gd name="T24" fmla="*/ 314 w 462"/>
                <a:gd name="T25" fmla="*/ 169 h 462"/>
                <a:gd name="T26" fmla="*/ 318 w 462"/>
                <a:gd name="T27" fmla="*/ 158 h 462"/>
                <a:gd name="T28" fmla="*/ 318 w 462"/>
                <a:gd name="T29" fmla="*/ 47 h 462"/>
                <a:gd name="T30" fmla="*/ 364 w 462"/>
                <a:gd name="T31" fmla="*/ 79 h 462"/>
                <a:gd name="T32" fmla="*/ 400 w 462"/>
                <a:gd name="T33" fmla="*/ 123 h 462"/>
                <a:gd name="T34" fmla="*/ 425 w 462"/>
                <a:gd name="T35" fmla="*/ 173 h 462"/>
                <a:gd name="T36" fmla="*/ 433 w 462"/>
                <a:gd name="T37" fmla="*/ 231 h 462"/>
                <a:gd name="T38" fmla="*/ 429 w 462"/>
                <a:gd name="T39" fmla="*/ 270 h 462"/>
                <a:gd name="T40" fmla="*/ 397 w 462"/>
                <a:gd name="T41" fmla="*/ 342 h 462"/>
                <a:gd name="T42" fmla="*/ 342 w 462"/>
                <a:gd name="T43" fmla="*/ 396 h 462"/>
                <a:gd name="T44" fmla="*/ 271 w 462"/>
                <a:gd name="T45" fmla="*/ 429 h 462"/>
                <a:gd name="T46" fmla="*/ 231 w 462"/>
                <a:gd name="T47" fmla="*/ 432 h 462"/>
                <a:gd name="T48" fmla="*/ 152 w 462"/>
                <a:gd name="T49" fmla="*/ 418 h 462"/>
                <a:gd name="T50" fmla="*/ 87 w 462"/>
                <a:gd name="T51" fmla="*/ 374 h 462"/>
                <a:gd name="T52" fmla="*/ 44 w 462"/>
                <a:gd name="T53" fmla="*/ 310 h 462"/>
                <a:gd name="T54" fmla="*/ 29 w 462"/>
                <a:gd name="T55" fmla="*/ 231 h 462"/>
                <a:gd name="T56" fmla="*/ 33 w 462"/>
                <a:gd name="T57" fmla="*/ 194 h 462"/>
                <a:gd name="T58" fmla="*/ 58 w 462"/>
                <a:gd name="T59" fmla="*/ 126 h 462"/>
                <a:gd name="T60" fmla="*/ 105 w 462"/>
                <a:gd name="T61" fmla="*/ 72 h 462"/>
                <a:gd name="T62" fmla="*/ 166 w 462"/>
                <a:gd name="T63" fmla="*/ 40 h 462"/>
                <a:gd name="T64" fmla="*/ 202 w 462"/>
                <a:gd name="T65" fmla="*/ 4 h 462"/>
                <a:gd name="T66" fmla="*/ 162 w 462"/>
                <a:gd name="T67" fmla="*/ 11 h 462"/>
                <a:gd name="T68" fmla="*/ 87 w 462"/>
                <a:gd name="T69" fmla="*/ 50 h 462"/>
                <a:gd name="T70" fmla="*/ 33 w 462"/>
                <a:gd name="T71" fmla="*/ 111 h 462"/>
                <a:gd name="T72" fmla="*/ 4 w 462"/>
                <a:gd name="T73" fmla="*/ 187 h 462"/>
                <a:gd name="T74" fmla="*/ 0 w 462"/>
                <a:gd name="T75" fmla="*/ 231 h 462"/>
                <a:gd name="T76" fmla="*/ 4 w 462"/>
                <a:gd name="T77" fmla="*/ 277 h 462"/>
                <a:gd name="T78" fmla="*/ 18 w 462"/>
                <a:gd name="T79" fmla="*/ 321 h 462"/>
                <a:gd name="T80" fmla="*/ 40 w 462"/>
                <a:gd name="T81" fmla="*/ 360 h 462"/>
                <a:gd name="T82" fmla="*/ 101 w 462"/>
                <a:gd name="T83" fmla="*/ 421 h 462"/>
                <a:gd name="T84" fmla="*/ 141 w 462"/>
                <a:gd name="T85" fmla="*/ 443 h 462"/>
                <a:gd name="T86" fmla="*/ 184 w 462"/>
                <a:gd name="T87" fmla="*/ 457 h 462"/>
                <a:gd name="T88" fmla="*/ 231 w 462"/>
                <a:gd name="T89" fmla="*/ 461 h 462"/>
                <a:gd name="T90" fmla="*/ 256 w 462"/>
                <a:gd name="T91" fmla="*/ 461 h 462"/>
                <a:gd name="T92" fmla="*/ 299 w 462"/>
                <a:gd name="T93" fmla="*/ 450 h 462"/>
                <a:gd name="T94" fmla="*/ 342 w 462"/>
                <a:gd name="T95" fmla="*/ 432 h 462"/>
                <a:gd name="T96" fmla="*/ 393 w 462"/>
                <a:gd name="T97" fmla="*/ 392 h 462"/>
                <a:gd name="T98" fmla="*/ 433 w 462"/>
                <a:gd name="T99" fmla="*/ 342 h 462"/>
                <a:gd name="T100" fmla="*/ 451 w 462"/>
                <a:gd name="T101" fmla="*/ 299 h 462"/>
                <a:gd name="T102" fmla="*/ 461 w 462"/>
                <a:gd name="T103" fmla="*/ 256 h 462"/>
                <a:gd name="T104" fmla="*/ 461 w 462"/>
                <a:gd name="T105" fmla="*/ 231 h 462"/>
                <a:gd name="T106" fmla="*/ 454 w 462"/>
                <a:gd name="T107" fmla="*/ 169 h 462"/>
                <a:gd name="T108" fmla="*/ 429 w 462"/>
                <a:gd name="T109" fmla="*/ 111 h 462"/>
                <a:gd name="T110" fmla="*/ 389 w 462"/>
                <a:gd name="T111" fmla="*/ 65 h 462"/>
                <a:gd name="T112" fmla="*/ 342 w 462"/>
                <a:gd name="T113" fmla="*/ 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2" h="462">
                  <a:moveTo>
                    <a:pt x="342" y="29"/>
                  </a:moveTo>
                  <a:lnTo>
                    <a:pt x="447" y="29"/>
                  </a:lnTo>
                  <a:lnTo>
                    <a:pt x="447" y="29"/>
                  </a:lnTo>
                  <a:lnTo>
                    <a:pt x="454" y="29"/>
                  </a:lnTo>
                  <a:lnTo>
                    <a:pt x="458" y="25"/>
                  </a:lnTo>
                  <a:lnTo>
                    <a:pt x="461" y="22"/>
                  </a:lnTo>
                  <a:lnTo>
                    <a:pt x="461" y="14"/>
                  </a:lnTo>
                  <a:lnTo>
                    <a:pt x="461" y="14"/>
                  </a:lnTo>
                  <a:lnTo>
                    <a:pt x="461" y="7"/>
                  </a:lnTo>
                  <a:lnTo>
                    <a:pt x="458" y="4"/>
                  </a:lnTo>
                  <a:lnTo>
                    <a:pt x="454" y="0"/>
                  </a:lnTo>
                  <a:lnTo>
                    <a:pt x="447" y="0"/>
                  </a:lnTo>
                  <a:lnTo>
                    <a:pt x="303" y="0"/>
                  </a:lnTo>
                  <a:lnTo>
                    <a:pt x="303" y="0"/>
                  </a:lnTo>
                  <a:lnTo>
                    <a:pt x="296" y="4"/>
                  </a:lnTo>
                  <a:lnTo>
                    <a:pt x="292" y="7"/>
                  </a:lnTo>
                  <a:lnTo>
                    <a:pt x="289" y="14"/>
                  </a:lnTo>
                  <a:lnTo>
                    <a:pt x="289" y="158"/>
                  </a:lnTo>
                  <a:lnTo>
                    <a:pt x="289" y="158"/>
                  </a:lnTo>
                  <a:lnTo>
                    <a:pt x="289" y="166"/>
                  </a:lnTo>
                  <a:lnTo>
                    <a:pt x="292" y="169"/>
                  </a:lnTo>
                  <a:lnTo>
                    <a:pt x="296" y="173"/>
                  </a:lnTo>
                  <a:lnTo>
                    <a:pt x="303" y="173"/>
                  </a:lnTo>
                  <a:lnTo>
                    <a:pt x="303" y="173"/>
                  </a:lnTo>
                  <a:lnTo>
                    <a:pt x="310" y="173"/>
                  </a:lnTo>
                  <a:lnTo>
                    <a:pt x="314" y="169"/>
                  </a:lnTo>
                  <a:lnTo>
                    <a:pt x="318" y="166"/>
                  </a:lnTo>
                  <a:lnTo>
                    <a:pt x="318" y="158"/>
                  </a:lnTo>
                  <a:lnTo>
                    <a:pt x="318" y="47"/>
                  </a:lnTo>
                  <a:lnTo>
                    <a:pt x="318" y="47"/>
                  </a:lnTo>
                  <a:lnTo>
                    <a:pt x="342" y="61"/>
                  </a:lnTo>
                  <a:lnTo>
                    <a:pt x="364" y="79"/>
                  </a:lnTo>
                  <a:lnTo>
                    <a:pt x="382" y="97"/>
                  </a:lnTo>
                  <a:lnTo>
                    <a:pt x="400" y="123"/>
                  </a:lnTo>
                  <a:lnTo>
                    <a:pt x="415" y="148"/>
                  </a:lnTo>
                  <a:lnTo>
                    <a:pt x="425" y="173"/>
                  </a:lnTo>
                  <a:lnTo>
                    <a:pt x="429" y="202"/>
                  </a:lnTo>
                  <a:lnTo>
                    <a:pt x="433" y="231"/>
                  </a:lnTo>
                  <a:lnTo>
                    <a:pt x="433" y="231"/>
                  </a:lnTo>
                  <a:lnTo>
                    <a:pt x="429" y="270"/>
                  </a:lnTo>
                  <a:lnTo>
                    <a:pt x="418" y="310"/>
                  </a:lnTo>
                  <a:lnTo>
                    <a:pt x="397" y="342"/>
                  </a:lnTo>
                  <a:lnTo>
                    <a:pt x="375" y="374"/>
                  </a:lnTo>
                  <a:lnTo>
                    <a:pt x="342" y="396"/>
                  </a:lnTo>
                  <a:lnTo>
                    <a:pt x="310" y="418"/>
                  </a:lnTo>
                  <a:lnTo>
                    <a:pt x="271" y="429"/>
                  </a:lnTo>
                  <a:lnTo>
                    <a:pt x="231" y="432"/>
                  </a:lnTo>
                  <a:lnTo>
                    <a:pt x="231" y="432"/>
                  </a:lnTo>
                  <a:lnTo>
                    <a:pt x="191" y="429"/>
                  </a:lnTo>
                  <a:lnTo>
                    <a:pt x="152" y="418"/>
                  </a:lnTo>
                  <a:lnTo>
                    <a:pt x="119" y="396"/>
                  </a:lnTo>
                  <a:lnTo>
                    <a:pt x="87" y="374"/>
                  </a:lnTo>
                  <a:lnTo>
                    <a:pt x="65" y="342"/>
                  </a:lnTo>
                  <a:lnTo>
                    <a:pt x="44" y="310"/>
                  </a:lnTo>
                  <a:lnTo>
                    <a:pt x="33" y="270"/>
                  </a:lnTo>
                  <a:lnTo>
                    <a:pt x="29" y="231"/>
                  </a:lnTo>
                  <a:lnTo>
                    <a:pt x="29" y="231"/>
                  </a:lnTo>
                  <a:lnTo>
                    <a:pt x="33" y="194"/>
                  </a:lnTo>
                  <a:lnTo>
                    <a:pt x="44" y="158"/>
                  </a:lnTo>
                  <a:lnTo>
                    <a:pt x="58" y="126"/>
                  </a:lnTo>
                  <a:lnTo>
                    <a:pt x="79" y="97"/>
                  </a:lnTo>
                  <a:lnTo>
                    <a:pt x="105" y="72"/>
                  </a:lnTo>
                  <a:lnTo>
                    <a:pt x="134" y="54"/>
                  </a:lnTo>
                  <a:lnTo>
                    <a:pt x="166" y="40"/>
                  </a:lnTo>
                  <a:lnTo>
                    <a:pt x="202" y="32"/>
                  </a:lnTo>
                  <a:lnTo>
                    <a:pt x="202" y="4"/>
                  </a:lnTo>
                  <a:lnTo>
                    <a:pt x="202" y="4"/>
                  </a:lnTo>
                  <a:lnTo>
                    <a:pt x="162" y="11"/>
                  </a:lnTo>
                  <a:lnTo>
                    <a:pt x="123" y="29"/>
                  </a:lnTo>
                  <a:lnTo>
                    <a:pt x="87" y="50"/>
                  </a:lnTo>
                  <a:lnTo>
                    <a:pt x="58" y="79"/>
                  </a:lnTo>
                  <a:lnTo>
                    <a:pt x="33" y="111"/>
                  </a:lnTo>
                  <a:lnTo>
                    <a:pt x="15" y="148"/>
                  </a:lnTo>
                  <a:lnTo>
                    <a:pt x="4" y="187"/>
                  </a:lnTo>
                  <a:lnTo>
                    <a:pt x="0" y="231"/>
                  </a:lnTo>
                  <a:lnTo>
                    <a:pt x="0" y="231"/>
                  </a:lnTo>
                  <a:lnTo>
                    <a:pt x="0" y="256"/>
                  </a:lnTo>
                  <a:lnTo>
                    <a:pt x="4" y="277"/>
                  </a:lnTo>
                  <a:lnTo>
                    <a:pt x="11" y="299"/>
                  </a:lnTo>
                  <a:lnTo>
                    <a:pt x="18" y="321"/>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2" y="432"/>
                  </a:lnTo>
                  <a:lnTo>
                    <a:pt x="360" y="421"/>
                  </a:lnTo>
                  <a:lnTo>
                    <a:pt x="393" y="392"/>
                  </a:lnTo>
                  <a:lnTo>
                    <a:pt x="422" y="360"/>
                  </a:lnTo>
                  <a:lnTo>
                    <a:pt x="433" y="342"/>
                  </a:lnTo>
                  <a:lnTo>
                    <a:pt x="443" y="321"/>
                  </a:lnTo>
                  <a:lnTo>
                    <a:pt x="451" y="299"/>
                  </a:lnTo>
                  <a:lnTo>
                    <a:pt x="458" y="277"/>
                  </a:lnTo>
                  <a:lnTo>
                    <a:pt x="461" y="256"/>
                  </a:lnTo>
                  <a:lnTo>
                    <a:pt x="461" y="231"/>
                  </a:lnTo>
                  <a:lnTo>
                    <a:pt x="461" y="231"/>
                  </a:lnTo>
                  <a:lnTo>
                    <a:pt x="458" y="198"/>
                  </a:lnTo>
                  <a:lnTo>
                    <a:pt x="454" y="169"/>
                  </a:lnTo>
                  <a:lnTo>
                    <a:pt x="443" y="140"/>
                  </a:lnTo>
                  <a:lnTo>
                    <a:pt x="429" y="111"/>
                  </a:lnTo>
                  <a:lnTo>
                    <a:pt x="411" y="87"/>
                  </a:lnTo>
                  <a:lnTo>
                    <a:pt x="389" y="65"/>
                  </a:lnTo>
                  <a:lnTo>
                    <a:pt x="368" y="47"/>
                  </a:lnTo>
                  <a:lnTo>
                    <a:pt x="342" y="29"/>
                  </a:lnTo>
                </a:path>
              </a:pathLst>
            </a:custGeom>
            <a:grpFill/>
            <a:ln>
              <a:noFill/>
            </a:ln>
            <a:effectLst/>
          </p:spPr>
          <p:txBody>
            <a:bodyPr wrap="none" anchor="ctr"/>
            <a:lstStyle/>
            <a:p>
              <a:endParaRPr lang="en-US"/>
            </a:p>
          </p:txBody>
        </p:sp>
        <p:sp>
          <p:nvSpPr>
            <p:cNvPr id="26" name="Freeform 20">
              <a:extLst>
                <a:ext uri="{FF2B5EF4-FFF2-40B4-BE49-F238E27FC236}">
                  <a16:creationId xmlns:a16="http://schemas.microsoft.com/office/drawing/2014/main" id="{142505F6-80F0-465F-BF4A-06C72DFAE605}"/>
                </a:ext>
              </a:extLst>
            </p:cNvPr>
            <p:cNvSpPr>
              <a:spLocks noChangeArrowheads="1"/>
            </p:cNvSpPr>
            <p:nvPr/>
          </p:nvSpPr>
          <p:spPr bwMode="auto">
            <a:xfrm>
              <a:off x="5938307" y="5102971"/>
              <a:ext cx="268453" cy="268453"/>
            </a:xfrm>
            <a:custGeom>
              <a:avLst/>
              <a:gdLst>
                <a:gd name="T0" fmla="*/ 205 w 462"/>
                <a:gd name="T1" fmla="*/ 0 h 462"/>
                <a:gd name="T2" fmla="*/ 140 w 462"/>
                <a:gd name="T3" fmla="*/ 18 h 462"/>
                <a:gd name="T4" fmla="*/ 69 w 462"/>
                <a:gd name="T5" fmla="*/ 69 h 462"/>
                <a:gd name="T6" fmla="*/ 18 w 462"/>
                <a:gd name="T7" fmla="*/ 140 h 462"/>
                <a:gd name="T8" fmla="*/ 0 w 462"/>
                <a:gd name="T9" fmla="*/ 205 h 462"/>
                <a:gd name="T10" fmla="*/ 0 w 462"/>
                <a:gd name="T11" fmla="*/ 256 h 462"/>
                <a:gd name="T12" fmla="*/ 18 w 462"/>
                <a:gd name="T13" fmla="*/ 321 h 462"/>
                <a:gd name="T14" fmla="*/ 69 w 462"/>
                <a:gd name="T15" fmla="*/ 392 h 462"/>
                <a:gd name="T16" fmla="*/ 140 w 462"/>
                <a:gd name="T17" fmla="*/ 443 h 462"/>
                <a:gd name="T18" fmla="*/ 205 w 462"/>
                <a:gd name="T19" fmla="*/ 461 h 462"/>
                <a:gd name="T20" fmla="*/ 256 w 462"/>
                <a:gd name="T21" fmla="*/ 461 h 462"/>
                <a:gd name="T22" fmla="*/ 321 w 462"/>
                <a:gd name="T23" fmla="*/ 443 h 462"/>
                <a:gd name="T24" fmla="*/ 393 w 462"/>
                <a:gd name="T25" fmla="*/ 392 h 462"/>
                <a:gd name="T26" fmla="*/ 443 w 462"/>
                <a:gd name="T27" fmla="*/ 321 h 462"/>
                <a:gd name="T28" fmla="*/ 461 w 462"/>
                <a:gd name="T29" fmla="*/ 256 h 462"/>
                <a:gd name="T30" fmla="*/ 461 w 462"/>
                <a:gd name="T31" fmla="*/ 205 h 462"/>
                <a:gd name="T32" fmla="*/ 443 w 462"/>
                <a:gd name="T33" fmla="*/ 140 h 462"/>
                <a:gd name="T34" fmla="*/ 393 w 462"/>
                <a:gd name="T35" fmla="*/ 69 h 462"/>
                <a:gd name="T36" fmla="*/ 321 w 462"/>
                <a:gd name="T37" fmla="*/ 18 h 462"/>
                <a:gd name="T38" fmla="*/ 256 w 462"/>
                <a:gd name="T39" fmla="*/ 0 h 462"/>
                <a:gd name="T40" fmla="*/ 231 w 462"/>
                <a:gd name="T41" fmla="*/ 432 h 462"/>
                <a:gd name="T42" fmla="*/ 119 w 462"/>
                <a:gd name="T43" fmla="*/ 396 h 462"/>
                <a:gd name="T44" fmla="*/ 43 w 462"/>
                <a:gd name="T45" fmla="*/ 310 h 462"/>
                <a:gd name="T46" fmla="*/ 29 w 462"/>
                <a:gd name="T47" fmla="*/ 231 h 462"/>
                <a:gd name="T48" fmla="*/ 65 w 462"/>
                <a:gd name="T49" fmla="*/ 119 h 462"/>
                <a:gd name="T50" fmla="*/ 151 w 462"/>
                <a:gd name="T51" fmla="*/ 43 h 462"/>
                <a:gd name="T52" fmla="*/ 231 w 462"/>
                <a:gd name="T53" fmla="*/ 29 h 462"/>
                <a:gd name="T54" fmla="*/ 342 w 462"/>
                <a:gd name="T55" fmla="*/ 65 h 462"/>
                <a:gd name="T56" fmla="*/ 418 w 462"/>
                <a:gd name="T57" fmla="*/ 151 h 462"/>
                <a:gd name="T58" fmla="*/ 432 w 462"/>
                <a:gd name="T59" fmla="*/ 231 h 462"/>
                <a:gd name="T60" fmla="*/ 396 w 462"/>
                <a:gd name="T61" fmla="*/ 342 h 462"/>
                <a:gd name="T62" fmla="*/ 310 w 462"/>
                <a:gd name="T63" fmla="*/ 418 h 462"/>
                <a:gd name="T64" fmla="*/ 317 w 462"/>
                <a:gd name="T65" fmla="*/ 130 h 462"/>
                <a:gd name="T66" fmla="*/ 306 w 462"/>
                <a:gd name="T67" fmla="*/ 130 h 462"/>
                <a:gd name="T68" fmla="*/ 205 w 462"/>
                <a:gd name="T69" fmla="*/ 295 h 462"/>
                <a:gd name="T70" fmla="*/ 148 w 462"/>
                <a:gd name="T71" fmla="*/ 245 h 462"/>
                <a:gd name="T72" fmla="*/ 134 w 462"/>
                <a:gd name="T73" fmla="*/ 249 h 462"/>
                <a:gd name="T74" fmla="*/ 130 w 462"/>
                <a:gd name="T75" fmla="*/ 256 h 462"/>
                <a:gd name="T76" fmla="*/ 198 w 462"/>
                <a:gd name="T77" fmla="*/ 328 h 462"/>
                <a:gd name="T78" fmla="*/ 209 w 462"/>
                <a:gd name="T79" fmla="*/ 331 h 462"/>
                <a:gd name="T80" fmla="*/ 220 w 462"/>
                <a:gd name="T81" fmla="*/ 328 h 462"/>
                <a:gd name="T82" fmla="*/ 324 w 462"/>
                <a:gd name="T83" fmla="*/ 144 h 462"/>
                <a:gd name="T84" fmla="*/ 317 w 462"/>
                <a:gd name="T85" fmla="*/ 1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31" y="0"/>
                  </a:moveTo>
                  <a:lnTo>
                    <a:pt x="231" y="0"/>
                  </a:lnTo>
                  <a:lnTo>
                    <a:pt x="205" y="0"/>
                  </a:lnTo>
                  <a:lnTo>
                    <a:pt x="184" y="4"/>
                  </a:lnTo>
                  <a:lnTo>
                    <a:pt x="162" y="11"/>
                  </a:lnTo>
                  <a:lnTo>
                    <a:pt x="140" y="18"/>
                  </a:lnTo>
                  <a:lnTo>
                    <a:pt x="119" y="29"/>
                  </a:lnTo>
                  <a:lnTo>
                    <a:pt x="101" y="40"/>
                  </a:lnTo>
                  <a:lnTo>
                    <a:pt x="69" y="69"/>
                  </a:lnTo>
                  <a:lnTo>
                    <a:pt x="40" y="101"/>
                  </a:lnTo>
                  <a:lnTo>
                    <a:pt x="29" y="119"/>
                  </a:lnTo>
                  <a:lnTo>
                    <a:pt x="18" y="140"/>
                  </a:lnTo>
                  <a:lnTo>
                    <a:pt x="11" y="162"/>
                  </a:lnTo>
                  <a:lnTo>
                    <a:pt x="4" y="184"/>
                  </a:lnTo>
                  <a:lnTo>
                    <a:pt x="0" y="205"/>
                  </a:lnTo>
                  <a:lnTo>
                    <a:pt x="0" y="231"/>
                  </a:lnTo>
                  <a:lnTo>
                    <a:pt x="0" y="231"/>
                  </a:lnTo>
                  <a:lnTo>
                    <a:pt x="0" y="256"/>
                  </a:lnTo>
                  <a:lnTo>
                    <a:pt x="4" y="277"/>
                  </a:lnTo>
                  <a:lnTo>
                    <a:pt x="11" y="299"/>
                  </a:lnTo>
                  <a:lnTo>
                    <a:pt x="18" y="321"/>
                  </a:lnTo>
                  <a:lnTo>
                    <a:pt x="29" y="342"/>
                  </a:lnTo>
                  <a:lnTo>
                    <a:pt x="40" y="360"/>
                  </a:lnTo>
                  <a:lnTo>
                    <a:pt x="69"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1" y="360"/>
                  </a:lnTo>
                  <a:lnTo>
                    <a:pt x="432" y="342"/>
                  </a:lnTo>
                  <a:lnTo>
                    <a:pt x="443" y="321"/>
                  </a:lnTo>
                  <a:lnTo>
                    <a:pt x="450" y="299"/>
                  </a:lnTo>
                  <a:lnTo>
                    <a:pt x="458" y="277"/>
                  </a:lnTo>
                  <a:lnTo>
                    <a:pt x="461" y="256"/>
                  </a:lnTo>
                  <a:lnTo>
                    <a:pt x="461" y="231"/>
                  </a:lnTo>
                  <a:lnTo>
                    <a:pt x="461" y="231"/>
                  </a:lnTo>
                  <a:lnTo>
                    <a:pt x="461" y="205"/>
                  </a:lnTo>
                  <a:lnTo>
                    <a:pt x="458" y="184"/>
                  </a:lnTo>
                  <a:lnTo>
                    <a:pt x="450" y="162"/>
                  </a:lnTo>
                  <a:lnTo>
                    <a:pt x="443" y="140"/>
                  </a:lnTo>
                  <a:lnTo>
                    <a:pt x="432" y="119"/>
                  </a:lnTo>
                  <a:lnTo>
                    <a:pt x="421" y="101"/>
                  </a:lnTo>
                  <a:lnTo>
                    <a:pt x="393" y="69"/>
                  </a:lnTo>
                  <a:lnTo>
                    <a:pt x="360" y="40"/>
                  </a:lnTo>
                  <a:lnTo>
                    <a:pt x="342" y="29"/>
                  </a:lnTo>
                  <a:lnTo>
                    <a:pt x="321" y="18"/>
                  </a:lnTo>
                  <a:lnTo>
                    <a:pt x="299" y="11"/>
                  </a:lnTo>
                  <a:lnTo>
                    <a:pt x="277" y="4"/>
                  </a:lnTo>
                  <a:lnTo>
                    <a:pt x="256" y="0"/>
                  </a:lnTo>
                  <a:lnTo>
                    <a:pt x="231" y="0"/>
                  </a:lnTo>
                  <a:close/>
                  <a:moveTo>
                    <a:pt x="231" y="432"/>
                  </a:moveTo>
                  <a:lnTo>
                    <a:pt x="231" y="432"/>
                  </a:lnTo>
                  <a:lnTo>
                    <a:pt x="191" y="429"/>
                  </a:lnTo>
                  <a:lnTo>
                    <a:pt x="151" y="418"/>
                  </a:lnTo>
                  <a:lnTo>
                    <a:pt x="119" y="396"/>
                  </a:lnTo>
                  <a:lnTo>
                    <a:pt x="87" y="374"/>
                  </a:lnTo>
                  <a:lnTo>
                    <a:pt x="65" y="342"/>
                  </a:lnTo>
                  <a:lnTo>
                    <a:pt x="43" y="310"/>
                  </a:lnTo>
                  <a:lnTo>
                    <a:pt x="32" y="270"/>
                  </a:lnTo>
                  <a:lnTo>
                    <a:pt x="29" y="231"/>
                  </a:lnTo>
                  <a:lnTo>
                    <a:pt x="29" y="231"/>
                  </a:lnTo>
                  <a:lnTo>
                    <a:pt x="32" y="191"/>
                  </a:lnTo>
                  <a:lnTo>
                    <a:pt x="43" y="151"/>
                  </a:lnTo>
                  <a:lnTo>
                    <a:pt x="65" y="119"/>
                  </a:lnTo>
                  <a:lnTo>
                    <a:pt x="87" y="87"/>
                  </a:lnTo>
                  <a:lnTo>
                    <a:pt x="119" y="65"/>
                  </a:lnTo>
                  <a:lnTo>
                    <a:pt x="151" y="43"/>
                  </a:lnTo>
                  <a:lnTo>
                    <a:pt x="191" y="32"/>
                  </a:lnTo>
                  <a:lnTo>
                    <a:pt x="231" y="29"/>
                  </a:lnTo>
                  <a:lnTo>
                    <a:pt x="231" y="29"/>
                  </a:lnTo>
                  <a:lnTo>
                    <a:pt x="270" y="32"/>
                  </a:lnTo>
                  <a:lnTo>
                    <a:pt x="310" y="43"/>
                  </a:lnTo>
                  <a:lnTo>
                    <a:pt x="342" y="65"/>
                  </a:lnTo>
                  <a:lnTo>
                    <a:pt x="375" y="87"/>
                  </a:lnTo>
                  <a:lnTo>
                    <a:pt x="396" y="119"/>
                  </a:lnTo>
                  <a:lnTo>
                    <a:pt x="418" y="151"/>
                  </a:lnTo>
                  <a:lnTo>
                    <a:pt x="429" y="191"/>
                  </a:lnTo>
                  <a:lnTo>
                    <a:pt x="432" y="231"/>
                  </a:lnTo>
                  <a:lnTo>
                    <a:pt x="432" y="231"/>
                  </a:lnTo>
                  <a:lnTo>
                    <a:pt x="429" y="270"/>
                  </a:lnTo>
                  <a:lnTo>
                    <a:pt x="418" y="310"/>
                  </a:lnTo>
                  <a:lnTo>
                    <a:pt x="396" y="342"/>
                  </a:lnTo>
                  <a:lnTo>
                    <a:pt x="375" y="374"/>
                  </a:lnTo>
                  <a:lnTo>
                    <a:pt x="342" y="396"/>
                  </a:lnTo>
                  <a:lnTo>
                    <a:pt x="310" y="418"/>
                  </a:lnTo>
                  <a:lnTo>
                    <a:pt x="270" y="429"/>
                  </a:lnTo>
                  <a:lnTo>
                    <a:pt x="231" y="432"/>
                  </a:lnTo>
                  <a:close/>
                  <a:moveTo>
                    <a:pt x="317" y="130"/>
                  </a:moveTo>
                  <a:lnTo>
                    <a:pt x="317" y="130"/>
                  </a:lnTo>
                  <a:lnTo>
                    <a:pt x="314" y="130"/>
                  </a:lnTo>
                  <a:lnTo>
                    <a:pt x="306" y="130"/>
                  </a:lnTo>
                  <a:lnTo>
                    <a:pt x="303" y="133"/>
                  </a:lnTo>
                  <a:lnTo>
                    <a:pt x="299" y="137"/>
                  </a:lnTo>
                  <a:lnTo>
                    <a:pt x="205" y="295"/>
                  </a:lnTo>
                  <a:lnTo>
                    <a:pt x="155" y="249"/>
                  </a:lnTo>
                  <a:lnTo>
                    <a:pt x="155" y="249"/>
                  </a:lnTo>
                  <a:lnTo>
                    <a:pt x="148" y="245"/>
                  </a:lnTo>
                  <a:lnTo>
                    <a:pt x="144" y="245"/>
                  </a:lnTo>
                  <a:lnTo>
                    <a:pt x="137" y="245"/>
                  </a:lnTo>
                  <a:lnTo>
                    <a:pt x="134" y="249"/>
                  </a:lnTo>
                  <a:lnTo>
                    <a:pt x="134" y="249"/>
                  </a:lnTo>
                  <a:lnTo>
                    <a:pt x="130" y="252"/>
                  </a:lnTo>
                  <a:lnTo>
                    <a:pt x="130" y="256"/>
                  </a:lnTo>
                  <a:lnTo>
                    <a:pt x="130" y="263"/>
                  </a:lnTo>
                  <a:lnTo>
                    <a:pt x="134" y="267"/>
                  </a:lnTo>
                  <a:lnTo>
                    <a:pt x="198" y="328"/>
                  </a:lnTo>
                  <a:lnTo>
                    <a:pt x="198" y="328"/>
                  </a:lnTo>
                  <a:lnTo>
                    <a:pt x="202" y="331"/>
                  </a:lnTo>
                  <a:lnTo>
                    <a:pt x="209" y="331"/>
                  </a:lnTo>
                  <a:lnTo>
                    <a:pt x="216" y="331"/>
                  </a:lnTo>
                  <a:lnTo>
                    <a:pt x="220" y="328"/>
                  </a:lnTo>
                  <a:lnTo>
                    <a:pt x="220" y="328"/>
                  </a:lnTo>
                  <a:lnTo>
                    <a:pt x="324" y="151"/>
                  </a:lnTo>
                  <a:lnTo>
                    <a:pt x="324" y="151"/>
                  </a:lnTo>
                  <a:lnTo>
                    <a:pt x="324" y="144"/>
                  </a:lnTo>
                  <a:lnTo>
                    <a:pt x="324" y="140"/>
                  </a:lnTo>
                  <a:lnTo>
                    <a:pt x="321" y="133"/>
                  </a:lnTo>
                  <a:lnTo>
                    <a:pt x="317" y="130"/>
                  </a:lnTo>
                  <a:close/>
                </a:path>
              </a:pathLst>
            </a:custGeom>
            <a:grpFill/>
            <a:ln>
              <a:noFill/>
            </a:ln>
            <a:effectLst/>
          </p:spPr>
          <p:txBody>
            <a:bodyPr wrap="none" anchor="ctr"/>
            <a:lstStyle/>
            <a:p>
              <a:endParaRPr lang="en-US"/>
            </a:p>
          </p:txBody>
        </p:sp>
        <p:sp>
          <p:nvSpPr>
            <p:cNvPr id="27" name="Freeform 21">
              <a:extLst>
                <a:ext uri="{FF2B5EF4-FFF2-40B4-BE49-F238E27FC236}">
                  <a16:creationId xmlns:a16="http://schemas.microsoft.com/office/drawing/2014/main" id="{4CA4C6B3-C0C2-4BFC-8413-7CABE919E475}"/>
                </a:ext>
              </a:extLst>
            </p:cNvPr>
            <p:cNvSpPr>
              <a:spLocks noChangeArrowheads="1"/>
            </p:cNvSpPr>
            <p:nvPr/>
          </p:nvSpPr>
          <p:spPr bwMode="auto">
            <a:xfrm>
              <a:off x="9847480" y="4668333"/>
              <a:ext cx="268451" cy="268453"/>
            </a:xfrm>
            <a:custGeom>
              <a:avLst/>
              <a:gdLst>
                <a:gd name="T0" fmla="*/ 310 w 462"/>
                <a:gd name="T1" fmla="*/ 144 h 462"/>
                <a:gd name="T2" fmla="*/ 292 w 462"/>
                <a:gd name="T3" fmla="*/ 147 h 462"/>
                <a:gd name="T4" fmla="*/ 169 w 462"/>
                <a:gd name="T5" fmla="*/ 147 h 462"/>
                <a:gd name="T6" fmla="*/ 155 w 462"/>
                <a:gd name="T7" fmla="*/ 144 h 462"/>
                <a:gd name="T8" fmla="*/ 144 w 462"/>
                <a:gd name="T9" fmla="*/ 154 h 462"/>
                <a:gd name="T10" fmla="*/ 148 w 462"/>
                <a:gd name="T11" fmla="*/ 169 h 462"/>
                <a:gd name="T12" fmla="*/ 148 w 462"/>
                <a:gd name="T13" fmla="*/ 292 h 462"/>
                <a:gd name="T14" fmla="*/ 144 w 462"/>
                <a:gd name="T15" fmla="*/ 306 h 462"/>
                <a:gd name="T16" fmla="*/ 155 w 462"/>
                <a:gd name="T17" fmla="*/ 317 h 462"/>
                <a:gd name="T18" fmla="*/ 169 w 462"/>
                <a:gd name="T19" fmla="*/ 313 h 462"/>
                <a:gd name="T20" fmla="*/ 292 w 462"/>
                <a:gd name="T21" fmla="*/ 313 h 462"/>
                <a:gd name="T22" fmla="*/ 306 w 462"/>
                <a:gd name="T23" fmla="*/ 317 h 462"/>
                <a:gd name="T24" fmla="*/ 317 w 462"/>
                <a:gd name="T25" fmla="*/ 306 h 462"/>
                <a:gd name="T26" fmla="*/ 313 w 462"/>
                <a:gd name="T27" fmla="*/ 292 h 462"/>
                <a:gd name="T28" fmla="*/ 313 w 462"/>
                <a:gd name="T29" fmla="*/ 169 h 462"/>
                <a:gd name="T30" fmla="*/ 317 w 462"/>
                <a:gd name="T31" fmla="*/ 151 h 462"/>
                <a:gd name="T32" fmla="*/ 231 w 462"/>
                <a:gd name="T33" fmla="*/ 0 h 462"/>
                <a:gd name="T34" fmla="*/ 162 w 462"/>
                <a:gd name="T35" fmla="*/ 11 h 462"/>
                <a:gd name="T36" fmla="*/ 101 w 462"/>
                <a:gd name="T37" fmla="*/ 39 h 462"/>
                <a:gd name="T38" fmla="*/ 29 w 462"/>
                <a:gd name="T39" fmla="*/ 118 h 462"/>
                <a:gd name="T40" fmla="*/ 4 w 462"/>
                <a:gd name="T41" fmla="*/ 183 h 462"/>
                <a:gd name="T42" fmla="*/ 0 w 462"/>
                <a:gd name="T43" fmla="*/ 230 h 462"/>
                <a:gd name="T44" fmla="*/ 11 w 462"/>
                <a:gd name="T45" fmla="*/ 299 h 462"/>
                <a:gd name="T46" fmla="*/ 39 w 462"/>
                <a:gd name="T47" fmla="*/ 360 h 462"/>
                <a:gd name="T48" fmla="*/ 119 w 462"/>
                <a:gd name="T49" fmla="*/ 432 h 462"/>
                <a:gd name="T50" fmla="*/ 184 w 462"/>
                <a:gd name="T51" fmla="*/ 457 h 462"/>
                <a:gd name="T52" fmla="*/ 231 w 462"/>
                <a:gd name="T53" fmla="*/ 461 h 462"/>
                <a:gd name="T54" fmla="*/ 299 w 462"/>
                <a:gd name="T55" fmla="*/ 450 h 462"/>
                <a:gd name="T56" fmla="*/ 360 w 462"/>
                <a:gd name="T57" fmla="*/ 421 h 462"/>
                <a:gd name="T58" fmla="*/ 432 w 462"/>
                <a:gd name="T59" fmla="*/ 342 h 462"/>
                <a:gd name="T60" fmla="*/ 458 w 462"/>
                <a:gd name="T61" fmla="*/ 277 h 462"/>
                <a:gd name="T62" fmla="*/ 461 w 462"/>
                <a:gd name="T63" fmla="*/ 230 h 462"/>
                <a:gd name="T64" fmla="*/ 450 w 462"/>
                <a:gd name="T65" fmla="*/ 162 h 462"/>
                <a:gd name="T66" fmla="*/ 421 w 462"/>
                <a:gd name="T67" fmla="*/ 100 h 462"/>
                <a:gd name="T68" fmla="*/ 342 w 462"/>
                <a:gd name="T69" fmla="*/ 29 h 462"/>
                <a:gd name="T70" fmla="*/ 277 w 462"/>
                <a:gd name="T71" fmla="*/ 3 h 462"/>
                <a:gd name="T72" fmla="*/ 231 w 462"/>
                <a:gd name="T73" fmla="*/ 432 h 462"/>
                <a:gd name="T74" fmla="*/ 151 w 462"/>
                <a:gd name="T75" fmla="*/ 417 h 462"/>
                <a:gd name="T76" fmla="*/ 65 w 462"/>
                <a:gd name="T77" fmla="*/ 342 h 462"/>
                <a:gd name="T78" fmla="*/ 29 w 462"/>
                <a:gd name="T79" fmla="*/ 230 h 462"/>
                <a:gd name="T80" fmla="*/ 43 w 462"/>
                <a:gd name="T81" fmla="*/ 151 h 462"/>
                <a:gd name="T82" fmla="*/ 119 w 462"/>
                <a:gd name="T83" fmla="*/ 65 h 462"/>
                <a:gd name="T84" fmla="*/ 231 w 462"/>
                <a:gd name="T85" fmla="*/ 29 h 462"/>
                <a:gd name="T86" fmla="*/ 310 w 462"/>
                <a:gd name="T87" fmla="*/ 43 h 462"/>
                <a:gd name="T88" fmla="*/ 396 w 462"/>
                <a:gd name="T89" fmla="*/ 118 h 462"/>
                <a:gd name="T90" fmla="*/ 432 w 462"/>
                <a:gd name="T91" fmla="*/ 230 h 462"/>
                <a:gd name="T92" fmla="*/ 418 w 462"/>
                <a:gd name="T93" fmla="*/ 310 h 462"/>
                <a:gd name="T94" fmla="*/ 342 w 462"/>
                <a:gd name="T95" fmla="*/ 396 h 462"/>
                <a:gd name="T96" fmla="*/ 231 w 462"/>
                <a:gd name="T97"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313" y="147"/>
                  </a:moveTo>
                  <a:lnTo>
                    <a:pt x="313" y="147"/>
                  </a:lnTo>
                  <a:lnTo>
                    <a:pt x="310" y="144"/>
                  </a:lnTo>
                  <a:lnTo>
                    <a:pt x="302" y="144"/>
                  </a:lnTo>
                  <a:lnTo>
                    <a:pt x="299" y="144"/>
                  </a:lnTo>
                  <a:lnTo>
                    <a:pt x="292" y="147"/>
                  </a:lnTo>
                  <a:lnTo>
                    <a:pt x="231" y="209"/>
                  </a:lnTo>
                  <a:lnTo>
                    <a:pt x="169" y="147"/>
                  </a:lnTo>
                  <a:lnTo>
                    <a:pt x="169" y="147"/>
                  </a:lnTo>
                  <a:lnTo>
                    <a:pt x="166" y="144"/>
                  </a:lnTo>
                  <a:lnTo>
                    <a:pt x="158" y="144"/>
                  </a:lnTo>
                  <a:lnTo>
                    <a:pt x="155" y="144"/>
                  </a:lnTo>
                  <a:lnTo>
                    <a:pt x="148" y="147"/>
                  </a:lnTo>
                  <a:lnTo>
                    <a:pt x="148" y="147"/>
                  </a:lnTo>
                  <a:lnTo>
                    <a:pt x="144" y="154"/>
                  </a:lnTo>
                  <a:lnTo>
                    <a:pt x="144" y="158"/>
                  </a:lnTo>
                  <a:lnTo>
                    <a:pt x="144" y="165"/>
                  </a:lnTo>
                  <a:lnTo>
                    <a:pt x="148" y="169"/>
                  </a:lnTo>
                  <a:lnTo>
                    <a:pt x="209" y="230"/>
                  </a:lnTo>
                  <a:lnTo>
                    <a:pt x="148" y="292"/>
                  </a:lnTo>
                  <a:lnTo>
                    <a:pt x="148" y="292"/>
                  </a:lnTo>
                  <a:lnTo>
                    <a:pt x="144" y="295"/>
                  </a:lnTo>
                  <a:lnTo>
                    <a:pt x="144" y="302"/>
                  </a:lnTo>
                  <a:lnTo>
                    <a:pt x="144" y="306"/>
                  </a:lnTo>
                  <a:lnTo>
                    <a:pt x="148" y="313"/>
                  </a:lnTo>
                  <a:lnTo>
                    <a:pt x="148" y="313"/>
                  </a:lnTo>
                  <a:lnTo>
                    <a:pt x="155" y="317"/>
                  </a:lnTo>
                  <a:lnTo>
                    <a:pt x="158" y="317"/>
                  </a:lnTo>
                  <a:lnTo>
                    <a:pt x="166" y="317"/>
                  </a:lnTo>
                  <a:lnTo>
                    <a:pt x="169" y="313"/>
                  </a:lnTo>
                  <a:lnTo>
                    <a:pt x="231" y="252"/>
                  </a:lnTo>
                  <a:lnTo>
                    <a:pt x="292" y="313"/>
                  </a:lnTo>
                  <a:lnTo>
                    <a:pt x="292" y="313"/>
                  </a:lnTo>
                  <a:lnTo>
                    <a:pt x="296" y="317"/>
                  </a:lnTo>
                  <a:lnTo>
                    <a:pt x="302" y="317"/>
                  </a:lnTo>
                  <a:lnTo>
                    <a:pt x="306" y="317"/>
                  </a:lnTo>
                  <a:lnTo>
                    <a:pt x="313" y="313"/>
                  </a:lnTo>
                  <a:lnTo>
                    <a:pt x="313" y="313"/>
                  </a:lnTo>
                  <a:lnTo>
                    <a:pt x="317" y="306"/>
                  </a:lnTo>
                  <a:lnTo>
                    <a:pt x="317" y="302"/>
                  </a:lnTo>
                  <a:lnTo>
                    <a:pt x="317" y="295"/>
                  </a:lnTo>
                  <a:lnTo>
                    <a:pt x="313" y="292"/>
                  </a:lnTo>
                  <a:lnTo>
                    <a:pt x="252" y="230"/>
                  </a:lnTo>
                  <a:lnTo>
                    <a:pt x="313" y="169"/>
                  </a:lnTo>
                  <a:lnTo>
                    <a:pt x="313" y="169"/>
                  </a:lnTo>
                  <a:lnTo>
                    <a:pt x="317" y="162"/>
                  </a:lnTo>
                  <a:lnTo>
                    <a:pt x="317" y="158"/>
                  </a:lnTo>
                  <a:lnTo>
                    <a:pt x="317" y="151"/>
                  </a:lnTo>
                  <a:lnTo>
                    <a:pt x="313" y="147"/>
                  </a:lnTo>
                  <a:close/>
                  <a:moveTo>
                    <a:pt x="231" y="0"/>
                  </a:moveTo>
                  <a:lnTo>
                    <a:pt x="231" y="0"/>
                  </a:lnTo>
                  <a:lnTo>
                    <a:pt x="205" y="0"/>
                  </a:lnTo>
                  <a:lnTo>
                    <a:pt x="184" y="3"/>
                  </a:lnTo>
                  <a:lnTo>
                    <a:pt x="162" y="11"/>
                  </a:lnTo>
                  <a:lnTo>
                    <a:pt x="140" y="18"/>
                  </a:lnTo>
                  <a:lnTo>
                    <a:pt x="119" y="29"/>
                  </a:lnTo>
                  <a:lnTo>
                    <a:pt x="101" y="39"/>
                  </a:lnTo>
                  <a:lnTo>
                    <a:pt x="68" y="68"/>
                  </a:lnTo>
                  <a:lnTo>
                    <a:pt x="39"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39" y="360"/>
                  </a:lnTo>
                  <a:lnTo>
                    <a:pt x="68"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0" y="443"/>
                  </a:lnTo>
                  <a:lnTo>
                    <a:pt x="342" y="432"/>
                  </a:lnTo>
                  <a:lnTo>
                    <a:pt x="360" y="421"/>
                  </a:lnTo>
                  <a:lnTo>
                    <a:pt x="393" y="392"/>
                  </a:lnTo>
                  <a:lnTo>
                    <a:pt x="421"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1" y="100"/>
                  </a:lnTo>
                  <a:lnTo>
                    <a:pt x="393" y="68"/>
                  </a:lnTo>
                  <a:lnTo>
                    <a:pt x="360" y="39"/>
                  </a:lnTo>
                  <a:lnTo>
                    <a:pt x="342" y="29"/>
                  </a:lnTo>
                  <a:lnTo>
                    <a:pt x="320" y="18"/>
                  </a:lnTo>
                  <a:lnTo>
                    <a:pt x="299" y="11"/>
                  </a:lnTo>
                  <a:lnTo>
                    <a:pt x="277" y="3"/>
                  </a:lnTo>
                  <a:lnTo>
                    <a:pt x="256" y="0"/>
                  </a:lnTo>
                  <a:lnTo>
                    <a:pt x="231" y="0"/>
                  </a:lnTo>
                  <a:close/>
                  <a:moveTo>
                    <a:pt x="231" y="432"/>
                  </a:moveTo>
                  <a:lnTo>
                    <a:pt x="231" y="432"/>
                  </a:lnTo>
                  <a:lnTo>
                    <a:pt x="191" y="428"/>
                  </a:lnTo>
                  <a:lnTo>
                    <a:pt x="151" y="417"/>
                  </a:lnTo>
                  <a:lnTo>
                    <a:pt x="119" y="396"/>
                  </a:lnTo>
                  <a:lnTo>
                    <a:pt x="86" y="374"/>
                  </a:lnTo>
                  <a:lnTo>
                    <a:pt x="65" y="342"/>
                  </a:lnTo>
                  <a:lnTo>
                    <a:pt x="43" y="310"/>
                  </a:lnTo>
                  <a:lnTo>
                    <a:pt x="33" y="270"/>
                  </a:lnTo>
                  <a:lnTo>
                    <a:pt x="29" y="230"/>
                  </a:lnTo>
                  <a:lnTo>
                    <a:pt x="29" y="230"/>
                  </a:lnTo>
                  <a:lnTo>
                    <a:pt x="33" y="191"/>
                  </a:lnTo>
                  <a:lnTo>
                    <a:pt x="43" y="151"/>
                  </a:lnTo>
                  <a:lnTo>
                    <a:pt x="65" y="118"/>
                  </a:lnTo>
                  <a:lnTo>
                    <a:pt x="86"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path>
              </a:pathLst>
            </a:custGeom>
            <a:grpFill/>
            <a:ln>
              <a:noFill/>
            </a:ln>
            <a:effectLst/>
          </p:spPr>
          <p:txBody>
            <a:bodyPr wrap="none" anchor="ctr"/>
            <a:lstStyle/>
            <a:p>
              <a:endParaRPr lang="en-US"/>
            </a:p>
          </p:txBody>
        </p:sp>
        <p:sp>
          <p:nvSpPr>
            <p:cNvPr id="28" name="Freeform 22">
              <a:extLst>
                <a:ext uri="{FF2B5EF4-FFF2-40B4-BE49-F238E27FC236}">
                  <a16:creationId xmlns:a16="http://schemas.microsoft.com/office/drawing/2014/main" id="{949BEBEE-8D6C-4D12-84CF-44828BB82166}"/>
                </a:ext>
              </a:extLst>
            </p:cNvPr>
            <p:cNvSpPr>
              <a:spLocks noChangeArrowheads="1"/>
            </p:cNvSpPr>
            <p:nvPr/>
          </p:nvSpPr>
          <p:spPr bwMode="auto">
            <a:xfrm>
              <a:off x="9412843" y="4668333"/>
              <a:ext cx="268451" cy="268453"/>
            </a:xfrm>
            <a:custGeom>
              <a:avLst/>
              <a:gdLst>
                <a:gd name="T0" fmla="*/ 144 w 462"/>
                <a:gd name="T1" fmla="*/ 216 h 462"/>
                <a:gd name="T2" fmla="*/ 136 w 462"/>
                <a:gd name="T3" fmla="*/ 216 h 462"/>
                <a:gd name="T4" fmla="*/ 129 w 462"/>
                <a:gd name="T5" fmla="*/ 223 h 462"/>
                <a:gd name="T6" fmla="*/ 129 w 462"/>
                <a:gd name="T7" fmla="*/ 230 h 462"/>
                <a:gd name="T8" fmla="*/ 133 w 462"/>
                <a:gd name="T9" fmla="*/ 241 h 462"/>
                <a:gd name="T10" fmla="*/ 144 w 462"/>
                <a:gd name="T11" fmla="*/ 245 h 462"/>
                <a:gd name="T12" fmla="*/ 316 w 462"/>
                <a:gd name="T13" fmla="*/ 245 h 462"/>
                <a:gd name="T14" fmla="*/ 327 w 462"/>
                <a:gd name="T15" fmla="*/ 241 h 462"/>
                <a:gd name="T16" fmla="*/ 331 w 462"/>
                <a:gd name="T17" fmla="*/ 230 h 462"/>
                <a:gd name="T18" fmla="*/ 331 w 462"/>
                <a:gd name="T19" fmla="*/ 223 h 462"/>
                <a:gd name="T20" fmla="*/ 324 w 462"/>
                <a:gd name="T21" fmla="*/ 216 h 462"/>
                <a:gd name="T22" fmla="*/ 230 w 462"/>
                <a:gd name="T23" fmla="*/ 0 h 462"/>
                <a:gd name="T24" fmla="*/ 205 w 462"/>
                <a:gd name="T25" fmla="*/ 0 h 462"/>
                <a:gd name="T26" fmla="*/ 162 w 462"/>
                <a:gd name="T27" fmla="*/ 11 h 462"/>
                <a:gd name="T28" fmla="*/ 118 w 462"/>
                <a:gd name="T29" fmla="*/ 29 h 462"/>
                <a:gd name="T30" fmla="*/ 68 w 462"/>
                <a:gd name="T31" fmla="*/ 68 h 462"/>
                <a:gd name="T32" fmla="*/ 29 w 462"/>
                <a:gd name="T33" fmla="*/ 118 h 462"/>
                <a:gd name="T34" fmla="*/ 10 w 462"/>
                <a:gd name="T35" fmla="*/ 162 h 462"/>
                <a:gd name="T36" fmla="*/ 0 w 462"/>
                <a:gd name="T37" fmla="*/ 205 h 462"/>
                <a:gd name="T38" fmla="*/ 0 w 462"/>
                <a:gd name="T39" fmla="*/ 230 h 462"/>
                <a:gd name="T40" fmla="*/ 3 w 462"/>
                <a:gd name="T41" fmla="*/ 277 h 462"/>
                <a:gd name="T42" fmla="*/ 18 w 462"/>
                <a:gd name="T43" fmla="*/ 320 h 462"/>
                <a:gd name="T44" fmla="*/ 39 w 462"/>
                <a:gd name="T45" fmla="*/ 360 h 462"/>
                <a:gd name="T46" fmla="*/ 100 w 462"/>
                <a:gd name="T47" fmla="*/ 421 h 462"/>
                <a:gd name="T48" fmla="*/ 140 w 462"/>
                <a:gd name="T49" fmla="*/ 443 h 462"/>
                <a:gd name="T50" fmla="*/ 183 w 462"/>
                <a:gd name="T51" fmla="*/ 457 h 462"/>
                <a:gd name="T52" fmla="*/ 230 w 462"/>
                <a:gd name="T53" fmla="*/ 461 h 462"/>
                <a:gd name="T54" fmla="*/ 255 w 462"/>
                <a:gd name="T55" fmla="*/ 461 h 462"/>
                <a:gd name="T56" fmla="*/ 299 w 462"/>
                <a:gd name="T57" fmla="*/ 450 h 462"/>
                <a:gd name="T58" fmla="*/ 342 w 462"/>
                <a:gd name="T59" fmla="*/ 432 h 462"/>
                <a:gd name="T60" fmla="*/ 392 w 462"/>
                <a:gd name="T61" fmla="*/ 392 h 462"/>
                <a:gd name="T62" fmla="*/ 432 w 462"/>
                <a:gd name="T63" fmla="*/ 342 h 462"/>
                <a:gd name="T64" fmla="*/ 450 w 462"/>
                <a:gd name="T65" fmla="*/ 299 h 462"/>
                <a:gd name="T66" fmla="*/ 461 w 462"/>
                <a:gd name="T67" fmla="*/ 255 h 462"/>
                <a:gd name="T68" fmla="*/ 461 w 462"/>
                <a:gd name="T69" fmla="*/ 230 h 462"/>
                <a:gd name="T70" fmla="*/ 457 w 462"/>
                <a:gd name="T71" fmla="*/ 183 h 462"/>
                <a:gd name="T72" fmla="*/ 443 w 462"/>
                <a:gd name="T73" fmla="*/ 140 h 462"/>
                <a:gd name="T74" fmla="*/ 421 w 462"/>
                <a:gd name="T75" fmla="*/ 100 h 462"/>
                <a:gd name="T76" fmla="*/ 360 w 462"/>
                <a:gd name="T77" fmla="*/ 39 h 462"/>
                <a:gd name="T78" fmla="*/ 320 w 462"/>
                <a:gd name="T79" fmla="*/ 18 h 462"/>
                <a:gd name="T80" fmla="*/ 277 w 462"/>
                <a:gd name="T81" fmla="*/ 3 h 462"/>
                <a:gd name="T82" fmla="*/ 230 w 462"/>
                <a:gd name="T83" fmla="*/ 0 h 462"/>
                <a:gd name="T84" fmla="*/ 230 w 462"/>
                <a:gd name="T85" fmla="*/ 432 h 462"/>
                <a:gd name="T86" fmla="*/ 151 w 462"/>
                <a:gd name="T87" fmla="*/ 417 h 462"/>
                <a:gd name="T88" fmla="*/ 86 w 462"/>
                <a:gd name="T89" fmla="*/ 374 h 462"/>
                <a:gd name="T90" fmla="*/ 43 w 462"/>
                <a:gd name="T91" fmla="*/ 310 h 462"/>
                <a:gd name="T92" fmla="*/ 29 w 462"/>
                <a:gd name="T93" fmla="*/ 230 h 462"/>
                <a:gd name="T94" fmla="*/ 32 w 462"/>
                <a:gd name="T95" fmla="*/ 191 h 462"/>
                <a:gd name="T96" fmla="*/ 65 w 462"/>
                <a:gd name="T97" fmla="*/ 118 h 462"/>
                <a:gd name="T98" fmla="*/ 118 w 462"/>
                <a:gd name="T99" fmla="*/ 65 h 462"/>
                <a:gd name="T100" fmla="*/ 191 w 462"/>
                <a:gd name="T101" fmla="*/ 32 h 462"/>
                <a:gd name="T102" fmla="*/ 230 w 462"/>
                <a:gd name="T103" fmla="*/ 29 h 462"/>
                <a:gd name="T104" fmla="*/ 310 w 462"/>
                <a:gd name="T105" fmla="*/ 43 h 462"/>
                <a:gd name="T106" fmla="*/ 374 w 462"/>
                <a:gd name="T107" fmla="*/ 86 h 462"/>
                <a:gd name="T108" fmla="*/ 417 w 462"/>
                <a:gd name="T109" fmla="*/ 151 h 462"/>
                <a:gd name="T110" fmla="*/ 432 w 462"/>
                <a:gd name="T111" fmla="*/ 230 h 462"/>
                <a:gd name="T112" fmla="*/ 428 w 462"/>
                <a:gd name="T113" fmla="*/ 270 h 462"/>
                <a:gd name="T114" fmla="*/ 396 w 462"/>
                <a:gd name="T115" fmla="*/ 342 h 462"/>
                <a:gd name="T116" fmla="*/ 342 w 462"/>
                <a:gd name="T117" fmla="*/ 396 h 462"/>
                <a:gd name="T118" fmla="*/ 270 w 462"/>
                <a:gd name="T119" fmla="*/ 42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316" y="216"/>
                  </a:moveTo>
                  <a:lnTo>
                    <a:pt x="144" y="216"/>
                  </a:lnTo>
                  <a:lnTo>
                    <a:pt x="144" y="216"/>
                  </a:lnTo>
                  <a:lnTo>
                    <a:pt x="136" y="216"/>
                  </a:lnTo>
                  <a:lnTo>
                    <a:pt x="133" y="219"/>
                  </a:lnTo>
                  <a:lnTo>
                    <a:pt x="129" y="223"/>
                  </a:lnTo>
                  <a:lnTo>
                    <a:pt x="129" y="230"/>
                  </a:lnTo>
                  <a:lnTo>
                    <a:pt x="129" y="230"/>
                  </a:lnTo>
                  <a:lnTo>
                    <a:pt x="129" y="237"/>
                  </a:lnTo>
                  <a:lnTo>
                    <a:pt x="133" y="241"/>
                  </a:lnTo>
                  <a:lnTo>
                    <a:pt x="136" y="245"/>
                  </a:lnTo>
                  <a:lnTo>
                    <a:pt x="144" y="245"/>
                  </a:lnTo>
                  <a:lnTo>
                    <a:pt x="316" y="245"/>
                  </a:lnTo>
                  <a:lnTo>
                    <a:pt x="316" y="245"/>
                  </a:lnTo>
                  <a:lnTo>
                    <a:pt x="324" y="245"/>
                  </a:lnTo>
                  <a:lnTo>
                    <a:pt x="327" y="241"/>
                  </a:lnTo>
                  <a:lnTo>
                    <a:pt x="331" y="237"/>
                  </a:lnTo>
                  <a:lnTo>
                    <a:pt x="331" y="230"/>
                  </a:lnTo>
                  <a:lnTo>
                    <a:pt x="331" y="230"/>
                  </a:lnTo>
                  <a:lnTo>
                    <a:pt x="331" y="223"/>
                  </a:lnTo>
                  <a:lnTo>
                    <a:pt x="327" y="219"/>
                  </a:lnTo>
                  <a:lnTo>
                    <a:pt x="324" y="216"/>
                  </a:lnTo>
                  <a:lnTo>
                    <a:pt x="316" y="216"/>
                  </a:lnTo>
                  <a:close/>
                  <a:moveTo>
                    <a:pt x="230" y="0"/>
                  </a:moveTo>
                  <a:lnTo>
                    <a:pt x="230" y="0"/>
                  </a:lnTo>
                  <a:lnTo>
                    <a:pt x="205" y="0"/>
                  </a:lnTo>
                  <a:lnTo>
                    <a:pt x="183" y="3"/>
                  </a:lnTo>
                  <a:lnTo>
                    <a:pt x="162" y="11"/>
                  </a:lnTo>
                  <a:lnTo>
                    <a:pt x="140" y="18"/>
                  </a:lnTo>
                  <a:lnTo>
                    <a:pt x="118" y="29"/>
                  </a:lnTo>
                  <a:lnTo>
                    <a:pt x="100" y="39"/>
                  </a:lnTo>
                  <a:lnTo>
                    <a:pt x="68" y="68"/>
                  </a:lnTo>
                  <a:lnTo>
                    <a:pt x="39" y="100"/>
                  </a:lnTo>
                  <a:lnTo>
                    <a:pt x="29" y="118"/>
                  </a:lnTo>
                  <a:lnTo>
                    <a:pt x="18" y="140"/>
                  </a:lnTo>
                  <a:lnTo>
                    <a:pt x="10" y="162"/>
                  </a:lnTo>
                  <a:lnTo>
                    <a:pt x="3" y="183"/>
                  </a:lnTo>
                  <a:lnTo>
                    <a:pt x="0" y="205"/>
                  </a:lnTo>
                  <a:lnTo>
                    <a:pt x="0" y="230"/>
                  </a:lnTo>
                  <a:lnTo>
                    <a:pt x="0" y="230"/>
                  </a:lnTo>
                  <a:lnTo>
                    <a:pt x="0" y="255"/>
                  </a:lnTo>
                  <a:lnTo>
                    <a:pt x="3" y="277"/>
                  </a:lnTo>
                  <a:lnTo>
                    <a:pt x="10" y="299"/>
                  </a:lnTo>
                  <a:lnTo>
                    <a:pt x="18" y="320"/>
                  </a:lnTo>
                  <a:lnTo>
                    <a:pt x="29" y="342"/>
                  </a:lnTo>
                  <a:lnTo>
                    <a:pt x="39" y="360"/>
                  </a:lnTo>
                  <a:lnTo>
                    <a:pt x="68" y="392"/>
                  </a:lnTo>
                  <a:lnTo>
                    <a:pt x="100" y="421"/>
                  </a:lnTo>
                  <a:lnTo>
                    <a:pt x="118" y="432"/>
                  </a:lnTo>
                  <a:lnTo>
                    <a:pt x="140" y="443"/>
                  </a:lnTo>
                  <a:lnTo>
                    <a:pt x="162" y="450"/>
                  </a:lnTo>
                  <a:lnTo>
                    <a:pt x="183" y="457"/>
                  </a:lnTo>
                  <a:lnTo>
                    <a:pt x="205" y="461"/>
                  </a:lnTo>
                  <a:lnTo>
                    <a:pt x="230" y="461"/>
                  </a:lnTo>
                  <a:lnTo>
                    <a:pt x="230" y="461"/>
                  </a:lnTo>
                  <a:lnTo>
                    <a:pt x="255"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5" y="0"/>
                  </a:lnTo>
                  <a:lnTo>
                    <a:pt x="230" y="0"/>
                  </a:lnTo>
                  <a:close/>
                  <a:moveTo>
                    <a:pt x="230" y="432"/>
                  </a:moveTo>
                  <a:lnTo>
                    <a:pt x="230" y="432"/>
                  </a:lnTo>
                  <a:lnTo>
                    <a:pt x="191" y="428"/>
                  </a:lnTo>
                  <a:lnTo>
                    <a:pt x="151" y="417"/>
                  </a:lnTo>
                  <a:lnTo>
                    <a:pt x="118" y="396"/>
                  </a:lnTo>
                  <a:lnTo>
                    <a:pt x="86" y="374"/>
                  </a:lnTo>
                  <a:lnTo>
                    <a:pt x="65" y="342"/>
                  </a:lnTo>
                  <a:lnTo>
                    <a:pt x="43" y="310"/>
                  </a:lnTo>
                  <a:lnTo>
                    <a:pt x="32" y="270"/>
                  </a:lnTo>
                  <a:lnTo>
                    <a:pt x="29" y="230"/>
                  </a:lnTo>
                  <a:lnTo>
                    <a:pt x="29" y="230"/>
                  </a:lnTo>
                  <a:lnTo>
                    <a:pt x="32" y="191"/>
                  </a:lnTo>
                  <a:lnTo>
                    <a:pt x="43" y="151"/>
                  </a:lnTo>
                  <a:lnTo>
                    <a:pt x="65" y="118"/>
                  </a:lnTo>
                  <a:lnTo>
                    <a:pt x="86" y="86"/>
                  </a:lnTo>
                  <a:lnTo>
                    <a:pt x="118" y="65"/>
                  </a:lnTo>
                  <a:lnTo>
                    <a:pt x="151" y="43"/>
                  </a:lnTo>
                  <a:lnTo>
                    <a:pt x="191" y="32"/>
                  </a:lnTo>
                  <a:lnTo>
                    <a:pt x="230" y="29"/>
                  </a:lnTo>
                  <a:lnTo>
                    <a:pt x="230" y="29"/>
                  </a:lnTo>
                  <a:lnTo>
                    <a:pt x="270" y="32"/>
                  </a:lnTo>
                  <a:lnTo>
                    <a:pt x="310" y="43"/>
                  </a:lnTo>
                  <a:lnTo>
                    <a:pt x="342" y="65"/>
                  </a:lnTo>
                  <a:lnTo>
                    <a:pt x="374" y="86"/>
                  </a:lnTo>
                  <a:lnTo>
                    <a:pt x="396" y="118"/>
                  </a:lnTo>
                  <a:lnTo>
                    <a:pt x="417" y="151"/>
                  </a:lnTo>
                  <a:lnTo>
                    <a:pt x="428" y="191"/>
                  </a:lnTo>
                  <a:lnTo>
                    <a:pt x="432" y="230"/>
                  </a:lnTo>
                  <a:lnTo>
                    <a:pt x="432" y="230"/>
                  </a:lnTo>
                  <a:lnTo>
                    <a:pt x="428" y="270"/>
                  </a:lnTo>
                  <a:lnTo>
                    <a:pt x="417" y="310"/>
                  </a:lnTo>
                  <a:lnTo>
                    <a:pt x="396" y="342"/>
                  </a:lnTo>
                  <a:lnTo>
                    <a:pt x="374" y="374"/>
                  </a:lnTo>
                  <a:lnTo>
                    <a:pt x="342" y="396"/>
                  </a:lnTo>
                  <a:lnTo>
                    <a:pt x="310" y="417"/>
                  </a:lnTo>
                  <a:lnTo>
                    <a:pt x="270" y="428"/>
                  </a:lnTo>
                  <a:lnTo>
                    <a:pt x="230" y="432"/>
                  </a:lnTo>
                  <a:close/>
                </a:path>
              </a:pathLst>
            </a:custGeom>
            <a:grpFill/>
            <a:ln>
              <a:noFill/>
            </a:ln>
            <a:effectLst/>
          </p:spPr>
          <p:txBody>
            <a:bodyPr wrap="none" anchor="ctr"/>
            <a:lstStyle/>
            <a:p>
              <a:endParaRPr lang="en-US"/>
            </a:p>
          </p:txBody>
        </p:sp>
        <p:sp>
          <p:nvSpPr>
            <p:cNvPr id="29" name="Freeform 23">
              <a:extLst>
                <a:ext uri="{FF2B5EF4-FFF2-40B4-BE49-F238E27FC236}">
                  <a16:creationId xmlns:a16="http://schemas.microsoft.com/office/drawing/2014/main" id="{DDCD7337-EE75-486F-A9FC-6FA411B615F8}"/>
                </a:ext>
              </a:extLst>
            </p:cNvPr>
            <p:cNvSpPr>
              <a:spLocks noChangeArrowheads="1"/>
            </p:cNvSpPr>
            <p:nvPr/>
          </p:nvSpPr>
          <p:spPr bwMode="auto">
            <a:xfrm>
              <a:off x="8978207" y="4668333"/>
              <a:ext cx="268451" cy="268453"/>
            </a:xfrm>
            <a:custGeom>
              <a:avLst/>
              <a:gdLst>
                <a:gd name="T0" fmla="*/ 245 w 462"/>
                <a:gd name="T1" fmla="*/ 144 h 462"/>
                <a:gd name="T2" fmla="*/ 242 w 462"/>
                <a:gd name="T3" fmla="*/ 133 h 462"/>
                <a:gd name="T4" fmla="*/ 231 w 462"/>
                <a:gd name="T5" fmla="*/ 129 h 462"/>
                <a:gd name="T6" fmla="*/ 216 w 462"/>
                <a:gd name="T7" fmla="*/ 136 h 462"/>
                <a:gd name="T8" fmla="*/ 144 w 462"/>
                <a:gd name="T9" fmla="*/ 216 h 462"/>
                <a:gd name="T10" fmla="*/ 133 w 462"/>
                <a:gd name="T11" fmla="*/ 219 h 462"/>
                <a:gd name="T12" fmla="*/ 130 w 462"/>
                <a:gd name="T13" fmla="*/ 230 h 462"/>
                <a:gd name="T14" fmla="*/ 137 w 462"/>
                <a:gd name="T15" fmla="*/ 245 h 462"/>
                <a:gd name="T16" fmla="*/ 216 w 462"/>
                <a:gd name="T17" fmla="*/ 317 h 462"/>
                <a:gd name="T18" fmla="*/ 220 w 462"/>
                <a:gd name="T19" fmla="*/ 328 h 462"/>
                <a:gd name="T20" fmla="*/ 231 w 462"/>
                <a:gd name="T21" fmla="*/ 331 h 462"/>
                <a:gd name="T22" fmla="*/ 245 w 462"/>
                <a:gd name="T23" fmla="*/ 324 h 462"/>
                <a:gd name="T24" fmla="*/ 317 w 462"/>
                <a:gd name="T25" fmla="*/ 245 h 462"/>
                <a:gd name="T26" fmla="*/ 328 w 462"/>
                <a:gd name="T27" fmla="*/ 241 h 462"/>
                <a:gd name="T28" fmla="*/ 332 w 462"/>
                <a:gd name="T29" fmla="*/ 230 h 462"/>
                <a:gd name="T30" fmla="*/ 325 w 462"/>
                <a:gd name="T31" fmla="*/ 216 h 462"/>
                <a:gd name="T32" fmla="*/ 231 w 462"/>
                <a:gd name="T33" fmla="*/ 0 h 462"/>
                <a:gd name="T34" fmla="*/ 162 w 462"/>
                <a:gd name="T35" fmla="*/ 11 h 462"/>
                <a:gd name="T36" fmla="*/ 101 w 462"/>
                <a:gd name="T37" fmla="*/ 39 h 462"/>
                <a:gd name="T38" fmla="*/ 29 w 462"/>
                <a:gd name="T39" fmla="*/ 118 h 462"/>
                <a:gd name="T40" fmla="*/ 4 w 462"/>
                <a:gd name="T41" fmla="*/ 183 h 462"/>
                <a:gd name="T42" fmla="*/ 0 w 462"/>
                <a:gd name="T43" fmla="*/ 230 h 462"/>
                <a:gd name="T44" fmla="*/ 11 w 462"/>
                <a:gd name="T45" fmla="*/ 299 h 462"/>
                <a:gd name="T46" fmla="*/ 40 w 462"/>
                <a:gd name="T47" fmla="*/ 360 h 462"/>
                <a:gd name="T48" fmla="*/ 119 w 462"/>
                <a:gd name="T49" fmla="*/ 432 h 462"/>
                <a:gd name="T50" fmla="*/ 184 w 462"/>
                <a:gd name="T51" fmla="*/ 457 h 462"/>
                <a:gd name="T52" fmla="*/ 231 w 462"/>
                <a:gd name="T53" fmla="*/ 461 h 462"/>
                <a:gd name="T54" fmla="*/ 299 w 462"/>
                <a:gd name="T55" fmla="*/ 450 h 462"/>
                <a:gd name="T56" fmla="*/ 360 w 462"/>
                <a:gd name="T57" fmla="*/ 421 h 462"/>
                <a:gd name="T58" fmla="*/ 433 w 462"/>
                <a:gd name="T59" fmla="*/ 342 h 462"/>
                <a:gd name="T60" fmla="*/ 458 w 462"/>
                <a:gd name="T61" fmla="*/ 277 h 462"/>
                <a:gd name="T62" fmla="*/ 461 w 462"/>
                <a:gd name="T63" fmla="*/ 230 h 462"/>
                <a:gd name="T64" fmla="*/ 451 w 462"/>
                <a:gd name="T65" fmla="*/ 162 h 462"/>
                <a:gd name="T66" fmla="*/ 422 w 462"/>
                <a:gd name="T67" fmla="*/ 100 h 462"/>
                <a:gd name="T68" fmla="*/ 343 w 462"/>
                <a:gd name="T69" fmla="*/ 29 h 462"/>
                <a:gd name="T70" fmla="*/ 278 w 462"/>
                <a:gd name="T71" fmla="*/ 3 h 462"/>
                <a:gd name="T72" fmla="*/ 231 w 462"/>
                <a:gd name="T73" fmla="*/ 432 h 462"/>
                <a:gd name="T74" fmla="*/ 151 w 462"/>
                <a:gd name="T75" fmla="*/ 417 h 462"/>
                <a:gd name="T76" fmla="*/ 65 w 462"/>
                <a:gd name="T77" fmla="*/ 342 h 462"/>
                <a:gd name="T78" fmla="*/ 29 w 462"/>
                <a:gd name="T79" fmla="*/ 230 h 462"/>
                <a:gd name="T80" fmla="*/ 44 w 462"/>
                <a:gd name="T81" fmla="*/ 151 h 462"/>
                <a:gd name="T82" fmla="*/ 119 w 462"/>
                <a:gd name="T83" fmla="*/ 65 h 462"/>
                <a:gd name="T84" fmla="*/ 231 w 462"/>
                <a:gd name="T85" fmla="*/ 29 h 462"/>
                <a:gd name="T86" fmla="*/ 310 w 462"/>
                <a:gd name="T87" fmla="*/ 43 h 462"/>
                <a:gd name="T88" fmla="*/ 396 w 462"/>
                <a:gd name="T89" fmla="*/ 118 h 462"/>
                <a:gd name="T90" fmla="*/ 433 w 462"/>
                <a:gd name="T91" fmla="*/ 230 h 462"/>
                <a:gd name="T92" fmla="*/ 418 w 462"/>
                <a:gd name="T93" fmla="*/ 310 h 462"/>
                <a:gd name="T94" fmla="*/ 343 w 462"/>
                <a:gd name="T95" fmla="*/ 396 h 462"/>
                <a:gd name="T96" fmla="*/ 231 w 462"/>
                <a:gd name="T97"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317" y="216"/>
                  </a:moveTo>
                  <a:lnTo>
                    <a:pt x="245" y="216"/>
                  </a:lnTo>
                  <a:lnTo>
                    <a:pt x="245" y="144"/>
                  </a:lnTo>
                  <a:lnTo>
                    <a:pt x="245" y="144"/>
                  </a:lnTo>
                  <a:lnTo>
                    <a:pt x="245" y="136"/>
                  </a:lnTo>
                  <a:lnTo>
                    <a:pt x="242" y="133"/>
                  </a:lnTo>
                  <a:lnTo>
                    <a:pt x="238" y="129"/>
                  </a:lnTo>
                  <a:lnTo>
                    <a:pt x="231" y="129"/>
                  </a:lnTo>
                  <a:lnTo>
                    <a:pt x="231" y="129"/>
                  </a:lnTo>
                  <a:lnTo>
                    <a:pt x="224" y="129"/>
                  </a:lnTo>
                  <a:lnTo>
                    <a:pt x="220" y="133"/>
                  </a:lnTo>
                  <a:lnTo>
                    <a:pt x="216" y="136"/>
                  </a:lnTo>
                  <a:lnTo>
                    <a:pt x="216" y="144"/>
                  </a:lnTo>
                  <a:lnTo>
                    <a:pt x="216" y="216"/>
                  </a:lnTo>
                  <a:lnTo>
                    <a:pt x="144" y="216"/>
                  </a:lnTo>
                  <a:lnTo>
                    <a:pt x="144" y="216"/>
                  </a:lnTo>
                  <a:lnTo>
                    <a:pt x="137" y="216"/>
                  </a:lnTo>
                  <a:lnTo>
                    <a:pt x="133" y="219"/>
                  </a:lnTo>
                  <a:lnTo>
                    <a:pt x="130" y="223"/>
                  </a:lnTo>
                  <a:lnTo>
                    <a:pt x="130" y="230"/>
                  </a:lnTo>
                  <a:lnTo>
                    <a:pt x="130" y="230"/>
                  </a:lnTo>
                  <a:lnTo>
                    <a:pt x="130" y="237"/>
                  </a:lnTo>
                  <a:lnTo>
                    <a:pt x="133" y="241"/>
                  </a:lnTo>
                  <a:lnTo>
                    <a:pt x="137" y="245"/>
                  </a:lnTo>
                  <a:lnTo>
                    <a:pt x="144" y="245"/>
                  </a:lnTo>
                  <a:lnTo>
                    <a:pt x="216" y="245"/>
                  </a:lnTo>
                  <a:lnTo>
                    <a:pt x="216" y="317"/>
                  </a:lnTo>
                  <a:lnTo>
                    <a:pt x="216" y="317"/>
                  </a:lnTo>
                  <a:lnTo>
                    <a:pt x="216" y="324"/>
                  </a:lnTo>
                  <a:lnTo>
                    <a:pt x="220" y="328"/>
                  </a:lnTo>
                  <a:lnTo>
                    <a:pt x="224" y="331"/>
                  </a:lnTo>
                  <a:lnTo>
                    <a:pt x="231" y="331"/>
                  </a:lnTo>
                  <a:lnTo>
                    <a:pt x="231" y="331"/>
                  </a:lnTo>
                  <a:lnTo>
                    <a:pt x="238" y="331"/>
                  </a:lnTo>
                  <a:lnTo>
                    <a:pt x="242" y="328"/>
                  </a:lnTo>
                  <a:lnTo>
                    <a:pt x="245" y="324"/>
                  </a:lnTo>
                  <a:lnTo>
                    <a:pt x="245" y="317"/>
                  </a:lnTo>
                  <a:lnTo>
                    <a:pt x="245" y="245"/>
                  </a:lnTo>
                  <a:lnTo>
                    <a:pt x="317" y="245"/>
                  </a:lnTo>
                  <a:lnTo>
                    <a:pt x="317" y="245"/>
                  </a:lnTo>
                  <a:lnTo>
                    <a:pt x="325" y="245"/>
                  </a:lnTo>
                  <a:lnTo>
                    <a:pt x="328" y="241"/>
                  </a:lnTo>
                  <a:lnTo>
                    <a:pt x="332" y="237"/>
                  </a:lnTo>
                  <a:lnTo>
                    <a:pt x="332" y="230"/>
                  </a:lnTo>
                  <a:lnTo>
                    <a:pt x="332" y="230"/>
                  </a:lnTo>
                  <a:lnTo>
                    <a:pt x="332" y="223"/>
                  </a:lnTo>
                  <a:lnTo>
                    <a:pt x="328" y="219"/>
                  </a:lnTo>
                  <a:lnTo>
                    <a:pt x="325" y="216"/>
                  </a:lnTo>
                  <a:lnTo>
                    <a:pt x="317" y="216"/>
                  </a:lnTo>
                  <a:close/>
                  <a:moveTo>
                    <a:pt x="231" y="0"/>
                  </a:moveTo>
                  <a:lnTo>
                    <a:pt x="231" y="0"/>
                  </a:lnTo>
                  <a:lnTo>
                    <a:pt x="206" y="0"/>
                  </a:lnTo>
                  <a:lnTo>
                    <a:pt x="184" y="3"/>
                  </a:lnTo>
                  <a:lnTo>
                    <a:pt x="162" y="11"/>
                  </a:lnTo>
                  <a:lnTo>
                    <a:pt x="141"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3" y="432"/>
                  </a:lnTo>
                  <a:lnTo>
                    <a:pt x="360" y="421"/>
                  </a:lnTo>
                  <a:lnTo>
                    <a:pt x="393" y="392"/>
                  </a:lnTo>
                  <a:lnTo>
                    <a:pt x="422" y="360"/>
                  </a:lnTo>
                  <a:lnTo>
                    <a:pt x="433" y="342"/>
                  </a:lnTo>
                  <a:lnTo>
                    <a:pt x="443" y="320"/>
                  </a:lnTo>
                  <a:lnTo>
                    <a:pt x="451" y="299"/>
                  </a:lnTo>
                  <a:lnTo>
                    <a:pt x="458" y="277"/>
                  </a:lnTo>
                  <a:lnTo>
                    <a:pt x="461" y="255"/>
                  </a:lnTo>
                  <a:lnTo>
                    <a:pt x="461" y="230"/>
                  </a:lnTo>
                  <a:lnTo>
                    <a:pt x="461" y="230"/>
                  </a:lnTo>
                  <a:lnTo>
                    <a:pt x="461" y="205"/>
                  </a:lnTo>
                  <a:lnTo>
                    <a:pt x="458" y="183"/>
                  </a:lnTo>
                  <a:lnTo>
                    <a:pt x="451" y="162"/>
                  </a:lnTo>
                  <a:lnTo>
                    <a:pt x="443" y="140"/>
                  </a:lnTo>
                  <a:lnTo>
                    <a:pt x="433" y="118"/>
                  </a:lnTo>
                  <a:lnTo>
                    <a:pt x="422" y="100"/>
                  </a:lnTo>
                  <a:lnTo>
                    <a:pt x="393" y="68"/>
                  </a:lnTo>
                  <a:lnTo>
                    <a:pt x="360" y="39"/>
                  </a:lnTo>
                  <a:lnTo>
                    <a:pt x="343" y="29"/>
                  </a:lnTo>
                  <a:lnTo>
                    <a:pt x="321" y="18"/>
                  </a:lnTo>
                  <a:lnTo>
                    <a:pt x="299" y="11"/>
                  </a:lnTo>
                  <a:lnTo>
                    <a:pt x="278" y="3"/>
                  </a:lnTo>
                  <a:lnTo>
                    <a:pt x="256" y="0"/>
                  </a:lnTo>
                  <a:lnTo>
                    <a:pt x="231" y="0"/>
                  </a:lnTo>
                  <a:close/>
                  <a:moveTo>
                    <a:pt x="231" y="432"/>
                  </a:moveTo>
                  <a:lnTo>
                    <a:pt x="231" y="432"/>
                  </a:lnTo>
                  <a:lnTo>
                    <a:pt x="191" y="428"/>
                  </a:lnTo>
                  <a:lnTo>
                    <a:pt x="151" y="417"/>
                  </a:lnTo>
                  <a:lnTo>
                    <a:pt x="119" y="396"/>
                  </a:lnTo>
                  <a:lnTo>
                    <a:pt x="87" y="374"/>
                  </a:lnTo>
                  <a:lnTo>
                    <a:pt x="65" y="342"/>
                  </a:lnTo>
                  <a:lnTo>
                    <a:pt x="44" y="310"/>
                  </a:lnTo>
                  <a:lnTo>
                    <a:pt x="33" y="270"/>
                  </a:lnTo>
                  <a:lnTo>
                    <a:pt x="29" y="230"/>
                  </a:lnTo>
                  <a:lnTo>
                    <a:pt x="29" y="230"/>
                  </a:lnTo>
                  <a:lnTo>
                    <a:pt x="33" y="191"/>
                  </a:lnTo>
                  <a:lnTo>
                    <a:pt x="44" y="151"/>
                  </a:lnTo>
                  <a:lnTo>
                    <a:pt x="65" y="118"/>
                  </a:lnTo>
                  <a:lnTo>
                    <a:pt x="87" y="86"/>
                  </a:lnTo>
                  <a:lnTo>
                    <a:pt x="119" y="65"/>
                  </a:lnTo>
                  <a:lnTo>
                    <a:pt x="151" y="43"/>
                  </a:lnTo>
                  <a:lnTo>
                    <a:pt x="191" y="32"/>
                  </a:lnTo>
                  <a:lnTo>
                    <a:pt x="231" y="29"/>
                  </a:lnTo>
                  <a:lnTo>
                    <a:pt x="231" y="29"/>
                  </a:lnTo>
                  <a:lnTo>
                    <a:pt x="271" y="32"/>
                  </a:lnTo>
                  <a:lnTo>
                    <a:pt x="310" y="43"/>
                  </a:lnTo>
                  <a:lnTo>
                    <a:pt x="343" y="65"/>
                  </a:lnTo>
                  <a:lnTo>
                    <a:pt x="375" y="86"/>
                  </a:lnTo>
                  <a:lnTo>
                    <a:pt x="396" y="118"/>
                  </a:lnTo>
                  <a:lnTo>
                    <a:pt x="418" y="151"/>
                  </a:lnTo>
                  <a:lnTo>
                    <a:pt x="429" y="191"/>
                  </a:lnTo>
                  <a:lnTo>
                    <a:pt x="433" y="230"/>
                  </a:lnTo>
                  <a:lnTo>
                    <a:pt x="433" y="230"/>
                  </a:lnTo>
                  <a:lnTo>
                    <a:pt x="429" y="270"/>
                  </a:lnTo>
                  <a:lnTo>
                    <a:pt x="418" y="310"/>
                  </a:lnTo>
                  <a:lnTo>
                    <a:pt x="396" y="342"/>
                  </a:lnTo>
                  <a:lnTo>
                    <a:pt x="375" y="374"/>
                  </a:lnTo>
                  <a:lnTo>
                    <a:pt x="343" y="396"/>
                  </a:lnTo>
                  <a:lnTo>
                    <a:pt x="310" y="417"/>
                  </a:lnTo>
                  <a:lnTo>
                    <a:pt x="271" y="428"/>
                  </a:lnTo>
                  <a:lnTo>
                    <a:pt x="231" y="432"/>
                  </a:lnTo>
                  <a:close/>
                </a:path>
              </a:pathLst>
            </a:custGeom>
            <a:grpFill/>
            <a:ln>
              <a:noFill/>
            </a:ln>
            <a:effectLst/>
          </p:spPr>
          <p:txBody>
            <a:bodyPr wrap="none" anchor="ctr"/>
            <a:lstStyle/>
            <a:p>
              <a:endParaRPr lang="en-US"/>
            </a:p>
          </p:txBody>
        </p:sp>
        <p:sp>
          <p:nvSpPr>
            <p:cNvPr id="30" name="Freeform 24">
              <a:extLst>
                <a:ext uri="{FF2B5EF4-FFF2-40B4-BE49-F238E27FC236}">
                  <a16:creationId xmlns:a16="http://schemas.microsoft.com/office/drawing/2014/main" id="{8B74D072-6D03-4984-A50D-05E5750D845C}"/>
                </a:ext>
              </a:extLst>
            </p:cNvPr>
            <p:cNvSpPr>
              <a:spLocks noChangeArrowheads="1"/>
            </p:cNvSpPr>
            <p:nvPr/>
          </p:nvSpPr>
          <p:spPr bwMode="auto">
            <a:xfrm>
              <a:off x="8543570" y="4668333"/>
              <a:ext cx="268451" cy="268453"/>
            </a:xfrm>
            <a:custGeom>
              <a:avLst/>
              <a:gdLst>
                <a:gd name="T0" fmla="*/ 245 w 462"/>
                <a:gd name="T1" fmla="*/ 129 h 462"/>
                <a:gd name="T2" fmla="*/ 241 w 462"/>
                <a:gd name="T3" fmla="*/ 118 h 462"/>
                <a:gd name="T4" fmla="*/ 230 w 462"/>
                <a:gd name="T5" fmla="*/ 115 h 462"/>
                <a:gd name="T6" fmla="*/ 216 w 462"/>
                <a:gd name="T7" fmla="*/ 122 h 462"/>
                <a:gd name="T8" fmla="*/ 158 w 462"/>
                <a:gd name="T9" fmla="*/ 223 h 462"/>
                <a:gd name="T10" fmla="*/ 148 w 462"/>
                <a:gd name="T11" fmla="*/ 219 h 462"/>
                <a:gd name="T12" fmla="*/ 137 w 462"/>
                <a:gd name="T13" fmla="*/ 223 h 462"/>
                <a:gd name="T14" fmla="*/ 133 w 462"/>
                <a:gd name="T15" fmla="*/ 237 h 462"/>
                <a:gd name="T16" fmla="*/ 216 w 462"/>
                <a:gd name="T17" fmla="*/ 324 h 462"/>
                <a:gd name="T18" fmla="*/ 230 w 462"/>
                <a:gd name="T19" fmla="*/ 328 h 462"/>
                <a:gd name="T20" fmla="*/ 324 w 462"/>
                <a:gd name="T21" fmla="*/ 245 h 462"/>
                <a:gd name="T22" fmla="*/ 328 w 462"/>
                <a:gd name="T23" fmla="*/ 234 h 462"/>
                <a:gd name="T24" fmla="*/ 324 w 462"/>
                <a:gd name="T25" fmla="*/ 223 h 462"/>
                <a:gd name="T26" fmla="*/ 310 w 462"/>
                <a:gd name="T27" fmla="*/ 219 h 462"/>
                <a:gd name="T28" fmla="*/ 230 w 462"/>
                <a:gd name="T29" fmla="*/ 0 h 462"/>
                <a:gd name="T30" fmla="*/ 162 w 462"/>
                <a:gd name="T31" fmla="*/ 11 h 462"/>
                <a:gd name="T32" fmla="*/ 101 w 462"/>
                <a:gd name="T33" fmla="*/ 39 h 462"/>
                <a:gd name="T34" fmla="*/ 29 w 462"/>
                <a:gd name="T35" fmla="*/ 118 h 462"/>
                <a:gd name="T36" fmla="*/ 4 w 462"/>
                <a:gd name="T37" fmla="*/ 183 h 462"/>
                <a:gd name="T38" fmla="*/ 0 w 462"/>
                <a:gd name="T39" fmla="*/ 230 h 462"/>
                <a:gd name="T40" fmla="*/ 11 w 462"/>
                <a:gd name="T41" fmla="*/ 299 h 462"/>
                <a:gd name="T42" fmla="*/ 40 w 462"/>
                <a:gd name="T43" fmla="*/ 360 h 462"/>
                <a:gd name="T44" fmla="*/ 119 w 462"/>
                <a:gd name="T45" fmla="*/ 432 h 462"/>
                <a:gd name="T46" fmla="*/ 184 w 462"/>
                <a:gd name="T47" fmla="*/ 457 h 462"/>
                <a:gd name="T48" fmla="*/ 230 w 462"/>
                <a:gd name="T49" fmla="*/ 461 h 462"/>
                <a:gd name="T50" fmla="*/ 299 w 462"/>
                <a:gd name="T51" fmla="*/ 450 h 462"/>
                <a:gd name="T52" fmla="*/ 360 w 462"/>
                <a:gd name="T53" fmla="*/ 421 h 462"/>
                <a:gd name="T54" fmla="*/ 432 w 462"/>
                <a:gd name="T55" fmla="*/ 342 h 462"/>
                <a:gd name="T56" fmla="*/ 457 w 462"/>
                <a:gd name="T57" fmla="*/ 277 h 462"/>
                <a:gd name="T58" fmla="*/ 461 w 462"/>
                <a:gd name="T59" fmla="*/ 230 h 462"/>
                <a:gd name="T60" fmla="*/ 450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5 w 462"/>
                <a:gd name="T73" fmla="*/ 342 h 462"/>
                <a:gd name="T74" fmla="*/ 29 w 462"/>
                <a:gd name="T75" fmla="*/ 230 h 462"/>
                <a:gd name="T76" fmla="*/ 43 w 462"/>
                <a:gd name="T77" fmla="*/ 151 h 462"/>
                <a:gd name="T78" fmla="*/ 119 w 462"/>
                <a:gd name="T79" fmla="*/ 65 h 462"/>
                <a:gd name="T80" fmla="*/ 230 w 462"/>
                <a:gd name="T81" fmla="*/ 29 h 462"/>
                <a:gd name="T82" fmla="*/ 310 w 462"/>
                <a:gd name="T83" fmla="*/ 43 h 462"/>
                <a:gd name="T84" fmla="*/ 396 w 462"/>
                <a:gd name="T85" fmla="*/ 118 h 462"/>
                <a:gd name="T86" fmla="*/ 432 w 462"/>
                <a:gd name="T87" fmla="*/ 230 h 462"/>
                <a:gd name="T88" fmla="*/ 418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03" y="223"/>
                  </a:moveTo>
                  <a:lnTo>
                    <a:pt x="245" y="281"/>
                  </a:lnTo>
                  <a:lnTo>
                    <a:pt x="245" y="129"/>
                  </a:lnTo>
                  <a:lnTo>
                    <a:pt x="245" y="129"/>
                  </a:lnTo>
                  <a:lnTo>
                    <a:pt x="245" y="122"/>
                  </a:lnTo>
                  <a:lnTo>
                    <a:pt x="241" y="118"/>
                  </a:lnTo>
                  <a:lnTo>
                    <a:pt x="238" y="115"/>
                  </a:lnTo>
                  <a:lnTo>
                    <a:pt x="230" y="115"/>
                  </a:lnTo>
                  <a:lnTo>
                    <a:pt x="230" y="115"/>
                  </a:lnTo>
                  <a:lnTo>
                    <a:pt x="223" y="115"/>
                  </a:lnTo>
                  <a:lnTo>
                    <a:pt x="220" y="118"/>
                  </a:lnTo>
                  <a:lnTo>
                    <a:pt x="216" y="122"/>
                  </a:lnTo>
                  <a:lnTo>
                    <a:pt x="216" y="129"/>
                  </a:lnTo>
                  <a:lnTo>
                    <a:pt x="216" y="281"/>
                  </a:lnTo>
                  <a:lnTo>
                    <a:pt x="158" y="223"/>
                  </a:lnTo>
                  <a:lnTo>
                    <a:pt x="158" y="223"/>
                  </a:lnTo>
                  <a:lnTo>
                    <a:pt x="151" y="219"/>
                  </a:lnTo>
                  <a:lnTo>
                    <a:pt x="148" y="219"/>
                  </a:lnTo>
                  <a:lnTo>
                    <a:pt x="141" y="219"/>
                  </a:lnTo>
                  <a:lnTo>
                    <a:pt x="137" y="223"/>
                  </a:lnTo>
                  <a:lnTo>
                    <a:pt x="137" y="223"/>
                  </a:lnTo>
                  <a:lnTo>
                    <a:pt x="133" y="227"/>
                  </a:lnTo>
                  <a:lnTo>
                    <a:pt x="133" y="234"/>
                  </a:lnTo>
                  <a:lnTo>
                    <a:pt x="133" y="237"/>
                  </a:lnTo>
                  <a:lnTo>
                    <a:pt x="137" y="245"/>
                  </a:lnTo>
                  <a:lnTo>
                    <a:pt x="216" y="324"/>
                  </a:lnTo>
                  <a:lnTo>
                    <a:pt x="216" y="324"/>
                  </a:lnTo>
                  <a:lnTo>
                    <a:pt x="223" y="328"/>
                  </a:lnTo>
                  <a:lnTo>
                    <a:pt x="230" y="328"/>
                  </a:lnTo>
                  <a:lnTo>
                    <a:pt x="230" y="328"/>
                  </a:lnTo>
                  <a:lnTo>
                    <a:pt x="238" y="328"/>
                  </a:lnTo>
                  <a:lnTo>
                    <a:pt x="245" y="324"/>
                  </a:lnTo>
                  <a:lnTo>
                    <a:pt x="324" y="245"/>
                  </a:lnTo>
                  <a:lnTo>
                    <a:pt x="324" y="245"/>
                  </a:lnTo>
                  <a:lnTo>
                    <a:pt x="328" y="237"/>
                  </a:lnTo>
                  <a:lnTo>
                    <a:pt x="328" y="234"/>
                  </a:lnTo>
                  <a:lnTo>
                    <a:pt x="328" y="227"/>
                  </a:lnTo>
                  <a:lnTo>
                    <a:pt x="324" y="223"/>
                  </a:lnTo>
                  <a:lnTo>
                    <a:pt x="324" y="223"/>
                  </a:lnTo>
                  <a:lnTo>
                    <a:pt x="321" y="219"/>
                  </a:lnTo>
                  <a:lnTo>
                    <a:pt x="313" y="219"/>
                  </a:lnTo>
                  <a:lnTo>
                    <a:pt x="310" y="219"/>
                  </a:lnTo>
                  <a:lnTo>
                    <a:pt x="303" y="223"/>
                  </a:lnTo>
                  <a:close/>
                  <a:moveTo>
                    <a:pt x="230" y="0"/>
                  </a:moveTo>
                  <a:lnTo>
                    <a:pt x="230" y="0"/>
                  </a:lnTo>
                  <a:lnTo>
                    <a:pt x="205" y="0"/>
                  </a:lnTo>
                  <a:lnTo>
                    <a:pt x="184" y="3"/>
                  </a:lnTo>
                  <a:lnTo>
                    <a:pt x="162" y="11"/>
                  </a:lnTo>
                  <a:lnTo>
                    <a:pt x="141" y="18"/>
                  </a:lnTo>
                  <a:lnTo>
                    <a:pt x="119" y="29"/>
                  </a:lnTo>
                  <a:lnTo>
                    <a:pt x="101" y="39"/>
                  </a:lnTo>
                  <a:lnTo>
                    <a:pt x="68"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8" y="392"/>
                  </a:lnTo>
                  <a:lnTo>
                    <a:pt x="101" y="421"/>
                  </a:lnTo>
                  <a:lnTo>
                    <a:pt x="119" y="432"/>
                  </a:lnTo>
                  <a:lnTo>
                    <a:pt x="141" y="443"/>
                  </a:lnTo>
                  <a:lnTo>
                    <a:pt x="162" y="450"/>
                  </a:lnTo>
                  <a:lnTo>
                    <a:pt x="184" y="457"/>
                  </a:lnTo>
                  <a:lnTo>
                    <a:pt x="205" y="461"/>
                  </a:lnTo>
                  <a:lnTo>
                    <a:pt x="230" y="461"/>
                  </a:lnTo>
                  <a:lnTo>
                    <a:pt x="230" y="461"/>
                  </a:lnTo>
                  <a:lnTo>
                    <a:pt x="256" y="461"/>
                  </a:lnTo>
                  <a:lnTo>
                    <a:pt x="277" y="457"/>
                  </a:lnTo>
                  <a:lnTo>
                    <a:pt x="299" y="450"/>
                  </a:lnTo>
                  <a:lnTo>
                    <a:pt x="321"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1" y="18"/>
                  </a:lnTo>
                  <a:lnTo>
                    <a:pt x="299" y="11"/>
                  </a:lnTo>
                  <a:lnTo>
                    <a:pt x="277" y="3"/>
                  </a:lnTo>
                  <a:lnTo>
                    <a:pt x="256" y="0"/>
                  </a:lnTo>
                  <a:lnTo>
                    <a:pt x="230" y="0"/>
                  </a:lnTo>
                  <a:close/>
                  <a:moveTo>
                    <a:pt x="230" y="432"/>
                  </a:moveTo>
                  <a:lnTo>
                    <a:pt x="230" y="432"/>
                  </a:lnTo>
                  <a:lnTo>
                    <a:pt x="191" y="428"/>
                  </a:lnTo>
                  <a:lnTo>
                    <a:pt x="151" y="417"/>
                  </a:lnTo>
                  <a:lnTo>
                    <a:pt x="119" y="396"/>
                  </a:lnTo>
                  <a:lnTo>
                    <a:pt x="87" y="374"/>
                  </a:lnTo>
                  <a:lnTo>
                    <a:pt x="65" y="342"/>
                  </a:lnTo>
                  <a:lnTo>
                    <a:pt x="43" y="310"/>
                  </a:lnTo>
                  <a:lnTo>
                    <a:pt x="32" y="270"/>
                  </a:lnTo>
                  <a:lnTo>
                    <a:pt x="29" y="230"/>
                  </a:lnTo>
                  <a:lnTo>
                    <a:pt x="29" y="230"/>
                  </a:lnTo>
                  <a:lnTo>
                    <a:pt x="32" y="191"/>
                  </a:lnTo>
                  <a:lnTo>
                    <a:pt x="43" y="151"/>
                  </a:lnTo>
                  <a:lnTo>
                    <a:pt x="65" y="118"/>
                  </a:lnTo>
                  <a:lnTo>
                    <a:pt x="87" y="86"/>
                  </a:lnTo>
                  <a:lnTo>
                    <a:pt x="119" y="65"/>
                  </a:lnTo>
                  <a:lnTo>
                    <a:pt x="151" y="43"/>
                  </a:lnTo>
                  <a:lnTo>
                    <a:pt x="191" y="32"/>
                  </a:lnTo>
                  <a:lnTo>
                    <a:pt x="230" y="29"/>
                  </a:lnTo>
                  <a:lnTo>
                    <a:pt x="230" y="29"/>
                  </a:lnTo>
                  <a:lnTo>
                    <a:pt x="270" y="32"/>
                  </a:lnTo>
                  <a:lnTo>
                    <a:pt x="310" y="43"/>
                  </a:lnTo>
                  <a:lnTo>
                    <a:pt x="342" y="65"/>
                  </a:lnTo>
                  <a:lnTo>
                    <a:pt x="374" y="86"/>
                  </a:lnTo>
                  <a:lnTo>
                    <a:pt x="396" y="118"/>
                  </a:lnTo>
                  <a:lnTo>
                    <a:pt x="418" y="151"/>
                  </a:lnTo>
                  <a:lnTo>
                    <a:pt x="429" y="191"/>
                  </a:lnTo>
                  <a:lnTo>
                    <a:pt x="432" y="230"/>
                  </a:lnTo>
                  <a:lnTo>
                    <a:pt x="432" y="230"/>
                  </a:lnTo>
                  <a:lnTo>
                    <a:pt x="429" y="270"/>
                  </a:lnTo>
                  <a:lnTo>
                    <a:pt x="418" y="310"/>
                  </a:lnTo>
                  <a:lnTo>
                    <a:pt x="396" y="342"/>
                  </a:lnTo>
                  <a:lnTo>
                    <a:pt x="374" y="374"/>
                  </a:lnTo>
                  <a:lnTo>
                    <a:pt x="342" y="396"/>
                  </a:lnTo>
                  <a:lnTo>
                    <a:pt x="310" y="417"/>
                  </a:lnTo>
                  <a:lnTo>
                    <a:pt x="270" y="428"/>
                  </a:lnTo>
                  <a:lnTo>
                    <a:pt x="230" y="432"/>
                  </a:lnTo>
                  <a:close/>
                </a:path>
              </a:pathLst>
            </a:custGeom>
            <a:grpFill/>
            <a:ln>
              <a:noFill/>
            </a:ln>
            <a:effectLst/>
          </p:spPr>
          <p:txBody>
            <a:bodyPr wrap="none" anchor="ctr"/>
            <a:lstStyle/>
            <a:p>
              <a:endParaRPr lang="en-US"/>
            </a:p>
          </p:txBody>
        </p:sp>
        <p:sp>
          <p:nvSpPr>
            <p:cNvPr id="31" name="Freeform 25">
              <a:extLst>
                <a:ext uri="{FF2B5EF4-FFF2-40B4-BE49-F238E27FC236}">
                  <a16:creationId xmlns:a16="http://schemas.microsoft.com/office/drawing/2014/main" id="{DAA8D781-03FF-4A56-B1BC-02949F61C4E0}"/>
                </a:ext>
              </a:extLst>
            </p:cNvPr>
            <p:cNvSpPr>
              <a:spLocks noChangeArrowheads="1"/>
            </p:cNvSpPr>
            <p:nvPr/>
          </p:nvSpPr>
          <p:spPr bwMode="auto">
            <a:xfrm>
              <a:off x="8111489" y="4668333"/>
              <a:ext cx="268453" cy="268453"/>
            </a:xfrm>
            <a:custGeom>
              <a:avLst/>
              <a:gdLst>
                <a:gd name="T0" fmla="*/ 237 w 462"/>
                <a:gd name="T1" fmla="*/ 133 h 462"/>
                <a:gd name="T2" fmla="*/ 223 w 462"/>
                <a:gd name="T3" fmla="*/ 133 h 462"/>
                <a:gd name="T4" fmla="*/ 137 w 462"/>
                <a:gd name="T5" fmla="*/ 216 h 462"/>
                <a:gd name="T6" fmla="*/ 133 w 462"/>
                <a:gd name="T7" fmla="*/ 234 h 462"/>
                <a:gd name="T8" fmla="*/ 140 w 462"/>
                <a:gd name="T9" fmla="*/ 241 h 462"/>
                <a:gd name="T10" fmla="*/ 158 w 462"/>
                <a:gd name="T11" fmla="*/ 237 h 462"/>
                <a:gd name="T12" fmla="*/ 216 w 462"/>
                <a:gd name="T13" fmla="*/ 331 h 462"/>
                <a:gd name="T14" fmla="*/ 223 w 462"/>
                <a:gd name="T15" fmla="*/ 345 h 462"/>
                <a:gd name="T16" fmla="*/ 237 w 462"/>
                <a:gd name="T17" fmla="*/ 345 h 462"/>
                <a:gd name="T18" fmla="*/ 245 w 462"/>
                <a:gd name="T19" fmla="*/ 331 h 462"/>
                <a:gd name="T20" fmla="*/ 302 w 462"/>
                <a:gd name="T21" fmla="*/ 237 h 462"/>
                <a:gd name="T22" fmla="*/ 320 w 462"/>
                <a:gd name="T23" fmla="*/ 241 h 462"/>
                <a:gd name="T24" fmla="*/ 328 w 462"/>
                <a:gd name="T25" fmla="*/ 234 h 462"/>
                <a:gd name="T26" fmla="*/ 324 w 462"/>
                <a:gd name="T27" fmla="*/ 216 h 462"/>
                <a:gd name="T28" fmla="*/ 230 w 462"/>
                <a:gd name="T29" fmla="*/ 0 h 462"/>
                <a:gd name="T30" fmla="*/ 162 w 462"/>
                <a:gd name="T31" fmla="*/ 11 h 462"/>
                <a:gd name="T32" fmla="*/ 101 w 462"/>
                <a:gd name="T33" fmla="*/ 39 h 462"/>
                <a:gd name="T34" fmla="*/ 28 w 462"/>
                <a:gd name="T35" fmla="*/ 118 h 462"/>
                <a:gd name="T36" fmla="*/ 3 w 462"/>
                <a:gd name="T37" fmla="*/ 183 h 462"/>
                <a:gd name="T38" fmla="*/ 0 w 462"/>
                <a:gd name="T39" fmla="*/ 230 h 462"/>
                <a:gd name="T40" fmla="*/ 10 w 462"/>
                <a:gd name="T41" fmla="*/ 299 h 462"/>
                <a:gd name="T42" fmla="*/ 39 w 462"/>
                <a:gd name="T43" fmla="*/ 360 h 462"/>
                <a:gd name="T44" fmla="*/ 119 w 462"/>
                <a:gd name="T45" fmla="*/ 432 h 462"/>
                <a:gd name="T46" fmla="*/ 184 w 462"/>
                <a:gd name="T47" fmla="*/ 457 h 462"/>
                <a:gd name="T48" fmla="*/ 230 w 462"/>
                <a:gd name="T49" fmla="*/ 461 h 462"/>
                <a:gd name="T50" fmla="*/ 299 w 462"/>
                <a:gd name="T51" fmla="*/ 450 h 462"/>
                <a:gd name="T52" fmla="*/ 360 w 462"/>
                <a:gd name="T53" fmla="*/ 421 h 462"/>
                <a:gd name="T54" fmla="*/ 432 w 462"/>
                <a:gd name="T55" fmla="*/ 342 h 462"/>
                <a:gd name="T56" fmla="*/ 457 w 462"/>
                <a:gd name="T57" fmla="*/ 277 h 462"/>
                <a:gd name="T58" fmla="*/ 461 w 462"/>
                <a:gd name="T59" fmla="*/ 230 h 462"/>
                <a:gd name="T60" fmla="*/ 450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4 w 462"/>
                <a:gd name="T73" fmla="*/ 342 h 462"/>
                <a:gd name="T74" fmla="*/ 28 w 462"/>
                <a:gd name="T75" fmla="*/ 230 h 462"/>
                <a:gd name="T76" fmla="*/ 43 w 462"/>
                <a:gd name="T77" fmla="*/ 151 h 462"/>
                <a:gd name="T78" fmla="*/ 119 w 462"/>
                <a:gd name="T79" fmla="*/ 65 h 462"/>
                <a:gd name="T80" fmla="*/ 230 w 462"/>
                <a:gd name="T81" fmla="*/ 29 h 462"/>
                <a:gd name="T82" fmla="*/ 309 w 462"/>
                <a:gd name="T83" fmla="*/ 43 h 462"/>
                <a:gd name="T84" fmla="*/ 396 w 462"/>
                <a:gd name="T85" fmla="*/ 118 h 462"/>
                <a:gd name="T86" fmla="*/ 432 w 462"/>
                <a:gd name="T87" fmla="*/ 230 h 462"/>
                <a:gd name="T88" fmla="*/ 417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245" y="136"/>
                  </a:moveTo>
                  <a:lnTo>
                    <a:pt x="245" y="136"/>
                  </a:lnTo>
                  <a:lnTo>
                    <a:pt x="237" y="133"/>
                  </a:lnTo>
                  <a:lnTo>
                    <a:pt x="230" y="133"/>
                  </a:lnTo>
                  <a:lnTo>
                    <a:pt x="230" y="133"/>
                  </a:lnTo>
                  <a:lnTo>
                    <a:pt x="223" y="133"/>
                  </a:lnTo>
                  <a:lnTo>
                    <a:pt x="216" y="136"/>
                  </a:lnTo>
                  <a:lnTo>
                    <a:pt x="137" y="216"/>
                  </a:lnTo>
                  <a:lnTo>
                    <a:pt x="137" y="216"/>
                  </a:lnTo>
                  <a:lnTo>
                    <a:pt x="133" y="223"/>
                  </a:lnTo>
                  <a:lnTo>
                    <a:pt x="133" y="227"/>
                  </a:lnTo>
                  <a:lnTo>
                    <a:pt x="133" y="234"/>
                  </a:lnTo>
                  <a:lnTo>
                    <a:pt x="137" y="237"/>
                  </a:lnTo>
                  <a:lnTo>
                    <a:pt x="137" y="237"/>
                  </a:lnTo>
                  <a:lnTo>
                    <a:pt x="140" y="241"/>
                  </a:lnTo>
                  <a:lnTo>
                    <a:pt x="147" y="241"/>
                  </a:lnTo>
                  <a:lnTo>
                    <a:pt x="151" y="241"/>
                  </a:lnTo>
                  <a:lnTo>
                    <a:pt x="158" y="237"/>
                  </a:lnTo>
                  <a:lnTo>
                    <a:pt x="216" y="180"/>
                  </a:lnTo>
                  <a:lnTo>
                    <a:pt x="216" y="331"/>
                  </a:lnTo>
                  <a:lnTo>
                    <a:pt x="216" y="331"/>
                  </a:lnTo>
                  <a:lnTo>
                    <a:pt x="216" y="338"/>
                  </a:lnTo>
                  <a:lnTo>
                    <a:pt x="219" y="342"/>
                  </a:lnTo>
                  <a:lnTo>
                    <a:pt x="223" y="345"/>
                  </a:lnTo>
                  <a:lnTo>
                    <a:pt x="230" y="345"/>
                  </a:lnTo>
                  <a:lnTo>
                    <a:pt x="230" y="345"/>
                  </a:lnTo>
                  <a:lnTo>
                    <a:pt x="237" y="345"/>
                  </a:lnTo>
                  <a:lnTo>
                    <a:pt x="241" y="342"/>
                  </a:lnTo>
                  <a:lnTo>
                    <a:pt x="245" y="338"/>
                  </a:lnTo>
                  <a:lnTo>
                    <a:pt x="245" y="331"/>
                  </a:lnTo>
                  <a:lnTo>
                    <a:pt x="245" y="180"/>
                  </a:lnTo>
                  <a:lnTo>
                    <a:pt x="302" y="237"/>
                  </a:lnTo>
                  <a:lnTo>
                    <a:pt x="302" y="237"/>
                  </a:lnTo>
                  <a:lnTo>
                    <a:pt x="309" y="241"/>
                  </a:lnTo>
                  <a:lnTo>
                    <a:pt x="313" y="241"/>
                  </a:lnTo>
                  <a:lnTo>
                    <a:pt x="320" y="241"/>
                  </a:lnTo>
                  <a:lnTo>
                    <a:pt x="324" y="237"/>
                  </a:lnTo>
                  <a:lnTo>
                    <a:pt x="324" y="237"/>
                  </a:lnTo>
                  <a:lnTo>
                    <a:pt x="328" y="234"/>
                  </a:lnTo>
                  <a:lnTo>
                    <a:pt x="328" y="227"/>
                  </a:lnTo>
                  <a:lnTo>
                    <a:pt x="328" y="223"/>
                  </a:lnTo>
                  <a:lnTo>
                    <a:pt x="324" y="216"/>
                  </a:lnTo>
                  <a:lnTo>
                    <a:pt x="245" y="136"/>
                  </a:lnTo>
                  <a:close/>
                  <a:moveTo>
                    <a:pt x="230" y="0"/>
                  </a:moveTo>
                  <a:lnTo>
                    <a:pt x="230" y="0"/>
                  </a:lnTo>
                  <a:lnTo>
                    <a:pt x="205" y="0"/>
                  </a:lnTo>
                  <a:lnTo>
                    <a:pt x="184" y="3"/>
                  </a:lnTo>
                  <a:lnTo>
                    <a:pt x="162" y="11"/>
                  </a:lnTo>
                  <a:lnTo>
                    <a:pt x="140" y="18"/>
                  </a:lnTo>
                  <a:lnTo>
                    <a:pt x="119" y="29"/>
                  </a:lnTo>
                  <a:lnTo>
                    <a:pt x="101" y="39"/>
                  </a:lnTo>
                  <a:lnTo>
                    <a:pt x="68" y="68"/>
                  </a:lnTo>
                  <a:lnTo>
                    <a:pt x="39" y="100"/>
                  </a:lnTo>
                  <a:lnTo>
                    <a:pt x="28" y="118"/>
                  </a:lnTo>
                  <a:lnTo>
                    <a:pt x="18" y="140"/>
                  </a:lnTo>
                  <a:lnTo>
                    <a:pt x="10" y="162"/>
                  </a:lnTo>
                  <a:lnTo>
                    <a:pt x="3" y="183"/>
                  </a:lnTo>
                  <a:lnTo>
                    <a:pt x="0" y="205"/>
                  </a:lnTo>
                  <a:lnTo>
                    <a:pt x="0" y="230"/>
                  </a:lnTo>
                  <a:lnTo>
                    <a:pt x="0" y="230"/>
                  </a:lnTo>
                  <a:lnTo>
                    <a:pt x="0" y="255"/>
                  </a:lnTo>
                  <a:lnTo>
                    <a:pt x="3" y="277"/>
                  </a:lnTo>
                  <a:lnTo>
                    <a:pt x="10" y="299"/>
                  </a:lnTo>
                  <a:lnTo>
                    <a:pt x="18" y="320"/>
                  </a:lnTo>
                  <a:lnTo>
                    <a:pt x="28" y="342"/>
                  </a:lnTo>
                  <a:lnTo>
                    <a:pt x="39" y="360"/>
                  </a:lnTo>
                  <a:lnTo>
                    <a:pt x="68" y="392"/>
                  </a:lnTo>
                  <a:lnTo>
                    <a:pt x="101" y="421"/>
                  </a:lnTo>
                  <a:lnTo>
                    <a:pt x="119" y="432"/>
                  </a:lnTo>
                  <a:lnTo>
                    <a:pt x="140" y="443"/>
                  </a:lnTo>
                  <a:lnTo>
                    <a:pt x="162" y="450"/>
                  </a:lnTo>
                  <a:lnTo>
                    <a:pt x="184" y="457"/>
                  </a:lnTo>
                  <a:lnTo>
                    <a:pt x="205" y="461"/>
                  </a:lnTo>
                  <a:lnTo>
                    <a:pt x="230" y="461"/>
                  </a:lnTo>
                  <a:lnTo>
                    <a:pt x="230" y="461"/>
                  </a:lnTo>
                  <a:lnTo>
                    <a:pt x="255"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5" y="0"/>
                  </a:lnTo>
                  <a:lnTo>
                    <a:pt x="230" y="0"/>
                  </a:lnTo>
                  <a:close/>
                  <a:moveTo>
                    <a:pt x="230" y="432"/>
                  </a:moveTo>
                  <a:lnTo>
                    <a:pt x="230" y="432"/>
                  </a:lnTo>
                  <a:lnTo>
                    <a:pt x="190" y="428"/>
                  </a:lnTo>
                  <a:lnTo>
                    <a:pt x="151" y="417"/>
                  </a:lnTo>
                  <a:lnTo>
                    <a:pt x="119" y="396"/>
                  </a:lnTo>
                  <a:lnTo>
                    <a:pt x="86" y="374"/>
                  </a:lnTo>
                  <a:lnTo>
                    <a:pt x="64" y="342"/>
                  </a:lnTo>
                  <a:lnTo>
                    <a:pt x="43" y="310"/>
                  </a:lnTo>
                  <a:lnTo>
                    <a:pt x="32" y="270"/>
                  </a:lnTo>
                  <a:lnTo>
                    <a:pt x="28" y="230"/>
                  </a:lnTo>
                  <a:lnTo>
                    <a:pt x="28" y="230"/>
                  </a:lnTo>
                  <a:lnTo>
                    <a:pt x="32" y="191"/>
                  </a:lnTo>
                  <a:lnTo>
                    <a:pt x="43" y="151"/>
                  </a:lnTo>
                  <a:lnTo>
                    <a:pt x="64" y="118"/>
                  </a:lnTo>
                  <a:lnTo>
                    <a:pt x="86" y="86"/>
                  </a:lnTo>
                  <a:lnTo>
                    <a:pt x="119" y="65"/>
                  </a:lnTo>
                  <a:lnTo>
                    <a:pt x="151" y="43"/>
                  </a:lnTo>
                  <a:lnTo>
                    <a:pt x="190" y="32"/>
                  </a:lnTo>
                  <a:lnTo>
                    <a:pt x="230" y="29"/>
                  </a:lnTo>
                  <a:lnTo>
                    <a:pt x="230" y="29"/>
                  </a:lnTo>
                  <a:lnTo>
                    <a:pt x="270" y="32"/>
                  </a:lnTo>
                  <a:lnTo>
                    <a:pt x="309" y="43"/>
                  </a:lnTo>
                  <a:lnTo>
                    <a:pt x="342" y="65"/>
                  </a:lnTo>
                  <a:lnTo>
                    <a:pt x="374" y="86"/>
                  </a:lnTo>
                  <a:lnTo>
                    <a:pt x="396" y="118"/>
                  </a:lnTo>
                  <a:lnTo>
                    <a:pt x="417" y="151"/>
                  </a:lnTo>
                  <a:lnTo>
                    <a:pt x="429" y="191"/>
                  </a:lnTo>
                  <a:lnTo>
                    <a:pt x="432" y="230"/>
                  </a:lnTo>
                  <a:lnTo>
                    <a:pt x="432" y="230"/>
                  </a:lnTo>
                  <a:lnTo>
                    <a:pt x="429" y="270"/>
                  </a:lnTo>
                  <a:lnTo>
                    <a:pt x="417" y="310"/>
                  </a:lnTo>
                  <a:lnTo>
                    <a:pt x="396" y="342"/>
                  </a:lnTo>
                  <a:lnTo>
                    <a:pt x="374" y="374"/>
                  </a:lnTo>
                  <a:lnTo>
                    <a:pt x="342" y="396"/>
                  </a:lnTo>
                  <a:lnTo>
                    <a:pt x="309" y="417"/>
                  </a:lnTo>
                  <a:lnTo>
                    <a:pt x="270" y="428"/>
                  </a:lnTo>
                  <a:lnTo>
                    <a:pt x="230" y="432"/>
                  </a:lnTo>
                  <a:close/>
                </a:path>
              </a:pathLst>
            </a:custGeom>
            <a:grpFill/>
            <a:ln>
              <a:noFill/>
            </a:ln>
            <a:effectLst/>
          </p:spPr>
          <p:txBody>
            <a:bodyPr wrap="none" anchor="ctr"/>
            <a:lstStyle/>
            <a:p>
              <a:endParaRPr lang="en-US"/>
            </a:p>
          </p:txBody>
        </p:sp>
        <p:sp>
          <p:nvSpPr>
            <p:cNvPr id="32" name="Freeform 26">
              <a:extLst>
                <a:ext uri="{FF2B5EF4-FFF2-40B4-BE49-F238E27FC236}">
                  <a16:creationId xmlns:a16="http://schemas.microsoft.com/office/drawing/2014/main" id="{90824CB1-C0C6-4723-A0E2-84688E311CE5}"/>
                </a:ext>
              </a:extLst>
            </p:cNvPr>
            <p:cNvSpPr>
              <a:spLocks noChangeArrowheads="1"/>
            </p:cNvSpPr>
            <p:nvPr/>
          </p:nvSpPr>
          <p:spPr bwMode="auto">
            <a:xfrm>
              <a:off x="7676854" y="4668333"/>
              <a:ext cx="268453" cy="268453"/>
            </a:xfrm>
            <a:custGeom>
              <a:avLst/>
              <a:gdLst>
                <a:gd name="T0" fmla="*/ 244 w 462"/>
                <a:gd name="T1" fmla="*/ 136 h 462"/>
                <a:gd name="T2" fmla="*/ 226 w 462"/>
                <a:gd name="T3" fmla="*/ 133 h 462"/>
                <a:gd name="T4" fmla="*/ 219 w 462"/>
                <a:gd name="T5" fmla="*/ 140 h 462"/>
                <a:gd name="T6" fmla="*/ 223 w 462"/>
                <a:gd name="T7" fmla="*/ 158 h 462"/>
                <a:gd name="T8" fmla="*/ 129 w 462"/>
                <a:gd name="T9" fmla="*/ 216 h 462"/>
                <a:gd name="T10" fmla="*/ 115 w 462"/>
                <a:gd name="T11" fmla="*/ 223 h 462"/>
                <a:gd name="T12" fmla="*/ 115 w 462"/>
                <a:gd name="T13" fmla="*/ 237 h 462"/>
                <a:gd name="T14" fmla="*/ 129 w 462"/>
                <a:gd name="T15" fmla="*/ 245 h 462"/>
                <a:gd name="T16" fmla="*/ 223 w 462"/>
                <a:gd name="T17" fmla="*/ 302 h 462"/>
                <a:gd name="T18" fmla="*/ 219 w 462"/>
                <a:gd name="T19" fmla="*/ 320 h 462"/>
                <a:gd name="T20" fmla="*/ 226 w 462"/>
                <a:gd name="T21" fmla="*/ 328 h 462"/>
                <a:gd name="T22" fmla="*/ 244 w 462"/>
                <a:gd name="T23" fmla="*/ 324 h 462"/>
                <a:gd name="T24" fmla="*/ 327 w 462"/>
                <a:gd name="T25" fmla="*/ 237 h 462"/>
                <a:gd name="T26" fmla="*/ 327 w 462"/>
                <a:gd name="T27" fmla="*/ 223 h 462"/>
                <a:gd name="T28" fmla="*/ 230 w 462"/>
                <a:gd name="T29" fmla="*/ 0 h 462"/>
                <a:gd name="T30" fmla="*/ 162 w 462"/>
                <a:gd name="T31" fmla="*/ 11 h 462"/>
                <a:gd name="T32" fmla="*/ 100 w 462"/>
                <a:gd name="T33" fmla="*/ 39 h 462"/>
                <a:gd name="T34" fmla="*/ 28 w 462"/>
                <a:gd name="T35" fmla="*/ 118 h 462"/>
                <a:gd name="T36" fmla="*/ 3 w 462"/>
                <a:gd name="T37" fmla="*/ 183 h 462"/>
                <a:gd name="T38" fmla="*/ 0 w 462"/>
                <a:gd name="T39" fmla="*/ 230 h 462"/>
                <a:gd name="T40" fmla="*/ 10 w 462"/>
                <a:gd name="T41" fmla="*/ 299 h 462"/>
                <a:gd name="T42" fmla="*/ 39 w 462"/>
                <a:gd name="T43" fmla="*/ 360 h 462"/>
                <a:gd name="T44" fmla="*/ 118 w 462"/>
                <a:gd name="T45" fmla="*/ 432 h 462"/>
                <a:gd name="T46" fmla="*/ 183 w 462"/>
                <a:gd name="T47" fmla="*/ 457 h 462"/>
                <a:gd name="T48" fmla="*/ 230 w 462"/>
                <a:gd name="T49" fmla="*/ 461 h 462"/>
                <a:gd name="T50" fmla="*/ 298 w 462"/>
                <a:gd name="T51" fmla="*/ 450 h 462"/>
                <a:gd name="T52" fmla="*/ 360 w 462"/>
                <a:gd name="T53" fmla="*/ 421 h 462"/>
                <a:gd name="T54" fmla="*/ 432 w 462"/>
                <a:gd name="T55" fmla="*/ 342 h 462"/>
                <a:gd name="T56" fmla="*/ 457 w 462"/>
                <a:gd name="T57" fmla="*/ 277 h 462"/>
                <a:gd name="T58" fmla="*/ 461 w 462"/>
                <a:gd name="T59" fmla="*/ 230 h 462"/>
                <a:gd name="T60" fmla="*/ 449 w 462"/>
                <a:gd name="T61" fmla="*/ 162 h 462"/>
                <a:gd name="T62" fmla="*/ 421 w 462"/>
                <a:gd name="T63" fmla="*/ 100 h 462"/>
                <a:gd name="T64" fmla="*/ 342 w 462"/>
                <a:gd name="T65" fmla="*/ 29 h 462"/>
                <a:gd name="T66" fmla="*/ 277 w 462"/>
                <a:gd name="T67" fmla="*/ 3 h 462"/>
                <a:gd name="T68" fmla="*/ 230 w 462"/>
                <a:gd name="T69" fmla="*/ 432 h 462"/>
                <a:gd name="T70" fmla="*/ 151 w 462"/>
                <a:gd name="T71" fmla="*/ 417 h 462"/>
                <a:gd name="T72" fmla="*/ 64 w 462"/>
                <a:gd name="T73" fmla="*/ 342 h 462"/>
                <a:gd name="T74" fmla="*/ 28 w 462"/>
                <a:gd name="T75" fmla="*/ 230 h 462"/>
                <a:gd name="T76" fmla="*/ 42 w 462"/>
                <a:gd name="T77" fmla="*/ 151 h 462"/>
                <a:gd name="T78" fmla="*/ 118 w 462"/>
                <a:gd name="T79" fmla="*/ 65 h 462"/>
                <a:gd name="T80" fmla="*/ 230 w 462"/>
                <a:gd name="T81" fmla="*/ 29 h 462"/>
                <a:gd name="T82" fmla="*/ 309 w 462"/>
                <a:gd name="T83" fmla="*/ 43 h 462"/>
                <a:gd name="T84" fmla="*/ 396 w 462"/>
                <a:gd name="T85" fmla="*/ 118 h 462"/>
                <a:gd name="T86" fmla="*/ 432 w 462"/>
                <a:gd name="T87" fmla="*/ 230 h 462"/>
                <a:gd name="T88" fmla="*/ 417 w 462"/>
                <a:gd name="T89" fmla="*/ 310 h 462"/>
                <a:gd name="T90" fmla="*/ 342 w 462"/>
                <a:gd name="T91" fmla="*/ 396 h 462"/>
                <a:gd name="T92" fmla="*/ 230 w 462"/>
                <a:gd name="T93"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24" y="216"/>
                  </a:moveTo>
                  <a:lnTo>
                    <a:pt x="244" y="136"/>
                  </a:lnTo>
                  <a:lnTo>
                    <a:pt x="244" y="136"/>
                  </a:lnTo>
                  <a:lnTo>
                    <a:pt x="237" y="133"/>
                  </a:lnTo>
                  <a:lnTo>
                    <a:pt x="233" y="133"/>
                  </a:lnTo>
                  <a:lnTo>
                    <a:pt x="226" y="133"/>
                  </a:lnTo>
                  <a:lnTo>
                    <a:pt x="223" y="136"/>
                  </a:lnTo>
                  <a:lnTo>
                    <a:pt x="223" y="136"/>
                  </a:lnTo>
                  <a:lnTo>
                    <a:pt x="219" y="140"/>
                  </a:lnTo>
                  <a:lnTo>
                    <a:pt x="219" y="147"/>
                  </a:lnTo>
                  <a:lnTo>
                    <a:pt x="219" y="151"/>
                  </a:lnTo>
                  <a:lnTo>
                    <a:pt x="223" y="158"/>
                  </a:lnTo>
                  <a:lnTo>
                    <a:pt x="280" y="216"/>
                  </a:lnTo>
                  <a:lnTo>
                    <a:pt x="129" y="216"/>
                  </a:lnTo>
                  <a:lnTo>
                    <a:pt x="129" y="216"/>
                  </a:lnTo>
                  <a:lnTo>
                    <a:pt x="122" y="216"/>
                  </a:lnTo>
                  <a:lnTo>
                    <a:pt x="118" y="219"/>
                  </a:lnTo>
                  <a:lnTo>
                    <a:pt x="115" y="223"/>
                  </a:lnTo>
                  <a:lnTo>
                    <a:pt x="115" y="230"/>
                  </a:lnTo>
                  <a:lnTo>
                    <a:pt x="115" y="230"/>
                  </a:lnTo>
                  <a:lnTo>
                    <a:pt x="115" y="237"/>
                  </a:lnTo>
                  <a:lnTo>
                    <a:pt x="118" y="241"/>
                  </a:lnTo>
                  <a:lnTo>
                    <a:pt x="122" y="245"/>
                  </a:lnTo>
                  <a:lnTo>
                    <a:pt x="129" y="245"/>
                  </a:lnTo>
                  <a:lnTo>
                    <a:pt x="280" y="245"/>
                  </a:lnTo>
                  <a:lnTo>
                    <a:pt x="223" y="302"/>
                  </a:lnTo>
                  <a:lnTo>
                    <a:pt x="223" y="302"/>
                  </a:lnTo>
                  <a:lnTo>
                    <a:pt x="219" y="310"/>
                  </a:lnTo>
                  <a:lnTo>
                    <a:pt x="219" y="313"/>
                  </a:lnTo>
                  <a:lnTo>
                    <a:pt x="219" y="320"/>
                  </a:lnTo>
                  <a:lnTo>
                    <a:pt x="223" y="324"/>
                  </a:lnTo>
                  <a:lnTo>
                    <a:pt x="223" y="324"/>
                  </a:lnTo>
                  <a:lnTo>
                    <a:pt x="226" y="328"/>
                  </a:lnTo>
                  <a:lnTo>
                    <a:pt x="233" y="328"/>
                  </a:lnTo>
                  <a:lnTo>
                    <a:pt x="237" y="328"/>
                  </a:lnTo>
                  <a:lnTo>
                    <a:pt x="244" y="324"/>
                  </a:lnTo>
                  <a:lnTo>
                    <a:pt x="324" y="245"/>
                  </a:lnTo>
                  <a:lnTo>
                    <a:pt x="324" y="245"/>
                  </a:lnTo>
                  <a:lnTo>
                    <a:pt x="327" y="237"/>
                  </a:lnTo>
                  <a:lnTo>
                    <a:pt x="327" y="230"/>
                  </a:lnTo>
                  <a:lnTo>
                    <a:pt x="327" y="230"/>
                  </a:lnTo>
                  <a:lnTo>
                    <a:pt x="327" y="223"/>
                  </a:lnTo>
                  <a:lnTo>
                    <a:pt x="324" y="216"/>
                  </a:lnTo>
                  <a:close/>
                  <a:moveTo>
                    <a:pt x="230" y="0"/>
                  </a:moveTo>
                  <a:lnTo>
                    <a:pt x="230" y="0"/>
                  </a:lnTo>
                  <a:lnTo>
                    <a:pt x="204" y="0"/>
                  </a:lnTo>
                  <a:lnTo>
                    <a:pt x="183" y="3"/>
                  </a:lnTo>
                  <a:lnTo>
                    <a:pt x="162" y="11"/>
                  </a:lnTo>
                  <a:lnTo>
                    <a:pt x="140" y="18"/>
                  </a:lnTo>
                  <a:lnTo>
                    <a:pt x="118" y="29"/>
                  </a:lnTo>
                  <a:lnTo>
                    <a:pt x="100" y="39"/>
                  </a:lnTo>
                  <a:lnTo>
                    <a:pt x="68" y="68"/>
                  </a:lnTo>
                  <a:lnTo>
                    <a:pt x="39" y="100"/>
                  </a:lnTo>
                  <a:lnTo>
                    <a:pt x="28" y="118"/>
                  </a:lnTo>
                  <a:lnTo>
                    <a:pt x="17" y="140"/>
                  </a:lnTo>
                  <a:lnTo>
                    <a:pt x="10" y="162"/>
                  </a:lnTo>
                  <a:lnTo>
                    <a:pt x="3" y="183"/>
                  </a:lnTo>
                  <a:lnTo>
                    <a:pt x="0" y="205"/>
                  </a:lnTo>
                  <a:lnTo>
                    <a:pt x="0" y="230"/>
                  </a:lnTo>
                  <a:lnTo>
                    <a:pt x="0" y="230"/>
                  </a:lnTo>
                  <a:lnTo>
                    <a:pt x="0" y="255"/>
                  </a:lnTo>
                  <a:lnTo>
                    <a:pt x="3" y="277"/>
                  </a:lnTo>
                  <a:lnTo>
                    <a:pt x="10" y="299"/>
                  </a:lnTo>
                  <a:lnTo>
                    <a:pt x="17" y="320"/>
                  </a:lnTo>
                  <a:lnTo>
                    <a:pt x="28" y="342"/>
                  </a:lnTo>
                  <a:lnTo>
                    <a:pt x="39" y="360"/>
                  </a:lnTo>
                  <a:lnTo>
                    <a:pt x="68" y="392"/>
                  </a:lnTo>
                  <a:lnTo>
                    <a:pt x="100" y="421"/>
                  </a:lnTo>
                  <a:lnTo>
                    <a:pt x="118" y="432"/>
                  </a:lnTo>
                  <a:lnTo>
                    <a:pt x="140" y="443"/>
                  </a:lnTo>
                  <a:lnTo>
                    <a:pt x="162" y="450"/>
                  </a:lnTo>
                  <a:lnTo>
                    <a:pt x="183" y="457"/>
                  </a:lnTo>
                  <a:lnTo>
                    <a:pt x="204" y="461"/>
                  </a:lnTo>
                  <a:lnTo>
                    <a:pt x="230" y="461"/>
                  </a:lnTo>
                  <a:lnTo>
                    <a:pt x="230" y="461"/>
                  </a:lnTo>
                  <a:lnTo>
                    <a:pt x="255" y="461"/>
                  </a:lnTo>
                  <a:lnTo>
                    <a:pt x="277" y="457"/>
                  </a:lnTo>
                  <a:lnTo>
                    <a:pt x="298" y="450"/>
                  </a:lnTo>
                  <a:lnTo>
                    <a:pt x="320" y="443"/>
                  </a:lnTo>
                  <a:lnTo>
                    <a:pt x="342" y="432"/>
                  </a:lnTo>
                  <a:lnTo>
                    <a:pt x="360" y="421"/>
                  </a:lnTo>
                  <a:lnTo>
                    <a:pt x="392" y="392"/>
                  </a:lnTo>
                  <a:lnTo>
                    <a:pt x="421" y="360"/>
                  </a:lnTo>
                  <a:lnTo>
                    <a:pt x="432" y="342"/>
                  </a:lnTo>
                  <a:lnTo>
                    <a:pt x="443" y="320"/>
                  </a:lnTo>
                  <a:lnTo>
                    <a:pt x="449" y="299"/>
                  </a:lnTo>
                  <a:lnTo>
                    <a:pt x="457" y="277"/>
                  </a:lnTo>
                  <a:lnTo>
                    <a:pt x="461" y="255"/>
                  </a:lnTo>
                  <a:lnTo>
                    <a:pt x="461" y="230"/>
                  </a:lnTo>
                  <a:lnTo>
                    <a:pt x="461" y="230"/>
                  </a:lnTo>
                  <a:lnTo>
                    <a:pt x="461" y="205"/>
                  </a:lnTo>
                  <a:lnTo>
                    <a:pt x="457" y="183"/>
                  </a:lnTo>
                  <a:lnTo>
                    <a:pt x="449" y="162"/>
                  </a:lnTo>
                  <a:lnTo>
                    <a:pt x="443" y="140"/>
                  </a:lnTo>
                  <a:lnTo>
                    <a:pt x="432" y="118"/>
                  </a:lnTo>
                  <a:lnTo>
                    <a:pt x="421" y="100"/>
                  </a:lnTo>
                  <a:lnTo>
                    <a:pt x="392" y="68"/>
                  </a:lnTo>
                  <a:lnTo>
                    <a:pt x="360" y="39"/>
                  </a:lnTo>
                  <a:lnTo>
                    <a:pt x="342" y="29"/>
                  </a:lnTo>
                  <a:lnTo>
                    <a:pt x="320" y="18"/>
                  </a:lnTo>
                  <a:lnTo>
                    <a:pt x="298" y="11"/>
                  </a:lnTo>
                  <a:lnTo>
                    <a:pt x="277" y="3"/>
                  </a:lnTo>
                  <a:lnTo>
                    <a:pt x="255" y="0"/>
                  </a:lnTo>
                  <a:lnTo>
                    <a:pt x="230" y="0"/>
                  </a:lnTo>
                  <a:close/>
                  <a:moveTo>
                    <a:pt x="230" y="432"/>
                  </a:moveTo>
                  <a:lnTo>
                    <a:pt x="230" y="432"/>
                  </a:lnTo>
                  <a:lnTo>
                    <a:pt x="190" y="428"/>
                  </a:lnTo>
                  <a:lnTo>
                    <a:pt x="151" y="417"/>
                  </a:lnTo>
                  <a:lnTo>
                    <a:pt x="118" y="396"/>
                  </a:lnTo>
                  <a:lnTo>
                    <a:pt x="86" y="374"/>
                  </a:lnTo>
                  <a:lnTo>
                    <a:pt x="64" y="342"/>
                  </a:lnTo>
                  <a:lnTo>
                    <a:pt x="42" y="310"/>
                  </a:lnTo>
                  <a:lnTo>
                    <a:pt x="32" y="270"/>
                  </a:lnTo>
                  <a:lnTo>
                    <a:pt x="28" y="230"/>
                  </a:lnTo>
                  <a:lnTo>
                    <a:pt x="28" y="230"/>
                  </a:lnTo>
                  <a:lnTo>
                    <a:pt x="32" y="191"/>
                  </a:lnTo>
                  <a:lnTo>
                    <a:pt x="42" y="151"/>
                  </a:lnTo>
                  <a:lnTo>
                    <a:pt x="64" y="118"/>
                  </a:lnTo>
                  <a:lnTo>
                    <a:pt x="86" y="86"/>
                  </a:lnTo>
                  <a:lnTo>
                    <a:pt x="118" y="65"/>
                  </a:lnTo>
                  <a:lnTo>
                    <a:pt x="151" y="43"/>
                  </a:lnTo>
                  <a:lnTo>
                    <a:pt x="190" y="32"/>
                  </a:lnTo>
                  <a:lnTo>
                    <a:pt x="230" y="29"/>
                  </a:lnTo>
                  <a:lnTo>
                    <a:pt x="230" y="29"/>
                  </a:lnTo>
                  <a:lnTo>
                    <a:pt x="269" y="32"/>
                  </a:lnTo>
                  <a:lnTo>
                    <a:pt x="309" y="43"/>
                  </a:lnTo>
                  <a:lnTo>
                    <a:pt x="342" y="65"/>
                  </a:lnTo>
                  <a:lnTo>
                    <a:pt x="374" y="86"/>
                  </a:lnTo>
                  <a:lnTo>
                    <a:pt x="396" y="118"/>
                  </a:lnTo>
                  <a:lnTo>
                    <a:pt x="417" y="151"/>
                  </a:lnTo>
                  <a:lnTo>
                    <a:pt x="428" y="191"/>
                  </a:lnTo>
                  <a:lnTo>
                    <a:pt x="432" y="230"/>
                  </a:lnTo>
                  <a:lnTo>
                    <a:pt x="432" y="230"/>
                  </a:lnTo>
                  <a:lnTo>
                    <a:pt x="428" y="270"/>
                  </a:lnTo>
                  <a:lnTo>
                    <a:pt x="417" y="310"/>
                  </a:lnTo>
                  <a:lnTo>
                    <a:pt x="396" y="342"/>
                  </a:lnTo>
                  <a:lnTo>
                    <a:pt x="374" y="374"/>
                  </a:lnTo>
                  <a:lnTo>
                    <a:pt x="342" y="396"/>
                  </a:lnTo>
                  <a:lnTo>
                    <a:pt x="309" y="417"/>
                  </a:lnTo>
                  <a:lnTo>
                    <a:pt x="269" y="428"/>
                  </a:lnTo>
                  <a:lnTo>
                    <a:pt x="230" y="432"/>
                  </a:lnTo>
                  <a:close/>
                </a:path>
              </a:pathLst>
            </a:custGeom>
            <a:grpFill/>
            <a:ln>
              <a:noFill/>
            </a:ln>
            <a:effectLst/>
          </p:spPr>
          <p:txBody>
            <a:bodyPr wrap="none" anchor="ctr"/>
            <a:lstStyle/>
            <a:p>
              <a:endParaRPr lang="en-US"/>
            </a:p>
          </p:txBody>
        </p:sp>
        <p:sp>
          <p:nvSpPr>
            <p:cNvPr id="33" name="Freeform 27">
              <a:extLst>
                <a:ext uri="{FF2B5EF4-FFF2-40B4-BE49-F238E27FC236}">
                  <a16:creationId xmlns:a16="http://schemas.microsoft.com/office/drawing/2014/main" id="{FD08CE64-EB4F-417D-AF73-10E41D33BD3B}"/>
                </a:ext>
              </a:extLst>
            </p:cNvPr>
            <p:cNvSpPr>
              <a:spLocks noChangeArrowheads="1"/>
            </p:cNvSpPr>
            <p:nvPr/>
          </p:nvSpPr>
          <p:spPr bwMode="auto">
            <a:xfrm>
              <a:off x="7242216" y="4668333"/>
              <a:ext cx="268453" cy="268453"/>
            </a:xfrm>
            <a:custGeom>
              <a:avLst/>
              <a:gdLst>
                <a:gd name="T0" fmla="*/ 205 w 462"/>
                <a:gd name="T1" fmla="*/ 0 h 462"/>
                <a:gd name="T2" fmla="*/ 141 w 462"/>
                <a:gd name="T3" fmla="*/ 18 h 462"/>
                <a:gd name="T4" fmla="*/ 68 w 462"/>
                <a:gd name="T5" fmla="*/ 68 h 462"/>
                <a:gd name="T6" fmla="*/ 18 w 462"/>
                <a:gd name="T7" fmla="*/ 140 h 462"/>
                <a:gd name="T8" fmla="*/ 0 w 462"/>
                <a:gd name="T9" fmla="*/ 205 h 462"/>
                <a:gd name="T10" fmla="*/ 0 w 462"/>
                <a:gd name="T11" fmla="*/ 255 h 462"/>
                <a:gd name="T12" fmla="*/ 18 w 462"/>
                <a:gd name="T13" fmla="*/ 320 h 462"/>
                <a:gd name="T14" fmla="*/ 68 w 462"/>
                <a:gd name="T15" fmla="*/ 392 h 462"/>
                <a:gd name="T16" fmla="*/ 141 w 462"/>
                <a:gd name="T17" fmla="*/ 443 h 462"/>
                <a:gd name="T18" fmla="*/ 205 w 462"/>
                <a:gd name="T19" fmla="*/ 461 h 462"/>
                <a:gd name="T20" fmla="*/ 256 w 462"/>
                <a:gd name="T21" fmla="*/ 461 h 462"/>
                <a:gd name="T22" fmla="*/ 321 w 462"/>
                <a:gd name="T23" fmla="*/ 443 h 462"/>
                <a:gd name="T24" fmla="*/ 393 w 462"/>
                <a:gd name="T25" fmla="*/ 392 h 462"/>
                <a:gd name="T26" fmla="*/ 443 w 462"/>
                <a:gd name="T27" fmla="*/ 320 h 462"/>
                <a:gd name="T28" fmla="*/ 461 w 462"/>
                <a:gd name="T29" fmla="*/ 255 h 462"/>
                <a:gd name="T30" fmla="*/ 461 w 462"/>
                <a:gd name="T31" fmla="*/ 205 h 462"/>
                <a:gd name="T32" fmla="*/ 443 w 462"/>
                <a:gd name="T33" fmla="*/ 140 h 462"/>
                <a:gd name="T34" fmla="*/ 393 w 462"/>
                <a:gd name="T35" fmla="*/ 68 h 462"/>
                <a:gd name="T36" fmla="*/ 321 w 462"/>
                <a:gd name="T37" fmla="*/ 18 h 462"/>
                <a:gd name="T38" fmla="*/ 256 w 462"/>
                <a:gd name="T39" fmla="*/ 0 h 462"/>
                <a:gd name="T40" fmla="*/ 231 w 462"/>
                <a:gd name="T41" fmla="*/ 432 h 462"/>
                <a:gd name="T42" fmla="*/ 119 w 462"/>
                <a:gd name="T43" fmla="*/ 396 h 462"/>
                <a:gd name="T44" fmla="*/ 43 w 462"/>
                <a:gd name="T45" fmla="*/ 310 h 462"/>
                <a:gd name="T46" fmla="*/ 29 w 462"/>
                <a:gd name="T47" fmla="*/ 230 h 462"/>
                <a:gd name="T48" fmla="*/ 65 w 462"/>
                <a:gd name="T49" fmla="*/ 118 h 462"/>
                <a:gd name="T50" fmla="*/ 151 w 462"/>
                <a:gd name="T51" fmla="*/ 43 h 462"/>
                <a:gd name="T52" fmla="*/ 231 w 462"/>
                <a:gd name="T53" fmla="*/ 29 h 462"/>
                <a:gd name="T54" fmla="*/ 342 w 462"/>
                <a:gd name="T55" fmla="*/ 65 h 462"/>
                <a:gd name="T56" fmla="*/ 418 w 462"/>
                <a:gd name="T57" fmla="*/ 151 h 462"/>
                <a:gd name="T58" fmla="*/ 432 w 462"/>
                <a:gd name="T59" fmla="*/ 230 h 462"/>
                <a:gd name="T60" fmla="*/ 396 w 462"/>
                <a:gd name="T61" fmla="*/ 342 h 462"/>
                <a:gd name="T62" fmla="*/ 310 w 462"/>
                <a:gd name="T63" fmla="*/ 417 h 462"/>
                <a:gd name="T64" fmla="*/ 331 w 462"/>
                <a:gd name="T65" fmla="*/ 216 h 462"/>
                <a:gd name="T66" fmla="*/ 238 w 462"/>
                <a:gd name="T67" fmla="*/ 158 h 462"/>
                <a:gd name="T68" fmla="*/ 242 w 462"/>
                <a:gd name="T69" fmla="*/ 140 h 462"/>
                <a:gd name="T70" fmla="*/ 234 w 462"/>
                <a:gd name="T71" fmla="*/ 133 h 462"/>
                <a:gd name="T72" fmla="*/ 216 w 462"/>
                <a:gd name="T73" fmla="*/ 136 h 462"/>
                <a:gd name="T74" fmla="*/ 133 w 462"/>
                <a:gd name="T75" fmla="*/ 223 h 462"/>
                <a:gd name="T76" fmla="*/ 133 w 462"/>
                <a:gd name="T77" fmla="*/ 237 h 462"/>
                <a:gd name="T78" fmla="*/ 216 w 462"/>
                <a:gd name="T79" fmla="*/ 324 h 462"/>
                <a:gd name="T80" fmla="*/ 234 w 462"/>
                <a:gd name="T81" fmla="*/ 328 h 462"/>
                <a:gd name="T82" fmla="*/ 242 w 462"/>
                <a:gd name="T83" fmla="*/ 320 h 462"/>
                <a:gd name="T84" fmla="*/ 238 w 462"/>
                <a:gd name="T85" fmla="*/ 302 h 462"/>
                <a:gd name="T86" fmla="*/ 331 w 462"/>
                <a:gd name="T87" fmla="*/ 245 h 462"/>
                <a:gd name="T88" fmla="*/ 346 w 462"/>
                <a:gd name="T89" fmla="*/ 237 h 462"/>
                <a:gd name="T90" fmla="*/ 346 w 462"/>
                <a:gd name="T91" fmla="*/ 223 h 462"/>
                <a:gd name="T92" fmla="*/ 331 w 462"/>
                <a:gd name="T93"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231" y="0"/>
                  </a:moveTo>
                  <a:lnTo>
                    <a:pt x="231" y="0"/>
                  </a:lnTo>
                  <a:lnTo>
                    <a:pt x="205" y="0"/>
                  </a:lnTo>
                  <a:lnTo>
                    <a:pt x="184" y="3"/>
                  </a:lnTo>
                  <a:lnTo>
                    <a:pt x="162" y="11"/>
                  </a:lnTo>
                  <a:lnTo>
                    <a:pt x="141" y="18"/>
                  </a:lnTo>
                  <a:lnTo>
                    <a:pt x="119" y="29"/>
                  </a:lnTo>
                  <a:lnTo>
                    <a:pt x="101" y="39"/>
                  </a:lnTo>
                  <a:lnTo>
                    <a:pt x="68" y="68"/>
                  </a:lnTo>
                  <a:lnTo>
                    <a:pt x="39" y="100"/>
                  </a:lnTo>
                  <a:lnTo>
                    <a:pt x="29" y="118"/>
                  </a:lnTo>
                  <a:lnTo>
                    <a:pt x="18" y="140"/>
                  </a:lnTo>
                  <a:lnTo>
                    <a:pt x="11" y="162"/>
                  </a:lnTo>
                  <a:lnTo>
                    <a:pt x="3" y="183"/>
                  </a:lnTo>
                  <a:lnTo>
                    <a:pt x="0" y="205"/>
                  </a:lnTo>
                  <a:lnTo>
                    <a:pt x="0" y="230"/>
                  </a:lnTo>
                  <a:lnTo>
                    <a:pt x="0" y="230"/>
                  </a:lnTo>
                  <a:lnTo>
                    <a:pt x="0" y="255"/>
                  </a:lnTo>
                  <a:lnTo>
                    <a:pt x="3" y="277"/>
                  </a:lnTo>
                  <a:lnTo>
                    <a:pt x="11" y="299"/>
                  </a:lnTo>
                  <a:lnTo>
                    <a:pt x="18" y="320"/>
                  </a:lnTo>
                  <a:lnTo>
                    <a:pt x="29" y="342"/>
                  </a:lnTo>
                  <a:lnTo>
                    <a:pt x="39" y="360"/>
                  </a:lnTo>
                  <a:lnTo>
                    <a:pt x="68" y="392"/>
                  </a:lnTo>
                  <a:lnTo>
                    <a:pt x="101" y="421"/>
                  </a:lnTo>
                  <a:lnTo>
                    <a:pt x="119" y="432"/>
                  </a:lnTo>
                  <a:lnTo>
                    <a:pt x="141"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2"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2" y="100"/>
                  </a:lnTo>
                  <a:lnTo>
                    <a:pt x="393" y="68"/>
                  </a:lnTo>
                  <a:lnTo>
                    <a:pt x="360" y="39"/>
                  </a:lnTo>
                  <a:lnTo>
                    <a:pt x="342" y="29"/>
                  </a:lnTo>
                  <a:lnTo>
                    <a:pt x="321" y="18"/>
                  </a:lnTo>
                  <a:lnTo>
                    <a:pt x="299" y="11"/>
                  </a:lnTo>
                  <a:lnTo>
                    <a:pt x="277" y="3"/>
                  </a:lnTo>
                  <a:lnTo>
                    <a:pt x="256" y="0"/>
                  </a:lnTo>
                  <a:lnTo>
                    <a:pt x="231" y="0"/>
                  </a:lnTo>
                  <a:close/>
                  <a:moveTo>
                    <a:pt x="231" y="432"/>
                  </a:moveTo>
                  <a:lnTo>
                    <a:pt x="231" y="432"/>
                  </a:lnTo>
                  <a:lnTo>
                    <a:pt x="191" y="428"/>
                  </a:lnTo>
                  <a:lnTo>
                    <a:pt x="151" y="417"/>
                  </a:lnTo>
                  <a:lnTo>
                    <a:pt x="119" y="396"/>
                  </a:lnTo>
                  <a:lnTo>
                    <a:pt x="86" y="374"/>
                  </a:lnTo>
                  <a:lnTo>
                    <a:pt x="65" y="342"/>
                  </a:lnTo>
                  <a:lnTo>
                    <a:pt x="43" y="310"/>
                  </a:lnTo>
                  <a:lnTo>
                    <a:pt x="32" y="270"/>
                  </a:lnTo>
                  <a:lnTo>
                    <a:pt x="29" y="230"/>
                  </a:lnTo>
                  <a:lnTo>
                    <a:pt x="29" y="230"/>
                  </a:lnTo>
                  <a:lnTo>
                    <a:pt x="32" y="191"/>
                  </a:lnTo>
                  <a:lnTo>
                    <a:pt x="43" y="151"/>
                  </a:lnTo>
                  <a:lnTo>
                    <a:pt x="65" y="118"/>
                  </a:lnTo>
                  <a:lnTo>
                    <a:pt x="86"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moveTo>
                    <a:pt x="331" y="216"/>
                  </a:moveTo>
                  <a:lnTo>
                    <a:pt x="180" y="216"/>
                  </a:lnTo>
                  <a:lnTo>
                    <a:pt x="238" y="158"/>
                  </a:lnTo>
                  <a:lnTo>
                    <a:pt x="238" y="158"/>
                  </a:lnTo>
                  <a:lnTo>
                    <a:pt x="242" y="151"/>
                  </a:lnTo>
                  <a:lnTo>
                    <a:pt x="242" y="147"/>
                  </a:lnTo>
                  <a:lnTo>
                    <a:pt x="242" y="140"/>
                  </a:lnTo>
                  <a:lnTo>
                    <a:pt x="238" y="136"/>
                  </a:lnTo>
                  <a:lnTo>
                    <a:pt x="238" y="136"/>
                  </a:lnTo>
                  <a:lnTo>
                    <a:pt x="234" y="133"/>
                  </a:lnTo>
                  <a:lnTo>
                    <a:pt x="227" y="133"/>
                  </a:lnTo>
                  <a:lnTo>
                    <a:pt x="223" y="133"/>
                  </a:lnTo>
                  <a:lnTo>
                    <a:pt x="216" y="136"/>
                  </a:lnTo>
                  <a:lnTo>
                    <a:pt x="137" y="216"/>
                  </a:lnTo>
                  <a:lnTo>
                    <a:pt x="137" y="216"/>
                  </a:lnTo>
                  <a:lnTo>
                    <a:pt x="133" y="223"/>
                  </a:lnTo>
                  <a:lnTo>
                    <a:pt x="133" y="230"/>
                  </a:lnTo>
                  <a:lnTo>
                    <a:pt x="133" y="230"/>
                  </a:lnTo>
                  <a:lnTo>
                    <a:pt x="133" y="237"/>
                  </a:lnTo>
                  <a:lnTo>
                    <a:pt x="137" y="245"/>
                  </a:lnTo>
                  <a:lnTo>
                    <a:pt x="216" y="324"/>
                  </a:lnTo>
                  <a:lnTo>
                    <a:pt x="216" y="324"/>
                  </a:lnTo>
                  <a:lnTo>
                    <a:pt x="223" y="328"/>
                  </a:lnTo>
                  <a:lnTo>
                    <a:pt x="227" y="328"/>
                  </a:lnTo>
                  <a:lnTo>
                    <a:pt x="234" y="328"/>
                  </a:lnTo>
                  <a:lnTo>
                    <a:pt x="238" y="324"/>
                  </a:lnTo>
                  <a:lnTo>
                    <a:pt x="238" y="324"/>
                  </a:lnTo>
                  <a:lnTo>
                    <a:pt x="242" y="320"/>
                  </a:lnTo>
                  <a:lnTo>
                    <a:pt x="242" y="313"/>
                  </a:lnTo>
                  <a:lnTo>
                    <a:pt x="242" y="310"/>
                  </a:lnTo>
                  <a:lnTo>
                    <a:pt x="238" y="302"/>
                  </a:lnTo>
                  <a:lnTo>
                    <a:pt x="180" y="245"/>
                  </a:lnTo>
                  <a:lnTo>
                    <a:pt x="331" y="245"/>
                  </a:lnTo>
                  <a:lnTo>
                    <a:pt x="331" y="245"/>
                  </a:lnTo>
                  <a:lnTo>
                    <a:pt x="339" y="245"/>
                  </a:lnTo>
                  <a:lnTo>
                    <a:pt x="342" y="241"/>
                  </a:lnTo>
                  <a:lnTo>
                    <a:pt x="346" y="237"/>
                  </a:lnTo>
                  <a:lnTo>
                    <a:pt x="346" y="230"/>
                  </a:lnTo>
                  <a:lnTo>
                    <a:pt x="346" y="230"/>
                  </a:lnTo>
                  <a:lnTo>
                    <a:pt x="346" y="223"/>
                  </a:lnTo>
                  <a:lnTo>
                    <a:pt x="342" y="219"/>
                  </a:lnTo>
                  <a:lnTo>
                    <a:pt x="339" y="216"/>
                  </a:lnTo>
                  <a:lnTo>
                    <a:pt x="331" y="216"/>
                  </a:lnTo>
                  <a:close/>
                </a:path>
              </a:pathLst>
            </a:custGeom>
            <a:grpFill/>
            <a:ln>
              <a:noFill/>
            </a:ln>
            <a:effectLst/>
          </p:spPr>
          <p:txBody>
            <a:bodyPr wrap="none" anchor="ctr"/>
            <a:lstStyle/>
            <a:p>
              <a:endParaRPr lang="en-US"/>
            </a:p>
          </p:txBody>
        </p:sp>
        <p:sp>
          <p:nvSpPr>
            <p:cNvPr id="34" name="Freeform 28">
              <a:extLst>
                <a:ext uri="{FF2B5EF4-FFF2-40B4-BE49-F238E27FC236}">
                  <a16:creationId xmlns:a16="http://schemas.microsoft.com/office/drawing/2014/main" id="{CBF54872-7270-49E8-98CF-DEEC5D3D8DDD}"/>
                </a:ext>
              </a:extLst>
            </p:cNvPr>
            <p:cNvSpPr>
              <a:spLocks noChangeArrowheads="1"/>
            </p:cNvSpPr>
            <p:nvPr/>
          </p:nvSpPr>
          <p:spPr bwMode="auto">
            <a:xfrm>
              <a:off x="6807581" y="4668333"/>
              <a:ext cx="268453" cy="268453"/>
            </a:xfrm>
            <a:custGeom>
              <a:avLst/>
              <a:gdLst>
                <a:gd name="T0" fmla="*/ 205 w 462"/>
                <a:gd name="T1" fmla="*/ 0 h 462"/>
                <a:gd name="T2" fmla="*/ 140 w 462"/>
                <a:gd name="T3" fmla="*/ 18 h 462"/>
                <a:gd name="T4" fmla="*/ 68 w 462"/>
                <a:gd name="T5" fmla="*/ 68 h 462"/>
                <a:gd name="T6" fmla="*/ 18 w 462"/>
                <a:gd name="T7" fmla="*/ 140 h 462"/>
                <a:gd name="T8" fmla="*/ 0 w 462"/>
                <a:gd name="T9" fmla="*/ 205 h 462"/>
                <a:gd name="T10" fmla="*/ 0 w 462"/>
                <a:gd name="T11" fmla="*/ 255 h 462"/>
                <a:gd name="T12" fmla="*/ 18 w 462"/>
                <a:gd name="T13" fmla="*/ 320 h 462"/>
                <a:gd name="T14" fmla="*/ 68 w 462"/>
                <a:gd name="T15" fmla="*/ 392 h 462"/>
                <a:gd name="T16" fmla="*/ 140 w 462"/>
                <a:gd name="T17" fmla="*/ 443 h 462"/>
                <a:gd name="T18" fmla="*/ 205 w 462"/>
                <a:gd name="T19" fmla="*/ 461 h 462"/>
                <a:gd name="T20" fmla="*/ 256 w 462"/>
                <a:gd name="T21" fmla="*/ 461 h 462"/>
                <a:gd name="T22" fmla="*/ 320 w 462"/>
                <a:gd name="T23" fmla="*/ 443 h 462"/>
                <a:gd name="T24" fmla="*/ 392 w 462"/>
                <a:gd name="T25" fmla="*/ 392 h 462"/>
                <a:gd name="T26" fmla="*/ 443 w 462"/>
                <a:gd name="T27" fmla="*/ 320 h 462"/>
                <a:gd name="T28" fmla="*/ 461 w 462"/>
                <a:gd name="T29" fmla="*/ 255 h 462"/>
                <a:gd name="T30" fmla="*/ 461 w 462"/>
                <a:gd name="T31" fmla="*/ 205 h 462"/>
                <a:gd name="T32" fmla="*/ 443 w 462"/>
                <a:gd name="T33" fmla="*/ 140 h 462"/>
                <a:gd name="T34" fmla="*/ 392 w 462"/>
                <a:gd name="T35" fmla="*/ 68 h 462"/>
                <a:gd name="T36" fmla="*/ 320 w 462"/>
                <a:gd name="T37" fmla="*/ 18 h 462"/>
                <a:gd name="T38" fmla="*/ 256 w 462"/>
                <a:gd name="T39" fmla="*/ 0 h 462"/>
                <a:gd name="T40" fmla="*/ 230 w 462"/>
                <a:gd name="T41" fmla="*/ 432 h 462"/>
                <a:gd name="T42" fmla="*/ 118 w 462"/>
                <a:gd name="T43" fmla="*/ 396 h 462"/>
                <a:gd name="T44" fmla="*/ 43 w 462"/>
                <a:gd name="T45" fmla="*/ 310 h 462"/>
                <a:gd name="T46" fmla="*/ 29 w 462"/>
                <a:gd name="T47" fmla="*/ 230 h 462"/>
                <a:gd name="T48" fmla="*/ 64 w 462"/>
                <a:gd name="T49" fmla="*/ 118 h 462"/>
                <a:gd name="T50" fmla="*/ 151 w 462"/>
                <a:gd name="T51" fmla="*/ 43 h 462"/>
                <a:gd name="T52" fmla="*/ 230 w 462"/>
                <a:gd name="T53" fmla="*/ 29 h 462"/>
                <a:gd name="T54" fmla="*/ 342 w 462"/>
                <a:gd name="T55" fmla="*/ 65 h 462"/>
                <a:gd name="T56" fmla="*/ 418 w 462"/>
                <a:gd name="T57" fmla="*/ 151 h 462"/>
                <a:gd name="T58" fmla="*/ 432 w 462"/>
                <a:gd name="T59" fmla="*/ 230 h 462"/>
                <a:gd name="T60" fmla="*/ 396 w 462"/>
                <a:gd name="T61" fmla="*/ 342 h 462"/>
                <a:gd name="T62" fmla="*/ 309 w 462"/>
                <a:gd name="T63" fmla="*/ 417 h 462"/>
                <a:gd name="T64" fmla="*/ 331 w 462"/>
                <a:gd name="T65" fmla="*/ 165 h 462"/>
                <a:gd name="T66" fmla="*/ 129 w 462"/>
                <a:gd name="T67" fmla="*/ 165 h 462"/>
                <a:gd name="T68" fmla="*/ 111 w 462"/>
                <a:gd name="T69" fmla="*/ 162 h 462"/>
                <a:gd name="T70" fmla="*/ 104 w 462"/>
                <a:gd name="T71" fmla="*/ 169 h 462"/>
                <a:gd name="T72" fmla="*/ 108 w 462"/>
                <a:gd name="T73" fmla="*/ 187 h 462"/>
                <a:gd name="T74" fmla="*/ 223 w 462"/>
                <a:gd name="T75" fmla="*/ 299 h 462"/>
                <a:gd name="T76" fmla="*/ 238 w 462"/>
                <a:gd name="T77" fmla="*/ 299 h 462"/>
                <a:gd name="T78" fmla="*/ 353 w 462"/>
                <a:gd name="T79" fmla="*/ 187 h 462"/>
                <a:gd name="T80" fmla="*/ 356 w 462"/>
                <a:gd name="T81" fmla="*/ 169 h 462"/>
                <a:gd name="T82" fmla="*/ 349 w 462"/>
                <a:gd name="T83" fmla="*/ 162 h 462"/>
                <a:gd name="T84" fmla="*/ 331 w 462"/>
                <a:gd name="T85" fmla="*/ 16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30" y="0"/>
                  </a:moveTo>
                  <a:lnTo>
                    <a:pt x="230" y="0"/>
                  </a:lnTo>
                  <a:lnTo>
                    <a:pt x="205" y="0"/>
                  </a:lnTo>
                  <a:lnTo>
                    <a:pt x="183" y="3"/>
                  </a:lnTo>
                  <a:lnTo>
                    <a:pt x="162" y="11"/>
                  </a:lnTo>
                  <a:lnTo>
                    <a:pt x="140" y="18"/>
                  </a:lnTo>
                  <a:lnTo>
                    <a:pt x="118" y="29"/>
                  </a:lnTo>
                  <a:lnTo>
                    <a:pt x="100" y="39"/>
                  </a:lnTo>
                  <a:lnTo>
                    <a:pt x="68" y="68"/>
                  </a:lnTo>
                  <a:lnTo>
                    <a:pt x="39" y="100"/>
                  </a:lnTo>
                  <a:lnTo>
                    <a:pt x="29" y="118"/>
                  </a:lnTo>
                  <a:lnTo>
                    <a:pt x="18" y="140"/>
                  </a:lnTo>
                  <a:lnTo>
                    <a:pt x="11" y="162"/>
                  </a:lnTo>
                  <a:lnTo>
                    <a:pt x="3" y="183"/>
                  </a:lnTo>
                  <a:lnTo>
                    <a:pt x="0" y="205"/>
                  </a:lnTo>
                  <a:lnTo>
                    <a:pt x="0" y="230"/>
                  </a:lnTo>
                  <a:lnTo>
                    <a:pt x="0" y="230"/>
                  </a:lnTo>
                  <a:lnTo>
                    <a:pt x="0" y="255"/>
                  </a:lnTo>
                  <a:lnTo>
                    <a:pt x="3" y="277"/>
                  </a:lnTo>
                  <a:lnTo>
                    <a:pt x="11" y="299"/>
                  </a:lnTo>
                  <a:lnTo>
                    <a:pt x="18" y="320"/>
                  </a:lnTo>
                  <a:lnTo>
                    <a:pt x="29" y="342"/>
                  </a:lnTo>
                  <a:lnTo>
                    <a:pt x="39" y="360"/>
                  </a:lnTo>
                  <a:lnTo>
                    <a:pt x="68" y="392"/>
                  </a:lnTo>
                  <a:lnTo>
                    <a:pt x="100" y="421"/>
                  </a:lnTo>
                  <a:lnTo>
                    <a:pt x="118" y="432"/>
                  </a:lnTo>
                  <a:lnTo>
                    <a:pt x="140" y="443"/>
                  </a:lnTo>
                  <a:lnTo>
                    <a:pt x="162" y="450"/>
                  </a:lnTo>
                  <a:lnTo>
                    <a:pt x="183" y="457"/>
                  </a:lnTo>
                  <a:lnTo>
                    <a:pt x="205" y="461"/>
                  </a:lnTo>
                  <a:lnTo>
                    <a:pt x="230" y="461"/>
                  </a:lnTo>
                  <a:lnTo>
                    <a:pt x="230" y="461"/>
                  </a:lnTo>
                  <a:lnTo>
                    <a:pt x="256" y="461"/>
                  </a:lnTo>
                  <a:lnTo>
                    <a:pt x="277" y="457"/>
                  </a:lnTo>
                  <a:lnTo>
                    <a:pt x="299" y="450"/>
                  </a:lnTo>
                  <a:lnTo>
                    <a:pt x="320" y="443"/>
                  </a:lnTo>
                  <a:lnTo>
                    <a:pt x="342" y="432"/>
                  </a:lnTo>
                  <a:lnTo>
                    <a:pt x="360" y="421"/>
                  </a:lnTo>
                  <a:lnTo>
                    <a:pt x="392" y="392"/>
                  </a:lnTo>
                  <a:lnTo>
                    <a:pt x="421" y="360"/>
                  </a:lnTo>
                  <a:lnTo>
                    <a:pt x="432" y="342"/>
                  </a:lnTo>
                  <a:lnTo>
                    <a:pt x="443" y="320"/>
                  </a:lnTo>
                  <a:lnTo>
                    <a:pt x="450" y="299"/>
                  </a:lnTo>
                  <a:lnTo>
                    <a:pt x="457" y="277"/>
                  </a:lnTo>
                  <a:lnTo>
                    <a:pt x="461" y="255"/>
                  </a:lnTo>
                  <a:lnTo>
                    <a:pt x="461" y="230"/>
                  </a:lnTo>
                  <a:lnTo>
                    <a:pt x="461" y="230"/>
                  </a:lnTo>
                  <a:lnTo>
                    <a:pt x="461" y="205"/>
                  </a:lnTo>
                  <a:lnTo>
                    <a:pt x="457" y="183"/>
                  </a:lnTo>
                  <a:lnTo>
                    <a:pt x="450" y="162"/>
                  </a:lnTo>
                  <a:lnTo>
                    <a:pt x="443" y="140"/>
                  </a:lnTo>
                  <a:lnTo>
                    <a:pt x="432" y="118"/>
                  </a:lnTo>
                  <a:lnTo>
                    <a:pt x="421" y="100"/>
                  </a:lnTo>
                  <a:lnTo>
                    <a:pt x="392" y="68"/>
                  </a:lnTo>
                  <a:lnTo>
                    <a:pt x="360" y="39"/>
                  </a:lnTo>
                  <a:lnTo>
                    <a:pt x="342" y="29"/>
                  </a:lnTo>
                  <a:lnTo>
                    <a:pt x="320" y="18"/>
                  </a:lnTo>
                  <a:lnTo>
                    <a:pt x="299" y="11"/>
                  </a:lnTo>
                  <a:lnTo>
                    <a:pt x="277" y="3"/>
                  </a:lnTo>
                  <a:lnTo>
                    <a:pt x="256" y="0"/>
                  </a:lnTo>
                  <a:lnTo>
                    <a:pt x="230" y="0"/>
                  </a:lnTo>
                  <a:close/>
                  <a:moveTo>
                    <a:pt x="230" y="432"/>
                  </a:moveTo>
                  <a:lnTo>
                    <a:pt x="230" y="432"/>
                  </a:lnTo>
                  <a:lnTo>
                    <a:pt x="191" y="428"/>
                  </a:lnTo>
                  <a:lnTo>
                    <a:pt x="151" y="417"/>
                  </a:lnTo>
                  <a:lnTo>
                    <a:pt x="118" y="396"/>
                  </a:lnTo>
                  <a:lnTo>
                    <a:pt x="86" y="374"/>
                  </a:lnTo>
                  <a:lnTo>
                    <a:pt x="64" y="342"/>
                  </a:lnTo>
                  <a:lnTo>
                    <a:pt x="43" y="310"/>
                  </a:lnTo>
                  <a:lnTo>
                    <a:pt x="32" y="270"/>
                  </a:lnTo>
                  <a:lnTo>
                    <a:pt x="29" y="230"/>
                  </a:lnTo>
                  <a:lnTo>
                    <a:pt x="29" y="230"/>
                  </a:lnTo>
                  <a:lnTo>
                    <a:pt x="32" y="191"/>
                  </a:lnTo>
                  <a:lnTo>
                    <a:pt x="43" y="151"/>
                  </a:lnTo>
                  <a:lnTo>
                    <a:pt x="64" y="118"/>
                  </a:lnTo>
                  <a:lnTo>
                    <a:pt x="86" y="86"/>
                  </a:lnTo>
                  <a:lnTo>
                    <a:pt x="118" y="65"/>
                  </a:lnTo>
                  <a:lnTo>
                    <a:pt x="151" y="43"/>
                  </a:lnTo>
                  <a:lnTo>
                    <a:pt x="191" y="32"/>
                  </a:lnTo>
                  <a:lnTo>
                    <a:pt x="230" y="29"/>
                  </a:lnTo>
                  <a:lnTo>
                    <a:pt x="230" y="29"/>
                  </a:lnTo>
                  <a:lnTo>
                    <a:pt x="270" y="32"/>
                  </a:lnTo>
                  <a:lnTo>
                    <a:pt x="309" y="43"/>
                  </a:lnTo>
                  <a:lnTo>
                    <a:pt x="342" y="65"/>
                  </a:lnTo>
                  <a:lnTo>
                    <a:pt x="374" y="86"/>
                  </a:lnTo>
                  <a:lnTo>
                    <a:pt x="396" y="118"/>
                  </a:lnTo>
                  <a:lnTo>
                    <a:pt x="418" y="151"/>
                  </a:lnTo>
                  <a:lnTo>
                    <a:pt x="428" y="191"/>
                  </a:lnTo>
                  <a:lnTo>
                    <a:pt x="432" y="230"/>
                  </a:lnTo>
                  <a:lnTo>
                    <a:pt x="432" y="230"/>
                  </a:lnTo>
                  <a:lnTo>
                    <a:pt x="428" y="270"/>
                  </a:lnTo>
                  <a:lnTo>
                    <a:pt x="418" y="310"/>
                  </a:lnTo>
                  <a:lnTo>
                    <a:pt x="396" y="342"/>
                  </a:lnTo>
                  <a:lnTo>
                    <a:pt x="374" y="374"/>
                  </a:lnTo>
                  <a:lnTo>
                    <a:pt x="342" y="396"/>
                  </a:lnTo>
                  <a:lnTo>
                    <a:pt x="309" y="417"/>
                  </a:lnTo>
                  <a:lnTo>
                    <a:pt x="270" y="428"/>
                  </a:lnTo>
                  <a:lnTo>
                    <a:pt x="230" y="432"/>
                  </a:lnTo>
                  <a:close/>
                  <a:moveTo>
                    <a:pt x="331" y="165"/>
                  </a:moveTo>
                  <a:lnTo>
                    <a:pt x="230" y="266"/>
                  </a:lnTo>
                  <a:lnTo>
                    <a:pt x="129" y="165"/>
                  </a:lnTo>
                  <a:lnTo>
                    <a:pt x="129" y="165"/>
                  </a:lnTo>
                  <a:lnTo>
                    <a:pt x="122" y="162"/>
                  </a:lnTo>
                  <a:lnTo>
                    <a:pt x="118" y="162"/>
                  </a:lnTo>
                  <a:lnTo>
                    <a:pt x="111" y="162"/>
                  </a:lnTo>
                  <a:lnTo>
                    <a:pt x="108" y="165"/>
                  </a:lnTo>
                  <a:lnTo>
                    <a:pt x="108" y="165"/>
                  </a:lnTo>
                  <a:lnTo>
                    <a:pt x="104" y="169"/>
                  </a:lnTo>
                  <a:lnTo>
                    <a:pt x="104" y="176"/>
                  </a:lnTo>
                  <a:lnTo>
                    <a:pt x="104" y="180"/>
                  </a:lnTo>
                  <a:lnTo>
                    <a:pt x="108" y="187"/>
                  </a:lnTo>
                  <a:lnTo>
                    <a:pt x="216" y="295"/>
                  </a:lnTo>
                  <a:lnTo>
                    <a:pt x="216" y="295"/>
                  </a:lnTo>
                  <a:lnTo>
                    <a:pt x="223" y="299"/>
                  </a:lnTo>
                  <a:lnTo>
                    <a:pt x="230" y="299"/>
                  </a:lnTo>
                  <a:lnTo>
                    <a:pt x="230" y="299"/>
                  </a:lnTo>
                  <a:lnTo>
                    <a:pt x="238" y="299"/>
                  </a:lnTo>
                  <a:lnTo>
                    <a:pt x="245" y="295"/>
                  </a:lnTo>
                  <a:lnTo>
                    <a:pt x="353" y="187"/>
                  </a:lnTo>
                  <a:lnTo>
                    <a:pt x="353" y="187"/>
                  </a:lnTo>
                  <a:lnTo>
                    <a:pt x="356" y="180"/>
                  </a:lnTo>
                  <a:lnTo>
                    <a:pt x="356" y="176"/>
                  </a:lnTo>
                  <a:lnTo>
                    <a:pt x="356" y="169"/>
                  </a:lnTo>
                  <a:lnTo>
                    <a:pt x="353" y="165"/>
                  </a:lnTo>
                  <a:lnTo>
                    <a:pt x="353" y="165"/>
                  </a:lnTo>
                  <a:lnTo>
                    <a:pt x="349" y="162"/>
                  </a:lnTo>
                  <a:lnTo>
                    <a:pt x="342" y="162"/>
                  </a:lnTo>
                  <a:lnTo>
                    <a:pt x="338" y="162"/>
                  </a:lnTo>
                  <a:lnTo>
                    <a:pt x="331" y="165"/>
                  </a:lnTo>
                  <a:close/>
                </a:path>
              </a:pathLst>
            </a:custGeom>
            <a:grpFill/>
            <a:ln>
              <a:noFill/>
            </a:ln>
            <a:effectLst/>
          </p:spPr>
          <p:txBody>
            <a:bodyPr wrap="none" anchor="ctr"/>
            <a:lstStyle/>
            <a:p>
              <a:endParaRPr lang="en-US"/>
            </a:p>
          </p:txBody>
        </p:sp>
        <p:sp>
          <p:nvSpPr>
            <p:cNvPr id="35" name="Freeform 29">
              <a:extLst>
                <a:ext uri="{FF2B5EF4-FFF2-40B4-BE49-F238E27FC236}">
                  <a16:creationId xmlns:a16="http://schemas.microsoft.com/office/drawing/2014/main" id="{E2200BD8-5F6F-4F84-BC1C-8DED7BB6CC2B}"/>
                </a:ext>
              </a:extLst>
            </p:cNvPr>
            <p:cNvSpPr>
              <a:spLocks noChangeArrowheads="1"/>
            </p:cNvSpPr>
            <p:nvPr/>
          </p:nvSpPr>
          <p:spPr bwMode="auto">
            <a:xfrm>
              <a:off x="6372943" y="4668333"/>
              <a:ext cx="268453" cy="268453"/>
            </a:xfrm>
            <a:custGeom>
              <a:avLst/>
              <a:gdLst>
                <a:gd name="T0" fmla="*/ 238 w 462"/>
                <a:gd name="T1" fmla="*/ 162 h 462"/>
                <a:gd name="T2" fmla="*/ 224 w 462"/>
                <a:gd name="T3" fmla="*/ 162 h 462"/>
                <a:gd name="T4" fmla="*/ 108 w 462"/>
                <a:gd name="T5" fmla="*/ 274 h 462"/>
                <a:gd name="T6" fmla="*/ 105 w 462"/>
                <a:gd name="T7" fmla="*/ 292 h 462"/>
                <a:gd name="T8" fmla="*/ 112 w 462"/>
                <a:gd name="T9" fmla="*/ 299 h 462"/>
                <a:gd name="T10" fmla="*/ 130 w 462"/>
                <a:gd name="T11" fmla="*/ 295 h 462"/>
                <a:gd name="T12" fmla="*/ 332 w 462"/>
                <a:gd name="T13" fmla="*/ 295 h 462"/>
                <a:gd name="T14" fmla="*/ 350 w 462"/>
                <a:gd name="T15" fmla="*/ 299 h 462"/>
                <a:gd name="T16" fmla="*/ 357 w 462"/>
                <a:gd name="T17" fmla="*/ 292 h 462"/>
                <a:gd name="T18" fmla="*/ 353 w 462"/>
                <a:gd name="T19" fmla="*/ 274 h 462"/>
                <a:gd name="T20" fmla="*/ 231 w 462"/>
                <a:gd name="T21" fmla="*/ 0 h 462"/>
                <a:gd name="T22" fmla="*/ 162 w 462"/>
                <a:gd name="T23" fmla="*/ 11 h 462"/>
                <a:gd name="T24" fmla="*/ 101 w 462"/>
                <a:gd name="T25" fmla="*/ 39 h 462"/>
                <a:gd name="T26" fmla="*/ 29 w 462"/>
                <a:gd name="T27" fmla="*/ 118 h 462"/>
                <a:gd name="T28" fmla="*/ 4 w 462"/>
                <a:gd name="T29" fmla="*/ 183 h 462"/>
                <a:gd name="T30" fmla="*/ 0 w 462"/>
                <a:gd name="T31" fmla="*/ 230 h 462"/>
                <a:gd name="T32" fmla="*/ 11 w 462"/>
                <a:gd name="T33" fmla="*/ 299 h 462"/>
                <a:gd name="T34" fmla="*/ 40 w 462"/>
                <a:gd name="T35" fmla="*/ 360 h 462"/>
                <a:gd name="T36" fmla="*/ 119 w 462"/>
                <a:gd name="T37" fmla="*/ 432 h 462"/>
                <a:gd name="T38" fmla="*/ 184 w 462"/>
                <a:gd name="T39" fmla="*/ 457 h 462"/>
                <a:gd name="T40" fmla="*/ 231 w 462"/>
                <a:gd name="T41" fmla="*/ 461 h 462"/>
                <a:gd name="T42" fmla="*/ 299 w 462"/>
                <a:gd name="T43" fmla="*/ 450 h 462"/>
                <a:gd name="T44" fmla="*/ 360 w 462"/>
                <a:gd name="T45" fmla="*/ 421 h 462"/>
                <a:gd name="T46" fmla="*/ 433 w 462"/>
                <a:gd name="T47" fmla="*/ 342 h 462"/>
                <a:gd name="T48" fmla="*/ 458 w 462"/>
                <a:gd name="T49" fmla="*/ 277 h 462"/>
                <a:gd name="T50" fmla="*/ 461 w 462"/>
                <a:gd name="T51" fmla="*/ 230 h 462"/>
                <a:gd name="T52" fmla="*/ 451 w 462"/>
                <a:gd name="T53" fmla="*/ 162 h 462"/>
                <a:gd name="T54" fmla="*/ 422 w 462"/>
                <a:gd name="T55" fmla="*/ 100 h 462"/>
                <a:gd name="T56" fmla="*/ 342 w 462"/>
                <a:gd name="T57" fmla="*/ 29 h 462"/>
                <a:gd name="T58" fmla="*/ 278 w 462"/>
                <a:gd name="T59" fmla="*/ 3 h 462"/>
                <a:gd name="T60" fmla="*/ 231 w 462"/>
                <a:gd name="T61" fmla="*/ 432 h 462"/>
                <a:gd name="T62" fmla="*/ 152 w 462"/>
                <a:gd name="T63" fmla="*/ 417 h 462"/>
                <a:gd name="T64" fmla="*/ 65 w 462"/>
                <a:gd name="T65" fmla="*/ 342 h 462"/>
                <a:gd name="T66" fmla="*/ 29 w 462"/>
                <a:gd name="T67" fmla="*/ 230 h 462"/>
                <a:gd name="T68" fmla="*/ 44 w 462"/>
                <a:gd name="T69" fmla="*/ 151 h 462"/>
                <a:gd name="T70" fmla="*/ 119 w 462"/>
                <a:gd name="T71" fmla="*/ 65 h 462"/>
                <a:gd name="T72" fmla="*/ 231 w 462"/>
                <a:gd name="T73" fmla="*/ 29 h 462"/>
                <a:gd name="T74" fmla="*/ 310 w 462"/>
                <a:gd name="T75" fmla="*/ 43 h 462"/>
                <a:gd name="T76" fmla="*/ 397 w 462"/>
                <a:gd name="T77" fmla="*/ 118 h 462"/>
                <a:gd name="T78" fmla="*/ 433 w 462"/>
                <a:gd name="T79" fmla="*/ 230 h 462"/>
                <a:gd name="T80" fmla="*/ 418 w 462"/>
                <a:gd name="T81" fmla="*/ 310 h 462"/>
                <a:gd name="T82" fmla="*/ 342 w 462"/>
                <a:gd name="T83" fmla="*/ 396 h 462"/>
                <a:gd name="T84" fmla="*/ 231 w 462"/>
                <a:gd name="T8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45" y="165"/>
                  </a:moveTo>
                  <a:lnTo>
                    <a:pt x="245" y="165"/>
                  </a:lnTo>
                  <a:lnTo>
                    <a:pt x="238" y="162"/>
                  </a:lnTo>
                  <a:lnTo>
                    <a:pt x="231" y="162"/>
                  </a:lnTo>
                  <a:lnTo>
                    <a:pt x="231" y="162"/>
                  </a:lnTo>
                  <a:lnTo>
                    <a:pt x="224" y="162"/>
                  </a:lnTo>
                  <a:lnTo>
                    <a:pt x="217" y="165"/>
                  </a:lnTo>
                  <a:lnTo>
                    <a:pt x="108" y="274"/>
                  </a:lnTo>
                  <a:lnTo>
                    <a:pt x="108" y="274"/>
                  </a:lnTo>
                  <a:lnTo>
                    <a:pt x="105" y="281"/>
                  </a:lnTo>
                  <a:lnTo>
                    <a:pt x="105" y="284"/>
                  </a:lnTo>
                  <a:lnTo>
                    <a:pt x="105" y="292"/>
                  </a:lnTo>
                  <a:lnTo>
                    <a:pt x="108" y="295"/>
                  </a:lnTo>
                  <a:lnTo>
                    <a:pt x="108" y="295"/>
                  </a:lnTo>
                  <a:lnTo>
                    <a:pt x="112" y="299"/>
                  </a:lnTo>
                  <a:lnTo>
                    <a:pt x="119" y="299"/>
                  </a:lnTo>
                  <a:lnTo>
                    <a:pt x="123" y="299"/>
                  </a:lnTo>
                  <a:lnTo>
                    <a:pt x="130" y="295"/>
                  </a:lnTo>
                  <a:lnTo>
                    <a:pt x="231" y="194"/>
                  </a:lnTo>
                  <a:lnTo>
                    <a:pt x="332" y="295"/>
                  </a:lnTo>
                  <a:lnTo>
                    <a:pt x="332" y="295"/>
                  </a:lnTo>
                  <a:lnTo>
                    <a:pt x="339" y="299"/>
                  </a:lnTo>
                  <a:lnTo>
                    <a:pt x="342" y="299"/>
                  </a:lnTo>
                  <a:lnTo>
                    <a:pt x="350" y="299"/>
                  </a:lnTo>
                  <a:lnTo>
                    <a:pt x="353" y="295"/>
                  </a:lnTo>
                  <a:lnTo>
                    <a:pt x="353" y="295"/>
                  </a:lnTo>
                  <a:lnTo>
                    <a:pt x="357" y="292"/>
                  </a:lnTo>
                  <a:lnTo>
                    <a:pt x="357" y="284"/>
                  </a:lnTo>
                  <a:lnTo>
                    <a:pt x="357" y="281"/>
                  </a:lnTo>
                  <a:lnTo>
                    <a:pt x="353" y="274"/>
                  </a:lnTo>
                  <a:lnTo>
                    <a:pt x="245" y="165"/>
                  </a:lnTo>
                  <a:close/>
                  <a:moveTo>
                    <a:pt x="231" y="0"/>
                  </a:moveTo>
                  <a:lnTo>
                    <a:pt x="231" y="0"/>
                  </a:lnTo>
                  <a:lnTo>
                    <a:pt x="206" y="0"/>
                  </a:lnTo>
                  <a:lnTo>
                    <a:pt x="184" y="3"/>
                  </a:lnTo>
                  <a:lnTo>
                    <a:pt x="162" y="11"/>
                  </a:lnTo>
                  <a:lnTo>
                    <a:pt x="141"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1" y="443"/>
                  </a:lnTo>
                  <a:lnTo>
                    <a:pt x="162" y="450"/>
                  </a:lnTo>
                  <a:lnTo>
                    <a:pt x="184" y="457"/>
                  </a:lnTo>
                  <a:lnTo>
                    <a:pt x="206" y="461"/>
                  </a:lnTo>
                  <a:lnTo>
                    <a:pt x="231" y="461"/>
                  </a:lnTo>
                  <a:lnTo>
                    <a:pt x="231" y="461"/>
                  </a:lnTo>
                  <a:lnTo>
                    <a:pt x="256" y="461"/>
                  </a:lnTo>
                  <a:lnTo>
                    <a:pt x="278" y="457"/>
                  </a:lnTo>
                  <a:lnTo>
                    <a:pt x="299" y="450"/>
                  </a:lnTo>
                  <a:lnTo>
                    <a:pt x="321" y="443"/>
                  </a:lnTo>
                  <a:lnTo>
                    <a:pt x="342" y="432"/>
                  </a:lnTo>
                  <a:lnTo>
                    <a:pt x="360" y="421"/>
                  </a:lnTo>
                  <a:lnTo>
                    <a:pt x="393" y="392"/>
                  </a:lnTo>
                  <a:lnTo>
                    <a:pt x="422" y="360"/>
                  </a:lnTo>
                  <a:lnTo>
                    <a:pt x="433" y="342"/>
                  </a:lnTo>
                  <a:lnTo>
                    <a:pt x="443" y="320"/>
                  </a:lnTo>
                  <a:lnTo>
                    <a:pt x="451" y="299"/>
                  </a:lnTo>
                  <a:lnTo>
                    <a:pt x="458" y="277"/>
                  </a:lnTo>
                  <a:lnTo>
                    <a:pt x="461" y="255"/>
                  </a:lnTo>
                  <a:lnTo>
                    <a:pt x="461" y="230"/>
                  </a:lnTo>
                  <a:lnTo>
                    <a:pt x="461" y="230"/>
                  </a:lnTo>
                  <a:lnTo>
                    <a:pt x="461" y="205"/>
                  </a:lnTo>
                  <a:lnTo>
                    <a:pt x="458" y="183"/>
                  </a:lnTo>
                  <a:lnTo>
                    <a:pt x="451" y="162"/>
                  </a:lnTo>
                  <a:lnTo>
                    <a:pt x="443" y="140"/>
                  </a:lnTo>
                  <a:lnTo>
                    <a:pt x="433" y="118"/>
                  </a:lnTo>
                  <a:lnTo>
                    <a:pt x="422" y="100"/>
                  </a:lnTo>
                  <a:lnTo>
                    <a:pt x="393" y="68"/>
                  </a:lnTo>
                  <a:lnTo>
                    <a:pt x="360" y="39"/>
                  </a:lnTo>
                  <a:lnTo>
                    <a:pt x="342" y="29"/>
                  </a:lnTo>
                  <a:lnTo>
                    <a:pt x="321" y="18"/>
                  </a:lnTo>
                  <a:lnTo>
                    <a:pt x="299" y="11"/>
                  </a:lnTo>
                  <a:lnTo>
                    <a:pt x="278" y="3"/>
                  </a:lnTo>
                  <a:lnTo>
                    <a:pt x="256" y="0"/>
                  </a:lnTo>
                  <a:lnTo>
                    <a:pt x="231" y="0"/>
                  </a:lnTo>
                  <a:close/>
                  <a:moveTo>
                    <a:pt x="231" y="432"/>
                  </a:moveTo>
                  <a:lnTo>
                    <a:pt x="231" y="432"/>
                  </a:lnTo>
                  <a:lnTo>
                    <a:pt x="191" y="428"/>
                  </a:lnTo>
                  <a:lnTo>
                    <a:pt x="152" y="417"/>
                  </a:lnTo>
                  <a:lnTo>
                    <a:pt x="119" y="396"/>
                  </a:lnTo>
                  <a:lnTo>
                    <a:pt x="87" y="374"/>
                  </a:lnTo>
                  <a:lnTo>
                    <a:pt x="65" y="342"/>
                  </a:lnTo>
                  <a:lnTo>
                    <a:pt x="44" y="310"/>
                  </a:lnTo>
                  <a:lnTo>
                    <a:pt x="33" y="270"/>
                  </a:lnTo>
                  <a:lnTo>
                    <a:pt x="29" y="230"/>
                  </a:lnTo>
                  <a:lnTo>
                    <a:pt x="29" y="230"/>
                  </a:lnTo>
                  <a:lnTo>
                    <a:pt x="33" y="191"/>
                  </a:lnTo>
                  <a:lnTo>
                    <a:pt x="44" y="151"/>
                  </a:lnTo>
                  <a:lnTo>
                    <a:pt x="65" y="118"/>
                  </a:lnTo>
                  <a:lnTo>
                    <a:pt x="87" y="86"/>
                  </a:lnTo>
                  <a:lnTo>
                    <a:pt x="119" y="65"/>
                  </a:lnTo>
                  <a:lnTo>
                    <a:pt x="152" y="43"/>
                  </a:lnTo>
                  <a:lnTo>
                    <a:pt x="191" y="32"/>
                  </a:lnTo>
                  <a:lnTo>
                    <a:pt x="231" y="29"/>
                  </a:lnTo>
                  <a:lnTo>
                    <a:pt x="231" y="29"/>
                  </a:lnTo>
                  <a:lnTo>
                    <a:pt x="271" y="32"/>
                  </a:lnTo>
                  <a:lnTo>
                    <a:pt x="310" y="43"/>
                  </a:lnTo>
                  <a:lnTo>
                    <a:pt x="342" y="65"/>
                  </a:lnTo>
                  <a:lnTo>
                    <a:pt x="375" y="86"/>
                  </a:lnTo>
                  <a:lnTo>
                    <a:pt x="397" y="118"/>
                  </a:lnTo>
                  <a:lnTo>
                    <a:pt x="418" y="151"/>
                  </a:lnTo>
                  <a:lnTo>
                    <a:pt x="429" y="191"/>
                  </a:lnTo>
                  <a:lnTo>
                    <a:pt x="433" y="230"/>
                  </a:lnTo>
                  <a:lnTo>
                    <a:pt x="433" y="230"/>
                  </a:lnTo>
                  <a:lnTo>
                    <a:pt x="429" y="270"/>
                  </a:lnTo>
                  <a:lnTo>
                    <a:pt x="418" y="310"/>
                  </a:lnTo>
                  <a:lnTo>
                    <a:pt x="397" y="342"/>
                  </a:lnTo>
                  <a:lnTo>
                    <a:pt x="375" y="374"/>
                  </a:lnTo>
                  <a:lnTo>
                    <a:pt x="342" y="396"/>
                  </a:lnTo>
                  <a:lnTo>
                    <a:pt x="310" y="417"/>
                  </a:lnTo>
                  <a:lnTo>
                    <a:pt x="271" y="428"/>
                  </a:lnTo>
                  <a:lnTo>
                    <a:pt x="231" y="432"/>
                  </a:lnTo>
                  <a:close/>
                </a:path>
              </a:pathLst>
            </a:custGeom>
            <a:grpFill/>
            <a:ln>
              <a:noFill/>
            </a:ln>
            <a:effectLst/>
          </p:spPr>
          <p:txBody>
            <a:bodyPr wrap="none" anchor="ctr"/>
            <a:lstStyle/>
            <a:p>
              <a:endParaRPr lang="en-US"/>
            </a:p>
          </p:txBody>
        </p:sp>
        <p:sp>
          <p:nvSpPr>
            <p:cNvPr id="36" name="Freeform 30">
              <a:extLst>
                <a:ext uri="{FF2B5EF4-FFF2-40B4-BE49-F238E27FC236}">
                  <a16:creationId xmlns:a16="http://schemas.microsoft.com/office/drawing/2014/main" id="{4DF75217-A0CE-41ED-B751-B8288CB997CE}"/>
                </a:ext>
              </a:extLst>
            </p:cNvPr>
            <p:cNvSpPr>
              <a:spLocks noChangeArrowheads="1"/>
            </p:cNvSpPr>
            <p:nvPr/>
          </p:nvSpPr>
          <p:spPr bwMode="auto">
            <a:xfrm>
              <a:off x="5938307" y="4668333"/>
              <a:ext cx="268453" cy="268453"/>
            </a:xfrm>
            <a:custGeom>
              <a:avLst/>
              <a:gdLst>
                <a:gd name="T0" fmla="*/ 187 w 462"/>
                <a:gd name="T1" fmla="*/ 108 h 462"/>
                <a:gd name="T2" fmla="*/ 169 w 462"/>
                <a:gd name="T3" fmla="*/ 104 h 462"/>
                <a:gd name="T4" fmla="*/ 162 w 462"/>
                <a:gd name="T5" fmla="*/ 111 h 462"/>
                <a:gd name="T6" fmla="*/ 166 w 462"/>
                <a:gd name="T7" fmla="*/ 129 h 462"/>
                <a:gd name="T8" fmla="*/ 166 w 462"/>
                <a:gd name="T9" fmla="*/ 331 h 462"/>
                <a:gd name="T10" fmla="*/ 162 w 462"/>
                <a:gd name="T11" fmla="*/ 349 h 462"/>
                <a:gd name="T12" fmla="*/ 169 w 462"/>
                <a:gd name="T13" fmla="*/ 356 h 462"/>
                <a:gd name="T14" fmla="*/ 187 w 462"/>
                <a:gd name="T15" fmla="*/ 353 h 462"/>
                <a:gd name="T16" fmla="*/ 299 w 462"/>
                <a:gd name="T17" fmla="*/ 237 h 462"/>
                <a:gd name="T18" fmla="*/ 299 w 462"/>
                <a:gd name="T19" fmla="*/ 223 h 462"/>
                <a:gd name="T20" fmla="*/ 231 w 462"/>
                <a:gd name="T21" fmla="*/ 0 h 462"/>
                <a:gd name="T22" fmla="*/ 162 w 462"/>
                <a:gd name="T23" fmla="*/ 11 h 462"/>
                <a:gd name="T24" fmla="*/ 101 w 462"/>
                <a:gd name="T25" fmla="*/ 39 h 462"/>
                <a:gd name="T26" fmla="*/ 29 w 462"/>
                <a:gd name="T27" fmla="*/ 118 h 462"/>
                <a:gd name="T28" fmla="*/ 4 w 462"/>
                <a:gd name="T29" fmla="*/ 183 h 462"/>
                <a:gd name="T30" fmla="*/ 0 w 462"/>
                <a:gd name="T31" fmla="*/ 230 h 462"/>
                <a:gd name="T32" fmla="*/ 11 w 462"/>
                <a:gd name="T33" fmla="*/ 299 h 462"/>
                <a:gd name="T34" fmla="*/ 40 w 462"/>
                <a:gd name="T35" fmla="*/ 360 h 462"/>
                <a:gd name="T36" fmla="*/ 119 w 462"/>
                <a:gd name="T37" fmla="*/ 432 h 462"/>
                <a:gd name="T38" fmla="*/ 184 w 462"/>
                <a:gd name="T39" fmla="*/ 457 h 462"/>
                <a:gd name="T40" fmla="*/ 231 w 462"/>
                <a:gd name="T41" fmla="*/ 461 h 462"/>
                <a:gd name="T42" fmla="*/ 299 w 462"/>
                <a:gd name="T43" fmla="*/ 450 h 462"/>
                <a:gd name="T44" fmla="*/ 360 w 462"/>
                <a:gd name="T45" fmla="*/ 421 h 462"/>
                <a:gd name="T46" fmla="*/ 432 w 462"/>
                <a:gd name="T47" fmla="*/ 342 h 462"/>
                <a:gd name="T48" fmla="*/ 458 w 462"/>
                <a:gd name="T49" fmla="*/ 277 h 462"/>
                <a:gd name="T50" fmla="*/ 461 w 462"/>
                <a:gd name="T51" fmla="*/ 230 h 462"/>
                <a:gd name="T52" fmla="*/ 450 w 462"/>
                <a:gd name="T53" fmla="*/ 162 h 462"/>
                <a:gd name="T54" fmla="*/ 421 w 462"/>
                <a:gd name="T55" fmla="*/ 100 h 462"/>
                <a:gd name="T56" fmla="*/ 342 w 462"/>
                <a:gd name="T57" fmla="*/ 29 h 462"/>
                <a:gd name="T58" fmla="*/ 277 w 462"/>
                <a:gd name="T59" fmla="*/ 3 h 462"/>
                <a:gd name="T60" fmla="*/ 231 w 462"/>
                <a:gd name="T61" fmla="*/ 432 h 462"/>
                <a:gd name="T62" fmla="*/ 151 w 462"/>
                <a:gd name="T63" fmla="*/ 417 h 462"/>
                <a:gd name="T64" fmla="*/ 65 w 462"/>
                <a:gd name="T65" fmla="*/ 342 h 462"/>
                <a:gd name="T66" fmla="*/ 29 w 462"/>
                <a:gd name="T67" fmla="*/ 230 h 462"/>
                <a:gd name="T68" fmla="*/ 43 w 462"/>
                <a:gd name="T69" fmla="*/ 151 h 462"/>
                <a:gd name="T70" fmla="*/ 119 w 462"/>
                <a:gd name="T71" fmla="*/ 65 h 462"/>
                <a:gd name="T72" fmla="*/ 231 w 462"/>
                <a:gd name="T73" fmla="*/ 29 h 462"/>
                <a:gd name="T74" fmla="*/ 310 w 462"/>
                <a:gd name="T75" fmla="*/ 43 h 462"/>
                <a:gd name="T76" fmla="*/ 396 w 462"/>
                <a:gd name="T77" fmla="*/ 118 h 462"/>
                <a:gd name="T78" fmla="*/ 432 w 462"/>
                <a:gd name="T79" fmla="*/ 230 h 462"/>
                <a:gd name="T80" fmla="*/ 418 w 462"/>
                <a:gd name="T81" fmla="*/ 310 h 462"/>
                <a:gd name="T82" fmla="*/ 342 w 462"/>
                <a:gd name="T83" fmla="*/ 396 h 462"/>
                <a:gd name="T84" fmla="*/ 231 w 462"/>
                <a:gd name="T8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96" y="216"/>
                  </a:moveTo>
                  <a:lnTo>
                    <a:pt x="187" y="108"/>
                  </a:lnTo>
                  <a:lnTo>
                    <a:pt x="187" y="108"/>
                  </a:lnTo>
                  <a:lnTo>
                    <a:pt x="180" y="104"/>
                  </a:lnTo>
                  <a:lnTo>
                    <a:pt x="176" y="104"/>
                  </a:lnTo>
                  <a:lnTo>
                    <a:pt x="169" y="104"/>
                  </a:lnTo>
                  <a:lnTo>
                    <a:pt x="166" y="108"/>
                  </a:lnTo>
                  <a:lnTo>
                    <a:pt x="166" y="108"/>
                  </a:lnTo>
                  <a:lnTo>
                    <a:pt x="162" y="111"/>
                  </a:lnTo>
                  <a:lnTo>
                    <a:pt x="162" y="118"/>
                  </a:lnTo>
                  <a:lnTo>
                    <a:pt x="162" y="122"/>
                  </a:lnTo>
                  <a:lnTo>
                    <a:pt x="166" y="129"/>
                  </a:lnTo>
                  <a:lnTo>
                    <a:pt x="267" y="230"/>
                  </a:lnTo>
                  <a:lnTo>
                    <a:pt x="166" y="331"/>
                  </a:lnTo>
                  <a:lnTo>
                    <a:pt x="166" y="331"/>
                  </a:lnTo>
                  <a:lnTo>
                    <a:pt x="162" y="338"/>
                  </a:lnTo>
                  <a:lnTo>
                    <a:pt x="162" y="342"/>
                  </a:lnTo>
                  <a:lnTo>
                    <a:pt x="162" y="349"/>
                  </a:lnTo>
                  <a:lnTo>
                    <a:pt x="166" y="353"/>
                  </a:lnTo>
                  <a:lnTo>
                    <a:pt x="166" y="353"/>
                  </a:lnTo>
                  <a:lnTo>
                    <a:pt x="169" y="356"/>
                  </a:lnTo>
                  <a:lnTo>
                    <a:pt x="176" y="356"/>
                  </a:lnTo>
                  <a:lnTo>
                    <a:pt x="180" y="356"/>
                  </a:lnTo>
                  <a:lnTo>
                    <a:pt x="187" y="353"/>
                  </a:lnTo>
                  <a:lnTo>
                    <a:pt x="296" y="245"/>
                  </a:lnTo>
                  <a:lnTo>
                    <a:pt x="296" y="245"/>
                  </a:lnTo>
                  <a:lnTo>
                    <a:pt x="299" y="237"/>
                  </a:lnTo>
                  <a:lnTo>
                    <a:pt x="299" y="230"/>
                  </a:lnTo>
                  <a:lnTo>
                    <a:pt x="299" y="230"/>
                  </a:lnTo>
                  <a:lnTo>
                    <a:pt x="299" y="223"/>
                  </a:lnTo>
                  <a:lnTo>
                    <a:pt x="296" y="216"/>
                  </a:lnTo>
                  <a:close/>
                  <a:moveTo>
                    <a:pt x="231" y="0"/>
                  </a:moveTo>
                  <a:lnTo>
                    <a:pt x="231" y="0"/>
                  </a:lnTo>
                  <a:lnTo>
                    <a:pt x="205" y="0"/>
                  </a:lnTo>
                  <a:lnTo>
                    <a:pt x="184" y="3"/>
                  </a:lnTo>
                  <a:lnTo>
                    <a:pt x="162" y="11"/>
                  </a:lnTo>
                  <a:lnTo>
                    <a:pt x="140" y="18"/>
                  </a:lnTo>
                  <a:lnTo>
                    <a:pt x="119" y="29"/>
                  </a:lnTo>
                  <a:lnTo>
                    <a:pt x="101" y="39"/>
                  </a:lnTo>
                  <a:lnTo>
                    <a:pt x="69" y="68"/>
                  </a:lnTo>
                  <a:lnTo>
                    <a:pt x="40" y="100"/>
                  </a:lnTo>
                  <a:lnTo>
                    <a:pt x="29" y="118"/>
                  </a:lnTo>
                  <a:lnTo>
                    <a:pt x="18" y="140"/>
                  </a:lnTo>
                  <a:lnTo>
                    <a:pt x="11" y="162"/>
                  </a:lnTo>
                  <a:lnTo>
                    <a:pt x="4" y="183"/>
                  </a:lnTo>
                  <a:lnTo>
                    <a:pt x="0" y="205"/>
                  </a:lnTo>
                  <a:lnTo>
                    <a:pt x="0" y="230"/>
                  </a:lnTo>
                  <a:lnTo>
                    <a:pt x="0" y="230"/>
                  </a:lnTo>
                  <a:lnTo>
                    <a:pt x="0" y="255"/>
                  </a:lnTo>
                  <a:lnTo>
                    <a:pt x="4" y="277"/>
                  </a:lnTo>
                  <a:lnTo>
                    <a:pt x="11" y="299"/>
                  </a:lnTo>
                  <a:lnTo>
                    <a:pt x="18" y="320"/>
                  </a:lnTo>
                  <a:lnTo>
                    <a:pt x="29" y="342"/>
                  </a:lnTo>
                  <a:lnTo>
                    <a:pt x="40" y="360"/>
                  </a:lnTo>
                  <a:lnTo>
                    <a:pt x="69" y="392"/>
                  </a:lnTo>
                  <a:lnTo>
                    <a:pt x="101" y="421"/>
                  </a:lnTo>
                  <a:lnTo>
                    <a:pt x="119" y="432"/>
                  </a:lnTo>
                  <a:lnTo>
                    <a:pt x="140" y="443"/>
                  </a:lnTo>
                  <a:lnTo>
                    <a:pt x="162" y="450"/>
                  </a:lnTo>
                  <a:lnTo>
                    <a:pt x="184" y="457"/>
                  </a:lnTo>
                  <a:lnTo>
                    <a:pt x="205" y="461"/>
                  </a:lnTo>
                  <a:lnTo>
                    <a:pt x="231" y="461"/>
                  </a:lnTo>
                  <a:lnTo>
                    <a:pt x="231" y="461"/>
                  </a:lnTo>
                  <a:lnTo>
                    <a:pt x="256" y="461"/>
                  </a:lnTo>
                  <a:lnTo>
                    <a:pt x="277" y="457"/>
                  </a:lnTo>
                  <a:lnTo>
                    <a:pt x="299" y="450"/>
                  </a:lnTo>
                  <a:lnTo>
                    <a:pt x="321" y="443"/>
                  </a:lnTo>
                  <a:lnTo>
                    <a:pt x="342" y="432"/>
                  </a:lnTo>
                  <a:lnTo>
                    <a:pt x="360" y="421"/>
                  </a:lnTo>
                  <a:lnTo>
                    <a:pt x="393" y="392"/>
                  </a:lnTo>
                  <a:lnTo>
                    <a:pt x="421" y="360"/>
                  </a:lnTo>
                  <a:lnTo>
                    <a:pt x="432" y="342"/>
                  </a:lnTo>
                  <a:lnTo>
                    <a:pt x="443" y="320"/>
                  </a:lnTo>
                  <a:lnTo>
                    <a:pt x="450" y="299"/>
                  </a:lnTo>
                  <a:lnTo>
                    <a:pt x="458" y="277"/>
                  </a:lnTo>
                  <a:lnTo>
                    <a:pt x="461" y="255"/>
                  </a:lnTo>
                  <a:lnTo>
                    <a:pt x="461" y="230"/>
                  </a:lnTo>
                  <a:lnTo>
                    <a:pt x="461" y="230"/>
                  </a:lnTo>
                  <a:lnTo>
                    <a:pt x="461" y="205"/>
                  </a:lnTo>
                  <a:lnTo>
                    <a:pt x="458" y="183"/>
                  </a:lnTo>
                  <a:lnTo>
                    <a:pt x="450" y="162"/>
                  </a:lnTo>
                  <a:lnTo>
                    <a:pt x="443" y="140"/>
                  </a:lnTo>
                  <a:lnTo>
                    <a:pt x="432" y="118"/>
                  </a:lnTo>
                  <a:lnTo>
                    <a:pt x="421" y="100"/>
                  </a:lnTo>
                  <a:lnTo>
                    <a:pt x="393" y="68"/>
                  </a:lnTo>
                  <a:lnTo>
                    <a:pt x="360" y="39"/>
                  </a:lnTo>
                  <a:lnTo>
                    <a:pt x="342" y="29"/>
                  </a:lnTo>
                  <a:lnTo>
                    <a:pt x="321" y="18"/>
                  </a:lnTo>
                  <a:lnTo>
                    <a:pt x="299" y="11"/>
                  </a:lnTo>
                  <a:lnTo>
                    <a:pt x="277" y="3"/>
                  </a:lnTo>
                  <a:lnTo>
                    <a:pt x="256" y="0"/>
                  </a:lnTo>
                  <a:lnTo>
                    <a:pt x="231" y="0"/>
                  </a:lnTo>
                  <a:close/>
                  <a:moveTo>
                    <a:pt x="231" y="432"/>
                  </a:moveTo>
                  <a:lnTo>
                    <a:pt x="231" y="432"/>
                  </a:lnTo>
                  <a:lnTo>
                    <a:pt x="191" y="428"/>
                  </a:lnTo>
                  <a:lnTo>
                    <a:pt x="151" y="417"/>
                  </a:lnTo>
                  <a:lnTo>
                    <a:pt x="119" y="396"/>
                  </a:lnTo>
                  <a:lnTo>
                    <a:pt x="87" y="374"/>
                  </a:lnTo>
                  <a:lnTo>
                    <a:pt x="65" y="342"/>
                  </a:lnTo>
                  <a:lnTo>
                    <a:pt x="43" y="310"/>
                  </a:lnTo>
                  <a:lnTo>
                    <a:pt x="32" y="270"/>
                  </a:lnTo>
                  <a:lnTo>
                    <a:pt x="29" y="230"/>
                  </a:lnTo>
                  <a:lnTo>
                    <a:pt x="29" y="230"/>
                  </a:lnTo>
                  <a:lnTo>
                    <a:pt x="32" y="191"/>
                  </a:lnTo>
                  <a:lnTo>
                    <a:pt x="43" y="151"/>
                  </a:lnTo>
                  <a:lnTo>
                    <a:pt x="65" y="118"/>
                  </a:lnTo>
                  <a:lnTo>
                    <a:pt x="87" y="86"/>
                  </a:lnTo>
                  <a:lnTo>
                    <a:pt x="119" y="65"/>
                  </a:lnTo>
                  <a:lnTo>
                    <a:pt x="151" y="43"/>
                  </a:lnTo>
                  <a:lnTo>
                    <a:pt x="191" y="32"/>
                  </a:lnTo>
                  <a:lnTo>
                    <a:pt x="231" y="29"/>
                  </a:lnTo>
                  <a:lnTo>
                    <a:pt x="231" y="29"/>
                  </a:lnTo>
                  <a:lnTo>
                    <a:pt x="270" y="32"/>
                  </a:lnTo>
                  <a:lnTo>
                    <a:pt x="310" y="43"/>
                  </a:lnTo>
                  <a:lnTo>
                    <a:pt x="342" y="65"/>
                  </a:lnTo>
                  <a:lnTo>
                    <a:pt x="375" y="86"/>
                  </a:lnTo>
                  <a:lnTo>
                    <a:pt x="396" y="118"/>
                  </a:lnTo>
                  <a:lnTo>
                    <a:pt x="418" y="151"/>
                  </a:lnTo>
                  <a:lnTo>
                    <a:pt x="429" y="191"/>
                  </a:lnTo>
                  <a:lnTo>
                    <a:pt x="432" y="230"/>
                  </a:lnTo>
                  <a:lnTo>
                    <a:pt x="432" y="230"/>
                  </a:lnTo>
                  <a:lnTo>
                    <a:pt x="429" y="270"/>
                  </a:lnTo>
                  <a:lnTo>
                    <a:pt x="418" y="310"/>
                  </a:lnTo>
                  <a:lnTo>
                    <a:pt x="396" y="342"/>
                  </a:lnTo>
                  <a:lnTo>
                    <a:pt x="375" y="374"/>
                  </a:lnTo>
                  <a:lnTo>
                    <a:pt x="342" y="396"/>
                  </a:lnTo>
                  <a:lnTo>
                    <a:pt x="310" y="417"/>
                  </a:lnTo>
                  <a:lnTo>
                    <a:pt x="270" y="428"/>
                  </a:lnTo>
                  <a:lnTo>
                    <a:pt x="231" y="432"/>
                  </a:lnTo>
                  <a:close/>
                </a:path>
              </a:pathLst>
            </a:custGeom>
            <a:grpFill/>
            <a:ln>
              <a:noFill/>
            </a:ln>
            <a:effectLst/>
          </p:spPr>
          <p:txBody>
            <a:bodyPr wrap="none" anchor="ctr"/>
            <a:lstStyle/>
            <a:p>
              <a:endParaRPr lang="en-US"/>
            </a:p>
          </p:txBody>
        </p:sp>
        <p:sp>
          <p:nvSpPr>
            <p:cNvPr id="37" name="Freeform 31">
              <a:extLst>
                <a:ext uri="{FF2B5EF4-FFF2-40B4-BE49-F238E27FC236}">
                  <a16:creationId xmlns:a16="http://schemas.microsoft.com/office/drawing/2014/main" id="{0031660F-E057-4ED5-BFFB-0DE5A57471AE}"/>
                </a:ext>
              </a:extLst>
            </p:cNvPr>
            <p:cNvSpPr>
              <a:spLocks noChangeArrowheads="1"/>
            </p:cNvSpPr>
            <p:nvPr/>
          </p:nvSpPr>
          <p:spPr bwMode="auto">
            <a:xfrm>
              <a:off x="9847480" y="4233697"/>
              <a:ext cx="268451" cy="268453"/>
            </a:xfrm>
            <a:custGeom>
              <a:avLst/>
              <a:gdLst>
                <a:gd name="T0" fmla="*/ 292 w 462"/>
                <a:gd name="T1" fmla="*/ 105 h 462"/>
                <a:gd name="T2" fmla="*/ 274 w 462"/>
                <a:gd name="T3" fmla="*/ 108 h 462"/>
                <a:gd name="T4" fmla="*/ 162 w 462"/>
                <a:gd name="T5" fmla="*/ 224 h 462"/>
                <a:gd name="T6" fmla="*/ 162 w 462"/>
                <a:gd name="T7" fmla="*/ 238 h 462"/>
                <a:gd name="T8" fmla="*/ 274 w 462"/>
                <a:gd name="T9" fmla="*/ 353 h 462"/>
                <a:gd name="T10" fmla="*/ 292 w 462"/>
                <a:gd name="T11" fmla="*/ 357 h 462"/>
                <a:gd name="T12" fmla="*/ 299 w 462"/>
                <a:gd name="T13" fmla="*/ 350 h 462"/>
                <a:gd name="T14" fmla="*/ 296 w 462"/>
                <a:gd name="T15" fmla="*/ 332 h 462"/>
                <a:gd name="T16" fmla="*/ 296 w 462"/>
                <a:gd name="T17" fmla="*/ 130 h 462"/>
                <a:gd name="T18" fmla="*/ 299 w 462"/>
                <a:gd name="T19" fmla="*/ 112 h 462"/>
                <a:gd name="T20" fmla="*/ 231 w 462"/>
                <a:gd name="T21" fmla="*/ 0 h 462"/>
                <a:gd name="T22" fmla="*/ 162 w 462"/>
                <a:gd name="T23" fmla="*/ 11 h 462"/>
                <a:gd name="T24" fmla="*/ 101 w 462"/>
                <a:gd name="T25" fmla="*/ 40 h 462"/>
                <a:gd name="T26" fmla="*/ 29 w 462"/>
                <a:gd name="T27" fmla="*/ 119 h 462"/>
                <a:gd name="T28" fmla="*/ 4 w 462"/>
                <a:gd name="T29" fmla="*/ 184 h 462"/>
                <a:gd name="T30" fmla="*/ 0 w 462"/>
                <a:gd name="T31" fmla="*/ 231 h 462"/>
                <a:gd name="T32" fmla="*/ 11 w 462"/>
                <a:gd name="T33" fmla="*/ 300 h 462"/>
                <a:gd name="T34" fmla="*/ 39 w 462"/>
                <a:gd name="T35" fmla="*/ 360 h 462"/>
                <a:gd name="T36" fmla="*/ 119 w 462"/>
                <a:gd name="T37" fmla="*/ 433 h 462"/>
                <a:gd name="T38" fmla="*/ 184 w 462"/>
                <a:gd name="T39" fmla="*/ 458 h 462"/>
                <a:gd name="T40" fmla="*/ 231 w 462"/>
                <a:gd name="T41" fmla="*/ 461 h 462"/>
                <a:gd name="T42" fmla="*/ 299 w 462"/>
                <a:gd name="T43" fmla="*/ 451 h 462"/>
                <a:gd name="T44" fmla="*/ 360 w 462"/>
                <a:gd name="T45" fmla="*/ 422 h 462"/>
                <a:gd name="T46" fmla="*/ 432 w 462"/>
                <a:gd name="T47" fmla="*/ 342 h 462"/>
                <a:gd name="T48" fmla="*/ 458 w 462"/>
                <a:gd name="T49" fmla="*/ 278 h 462"/>
                <a:gd name="T50" fmla="*/ 461 w 462"/>
                <a:gd name="T51" fmla="*/ 231 h 462"/>
                <a:gd name="T52" fmla="*/ 450 w 462"/>
                <a:gd name="T53" fmla="*/ 162 h 462"/>
                <a:gd name="T54" fmla="*/ 421 w 462"/>
                <a:gd name="T55" fmla="*/ 101 h 462"/>
                <a:gd name="T56" fmla="*/ 342 w 462"/>
                <a:gd name="T57" fmla="*/ 29 h 462"/>
                <a:gd name="T58" fmla="*/ 277 w 462"/>
                <a:gd name="T59" fmla="*/ 4 h 462"/>
                <a:gd name="T60" fmla="*/ 231 w 462"/>
                <a:gd name="T61" fmla="*/ 433 h 462"/>
                <a:gd name="T62" fmla="*/ 151 w 462"/>
                <a:gd name="T63" fmla="*/ 418 h 462"/>
                <a:gd name="T64" fmla="*/ 65 w 462"/>
                <a:gd name="T65" fmla="*/ 342 h 462"/>
                <a:gd name="T66" fmla="*/ 29 w 462"/>
                <a:gd name="T67" fmla="*/ 231 h 462"/>
                <a:gd name="T68" fmla="*/ 43 w 462"/>
                <a:gd name="T69" fmla="*/ 152 h 462"/>
                <a:gd name="T70" fmla="*/ 119 w 462"/>
                <a:gd name="T71" fmla="*/ 65 h 462"/>
                <a:gd name="T72" fmla="*/ 231 w 462"/>
                <a:gd name="T73" fmla="*/ 29 h 462"/>
                <a:gd name="T74" fmla="*/ 310 w 462"/>
                <a:gd name="T75" fmla="*/ 43 h 462"/>
                <a:gd name="T76" fmla="*/ 396 w 462"/>
                <a:gd name="T77" fmla="*/ 119 h 462"/>
                <a:gd name="T78" fmla="*/ 432 w 462"/>
                <a:gd name="T79" fmla="*/ 231 h 462"/>
                <a:gd name="T80" fmla="*/ 418 w 462"/>
                <a:gd name="T81" fmla="*/ 310 h 462"/>
                <a:gd name="T82" fmla="*/ 342 w 462"/>
                <a:gd name="T83" fmla="*/ 397 h 462"/>
                <a:gd name="T84" fmla="*/ 231 w 462"/>
                <a:gd name="T85" fmla="*/ 43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296" y="108"/>
                  </a:moveTo>
                  <a:lnTo>
                    <a:pt x="296" y="108"/>
                  </a:lnTo>
                  <a:lnTo>
                    <a:pt x="292" y="105"/>
                  </a:lnTo>
                  <a:lnTo>
                    <a:pt x="284" y="105"/>
                  </a:lnTo>
                  <a:lnTo>
                    <a:pt x="281" y="105"/>
                  </a:lnTo>
                  <a:lnTo>
                    <a:pt x="274" y="108"/>
                  </a:lnTo>
                  <a:lnTo>
                    <a:pt x="166" y="217"/>
                  </a:lnTo>
                  <a:lnTo>
                    <a:pt x="166" y="217"/>
                  </a:lnTo>
                  <a:lnTo>
                    <a:pt x="162" y="224"/>
                  </a:lnTo>
                  <a:lnTo>
                    <a:pt x="162" y="231"/>
                  </a:lnTo>
                  <a:lnTo>
                    <a:pt x="162" y="231"/>
                  </a:lnTo>
                  <a:lnTo>
                    <a:pt x="162" y="238"/>
                  </a:lnTo>
                  <a:lnTo>
                    <a:pt x="166" y="245"/>
                  </a:lnTo>
                  <a:lnTo>
                    <a:pt x="274" y="353"/>
                  </a:lnTo>
                  <a:lnTo>
                    <a:pt x="274" y="353"/>
                  </a:lnTo>
                  <a:lnTo>
                    <a:pt x="281" y="357"/>
                  </a:lnTo>
                  <a:lnTo>
                    <a:pt x="284" y="357"/>
                  </a:lnTo>
                  <a:lnTo>
                    <a:pt x="292" y="357"/>
                  </a:lnTo>
                  <a:lnTo>
                    <a:pt x="296" y="353"/>
                  </a:lnTo>
                  <a:lnTo>
                    <a:pt x="296" y="353"/>
                  </a:lnTo>
                  <a:lnTo>
                    <a:pt x="299" y="350"/>
                  </a:lnTo>
                  <a:lnTo>
                    <a:pt x="299" y="342"/>
                  </a:lnTo>
                  <a:lnTo>
                    <a:pt x="299" y="339"/>
                  </a:lnTo>
                  <a:lnTo>
                    <a:pt x="296" y="332"/>
                  </a:lnTo>
                  <a:lnTo>
                    <a:pt x="195" y="231"/>
                  </a:lnTo>
                  <a:lnTo>
                    <a:pt x="296" y="130"/>
                  </a:lnTo>
                  <a:lnTo>
                    <a:pt x="296" y="130"/>
                  </a:lnTo>
                  <a:lnTo>
                    <a:pt x="299" y="123"/>
                  </a:lnTo>
                  <a:lnTo>
                    <a:pt x="299" y="119"/>
                  </a:lnTo>
                  <a:lnTo>
                    <a:pt x="299" y="112"/>
                  </a:lnTo>
                  <a:lnTo>
                    <a:pt x="296" y="108"/>
                  </a:lnTo>
                  <a:close/>
                  <a:moveTo>
                    <a:pt x="231" y="0"/>
                  </a:moveTo>
                  <a:lnTo>
                    <a:pt x="231" y="0"/>
                  </a:lnTo>
                  <a:lnTo>
                    <a:pt x="205" y="0"/>
                  </a:lnTo>
                  <a:lnTo>
                    <a:pt x="184" y="4"/>
                  </a:lnTo>
                  <a:lnTo>
                    <a:pt x="162" y="11"/>
                  </a:lnTo>
                  <a:lnTo>
                    <a:pt x="140" y="18"/>
                  </a:lnTo>
                  <a:lnTo>
                    <a:pt x="119" y="29"/>
                  </a:lnTo>
                  <a:lnTo>
                    <a:pt x="101" y="40"/>
                  </a:lnTo>
                  <a:lnTo>
                    <a:pt x="68" y="69"/>
                  </a:lnTo>
                  <a:lnTo>
                    <a:pt x="39" y="101"/>
                  </a:lnTo>
                  <a:lnTo>
                    <a:pt x="29" y="119"/>
                  </a:lnTo>
                  <a:lnTo>
                    <a:pt x="18" y="141"/>
                  </a:lnTo>
                  <a:lnTo>
                    <a:pt x="11" y="162"/>
                  </a:lnTo>
                  <a:lnTo>
                    <a:pt x="4" y="184"/>
                  </a:lnTo>
                  <a:lnTo>
                    <a:pt x="0" y="206"/>
                  </a:lnTo>
                  <a:lnTo>
                    <a:pt x="0" y="231"/>
                  </a:lnTo>
                  <a:lnTo>
                    <a:pt x="0" y="231"/>
                  </a:lnTo>
                  <a:lnTo>
                    <a:pt x="0" y="256"/>
                  </a:lnTo>
                  <a:lnTo>
                    <a:pt x="4" y="278"/>
                  </a:lnTo>
                  <a:lnTo>
                    <a:pt x="11" y="300"/>
                  </a:lnTo>
                  <a:lnTo>
                    <a:pt x="18" y="321"/>
                  </a:lnTo>
                  <a:lnTo>
                    <a:pt x="29" y="342"/>
                  </a:lnTo>
                  <a:lnTo>
                    <a:pt x="39" y="360"/>
                  </a:lnTo>
                  <a:lnTo>
                    <a:pt x="68" y="393"/>
                  </a:lnTo>
                  <a:lnTo>
                    <a:pt x="101" y="422"/>
                  </a:lnTo>
                  <a:lnTo>
                    <a:pt x="119" y="433"/>
                  </a:lnTo>
                  <a:lnTo>
                    <a:pt x="140" y="443"/>
                  </a:lnTo>
                  <a:lnTo>
                    <a:pt x="162" y="451"/>
                  </a:lnTo>
                  <a:lnTo>
                    <a:pt x="184" y="458"/>
                  </a:lnTo>
                  <a:lnTo>
                    <a:pt x="205" y="461"/>
                  </a:lnTo>
                  <a:lnTo>
                    <a:pt x="231" y="461"/>
                  </a:lnTo>
                  <a:lnTo>
                    <a:pt x="231" y="461"/>
                  </a:lnTo>
                  <a:lnTo>
                    <a:pt x="256" y="461"/>
                  </a:lnTo>
                  <a:lnTo>
                    <a:pt x="277" y="458"/>
                  </a:lnTo>
                  <a:lnTo>
                    <a:pt x="299" y="451"/>
                  </a:lnTo>
                  <a:lnTo>
                    <a:pt x="320" y="443"/>
                  </a:lnTo>
                  <a:lnTo>
                    <a:pt x="342" y="433"/>
                  </a:lnTo>
                  <a:lnTo>
                    <a:pt x="360" y="422"/>
                  </a:lnTo>
                  <a:lnTo>
                    <a:pt x="393" y="393"/>
                  </a:lnTo>
                  <a:lnTo>
                    <a:pt x="421" y="360"/>
                  </a:lnTo>
                  <a:lnTo>
                    <a:pt x="432" y="342"/>
                  </a:lnTo>
                  <a:lnTo>
                    <a:pt x="443" y="321"/>
                  </a:lnTo>
                  <a:lnTo>
                    <a:pt x="450" y="300"/>
                  </a:lnTo>
                  <a:lnTo>
                    <a:pt x="458" y="278"/>
                  </a:lnTo>
                  <a:lnTo>
                    <a:pt x="461" y="256"/>
                  </a:lnTo>
                  <a:lnTo>
                    <a:pt x="461" y="231"/>
                  </a:lnTo>
                  <a:lnTo>
                    <a:pt x="461" y="231"/>
                  </a:lnTo>
                  <a:lnTo>
                    <a:pt x="461" y="206"/>
                  </a:lnTo>
                  <a:lnTo>
                    <a:pt x="458" y="184"/>
                  </a:lnTo>
                  <a:lnTo>
                    <a:pt x="450" y="162"/>
                  </a:lnTo>
                  <a:lnTo>
                    <a:pt x="443" y="141"/>
                  </a:lnTo>
                  <a:lnTo>
                    <a:pt x="432" y="119"/>
                  </a:lnTo>
                  <a:lnTo>
                    <a:pt x="421" y="101"/>
                  </a:lnTo>
                  <a:lnTo>
                    <a:pt x="393" y="69"/>
                  </a:lnTo>
                  <a:lnTo>
                    <a:pt x="360" y="40"/>
                  </a:lnTo>
                  <a:lnTo>
                    <a:pt x="342" y="29"/>
                  </a:lnTo>
                  <a:lnTo>
                    <a:pt x="320" y="18"/>
                  </a:lnTo>
                  <a:lnTo>
                    <a:pt x="299" y="11"/>
                  </a:lnTo>
                  <a:lnTo>
                    <a:pt x="277" y="4"/>
                  </a:lnTo>
                  <a:lnTo>
                    <a:pt x="256" y="0"/>
                  </a:lnTo>
                  <a:lnTo>
                    <a:pt x="231" y="0"/>
                  </a:lnTo>
                  <a:close/>
                  <a:moveTo>
                    <a:pt x="231" y="433"/>
                  </a:moveTo>
                  <a:lnTo>
                    <a:pt x="231" y="433"/>
                  </a:lnTo>
                  <a:lnTo>
                    <a:pt x="191" y="429"/>
                  </a:lnTo>
                  <a:lnTo>
                    <a:pt x="151" y="418"/>
                  </a:lnTo>
                  <a:lnTo>
                    <a:pt x="119" y="397"/>
                  </a:lnTo>
                  <a:lnTo>
                    <a:pt x="86" y="375"/>
                  </a:lnTo>
                  <a:lnTo>
                    <a:pt x="65" y="342"/>
                  </a:lnTo>
                  <a:lnTo>
                    <a:pt x="43" y="310"/>
                  </a:lnTo>
                  <a:lnTo>
                    <a:pt x="33" y="271"/>
                  </a:lnTo>
                  <a:lnTo>
                    <a:pt x="29" y="231"/>
                  </a:lnTo>
                  <a:lnTo>
                    <a:pt x="29" y="231"/>
                  </a:lnTo>
                  <a:lnTo>
                    <a:pt x="33" y="191"/>
                  </a:lnTo>
                  <a:lnTo>
                    <a:pt x="43" y="152"/>
                  </a:lnTo>
                  <a:lnTo>
                    <a:pt x="65" y="119"/>
                  </a:lnTo>
                  <a:lnTo>
                    <a:pt x="86" y="87"/>
                  </a:lnTo>
                  <a:lnTo>
                    <a:pt x="119" y="65"/>
                  </a:lnTo>
                  <a:lnTo>
                    <a:pt x="151" y="43"/>
                  </a:lnTo>
                  <a:lnTo>
                    <a:pt x="191" y="33"/>
                  </a:lnTo>
                  <a:lnTo>
                    <a:pt x="231" y="29"/>
                  </a:lnTo>
                  <a:lnTo>
                    <a:pt x="231" y="29"/>
                  </a:lnTo>
                  <a:lnTo>
                    <a:pt x="270" y="33"/>
                  </a:lnTo>
                  <a:lnTo>
                    <a:pt x="310" y="43"/>
                  </a:lnTo>
                  <a:lnTo>
                    <a:pt x="342" y="65"/>
                  </a:lnTo>
                  <a:lnTo>
                    <a:pt x="375" y="87"/>
                  </a:lnTo>
                  <a:lnTo>
                    <a:pt x="396" y="119"/>
                  </a:lnTo>
                  <a:lnTo>
                    <a:pt x="418" y="152"/>
                  </a:lnTo>
                  <a:lnTo>
                    <a:pt x="429" y="191"/>
                  </a:lnTo>
                  <a:lnTo>
                    <a:pt x="432" y="231"/>
                  </a:lnTo>
                  <a:lnTo>
                    <a:pt x="432" y="231"/>
                  </a:lnTo>
                  <a:lnTo>
                    <a:pt x="429" y="271"/>
                  </a:lnTo>
                  <a:lnTo>
                    <a:pt x="418" y="310"/>
                  </a:lnTo>
                  <a:lnTo>
                    <a:pt x="396" y="342"/>
                  </a:lnTo>
                  <a:lnTo>
                    <a:pt x="375" y="375"/>
                  </a:lnTo>
                  <a:lnTo>
                    <a:pt x="342" y="397"/>
                  </a:lnTo>
                  <a:lnTo>
                    <a:pt x="310" y="418"/>
                  </a:lnTo>
                  <a:lnTo>
                    <a:pt x="270" y="429"/>
                  </a:lnTo>
                  <a:lnTo>
                    <a:pt x="231" y="433"/>
                  </a:lnTo>
                  <a:close/>
                </a:path>
              </a:pathLst>
            </a:custGeom>
            <a:grpFill/>
            <a:ln>
              <a:noFill/>
            </a:ln>
            <a:effectLst/>
          </p:spPr>
          <p:txBody>
            <a:bodyPr wrap="none" anchor="ctr"/>
            <a:lstStyle/>
            <a:p>
              <a:endParaRPr lang="en-US"/>
            </a:p>
          </p:txBody>
        </p:sp>
        <p:sp>
          <p:nvSpPr>
            <p:cNvPr id="38" name="Freeform 32">
              <a:extLst>
                <a:ext uri="{FF2B5EF4-FFF2-40B4-BE49-F238E27FC236}">
                  <a16:creationId xmlns:a16="http://schemas.microsoft.com/office/drawing/2014/main" id="{FDCB7F10-AE63-49CD-9BC7-E04C9F0E35E4}"/>
                </a:ext>
              </a:extLst>
            </p:cNvPr>
            <p:cNvSpPr>
              <a:spLocks noChangeArrowheads="1"/>
            </p:cNvSpPr>
            <p:nvPr/>
          </p:nvSpPr>
          <p:spPr bwMode="auto">
            <a:xfrm>
              <a:off x="9412843" y="4249037"/>
              <a:ext cx="268451" cy="217319"/>
            </a:xfrm>
            <a:custGeom>
              <a:avLst/>
              <a:gdLst>
                <a:gd name="T0" fmla="*/ 443 w 462"/>
                <a:gd name="T1" fmla="*/ 18 h 376"/>
                <a:gd name="T2" fmla="*/ 425 w 462"/>
                <a:gd name="T3" fmla="*/ 4 h 376"/>
                <a:gd name="T4" fmla="*/ 403 w 462"/>
                <a:gd name="T5" fmla="*/ 0 h 376"/>
                <a:gd name="T6" fmla="*/ 378 w 462"/>
                <a:gd name="T7" fmla="*/ 4 h 376"/>
                <a:gd name="T8" fmla="*/ 360 w 462"/>
                <a:gd name="T9" fmla="*/ 18 h 376"/>
                <a:gd name="T10" fmla="*/ 100 w 462"/>
                <a:gd name="T11" fmla="*/ 177 h 376"/>
                <a:gd name="T12" fmla="*/ 90 w 462"/>
                <a:gd name="T13" fmla="*/ 170 h 376"/>
                <a:gd name="T14" fmla="*/ 68 w 462"/>
                <a:gd name="T15" fmla="*/ 159 h 376"/>
                <a:gd name="T16" fmla="*/ 47 w 462"/>
                <a:gd name="T17" fmla="*/ 159 h 376"/>
                <a:gd name="T18" fmla="*/ 25 w 462"/>
                <a:gd name="T19" fmla="*/ 170 h 376"/>
                <a:gd name="T20" fmla="*/ 18 w 462"/>
                <a:gd name="T21" fmla="*/ 177 h 376"/>
                <a:gd name="T22" fmla="*/ 3 w 462"/>
                <a:gd name="T23" fmla="*/ 195 h 376"/>
                <a:gd name="T24" fmla="*/ 0 w 462"/>
                <a:gd name="T25" fmla="*/ 220 h 376"/>
                <a:gd name="T26" fmla="*/ 3 w 462"/>
                <a:gd name="T27" fmla="*/ 242 h 376"/>
                <a:gd name="T28" fmla="*/ 18 w 462"/>
                <a:gd name="T29" fmla="*/ 263 h 376"/>
                <a:gd name="T30" fmla="*/ 111 w 462"/>
                <a:gd name="T31" fmla="*/ 357 h 376"/>
                <a:gd name="T32" fmla="*/ 129 w 462"/>
                <a:gd name="T33" fmla="*/ 371 h 376"/>
                <a:gd name="T34" fmla="*/ 151 w 462"/>
                <a:gd name="T35" fmla="*/ 375 h 376"/>
                <a:gd name="T36" fmla="*/ 173 w 462"/>
                <a:gd name="T37" fmla="*/ 371 h 376"/>
                <a:gd name="T38" fmla="*/ 194 w 462"/>
                <a:gd name="T39" fmla="*/ 357 h 376"/>
                <a:gd name="T40" fmla="*/ 443 w 462"/>
                <a:gd name="T41" fmla="*/ 101 h 376"/>
                <a:gd name="T42" fmla="*/ 457 w 462"/>
                <a:gd name="T43" fmla="*/ 83 h 376"/>
                <a:gd name="T44" fmla="*/ 461 w 462"/>
                <a:gd name="T45" fmla="*/ 61 h 376"/>
                <a:gd name="T46" fmla="*/ 457 w 462"/>
                <a:gd name="T47" fmla="*/ 36 h 376"/>
                <a:gd name="T48" fmla="*/ 443 w 462"/>
                <a:gd name="T49" fmla="*/ 18 h 376"/>
                <a:gd name="T50" fmla="*/ 421 w 462"/>
                <a:gd name="T51" fmla="*/ 79 h 376"/>
                <a:gd name="T52" fmla="*/ 173 w 462"/>
                <a:gd name="T53" fmla="*/ 335 h 376"/>
                <a:gd name="T54" fmla="*/ 151 w 462"/>
                <a:gd name="T55" fmla="*/ 346 h 376"/>
                <a:gd name="T56" fmla="*/ 133 w 462"/>
                <a:gd name="T57" fmla="*/ 335 h 376"/>
                <a:gd name="T58" fmla="*/ 36 w 462"/>
                <a:gd name="T59" fmla="*/ 238 h 376"/>
                <a:gd name="T60" fmla="*/ 32 w 462"/>
                <a:gd name="T61" fmla="*/ 231 h 376"/>
                <a:gd name="T62" fmla="*/ 32 w 462"/>
                <a:gd name="T63" fmla="*/ 209 h 376"/>
                <a:gd name="T64" fmla="*/ 39 w 462"/>
                <a:gd name="T65" fmla="*/ 198 h 376"/>
                <a:gd name="T66" fmla="*/ 57 w 462"/>
                <a:gd name="T67" fmla="*/ 188 h 376"/>
                <a:gd name="T68" fmla="*/ 79 w 462"/>
                <a:gd name="T69" fmla="*/ 198 h 376"/>
                <a:gd name="T70" fmla="*/ 381 w 462"/>
                <a:gd name="T71" fmla="*/ 40 h 376"/>
                <a:gd name="T72" fmla="*/ 392 w 462"/>
                <a:gd name="T73" fmla="*/ 32 h 376"/>
                <a:gd name="T74" fmla="*/ 414 w 462"/>
                <a:gd name="T75" fmla="*/ 32 h 376"/>
                <a:gd name="T76" fmla="*/ 421 w 462"/>
                <a:gd name="T77" fmla="*/ 40 h 376"/>
                <a:gd name="T78" fmla="*/ 432 w 462"/>
                <a:gd name="T79" fmla="*/ 61 h 376"/>
                <a:gd name="T80" fmla="*/ 421 w 462"/>
                <a:gd name="T81" fmla="*/ 7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2" h="376">
                  <a:moveTo>
                    <a:pt x="443" y="18"/>
                  </a:moveTo>
                  <a:lnTo>
                    <a:pt x="443" y="18"/>
                  </a:lnTo>
                  <a:lnTo>
                    <a:pt x="436" y="11"/>
                  </a:lnTo>
                  <a:lnTo>
                    <a:pt x="425" y="4"/>
                  </a:lnTo>
                  <a:lnTo>
                    <a:pt x="414" y="0"/>
                  </a:lnTo>
                  <a:lnTo>
                    <a:pt x="403" y="0"/>
                  </a:lnTo>
                  <a:lnTo>
                    <a:pt x="389" y="0"/>
                  </a:lnTo>
                  <a:lnTo>
                    <a:pt x="378" y="4"/>
                  </a:lnTo>
                  <a:lnTo>
                    <a:pt x="371" y="11"/>
                  </a:lnTo>
                  <a:lnTo>
                    <a:pt x="360" y="18"/>
                  </a:lnTo>
                  <a:lnTo>
                    <a:pt x="151" y="231"/>
                  </a:lnTo>
                  <a:lnTo>
                    <a:pt x="100" y="177"/>
                  </a:lnTo>
                  <a:lnTo>
                    <a:pt x="100" y="177"/>
                  </a:lnTo>
                  <a:lnTo>
                    <a:pt x="90" y="170"/>
                  </a:lnTo>
                  <a:lnTo>
                    <a:pt x="79" y="162"/>
                  </a:lnTo>
                  <a:lnTo>
                    <a:pt x="68" y="159"/>
                  </a:lnTo>
                  <a:lnTo>
                    <a:pt x="57" y="159"/>
                  </a:lnTo>
                  <a:lnTo>
                    <a:pt x="47" y="159"/>
                  </a:lnTo>
                  <a:lnTo>
                    <a:pt x="36" y="162"/>
                  </a:lnTo>
                  <a:lnTo>
                    <a:pt x="25" y="170"/>
                  </a:lnTo>
                  <a:lnTo>
                    <a:pt x="18" y="177"/>
                  </a:lnTo>
                  <a:lnTo>
                    <a:pt x="18" y="177"/>
                  </a:lnTo>
                  <a:lnTo>
                    <a:pt x="10" y="188"/>
                  </a:lnTo>
                  <a:lnTo>
                    <a:pt x="3" y="195"/>
                  </a:lnTo>
                  <a:lnTo>
                    <a:pt x="0" y="209"/>
                  </a:lnTo>
                  <a:lnTo>
                    <a:pt x="0" y="220"/>
                  </a:lnTo>
                  <a:lnTo>
                    <a:pt x="0" y="231"/>
                  </a:lnTo>
                  <a:lnTo>
                    <a:pt x="3" y="242"/>
                  </a:lnTo>
                  <a:lnTo>
                    <a:pt x="10" y="252"/>
                  </a:lnTo>
                  <a:lnTo>
                    <a:pt x="18" y="263"/>
                  </a:lnTo>
                  <a:lnTo>
                    <a:pt x="111" y="357"/>
                  </a:lnTo>
                  <a:lnTo>
                    <a:pt x="111" y="357"/>
                  </a:lnTo>
                  <a:lnTo>
                    <a:pt x="118" y="364"/>
                  </a:lnTo>
                  <a:lnTo>
                    <a:pt x="129" y="371"/>
                  </a:lnTo>
                  <a:lnTo>
                    <a:pt x="140" y="375"/>
                  </a:lnTo>
                  <a:lnTo>
                    <a:pt x="151" y="375"/>
                  </a:lnTo>
                  <a:lnTo>
                    <a:pt x="162" y="375"/>
                  </a:lnTo>
                  <a:lnTo>
                    <a:pt x="173" y="371"/>
                  </a:lnTo>
                  <a:lnTo>
                    <a:pt x="183" y="364"/>
                  </a:lnTo>
                  <a:lnTo>
                    <a:pt x="194" y="357"/>
                  </a:lnTo>
                  <a:lnTo>
                    <a:pt x="443" y="101"/>
                  </a:lnTo>
                  <a:lnTo>
                    <a:pt x="443" y="101"/>
                  </a:lnTo>
                  <a:lnTo>
                    <a:pt x="450" y="94"/>
                  </a:lnTo>
                  <a:lnTo>
                    <a:pt x="457" y="83"/>
                  </a:lnTo>
                  <a:lnTo>
                    <a:pt x="461" y="72"/>
                  </a:lnTo>
                  <a:lnTo>
                    <a:pt x="461" y="61"/>
                  </a:lnTo>
                  <a:lnTo>
                    <a:pt x="461" y="47"/>
                  </a:lnTo>
                  <a:lnTo>
                    <a:pt x="457" y="36"/>
                  </a:lnTo>
                  <a:lnTo>
                    <a:pt x="450" y="25"/>
                  </a:lnTo>
                  <a:lnTo>
                    <a:pt x="443" y="18"/>
                  </a:lnTo>
                  <a:close/>
                  <a:moveTo>
                    <a:pt x="421" y="79"/>
                  </a:moveTo>
                  <a:lnTo>
                    <a:pt x="421" y="79"/>
                  </a:lnTo>
                  <a:lnTo>
                    <a:pt x="173" y="335"/>
                  </a:lnTo>
                  <a:lnTo>
                    <a:pt x="173" y="335"/>
                  </a:lnTo>
                  <a:lnTo>
                    <a:pt x="162" y="342"/>
                  </a:lnTo>
                  <a:lnTo>
                    <a:pt x="151" y="346"/>
                  </a:lnTo>
                  <a:lnTo>
                    <a:pt x="140" y="342"/>
                  </a:lnTo>
                  <a:lnTo>
                    <a:pt x="133" y="335"/>
                  </a:lnTo>
                  <a:lnTo>
                    <a:pt x="133" y="335"/>
                  </a:lnTo>
                  <a:lnTo>
                    <a:pt x="36" y="238"/>
                  </a:lnTo>
                  <a:lnTo>
                    <a:pt x="36" y="238"/>
                  </a:lnTo>
                  <a:lnTo>
                    <a:pt x="32" y="231"/>
                  </a:lnTo>
                  <a:lnTo>
                    <a:pt x="29" y="220"/>
                  </a:lnTo>
                  <a:lnTo>
                    <a:pt x="32" y="209"/>
                  </a:lnTo>
                  <a:lnTo>
                    <a:pt x="39" y="198"/>
                  </a:lnTo>
                  <a:lnTo>
                    <a:pt x="39" y="198"/>
                  </a:lnTo>
                  <a:lnTo>
                    <a:pt x="47" y="191"/>
                  </a:lnTo>
                  <a:lnTo>
                    <a:pt x="57" y="188"/>
                  </a:lnTo>
                  <a:lnTo>
                    <a:pt x="68" y="191"/>
                  </a:lnTo>
                  <a:lnTo>
                    <a:pt x="79" y="198"/>
                  </a:lnTo>
                  <a:lnTo>
                    <a:pt x="151" y="271"/>
                  </a:lnTo>
                  <a:lnTo>
                    <a:pt x="381" y="40"/>
                  </a:lnTo>
                  <a:lnTo>
                    <a:pt x="381" y="40"/>
                  </a:lnTo>
                  <a:lnTo>
                    <a:pt x="392" y="32"/>
                  </a:lnTo>
                  <a:lnTo>
                    <a:pt x="403" y="29"/>
                  </a:lnTo>
                  <a:lnTo>
                    <a:pt x="414" y="32"/>
                  </a:lnTo>
                  <a:lnTo>
                    <a:pt x="421" y="40"/>
                  </a:lnTo>
                  <a:lnTo>
                    <a:pt x="421" y="40"/>
                  </a:lnTo>
                  <a:lnTo>
                    <a:pt x="428" y="47"/>
                  </a:lnTo>
                  <a:lnTo>
                    <a:pt x="432" y="61"/>
                  </a:lnTo>
                  <a:lnTo>
                    <a:pt x="428" y="72"/>
                  </a:lnTo>
                  <a:lnTo>
                    <a:pt x="421" y="79"/>
                  </a:lnTo>
                  <a:close/>
                </a:path>
              </a:pathLst>
            </a:custGeom>
            <a:grpFill/>
            <a:ln>
              <a:noFill/>
            </a:ln>
            <a:effectLst/>
          </p:spPr>
          <p:txBody>
            <a:bodyPr wrap="none" anchor="ctr"/>
            <a:lstStyle/>
            <a:p>
              <a:endParaRPr lang="en-US"/>
            </a:p>
          </p:txBody>
        </p:sp>
        <p:sp>
          <p:nvSpPr>
            <p:cNvPr id="39" name="Freeform 33">
              <a:extLst>
                <a:ext uri="{FF2B5EF4-FFF2-40B4-BE49-F238E27FC236}">
                  <a16:creationId xmlns:a16="http://schemas.microsoft.com/office/drawing/2014/main" id="{A949BDD2-B498-4B70-9909-980AA4B67BC3}"/>
                </a:ext>
              </a:extLst>
            </p:cNvPr>
            <p:cNvSpPr>
              <a:spLocks noChangeArrowheads="1"/>
            </p:cNvSpPr>
            <p:nvPr/>
          </p:nvSpPr>
          <p:spPr bwMode="auto">
            <a:xfrm>
              <a:off x="9003774" y="4266935"/>
              <a:ext cx="209648" cy="209648"/>
            </a:xfrm>
            <a:custGeom>
              <a:avLst/>
              <a:gdLst>
                <a:gd name="T0" fmla="*/ 342 w 361"/>
                <a:gd name="T1" fmla="*/ 97 h 361"/>
                <a:gd name="T2" fmla="*/ 349 w 361"/>
                <a:gd name="T3" fmla="*/ 90 h 361"/>
                <a:gd name="T4" fmla="*/ 360 w 361"/>
                <a:gd name="T5" fmla="*/ 58 h 361"/>
                <a:gd name="T6" fmla="*/ 349 w 361"/>
                <a:gd name="T7" fmla="*/ 25 h 361"/>
                <a:gd name="T8" fmla="*/ 342 w 361"/>
                <a:gd name="T9" fmla="*/ 18 h 361"/>
                <a:gd name="T10" fmla="*/ 324 w 361"/>
                <a:gd name="T11" fmla="*/ 3 h 361"/>
                <a:gd name="T12" fmla="*/ 281 w 361"/>
                <a:gd name="T13" fmla="*/ 3 h 361"/>
                <a:gd name="T14" fmla="*/ 263 w 361"/>
                <a:gd name="T15" fmla="*/ 18 h 361"/>
                <a:gd name="T16" fmla="*/ 97 w 361"/>
                <a:gd name="T17" fmla="*/ 18 h 361"/>
                <a:gd name="T18" fmla="*/ 89 w 361"/>
                <a:gd name="T19" fmla="*/ 11 h 361"/>
                <a:gd name="T20" fmla="*/ 57 w 361"/>
                <a:gd name="T21" fmla="*/ 0 h 361"/>
                <a:gd name="T22" fmla="*/ 25 w 361"/>
                <a:gd name="T23" fmla="*/ 11 h 361"/>
                <a:gd name="T24" fmla="*/ 18 w 361"/>
                <a:gd name="T25" fmla="*/ 18 h 361"/>
                <a:gd name="T26" fmla="*/ 3 w 361"/>
                <a:gd name="T27" fmla="*/ 36 h 361"/>
                <a:gd name="T28" fmla="*/ 3 w 361"/>
                <a:gd name="T29" fmla="*/ 79 h 361"/>
                <a:gd name="T30" fmla="*/ 18 w 361"/>
                <a:gd name="T31" fmla="*/ 97 h 361"/>
                <a:gd name="T32" fmla="*/ 18 w 361"/>
                <a:gd name="T33" fmla="*/ 263 h 361"/>
                <a:gd name="T34" fmla="*/ 10 w 361"/>
                <a:gd name="T35" fmla="*/ 270 h 361"/>
                <a:gd name="T36" fmla="*/ 0 w 361"/>
                <a:gd name="T37" fmla="*/ 302 h 361"/>
                <a:gd name="T38" fmla="*/ 10 w 361"/>
                <a:gd name="T39" fmla="*/ 335 h 361"/>
                <a:gd name="T40" fmla="*/ 18 w 361"/>
                <a:gd name="T41" fmla="*/ 342 h 361"/>
                <a:gd name="T42" fmla="*/ 36 w 361"/>
                <a:gd name="T43" fmla="*/ 357 h 361"/>
                <a:gd name="T44" fmla="*/ 79 w 361"/>
                <a:gd name="T45" fmla="*/ 357 h 361"/>
                <a:gd name="T46" fmla="*/ 97 w 361"/>
                <a:gd name="T47" fmla="*/ 342 h 361"/>
                <a:gd name="T48" fmla="*/ 263 w 361"/>
                <a:gd name="T49" fmla="*/ 342 h 361"/>
                <a:gd name="T50" fmla="*/ 270 w 361"/>
                <a:gd name="T51" fmla="*/ 349 h 361"/>
                <a:gd name="T52" fmla="*/ 302 w 361"/>
                <a:gd name="T53" fmla="*/ 360 h 361"/>
                <a:gd name="T54" fmla="*/ 334 w 361"/>
                <a:gd name="T55" fmla="*/ 349 h 361"/>
                <a:gd name="T56" fmla="*/ 342 w 361"/>
                <a:gd name="T57" fmla="*/ 342 h 361"/>
                <a:gd name="T58" fmla="*/ 356 w 361"/>
                <a:gd name="T59" fmla="*/ 324 h 361"/>
                <a:gd name="T60" fmla="*/ 356 w 361"/>
                <a:gd name="T61" fmla="*/ 281 h 361"/>
                <a:gd name="T62" fmla="*/ 342 w 361"/>
                <a:gd name="T63" fmla="*/ 263 h 361"/>
                <a:gd name="T64" fmla="*/ 324 w 361"/>
                <a:gd name="T65" fmla="*/ 324 h 361"/>
                <a:gd name="T66" fmla="*/ 313 w 361"/>
                <a:gd name="T67" fmla="*/ 328 h 361"/>
                <a:gd name="T68" fmla="*/ 291 w 361"/>
                <a:gd name="T69" fmla="*/ 328 h 361"/>
                <a:gd name="T70" fmla="*/ 180 w 361"/>
                <a:gd name="T71" fmla="*/ 220 h 361"/>
                <a:gd name="T72" fmla="*/ 79 w 361"/>
                <a:gd name="T73" fmla="*/ 324 h 361"/>
                <a:gd name="T74" fmla="*/ 57 w 361"/>
                <a:gd name="T75" fmla="*/ 331 h 361"/>
                <a:gd name="T76" fmla="*/ 36 w 361"/>
                <a:gd name="T77" fmla="*/ 324 h 361"/>
                <a:gd name="T78" fmla="*/ 32 w 361"/>
                <a:gd name="T79" fmla="*/ 313 h 361"/>
                <a:gd name="T80" fmla="*/ 32 w 361"/>
                <a:gd name="T81" fmla="*/ 292 h 361"/>
                <a:gd name="T82" fmla="*/ 140 w 361"/>
                <a:gd name="T83" fmla="*/ 180 h 361"/>
                <a:gd name="T84" fmla="*/ 36 w 361"/>
                <a:gd name="T85" fmla="*/ 79 h 361"/>
                <a:gd name="T86" fmla="*/ 28 w 361"/>
                <a:gd name="T87" fmla="*/ 58 h 361"/>
                <a:gd name="T88" fmla="*/ 36 w 361"/>
                <a:gd name="T89" fmla="*/ 36 h 361"/>
                <a:gd name="T90" fmla="*/ 46 w 361"/>
                <a:gd name="T91" fmla="*/ 32 h 361"/>
                <a:gd name="T92" fmla="*/ 68 w 361"/>
                <a:gd name="T93" fmla="*/ 32 h 361"/>
                <a:gd name="T94" fmla="*/ 180 w 361"/>
                <a:gd name="T95" fmla="*/ 141 h 361"/>
                <a:gd name="T96" fmla="*/ 281 w 361"/>
                <a:gd name="T97" fmla="*/ 36 h 361"/>
                <a:gd name="T98" fmla="*/ 302 w 361"/>
                <a:gd name="T99" fmla="*/ 29 h 361"/>
                <a:gd name="T100" fmla="*/ 324 w 361"/>
                <a:gd name="T101" fmla="*/ 36 h 361"/>
                <a:gd name="T102" fmla="*/ 328 w 361"/>
                <a:gd name="T103" fmla="*/ 47 h 361"/>
                <a:gd name="T104" fmla="*/ 328 w 361"/>
                <a:gd name="T105" fmla="*/ 68 h 361"/>
                <a:gd name="T106" fmla="*/ 219 w 361"/>
                <a:gd name="T107" fmla="*/ 180 h 361"/>
                <a:gd name="T108" fmla="*/ 324 w 361"/>
                <a:gd name="T109" fmla="*/ 281 h 361"/>
                <a:gd name="T110" fmla="*/ 331 w 361"/>
                <a:gd name="T111" fmla="*/ 302 h 361"/>
                <a:gd name="T112" fmla="*/ 324 w 361"/>
                <a:gd name="T113" fmla="*/ 324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61" h="361">
                  <a:moveTo>
                    <a:pt x="263" y="180"/>
                  </a:moveTo>
                  <a:lnTo>
                    <a:pt x="342" y="97"/>
                  </a:lnTo>
                  <a:lnTo>
                    <a:pt x="342" y="97"/>
                  </a:lnTo>
                  <a:lnTo>
                    <a:pt x="349" y="90"/>
                  </a:lnTo>
                  <a:lnTo>
                    <a:pt x="356" y="79"/>
                  </a:lnTo>
                  <a:lnTo>
                    <a:pt x="360" y="58"/>
                  </a:lnTo>
                  <a:lnTo>
                    <a:pt x="356" y="36"/>
                  </a:lnTo>
                  <a:lnTo>
                    <a:pt x="349" y="25"/>
                  </a:lnTo>
                  <a:lnTo>
                    <a:pt x="342" y="18"/>
                  </a:lnTo>
                  <a:lnTo>
                    <a:pt x="342" y="18"/>
                  </a:lnTo>
                  <a:lnTo>
                    <a:pt x="334" y="11"/>
                  </a:lnTo>
                  <a:lnTo>
                    <a:pt x="324" y="3"/>
                  </a:lnTo>
                  <a:lnTo>
                    <a:pt x="302" y="0"/>
                  </a:lnTo>
                  <a:lnTo>
                    <a:pt x="281" y="3"/>
                  </a:lnTo>
                  <a:lnTo>
                    <a:pt x="270" y="11"/>
                  </a:lnTo>
                  <a:lnTo>
                    <a:pt x="263" y="18"/>
                  </a:lnTo>
                  <a:lnTo>
                    <a:pt x="180" y="97"/>
                  </a:lnTo>
                  <a:lnTo>
                    <a:pt x="97" y="18"/>
                  </a:lnTo>
                  <a:lnTo>
                    <a:pt x="97" y="18"/>
                  </a:lnTo>
                  <a:lnTo>
                    <a:pt x="89" y="11"/>
                  </a:lnTo>
                  <a:lnTo>
                    <a:pt x="79" y="3"/>
                  </a:lnTo>
                  <a:lnTo>
                    <a:pt x="57" y="0"/>
                  </a:lnTo>
                  <a:lnTo>
                    <a:pt x="36" y="3"/>
                  </a:lnTo>
                  <a:lnTo>
                    <a:pt x="25" y="11"/>
                  </a:lnTo>
                  <a:lnTo>
                    <a:pt x="18" y="18"/>
                  </a:lnTo>
                  <a:lnTo>
                    <a:pt x="18" y="18"/>
                  </a:lnTo>
                  <a:lnTo>
                    <a:pt x="10" y="25"/>
                  </a:lnTo>
                  <a:lnTo>
                    <a:pt x="3" y="36"/>
                  </a:lnTo>
                  <a:lnTo>
                    <a:pt x="0" y="58"/>
                  </a:lnTo>
                  <a:lnTo>
                    <a:pt x="3" y="79"/>
                  </a:lnTo>
                  <a:lnTo>
                    <a:pt x="10" y="90"/>
                  </a:lnTo>
                  <a:lnTo>
                    <a:pt x="18" y="97"/>
                  </a:lnTo>
                  <a:lnTo>
                    <a:pt x="97" y="180"/>
                  </a:lnTo>
                  <a:lnTo>
                    <a:pt x="18" y="263"/>
                  </a:lnTo>
                  <a:lnTo>
                    <a:pt x="18" y="263"/>
                  </a:lnTo>
                  <a:lnTo>
                    <a:pt x="10" y="270"/>
                  </a:lnTo>
                  <a:lnTo>
                    <a:pt x="3" y="281"/>
                  </a:lnTo>
                  <a:lnTo>
                    <a:pt x="0" y="302"/>
                  </a:lnTo>
                  <a:lnTo>
                    <a:pt x="3" y="324"/>
                  </a:lnTo>
                  <a:lnTo>
                    <a:pt x="10" y="335"/>
                  </a:lnTo>
                  <a:lnTo>
                    <a:pt x="18" y="342"/>
                  </a:lnTo>
                  <a:lnTo>
                    <a:pt x="18" y="342"/>
                  </a:lnTo>
                  <a:lnTo>
                    <a:pt x="25" y="349"/>
                  </a:lnTo>
                  <a:lnTo>
                    <a:pt x="36" y="357"/>
                  </a:lnTo>
                  <a:lnTo>
                    <a:pt x="57" y="360"/>
                  </a:lnTo>
                  <a:lnTo>
                    <a:pt x="79" y="357"/>
                  </a:lnTo>
                  <a:lnTo>
                    <a:pt x="89" y="349"/>
                  </a:lnTo>
                  <a:lnTo>
                    <a:pt x="97" y="342"/>
                  </a:lnTo>
                  <a:lnTo>
                    <a:pt x="180" y="263"/>
                  </a:lnTo>
                  <a:lnTo>
                    <a:pt x="263" y="342"/>
                  </a:lnTo>
                  <a:lnTo>
                    <a:pt x="263" y="342"/>
                  </a:lnTo>
                  <a:lnTo>
                    <a:pt x="270" y="349"/>
                  </a:lnTo>
                  <a:lnTo>
                    <a:pt x="281" y="357"/>
                  </a:lnTo>
                  <a:lnTo>
                    <a:pt x="302" y="360"/>
                  </a:lnTo>
                  <a:lnTo>
                    <a:pt x="324" y="357"/>
                  </a:lnTo>
                  <a:lnTo>
                    <a:pt x="334" y="349"/>
                  </a:lnTo>
                  <a:lnTo>
                    <a:pt x="342" y="342"/>
                  </a:lnTo>
                  <a:lnTo>
                    <a:pt x="342" y="342"/>
                  </a:lnTo>
                  <a:lnTo>
                    <a:pt x="349" y="335"/>
                  </a:lnTo>
                  <a:lnTo>
                    <a:pt x="356" y="324"/>
                  </a:lnTo>
                  <a:lnTo>
                    <a:pt x="360" y="302"/>
                  </a:lnTo>
                  <a:lnTo>
                    <a:pt x="356" y="281"/>
                  </a:lnTo>
                  <a:lnTo>
                    <a:pt x="349" y="270"/>
                  </a:lnTo>
                  <a:lnTo>
                    <a:pt x="342" y="263"/>
                  </a:lnTo>
                  <a:lnTo>
                    <a:pt x="263" y="180"/>
                  </a:lnTo>
                  <a:close/>
                  <a:moveTo>
                    <a:pt x="324" y="324"/>
                  </a:moveTo>
                  <a:lnTo>
                    <a:pt x="324" y="324"/>
                  </a:lnTo>
                  <a:lnTo>
                    <a:pt x="313" y="328"/>
                  </a:lnTo>
                  <a:lnTo>
                    <a:pt x="302" y="331"/>
                  </a:lnTo>
                  <a:lnTo>
                    <a:pt x="291" y="328"/>
                  </a:lnTo>
                  <a:lnTo>
                    <a:pt x="281" y="324"/>
                  </a:lnTo>
                  <a:lnTo>
                    <a:pt x="180" y="220"/>
                  </a:lnTo>
                  <a:lnTo>
                    <a:pt x="79" y="324"/>
                  </a:lnTo>
                  <a:lnTo>
                    <a:pt x="79" y="324"/>
                  </a:lnTo>
                  <a:lnTo>
                    <a:pt x="68" y="328"/>
                  </a:lnTo>
                  <a:lnTo>
                    <a:pt x="57" y="331"/>
                  </a:lnTo>
                  <a:lnTo>
                    <a:pt x="46" y="328"/>
                  </a:lnTo>
                  <a:lnTo>
                    <a:pt x="36" y="324"/>
                  </a:lnTo>
                  <a:lnTo>
                    <a:pt x="36" y="324"/>
                  </a:lnTo>
                  <a:lnTo>
                    <a:pt x="32" y="313"/>
                  </a:lnTo>
                  <a:lnTo>
                    <a:pt x="28" y="302"/>
                  </a:lnTo>
                  <a:lnTo>
                    <a:pt x="32" y="292"/>
                  </a:lnTo>
                  <a:lnTo>
                    <a:pt x="36" y="281"/>
                  </a:lnTo>
                  <a:lnTo>
                    <a:pt x="140" y="180"/>
                  </a:lnTo>
                  <a:lnTo>
                    <a:pt x="36" y="79"/>
                  </a:lnTo>
                  <a:lnTo>
                    <a:pt x="36" y="79"/>
                  </a:lnTo>
                  <a:lnTo>
                    <a:pt x="32" y="68"/>
                  </a:lnTo>
                  <a:lnTo>
                    <a:pt x="28" y="58"/>
                  </a:lnTo>
                  <a:lnTo>
                    <a:pt x="32" y="47"/>
                  </a:lnTo>
                  <a:lnTo>
                    <a:pt x="36" y="36"/>
                  </a:lnTo>
                  <a:lnTo>
                    <a:pt x="36" y="36"/>
                  </a:lnTo>
                  <a:lnTo>
                    <a:pt x="46" y="32"/>
                  </a:lnTo>
                  <a:lnTo>
                    <a:pt x="57" y="29"/>
                  </a:lnTo>
                  <a:lnTo>
                    <a:pt x="68" y="32"/>
                  </a:lnTo>
                  <a:lnTo>
                    <a:pt x="79" y="36"/>
                  </a:lnTo>
                  <a:lnTo>
                    <a:pt x="180" y="141"/>
                  </a:lnTo>
                  <a:lnTo>
                    <a:pt x="281" y="36"/>
                  </a:lnTo>
                  <a:lnTo>
                    <a:pt x="281" y="36"/>
                  </a:lnTo>
                  <a:lnTo>
                    <a:pt x="291" y="32"/>
                  </a:lnTo>
                  <a:lnTo>
                    <a:pt x="302" y="29"/>
                  </a:lnTo>
                  <a:lnTo>
                    <a:pt x="313" y="32"/>
                  </a:lnTo>
                  <a:lnTo>
                    <a:pt x="324" y="36"/>
                  </a:lnTo>
                  <a:lnTo>
                    <a:pt x="324" y="36"/>
                  </a:lnTo>
                  <a:lnTo>
                    <a:pt x="328" y="47"/>
                  </a:lnTo>
                  <a:lnTo>
                    <a:pt x="331" y="58"/>
                  </a:lnTo>
                  <a:lnTo>
                    <a:pt x="328" y="68"/>
                  </a:lnTo>
                  <a:lnTo>
                    <a:pt x="324" y="79"/>
                  </a:lnTo>
                  <a:lnTo>
                    <a:pt x="219" y="180"/>
                  </a:lnTo>
                  <a:lnTo>
                    <a:pt x="324" y="281"/>
                  </a:lnTo>
                  <a:lnTo>
                    <a:pt x="324" y="281"/>
                  </a:lnTo>
                  <a:lnTo>
                    <a:pt x="328" y="292"/>
                  </a:lnTo>
                  <a:lnTo>
                    <a:pt x="331" y="302"/>
                  </a:lnTo>
                  <a:lnTo>
                    <a:pt x="328" y="313"/>
                  </a:lnTo>
                  <a:lnTo>
                    <a:pt x="324" y="324"/>
                  </a:lnTo>
                  <a:close/>
                </a:path>
              </a:pathLst>
            </a:custGeom>
            <a:grpFill/>
            <a:ln>
              <a:noFill/>
            </a:ln>
            <a:effectLst/>
          </p:spPr>
          <p:txBody>
            <a:bodyPr wrap="none" anchor="ctr"/>
            <a:lstStyle/>
            <a:p>
              <a:endParaRPr lang="en-US"/>
            </a:p>
          </p:txBody>
        </p:sp>
        <p:sp>
          <p:nvSpPr>
            <p:cNvPr id="40" name="Freeform 34">
              <a:extLst>
                <a:ext uri="{FF2B5EF4-FFF2-40B4-BE49-F238E27FC236}">
                  <a16:creationId xmlns:a16="http://schemas.microsoft.com/office/drawing/2014/main" id="{61C90B8C-7623-4776-9534-5DEDBFADAD92}"/>
                </a:ext>
              </a:extLst>
            </p:cNvPr>
            <p:cNvSpPr>
              <a:spLocks noChangeArrowheads="1"/>
            </p:cNvSpPr>
            <p:nvPr/>
          </p:nvSpPr>
          <p:spPr bwMode="auto">
            <a:xfrm>
              <a:off x="8543570" y="4333409"/>
              <a:ext cx="268451" cy="69030"/>
            </a:xfrm>
            <a:custGeom>
              <a:avLst/>
              <a:gdLst>
                <a:gd name="T0" fmla="*/ 403 w 462"/>
                <a:gd name="T1" fmla="*/ 0 h 117"/>
                <a:gd name="T2" fmla="*/ 58 w 462"/>
                <a:gd name="T3" fmla="*/ 0 h 117"/>
                <a:gd name="T4" fmla="*/ 58 w 462"/>
                <a:gd name="T5" fmla="*/ 0 h 117"/>
                <a:gd name="T6" fmla="*/ 47 w 462"/>
                <a:gd name="T7" fmla="*/ 0 h 117"/>
                <a:gd name="T8" fmla="*/ 36 w 462"/>
                <a:gd name="T9" fmla="*/ 4 h 117"/>
                <a:gd name="T10" fmla="*/ 18 w 462"/>
                <a:gd name="T11" fmla="*/ 18 h 117"/>
                <a:gd name="T12" fmla="*/ 4 w 462"/>
                <a:gd name="T13" fmla="*/ 36 h 117"/>
                <a:gd name="T14" fmla="*/ 0 w 462"/>
                <a:gd name="T15" fmla="*/ 47 h 117"/>
                <a:gd name="T16" fmla="*/ 0 w 462"/>
                <a:gd name="T17" fmla="*/ 58 h 117"/>
                <a:gd name="T18" fmla="*/ 0 w 462"/>
                <a:gd name="T19" fmla="*/ 58 h 117"/>
                <a:gd name="T20" fmla="*/ 0 w 462"/>
                <a:gd name="T21" fmla="*/ 69 h 117"/>
                <a:gd name="T22" fmla="*/ 4 w 462"/>
                <a:gd name="T23" fmla="*/ 80 h 117"/>
                <a:gd name="T24" fmla="*/ 18 w 462"/>
                <a:gd name="T25" fmla="*/ 98 h 117"/>
                <a:gd name="T26" fmla="*/ 36 w 462"/>
                <a:gd name="T27" fmla="*/ 112 h 117"/>
                <a:gd name="T28" fmla="*/ 47 w 462"/>
                <a:gd name="T29" fmla="*/ 116 h 117"/>
                <a:gd name="T30" fmla="*/ 58 w 462"/>
                <a:gd name="T31" fmla="*/ 116 h 117"/>
                <a:gd name="T32" fmla="*/ 403 w 462"/>
                <a:gd name="T33" fmla="*/ 116 h 117"/>
                <a:gd name="T34" fmla="*/ 403 w 462"/>
                <a:gd name="T35" fmla="*/ 116 h 117"/>
                <a:gd name="T36" fmla="*/ 414 w 462"/>
                <a:gd name="T37" fmla="*/ 116 h 117"/>
                <a:gd name="T38" fmla="*/ 425 w 462"/>
                <a:gd name="T39" fmla="*/ 112 h 117"/>
                <a:gd name="T40" fmla="*/ 443 w 462"/>
                <a:gd name="T41" fmla="*/ 98 h 117"/>
                <a:gd name="T42" fmla="*/ 457 w 462"/>
                <a:gd name="T43" fmla="*/ 80 h 117"/>
                <a:gd name="T44" fmla="*/ 461 w 462"/>
                <a:gd name="T45" fmla="*/ 69 h 117"/>
                <a:gd name="T46" fmla="*/ 461 w 462"/>
                <a:gd name="T47" fmla="*/ 58 h 117"/>
                <a:gd name="T48" fmla="*/ 461 w 462"/>
                <a:gd name="T49" fmla="*/ 58 h 117"/>
                <a:gd name="T50" fmla="*/ 461 w 462"/>
                <a:gd name="T51" fmla="*/ 47 h 117"/>
                <a:gd name="T52" fmla="*/ 457 w 462"/>
                <a:gd name="T53" fmla="*/ 36 h 117"/>
                <a:gd name="T54" fmla="*/ 443 w 462"/>
                <a:gd name="T55" fmla="*/ 18 h 117"/>
                <a:gd name="T56" fmla="*/ 425 w 462"/>
                <a:gd name="T57" fmla="*/ 4 h 117"/>
                <a:gd name="T58" fmla="*/ 414 w 462"/>
                <a:gd name="T59" fmla="*/ 0 h 117"/>
                <a:gd name="T60" fmla="*/ 403 w 462"/>
                <a:gd name="T61" fmla="*/ 0 h 117"/>
                <a:gd name="T62" fmla="*/ 403 w 462"/>
                <a:gd name="T63" fmla="*/ 87 h 117"/>
                <a:gd name="T64" fmla="*/ 58 w 462"/>
                <a:gd name="T65" fmla="*/ 87 h 117"/>
                <a:gd name="T66" fmla="*/ 58 w 462"/>
                <a:gd name="T67" fmla="*/ 87 h 117"/>
                <a:gd name="T68" fmla="*/ 47 w 462"/>
                <a:gd name="T69" fmla="*/ 83 h 117"/>
                <a:gd name="T70" fmla="*/ 36 w 462"/>
                <a:gd name="T71" fmla="*/ 80 h 117"/>
                <a:gd name="T72" fmla="*/ 32 w 462"/>
                <a:gd name="T73" fmla="*/ 69 h 117"/>
                <a:gd name="T74" fmla="*/ 29 w 462"/>
                <a:gd name="T75" fmla="*/ 58 h 117"/>
                <a:gd name="T76" fmla="*/ 29 w 462"/>
                <a:gd name="T77" fmla="*/ 58 h 117"/>
                <a:gd name="T78" fmla="*/ 32 w 462"/>
                <a:gd name="T79" fmla="*/ 47 h 117"/>
                <a:gd name="T80" fmla="*/ 36 w 462"/>
                <a:gd name="T81" fmla="*/ 36 h 117"/>
                <a:gd name="T82" fmla="*/ 47 w 462"/>
                <a:gd name="T83" fmla="*/ 33 h 117"/>
                <a:gd name="T84" fmla="*/ 58 w 462"/>
                <a:gd name="T85" fmla="*/ 29 h 117"/>
                <a:gd name="T86" fmla="*/ 403 w 462"/>
                <a:gd name="T87" fmla="*/ 29 h 117"/>
                <a:gd name="T88" fmla="*/ 403 w 462"/>
                <a:gd name="T89" fmla="*/ 29 h 117"/>
                <a:gd name="T90" fmla="*/ 414 w 462"/>
                <a:gd name="T91" fmla="*/ 33 h 117"/>
                <a:gd name="T92" fmla="*/ 425 w 462"/>
                <a:gd name="T93" fmla="*/ 36 h 117"/>
                <a:gd name="T94" fmla="*/ 429 w 462"/>
                <a:gd name="T95" fmla="*/ 47 h 117"/>
                <a:gd name="T96" fmla="*/ 432 w 462"/>
                <a:gd name="T97" fmla="*/ 58 h 117"/>
                <a:gd name="T98" fmla="*/ 432 w 462"/>
                <a:gd name="T99" fmla="*/ 58 h 117"/>
                <a:gd name="T100" fmla="*/ 429 w 462"/>
                <a:gd name="T101" fmla="*/ 69 h 117"/>
                <a:gd name="T102" fmla="*/ 425 w 462"/>
                <a:gd name="T103" fmla="*/ 80 h 117"/>
                <a:gd name="T104" fmla="*/ 414 w 462"/>
                <a:gd name="T105" fmla="*/ 83 h 117"/>
                <a:gd name="T106" fmla="*/ 403 w 462"/>
                <a:gd name="T107" fmla="*/ 8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117">
                  <a:moveTo>
                    <a:pt x="403" y="0"/>
                  </a:moveTo>
                  <a:lnTo>
                    <a:pt x="58" y="0"/>
                  </a:lnTo>
                  <a:lnTo>
                    <a:pt x="58" y="0"/>
                  </a:lnTo>
                  <a:lnTo>
                    <a:pt x="47" y="0"/>
                  </a:lnTo>
                  <a:lnTo>
                    <a:pt x="36" y="4"/>
                  </a:lnTo>
                  <a:lnTo>
                    <a:pt x="18" y="18"/>
                  </a:lnTo>
                  <a:lnTo>
                    <a:pt x="4" y="36"/>
                  </a:lnTo>
                  <a:lnTo>
                    <a:pt x="0" y="47"/>
                  </a:lnTo>
                  <a:lnTo>
                    <a:pt x="0" y="58"/>
                  </a:lnTo>
                  <a:lnTo>
                    <a:pt x="0" y="58"/>
                  </a:lnTo>
                  <a:lnTo>
                    <a:pt x="0" y="69"/>
                  </a:lnTo>
                  <a:lnTo>
                    <a:pt x="4" y="80"/>
                  </a:lnTo>
                  <a:lnTo>
                    <a:pt x="18" y="98"/>
                  </a:lnTo>
                  <a:lnTo>
                    <a:pt x="36" y="112"/>
                  </a:lnTo>
                  <a:lnTo>
                    <a:pt x="47" y="116"/>
                  </a:lnTo>
                  <a:lnTo>
                    <a:pt x="58" y="116"/>
                  </a:lnTo>
                  <a:lnTo>
                    <a:pt x="403" y="116"/>
                  </a:lnTo>
                  <a:lnTo>
                    <a:pt x="403" y="116"/>
                  </a:lnTo>
                  <a:lnTo>
                    <a:pt x="414" y="116"/>
                  </a:lnTo>
                  <a:lnTo>
                    <a:pt x="425" y="112"/>
                  </a:lnTo>
                  <a:lnTo>
                    <a:pt x="443" y="98"/>
                  </a:lnTo>
                  <a:lnTo>
                    <a:pt x="457" y="80"/>
                  </a:lnTo>
                  <a:lnTo>
                    <a:pt x="461" y="69"/>
                  </a:lnTo>
                  <a:lnTo>
                    <a:pt x="461" y="58"/>
                  </a:lnTo>
                  <a:lnTo>
                    <a:pt x="461" y="58"/>
                  </a:lnTo>
                  <a:lnTo>
                    <a:pt x="461" y="47"/>
                  </a:lnTo>
                  <a:lnTo>
                    <a:pt x="457" y="36"/>
                  </a:lnTo>
                  <a:lnTo>
                    <a:pt x="443" y="18"/>
                  </a:lnTo>
                  <a:lnTo>
                    <a:pt x="425" y="4"/>
                  </a:lnTo>
                  <a:lnTo>
                    <a:pt x="414" y="0"/>
                  </a:lnTo>
                  <a:lnTo>
                    <a:pt x="403" y="0"/>
                  </a:lnTo>
                  <a:close/>
                  <a:moveTo>
                    <a:pt x="403" y="87"/>
                  </a:moveTo>
                  <a:lnTo>
                    <a:pt x="58" y="87"/>
                  </a:lnTo>
                  <a:lnTo>
                    <a:pt x="58" y="87"/>
                  </a:lnTo>
                  <a:lnTo>
                    <a:pt x="47" y="83"/>
                  </a:lnTo>
                  <a:lnTo>
                    <a:pt x="36" y="80"/>
                  </a:lnTo>
                  <a:lnTo>
                    <a:pt x="32" y="69"/>
                  </a:lnTo>
                  <a:lnTo>
                    <a:pt x="29" y="58"/>
                  </a:lnTo>
                  <a:lnTo>
                    <a:pt x="29" y="58"/>
                  </a:lnTo>
                  <a:lnTo>
                    <a:pt x="32" y="47"/>
                  </a:lnTo>
                  <a:lnTo>
                    <a:pt x="36" y="36"/>
                  </a:lnTo>
                  <a:lnTo>
                    <a:pt x="47" y="33"/>
                  </a:lnTo>
                  <a:lnTo>
                    <a:pt x="58" y="29"/>
                  </a:lnTo>
                  <a:lnTo>
                    <a:pt x="403" y="29"/>
                  </a:lnTo>
                  <a:lnTo>
                    <a:pt x="403" y="29"/>
                  </a:lnTo>
                  <a:lnTo>
                    <a:pt x="414" y="33"/>
                  </a:lnTo>
                  <a:lnTo>
                    <a:pt x="425" y="36"/>
                  </a:lnTo>
                  <a:lnTo>
                    <a:pt x="429" y="47"/>
                  </a:lnTo>
                  <a:lnTo>
                    <a:pt x="432" y="58"/>
                  </a:lnTo>
                  <a:lnTo>
                    <a:pt x="432" y="58"/>
                  </a:lnTo>
                  <a:lnTo>
                    <a:pt x="429" y="69"/>
                  </a:lnTo>
                  <a:lnTo>
                    <a:pt x="425" y="80"/>
                  </a:lnTo>
                  <a:lnTo>
                    <a:pt x="414" y="83"/>
                  </a:lnTo>
                  <a:lnTo>
                    <a:pt x="403" y="87"/>
                  </a:lnTo>
                  <a:close/>
                </a:path>
              </a:pathLst>
            </a:custGeom>
            <a:grpFill/>
            <a:ln>
              <a:noFill/>
            </a:ln>
            <a:effectLst/>
          </p:spPr>
          <p:txBody>
            <a:bodyPr wrap="none" anchor="ctr"/>
            <a:lstStyle/>
            <a:p>
              <a:endParaRPr lang="en-US"/>
            </a:p>
          </p:txBody>
        </p:sp>
        <p:sp>
          <p:nvSpPr>
            <p:cNvPr id="41" name="Freeform 35">
              <a:extLst>
                <a:ext uri="{FF2B5EF4-FFF2-40B4-BE49-F238E27FC236}">
                  <a16:creationId xmlns:a16="http://schemas.microsoft.com/office/drawing/2014/main" id="{5925AD37-C35B-4196-B6F0-9E1F73B67E03}"/>
                </a:ext>
              </a:extLst>
            </p:cNvPr>
            <p:cNvSpPr>
              <a:spLocks noChangeArrowheads="1"/>
            </p:cNvSpPr>
            <p:nvPr/>
          </p:nvSpPr>
          <p:spPr bwMode="auto">
            <a:xfrm>
              <a:off x="8111489" y="4233697"/>
              <a:ext cx="268453" cy="268453"/>
            </a:xfrm>
            <a:custGeom>
              <a:avLst/>
              <a:gdLst>
                <a:gd name="T0" fmla="*/ 288 w 462"/>
                <a:gd name="T1" fmla="*/ 173 h 462"/>
                <a:gd name="T2" fmla="*/ 288 w 462"/>
                <a:gd name="T3" fmla="*/ 58 h 462"/>
                <a:gd name="T4" fmla="*/ 284 w 462"/>
                <a:gd name="T5" fmla="*/ 37 h 462"/>
                <a:gd name="T6" fmla="*/ 252 w 462"/>
                <a:gd name="T7" fmla="*/ 4 h 462"/>
                <a:gd name="T8" fmla="*/ 230 w 462"/>
                <a:gd name="T9" fmla="*/ 0 h 462"/>
                <a:gd name="T10" fmla="*/ 219 w 462"/>
                <a:gd name="T11" fmla="*/ 0 h 462"/>
                <a:gd name="T12" fmla="*/ 190 w 462"/>
                <a:gd name="T13" fmla="*/ 18 h 462"/>
                <a:gd name="T14" fmla="*/ 172 w 462"/>
                <a:gd name="T15" fmla="*/ 47 h 462"/>
                <a:gd name="T16" fmla="*/ 172 w 462"/>
                <a:gd name="T17" fmla="*/ 173 h 462"/>
                <a:gd name="T18" fmla="*/ 57 w 462"/>
                <a:gd name="T19" fmla="*/ 173 h 462"/>
                <a:gd name="T20" fmla="*/ 36 w 462"/>
                <a:gd name="T21" fmla="*/ 177 h 462"/>
                <a:gd name="T22" fmla="*/ 3 w 462"/>
                <a:gd name="T23" fmla="*/ 209 h 462"/>
                <a:gd name="T24" fmla="*/ 0 w 462"/>
                <a:gd name="T25" fmla="*/ 231 h 462"/>
                <a:gd name="T26" fmla="*/ 0 w 462"/>
                <a:gd name="T27" fmla="*/ 242 h 462"/>
                <a:gd name="T28" fmla="*/ 18 w 462"/>
                <a:gd name="T29" fmla="*/ 271 h 462"/>
                <a:gd name="T30" fmla="*/ 46 w 462"/>
                <a:gd name="T31" fmla="*/ 289 h 462"/>
                <a:gd name="T32" fmla="*/ 172 w 462"/>
                <a:gd name="T33" fmla="*/ 289 h 462"/>
                <a:gd name="T34" fmla="*/ 172 w 462"/>
                <a:gd name="T35" fmla="*/ 404 h 462"/>
                <a:gd name="T36" fmla="*/ 176 w 462"/>
                <a:gd name="T37" fmla="*/ 425 h 462"/>
                <a:gd name="T38" fmla="*/ 208 w 462"/>
                <a:gd name="T39" fmla="*/ 458 h 462"/>
                <a:gd name="T40" fmla="*/ 230 w 462"/>
                <a:gd name="T41" fmla="*/ 461 h 462"/>
                <a:gd name="T42" fmla="*/ 241 w 462"/>
                <a:gd name="T43" fmla="*/ 461 h 462"/>
                <a:gd name="T44" fmla="*/ 270 w 462"/>
                <a:gd name="T45" fmla="*/ 443 h 462"/>
                <a:gd name="T46" fmla="*/ 288 w 462"/>
                <a:gd name="T47" fmla="*/ 415 h 462"/>
                <a:gd name="T48" fmla="*/ 288 w 462"/>
                <a:gd name="T49" fmla="*/ 289 h 462"/>
                <a:gd name="T50" fmla="*/ 403 w 462"/>
                <a:gd name="T51" fmla="*/ 289 h 462"/>
                <a:gd name="T52" fmla="*/ 425 w 462"/>
                <a:gd name="T53" fmla="*/ 285 h 462"/>
                <a:gd name="T54" fmla="*/ 457 w 462"/>
                <a:gd name="T55" fmla="*/ 253 h 462"/>
                <a:gd name="T56" fmla="*/ 461 w 462"/>
                <a:gd name="T57" fmla="*/ 231 h 462"/>
                <a:gd name="T58" fmla="*/ 461 w 462"/>
                <a:gd name="T59" fmla="*/ 220 h 462"/>
                <a:gd name="T60" fmla="*/ 443 w 462"/>
                <a:gd name="T61" fmla="*/ 191 h 462"/>
                <a:gd name="T62" fmla="*/ 414 w 462"/>
                <a:gd name="T63" fmla="*/ 173 h 462"/>
                <a:gd name="T64" fmla="*/ 403 w 462"/>
                <a:gd name="T65" fmla="*/ 260 h 462"/>
                <a:gd name="T66" fmla="*/ 259 w 462"/>
                <a:gd name="T67" fmla="*/ 404 h 462"/>
                <a:gd name="T68" fmla="*/ 255 w 462"/>
                <a:gd name="T69" fmla="*/ 415 h 462"/>
                <a:gd name="T70" fmla="*/ 241 w 462"/>
                <a:gd name="T71" fmla="*/ 429 h 462"/>
                <a:gd name="T72" fmla="*/ 230 w 462"/>
                <a:gd name="T73" fmla="*/ 433 h 462"/>
                <a:gd name="T74" fmla="*/ 208 w 462"/>
                <a:gd name="T75" fmla="*/ 425 h 462"/>
                <a:gd name="T76" fmla="*/ 201 w 462"/>
                <a:gd name="T77" fmla="*/ 404 h 462"/>
                <a:gd name="T78" fmla="*/ 57 w 462"/>
                <a:gd name="T79" fmla="*/ 260 h 462"/>
                <a:gd name="T80" fmla="*/ 46 w 462"/>
                <a:gd name="T81" fmla="*/ 256 h 462"/>
                <a:gd name="T82" fmla="*/ 32 w 462"/>
                <a:gd name="T83" fmla="*/ 242 h 462"/>
                <a:gd name="T84" fmla="*/ 28 w 462"/>
                <a:gd name="T85" fmla="*/ 231 h 462"/>
                <a:gd name="T86" fmla="*/ 36 w 462"/>
                <a:gd name="T87" fmla="*/ 209 h 462"/>
                <a:gd name="T88" fmla="*/ 57 w 462"/>
                <a:gd name="T89" fmla="*/ 202 h 462"/>
                <a:gd name="T90" fmla="*/ 201 w 462"/>
                <a:gd name="T91" fmla="*/ 58 h 462"/>
                <a:gd name="T92" fmla="*/ 205 w 462"/>
                <a:gd name="T93" fmla="*/ 47 h 462"/>
                <a:gd name="T94" fmla="*/ 219 w 462"/>
                <a:gd name="T95" fmla="*/ 33 h 462"/>
                <a:gd name="T96" fmla="*/ 230 w 462"/>
                <a:gd name="T97" fmla="*/ 29 h 462"/>
                <a:gd name="T98" fmla="*/ 252 w 462"/>
                <a:gd name="T99" fmla="*/ 37 h 462"/>
                <a:gd name="T100" fmla="*/ 259 w 462"/>
                <a:gd name="T101" fmla="*/ 58 h 462"/>
                <a:gd name="T102" fmla="*/ 403 w 462"/>
                <a:gd name="T103" fmla="*/ 202 h 462"/>
                <a:gd name="T104" fmla="*/ 414 w 462"/>
                <a:gd name="T105" fmla="*/ 206 h 462"/>
                <a:gd name="T106" fmla="*/ 429 w 462"/>
                <a:gd name="T107" fmla="*/ 220 h 462"/>
                <a:gd name="T108" fmla="*/ 432 w 462"/>
                <a:gd name="T109" fmla="*/ 231 h 462"/>
                <a:gd name="T110" fmla="*/ 425 w 462"/>
                <a:gd name="T111" fmla="*/ 253 h 462"/>
                <a:gd name="T112" fmla="*/ 403 w 462"/>
                <a:gd name="T113" fmla="*/ 2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2" h="462">
                  <a:moveTo>
                    <a:pt x="403" y="173"/>
                  </a:moveTo>
                  <a:lnTo>
                    <a:pt x="288" y="173"/>
                  </a:lnTo>
                  <a:lnTo>
                    <a:pt x="288" y="58"/>
                  </a:lnTo>
                  <a:lnTo>
                    <a:pt x="288" y="58"/>
                  </a:lnTo>
                  <a:lnTo>
                    <a:pt x="288" y="47"/>
                  </a:lnTo>
                  <a:lnTo>
                    <a:pt x="284" y="37"/>
                  </a:lnTo>
                  <a:lnTo>
                    <a:pt x="270" y="18"/>
                  </a:lnTo>
                  <a:lnTo>
                    <a:pt x="252" y="4"/>
                  </a:lnTo>
                  <a:lnTo>
                    <a:pt x="241" y="0"/>
                  </a:lnTo>
                  <a:lnTo>
                    <a:pt x="230" y="0"/>
                  </a:lnTo>
                  <a:lnTo>
                    <a:pt x="230" y="0"/>
                  </a:lnTo>
                  <a:lnTo>
                    <a:pt x="219" y="0"/>
                  </a:lnTo>
                  <a:lnTo>
                    <a:pt x="208" y="4"/>
                  </a:lnTo>
                  <a:lnTo>
                    <a:pt x="190" y="18"/>
                  </a:lnTo>
                  <a:lnTo>
                    <a:pt x="176" y="37"/>
                  </a:lnTo>
                  <a:lnTo>
                    <a:pt x="172" y="47"/>
                  </a:lnTo>
                  <a:lnTo>
                    <a:pt x="172" y="58"/>
                  </a:lnTo>
                  <a:lnTo>
                    <a:pt x="172" y="173"/>
                  </a:lnTo>
                  <a:lnTo>
                    <a:pt x="57" y="173"/>
                  </a:lnTo>
                  <a:lnTo>
                    <a:pt x="57" y="173"/>
                  </a:lnTo>
                  <a:lnTo>
                    <a:pt x="46" y="173"/>
                  </a:lnTo>
                  <a:lnTo>
                    <a:pt x="36" y="177"/>
                  </a:lnTo>
                  <a:lnTo>
                    <a:pt x="18" y="191"/>
                  </a:lnTo>
                  <a:lnTo>
                    <a:pt x="3" y="209"/>
                  </a:lnTo>
                  <a:lnTo>
                    <a:pt x="0" y="220"/>
                  </a:lnTo>
                  <a:lnTo>
                    <a:pt x="0" y="231"/>
                  </a:lnTo>
                  <a:lnTo>
                    <a:pt x="0" y="231"/>
                  </a:lnTo>
                  <a:lnTo>
                    <a:pt x="0" y="242"/>
                  </a:lnTo>
                  <a:lnTo>
                    <a:pt x="3" y="253"/>
                  </a:lnTo>
                  <a:lnTo>
                    <a:pt x="18" y="271"/>
                  </a:lnTo>
                  <a:lnTo>
                    <a:pt x="36" y="285"/>
                  </a:lnTo>
                  <a:lnTo>
                    <a:pt x="46" y="289"/>
                  </a:lnTo>
                  <a:lnTo>
                    <a:pt x="57" y="289"/>
                  </a:lnTo>
                  <a:lnTo>
                    <a:pt x="172" y="289"/>
                  </a:lnTo>
                  <a:lnTo>
                    <a:pt x="172" y="404"/>
                  </a:lnTo>
                  <a:lnTo>
                    <a:pt x="172" y="404"/>
                  </a:lnTo>
                  <a:lnTo>
                    <a:pt x="172" y="415"/>
                  </a:lnTo>
                  <a:lnTo>
                    <a:pt x="176" y="425"/>
                  </a:lnTo>
                  <a:lnTo>
                    <a:pt x="190" y="443"/>
                  </a:lnTo>
                  <a:lnTo>
                    <a:pt x="208" y="458"/>
                  </a:lnTo>
                  <a:lnTo>
                    <a:pt x="219" y="461"/>
                  </a:lnTo>
                  <a:lnTo>
                    <a:pt x="230" y="461"/>
                  </a:lnTo>
                  <a:lnTo>
                    <a:pt x="230" y="461"/>
                  </a:lnTo>
                  <a:lnTo>
                    <a:pt x="241" y="461"/>
                  </a:lnTo>
                  <a:lnTo>
                    <a:pt x="252" y="458"/>
                  </a:lnTo>
                  <a:lnTo>
                    <a:pt x="270" y="443"/>
                  </a:lnTo>
                  <a:lnTo>
                    <a:pt x="284" y="425"/>
                  </a:lnTo>
                  <a:lnTo>
                    <a:pt x="288" y="415"/>
                  </a:lnTo>
                  <a:lnTo>
                    <a:pt x="288" y="404"/>
                  </a:lnTo>
                  <a:lnTo>
                    <a:pt x="288" y="289"/>
                  </a:lnTo>
                  <a:lnTo>
                    <a:pt x="403" y="289"/>
                  </a:lnTo>
                  <a:lnTo>
                    <a:pt x="403" y="289"/>
                  </a:lnTo>
                  <a:lnTo>
                    <a:pt x="414" y="289"/>
                  </a:lnTo>
                  <a:lnTo>
                    <a:pt x="425" y="285"/>
                  </a:lnTo>
                  <a:lnTo>
                    <a:pt x="443" y="271"/>
                  </a:lnTo>
                  <a:lnTo>
                    <a:pt x="457" y="253"/>
                  </a:lnTo>
                  <a:lnTo>
                    <a:pt x="461" y="242"/>
                  </a:lnTo>
                  <a:lnTo>
                    <a:pt x="461" y="231"/>
                  </a:lnTo>
                  <a:lnTo>
                    <a:pt x="461" y="231"/>
                  </a:lnTo>
                  <a:lnTo>
                    <a:pt x="461" y="220"/>
                  </a:lnTo>
                  <a:lnTo>
                    <a:pt x="457" y="209"/>
                  </a:lnTo>
                  <a:lnTo>
                    <a:pt x="443" y="191"/>
                  </a:lnTo>
                  <a:lnTo>
                    <a:pt x="425" y="177"/>
                  </a:lnTo>
                  <a:lnTo>
                    <a:pt x="414" y="173"/>
                  </a:lnTo>
                  <a:lnTo>
                    <a:pt x="403" y="173"/>
                  </a:lnTo>
                  <a:close/>
                  <a:moveTo>
                    <a:pt x="403" y="260"/>
                  </a:moveTo>
                  <a:lnTo>
                    <a:pt x="259" y="260"/>
                  </a:lnTo>
                  <a:lnTo>
                    <a:pt x="259" y="404"/>
                  </a:lnTo>
                  <a:lnTo>
                    <a:pt x="259" y="404"/>
                  </a:lnTo>
                  <a:lnTo>
                    <a:pt x="255" y="415"/>
                  </a:lnTo>
                  <a:lnTo>
                    <a:pt x="252" y="425"/>
                  </a:lnTo>
                  <a:lnTo>
                    <a:pt x="241" y="429"/>
                  </a:lnTo>
                  <a:lnTo>
                    <a:pt x="230" y="433"/>
                  </a:lnTo>
                  <a:lnTo>
                    <a:pt x="230" y="433"/>
                  </a:lnTo>
                  <a:lnTo>
                    <a:pt x="219" y="429"/>
                  </a:lnTo>
                  <a:lnTo>
                    <a:pt x="208" y="425"/>
                  </a:lnTo>
                  <a:lnTo>
                    <a:pt x="205" y="415"/>
                  </a:lnTo>
                  <a:lnTo>
                    <a:pt x="201" y="404"/>
                  </a:lnTo>
                  <a:lnTo>
                    <a:pt x="201" y="260"/>
                  </a:lnTo>
                  <a:lnTo>
                    <a:pt x="57" y="260"/>
                  </a:lnTo>
                  <a:lnTo>
                    <a:pt x="57" y="260"/>
                  </a:lnTo>
                  <a:lnTo>
                    <a:pt x="46" y="256"/>
                  </a:lnTo>
                  <a:lnTo>
                    <a:pt x="36" y="253"/>
                  </a:lnTo>
                  <a:lnTo>
                    <a:pt x="32" y="242"/>
                  </a:lnTo>
                  <a:lnTo>
                    <a:pt x="28" y="231"/>
                  </a:lnTo>
                  <a:lnTo>
                    <a:pt x="28" y="231"/>
                  </a:lnTo>
                  <a:lnTo>
                    <a:pt x="32" y="220"/>
                  </a:lnTo>
                  <a:lnTo>
                    <a:pt x="36" y="209"/>
                  </a:lnTo>
                  <a:lnTo>
                    <a:pt x="46" y="206"/>
                  </a:lnTo>
                  <a:lnTo>
                    <a:pt x="57" y="202"/>
                  </a:lnTo>
                  <a:lnTo>
                    <a:pt x="201" y="202"/>
                  </a:lnTo>
                  <a:lnTo>
                    <a:pt x="201" y="58"/>
                  </a:lnTo>
                  <a:lnTo>
                    <a:pt x="201" y="58"/>
                  </a:lnTo>
                  <a:lnTo>
                    <a:pt x="205" y="47"/>
                  </a:lnTo>
                  <a:lnTo>
                    <a:pt x="208" y="37"/>
                  </a:lnTo>
                  <a:lnTo>
                    <a:pt x="219" y="33"/>
                  </a:lnTo>
                  <a:lnTo>
                    <a:pt x="230" y="29"/>
                  </a:lnTo>
                  <a:lnTo>
                    <a:pt x="230" y="29"/>
                  </a:lnTo>
                  <a:lnTo>
                    <a:pt x="241" y="33"/>
                  </a:lnTo>
                  <a:lnTo>
                    <a:pt x="252" y="37"/>
                  </a:lnTo>
                  <a:lnTo>
                    <a:pt x="255" y="47"/>
                  </a:lnTo>
                  <a:lnTo>
                    <a:pt x="259" y="58"/>
                  </a:lnTo>
                  <a:lnTo>
                    <a:pt x="259" y="202"/>
                  </a:lnTo>
                  <a:lnTo>
                    <a:pt x="403" y="202"/>
                  </a:lnTo>
                  <a:lnTo>
                    <a:pt x="403" y="202"/>
                  </a:lnTo>
                  <a:lnTo>
                    <a:pt x="414" y="206"/>
                  </a:lnTo>
                  <a:lnTo>
                    <a:pt x="425" y="209"/>
                  </a:lnTo>
                  <a:lnTo>
                    <a:pt x="429" y="220"/>
                  </a:lnTo>
                  <a:lnTo>
                    <a:pt x="432" y="231"/>
                  </a:lnTo>
                  <a:lnTo>
                    <a:pt x="432" y="231"/>
                  </a:lnTo>
                  <a:lnTo>
                    <a:pt x="429" y="242"/>
                  </a:lnTo>
                  <a:lnTo>
                    <a:pt x="425" y="253"/>
                  </a:lnTo>
                  <a:lnTo>
                    <a:pt x="414" y="256"/>
                  </a:lnTo>
                  <a:lnTo>
                    <a:pt x="403" y="260"/>
                  </a:lnTo>
                  <a:close/>
                </a:path>
              </a:pathLst>
            </a:custGeom>
            <a:grpFill/>
            <a:ln>
              <a:noFill/>
            </a:ln>
            <a:effectLst/>
          </p:spPr>
          <p:txBody>
            <a:bodyPr wrap="none" anchor="ctr"/>
            <a:lstStyle/>
            <a:p>
              <a:endParaRPr lang="en-US"/>
            </a:p>
          </p:txBody>
        </p:sp>
        <p:sp>
          <p:nvSpPr>
            <p:cNvPr id="42" name="Freeform 36">
              <a:extLst>
                <a:ext uri="{FF2B5EF4-FFF2-40B4-BE49-F238E27FC236}">
                  <a16:creationId xmlns:a16="http://schemas.microsoft.com/office/drawing/2014/main" id="{2A365506-FCFD-4E5F-AA49-864E773FE46F}"/>
                </a:ext>
              </a:extLst>
            </p:cNvPr>
            <p:cNvSpPr>
              <a:spLocks noChangeArrowheads="1"/>
            </p:cNvSpPr>
            <p:nvPr/>
          </p:nvSpPr>
          <p:spPr bwMode="auto">
            <a:xfrm>
              <a:off x="7676854" y="4249037"/>
              <a:ext cx="268453" cy="235215"/>
            </a:xfrm>
            <a:custGeom>
              <a:avLst/>
              <a:gdLst>
                <a:gd name="T0" fmla="*/ 403 w 462"/>
                <a:gd name="T1" fmla="*/ 115 h 405"/>
                <a:gd name="T2" fmla="*/ 443 w 462"/>
                <a:gd name="T3" fmla="*/ 97 h 405"/>
                <a:gd name="T4" fmla="*/ 461 w 462"/>
                <a:gd name="T5" fmla="*/ 58 h 405"/>
                <a:gd name="T6" fmla="*/ 457 w 462"/>
                <a:gd name="T7" fmla="*/ 36 h 405"/>
                <a:gd name="T8" fmla="*/ 414 w 462"/>
                <a:gd name="T9" fmla="*/ 0 h 405"/>
                <a:gd name="T10" fmla="*/ 57 w 462"/>
                <a:gd name="T11" fmla="*/ 0 h 405"/>
                <a:gd name="T12" fmla="*/ 17 w 462"/>
                <a:gd name="T13" fmla="*/ 18 h 405"/>
                <a:gd name="T14" fmla="*/ 0 w 462"/>
                <a:gd name="T15" fmla="*/ 58 h 405"/>
                <a:gd name="T16" fmla="*/ 3 w 462"/>
                <a:gd name="T17" fmla="*/ 79 h 405"/>
                <a:gd name="T18" fmla="*/ 46 w 462"/>
                <a:gd name="T19" fmla="*/ 115 h 405"/>
                <a:gd name="T20" fmla="*/ 403 w 462"/>
                <a:gd name="T21" fmla="*/ 29 h 405"/>
                <a:gd name="T22" fmla="*/ 425 w 462"/>
                <a:gd name="T23" fmla="*/ 36 h 405"/>
                <a:gd name="T24" fmla="*/ 432 w 462"/>
                <a:gd name="T25" fmla="*/ 58 h 405"/>
                <a:gd name="T26" fmla="*/ 414 w 462"/>
                <a:gd name="T27" fmla="*/ 83 h 405"/>
                <a:gd name="T28" fmla="*/ 57 w 462"/>
                <a:gd name="T29" fmla="*/ 87 h 405"/>
                <a:gd name="T30" fmla="*/ 32 w 462"/>
                <a:gd name="T31" fmla="*/ 69 h 405"/>
                <a:gd name="T32" fmla="*/ 32 w 462"/>
                <a:gd name="T33" fmla="*/ 47 h 405"/>
                <a:gd name="T34" fmla="*/ 57 w 462"/>
                <a:gd name="T35" fmla="*/ 29 h 405"/>
                <a:gd name="T36" fmla="*/ 57 w 462"/>
                <a:gd name="T37" fmla="*/ 144 h 405"/>
                <a:gd name="T38" fmla="*/ 17 w 462"/>
                <a:gd name="T39" fmla="*/ 162 h 405"/>
                <a:gd name="T40" fmla="*/ 0 w 462"/>
                <a:gd name="T41" fmla="*/ 202 h 405"/>
                <a:gd name="T42" fmla="*/ 3 w 462"/>
                <a:gd name="T43" fmla="*/ 224 h 405"/>
                <a:gd name="T44" fmla="*/ 46 w 462"/>
                <a:gd name="T45" fmla="*/ 260 h 405"/>
                <a:gd name="T46" fmla="*/ 403 w 462"/>
                <a:gd name="T47" fmla="*/ 260 h 405"/>
                <a:gd name="T48" fmla="*/ 443 w 462"/>
                <a:gd name="T49" fmla="*/ 242 h 405"/>
                <a:gd name="T50" fmla="*/ 461 w 462"/>
                <a:gd name="T51" fmla="*/ 202 h 405"/>
                <a:gd name="T52" fmla="*/ 457 w 462"/>
                <a:gd name="T53" fmla="*/ 180 h 405"/>
                <a:gd name="T54" fmla="*/ 414 w 462"/>
                <a:gd name="T55" fmla="*/ 144 h 405"/>
                <a:gd name="T56" fmla="*/ 57 w 462"/>
                <a:gd name="T57" fmla="*/ 231 h 405"/>
                <a:gd name="T58" fmla="*/ 35 w 462"/>
                <a:gd name="T59" fmla="*/ 224 h 405"/>
                <a:gd name="T60" fmla="*/ 28 w 462"/>
                <a:gd name="T61" fmla="*/ 202 h 405"/>
                <a:gd name="T62" fmla="*/ 46 w 462"/>
                <a:gd name="T63" fmla="*/ 177 h 405"/>
                <a:gd name="T64" fmla="*/ 403 w 462"/>
                <a:gd name="T65" fmla="*/ 173 h 405"/>
                <a:gd name="T66" fmla="*/ 428 w 462"/>
                <a:gd name="T67" fmla="*/ 191 h 405"/>
                <a:gd name="T68" fmla="*/ 428 w 462"/>
                <a:gd name="T69" fmla="*/ 213 h 405"/>
                <a:gd name="T70" fmla="*/ 403 w 462"/>
                <a:gd name="T71" fmla="*/ 231 h 405"/>
                <a:gd name="T72" fmla="*/ 57 w 462"/>
                <a:gd name="T73" fmla="*/ 289 h 405"/>
                <a:gd name="T74" fmla="*/ 17 w 462"/>
                <a:gd name="T75" fmla="*/ 306 h 405"/>
                <a:gd name="T76" fmla="*/ 0 w 462"/>
                <a:gd name="T77" fmla="*/ 346 h 405"/>
                <a:gd name="T78" fmla="*/ 3 w 462"/>
                <a:gd name="T79" fmla="*/ 368 h 405"/>
                <a:gd name="T80" fmla="*/ 46 w 462"/>
                <a:gd name="T81" fmla="*/ 404 h 405"/>
                <a:gd name="T82" fmla="*/ 403 w 462"/>
                <a:gd name="T83" fmla="*/ 404 h 405"/>
                <a:gd name="T84" fmla="*/ 443 w 462"/>
                <a:gd name="T85" fmla="*/ 386 h 405"/>
                <a:gd name="T86" fmla="*/ 461 w 462"/>
                <a:gd name="T87" fmla="*/ 346 h 405"/>
                <a:gd name="T88" fmla="*/ 457 w 462"/>
                <a:gd name="T89" fmla="*/ 324 h 405"/>
                <a:gd name="T90" fmla="*/ 414 w 462"/>
                <a:gd name="T91" fmla="*/ 289 h 405"/>
                <a:gd name="T92" fmla="*/ 57 w 462"/>
                <a:gd name="T93" fmla="*/ 375 h 405"/>
                <a:gd name="T94" fmla="*/ 35 w 462"/>
                <a:gd name="T95" fmla="*/ 368 h 405"/>
                <a:gd name="T96" fmla="*/ 28 w 462"/>
                <a:gd name="T97" fmla="*/ 346 h 405"/>
                <a:gd name="T98" fmla="*/ 46 w 462"/>
                <a:gd name="T99" fmla="*/ 321 h 405"/>
                <a:gd name="T100" fmla="*/ 403 w 462"/>
                <a:gd name="T101" fmla="*/ 317 h 405"/>
                <a:gd name="T102" fmla="*/ 428 w 462"/>
                <a:gd name="T103" fmla="*/ 335 h 405"/>
                <a:gd name="T104" fmla="*/ 428 w 462"/>
                <a:gd name="T105" fmla="*/ 357 h 405"/>
                <a:gd name="T106" fmla="*/ 403 w 462"/>
                <a:gd name="T107" fmla="*/ 37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405">
                  <a:moveTo>
                    <a:pt x="57" y="115"/>
                  </a:moveTo>
                  <a:lnTo>
                    <a:pt x="403" y="115"/>
                  </a:lnTo>
                  <a:lnTo>
                    <a:pt x="403" y="115"/>
                  </a:lnTo>
                  <a:lnTo>
                    <a:pt x="414" y="115"/>
                  </a:lnTo>
                  <a:lnTo>
                    <a:pt x="425" y="112"/>
                  </a:lnTo>
                  <a:lnTo>
                    <a:pt x="443" y="97"/>
                  </a:lnTo>
                  <a:lnTo>
                    <a:pt x="457" y="79"/>
                  </a:lnTo>
                  <a:lnTo>
                    <a:pt x="461" y="69"/>
                  </a:lnTo>
                  <a:lnTo>
                    <a:pt x="461" y="58"/>
                  </a:lnTo>
                  <a:lnTo>
                    <a:pt x="461" y="58"/>
                  </a:lnTo>
                  <a:lnTo>
                    <a:pt x="461" y="47"/>
                  </a:lnTo>
                  <a:lnTo>
                    <a:pt x="457" y="36"/>
                  </a:lnTo>
                  <a:lnTo>
                    <a:pt x="443" y="18"/>
                  </a:lnTo>
                  <a:lnTo>
                    <a:pt x="425" y="4"/>
                  </a:lnTo>
                  <a:lnTo>
                    <a:pt x="414" y="0"/>
                  </a:lnTo>
                  <a:lnTo>
                    <a:pt x="403" y="0"/>
                  </a:lnTo>
                  <a:lnTo>
                    <a:pt x="57" y="0"/>
                  </a:lnTo>
                  <a:lnTo>
                    <a:pt x="57" y="0"/>
                  </a:lnTo>
                  <a:lnTo>
                    <a:pt x="46" y="0"/>
                  </a:lnTo>
                  <a:lnTo>
                    <a:pt x="35" y="4"/>
                  </a:lnTo>
                  <a:lnTo>
                    <a:pt x="17" y="18"/>
                  </a:lnTo>
                  <a:lnTo>
                    <a:pt x="3" y="36"/>
                  </a:lnTo>
                  <a:lnTo>
                    <a:pt x="0" y="47"/>
                  </a:lnTo>
                  <a:lnTo>
                    <a:pt x="0" y="58"/>
                  </a:lnTo>
                  <a:lnTo>
                    <a:pt x="0" y="58"/>
                  </a:lnTo>
                  <a:lnTo>
                    <a:pt x="0" y="69"/>
                  </a:lnTo>
                  <a:lnTo>
                    <a:pt x="3" y="79"/>
                  </a:lnTo>
                  <a:lnTo>
                    <a:pt x="17" y="97"/>
                  </a:lnTo>
                  <a:lnTo>
                    <a:pt x="35" y="112"/>
                  </a:lnTo>
                  <a:lnTo>
                    <a:pt x="46" y="115"/>
                  </a:lnTo>
                  <a:lnTo>
                    <a:pt x="57" y="115"/>
                  </a:lnTo>
                  <a:close/>
                  <a:moveTo>
                    <a:pt x="57" y="29"/>
                  </a:moveTo>
                  <a:lnTo>
                    <a:pt x="403" y="29"/>
                  </a:lnTo>
                  <a:lnTo>
                    <a:pt x="403" y="29"/>
                  </a:lnTo>
                  <a:lnTo>
                    <a:pt x="414" y="32"/>
                  </a:lnTo>
                  <a:lnTo>
                    <a:pt x="425" y="36"/>
                  </a:lnTo>
                  <a:lnTo>
                    <a:pt x="428" y="47"/>
                  </a:lnTo>
                  <a:lnTo>
                    <a:pt x="432" y="58"/>
                  </a:lnTo>
                  <a:lnTo>
                    <a:pt x="432" y="58"/>
                  </a:lnTo>
                  <a:lnTo>
                    <a:pt x="428" y="69"/>
                  </a:lnTo>
                  <a:lnTo>
                    <a:pt x="425" y="79"/>
                  </a:lnTo>
                  <a:lnTo>
                    <a:pt x="414" y="83"/>
                  </a:lnTo>
                  <a:lnTo>
                    <a:pt x="403" y="87"/>
                  </a:lnTo>
                  <a:lnTo>
                    <a:pt x="57" y="87"/>
                  </a:lnTo>
                  <a:lnTo>
                    <a:pt x="57" y="87"/>
                  </a:lnTo>
                  <a:lnTo>
                    <a:pt x="46" y="83"/>
                  </a:lnTo>
                  <a:lnTo>
                    <a:pt x="35" y="79"/>
                  </a:lnTo>
                  <a:lnTo>
                    <a:pt x="32" y="69"/>
                  </a:lnTo>
                  <a:lnTo>
                    <a:pt x="28" y="58"/>
                  </a:lnTo>
                  <a:lnTo>
                    <a:pt x="28" y="58"/>
                  </a:lnTo>
                  <a:lnTo>
                    <a:pt x="32" y="47"/>
                  </a:lnTo>
                  <a:lnTo>
                    <a:pt x="35" y="36"/>
                  </a:lnTo>
                  <a:lnTo>
                    <a:pt x="46" y="32"/>
                  </a:lnTo>
                  <a:lnTo>
                    <a:pt x="57" y="29"/>
                  </a:lnTo>
                  <a:close/>
                  <a:moveTo>
                    <a:pt x="403" y="144"/>
                  </a:moveTo>
                  <a:lnTo>
                    <a:pt x="57" y="144"/>
                  </a:lnTo>
                  <a:lnTo>
                    <a:pt x="57" y="144"/>
                  </a:lnTo>
                  <a:lnTo>
                    <a:pt x="46" y="144"/>
                  </a:lnTo>
                  <a:lnTo>
                    <a:pt x="35" y="148"/>
                  </a:lnTo>
                  <a:lnTo>
                    <a:pt x="17" y="162"/>
                  </a:lnTo>
                  <a:lnTo>
                    <a:pt x="3" y="180"/>
                  </a:lnTo>
                  <a:lnTo>
                    <a:pt x="0" y="191"/>
                  </a:lnTo>
                  <a:lnTo>
                    <a:pt x="0" y="202"/>
                  </a:lnTo>
                  <a:lnTo>
                    <a:pt x="0" y="202"/>
                  </a:lnTo>
                  <a:lnTo>
                    <a:pt x="0" y="213"/>
                  </a:lnTo>
                  <a:lnTo>
                    <a:pt x="3" y="224"/>
                  </a:lnTo>
                  <a:lnTo>
                    <a:pt x="17" y="242"/>
                  </a:lnTo>
                  <a:lnTo>
                    <a:pt x="35" y="256"/>
                  </a:lnTo>
                  <a:lnTo>
                    <a:pt x="46" y="260"/>
                  </a:lnTo>
                  <a:lnTo>
                    <a:pt x="57" y="260"/>
                  </a:lnTo>
                  <a:lnTo>
                    <a:pt x="403" y="260"/>
                  </a:lnTo>
                  <a:lnTo>
                    <a:pt x="403" y="260"/>
                  </a:lnTo>
                  <a:lnTo>
                    <a:pt x="414" y="260"/>
                  </a:lnTo>
                  <a:lnTo>
                    <a:pt x="425" y="256"/>
                  </a:lnTo>
                  <a:lnTo>
                    <a:pt x="443" y="242"/>
                  </a:lnTo>
                  <a:lnTo>
                    <a:pt x="457" y="224"/>
                  </a:lnTo>
                  <a:lnTo>
                    <a:pt x="461" y="213"/>
                  </a:lnTo>
                  <a:lnTo>
                    <a:pt x="461" y="202"/>
                  </a:lnTo>
                  <a:lnTo>
                    <a:pt x="461" y="202"/>
                  </a:lnTo>
                  <a:lnTo>
                    <a:pt x="461" y="191"/>
                  </a:lnTo>
                  <a:lnTo>
                    <a:pt x="457" y="180"/>
                  </a:lnTo>
                  <a:lnTo>
                    <a:pt x="443" y="162"/>
                  </a:lnTo>
                  <a:lnTo>
                    <a:pt x="425" y="148"/>
                  </a:lnTo>
                  <a:lnTo>
                    <a:pt x="414" y="144"/>
                  </a:lnTo>
                  <a:lnTo>
                    <a:pt x="403" y="144"/>
                  </a:lnTo>
                  <a:close/>
                  <a:moveTo>
                    <a:pt x="403" y="231"/>
                  </a:moveTo>
                  <a:lnTo>
                    <a:pt x="57" y="231"/>
                  </a:lnTo>
                  <a:lnTo>
                    <a:pt x="57" y="231"/>
                  </a:lnTo>
                  <a:lnTo>
                    <a:pt x="46" y="227"/>
                  </a:lnTo>
                  <a:lnTo>
                    <a:pt x="35" y="224"/>
                  </a:lnTo>
                  <a:lnTo>
                    <a:pt x="32" y="213"/>
                  </a:lnTo>
                  <a:lnTo>
                    <a:pt x="28" y="202"/>
                  </a:lnTo>
                  <a:lnTo>
                    <a:pt x="28" y="202"/>
                  </a:lnTo>
                  <a:lnTo>
                    <a:pt x="32" y="191"/>
                  </a:lnTo>
                  <a:lnTo>
                    <a:pt x="35" y="180"/>
                  </a:lnTo>
                  <a:lnTo>
                    <a:pt x="46" y="177"/>
                  </a:lnTo>
                  <a:lnTo>
                    <a:pt x="57" y="173"/>
                  </a:lnTo>
                  <a:lnTo>
                    <a:pt x="403" y="173"/>
                  </a:lnTo>
                  <a:lnTo>
                    <a:pt x="403" y="173"/>
                  </a:lnTo>
                  <a:lnTo>
                    <a:pt x="414" y="177"/>
                  </a:lnTo>
                  <a:lnTo>
                    <a:pt x="425" y="180"/>
                  </a:lnTo>
                  <a:lnTo>
                    <a:pt x="428" y="191"/>
                  </a:lnTo>
                  <a:lnTo>
                    <a:pt x="432" y="202"/>
                  </a:lnTo>
                  <a:lnTo>
                    <a:pt x="432" y="202"/>
                  </a:lnTo>
                  <a:lnTo>
                    <a:pt x="428" y="213"/>
                  </a:lnTo>
                  <a:lnTo>
                    <a:pt x="425" y="224"/>
                  </a:lnTo>
                  <a:lnTo>
                    <a:pt x="414" y="227"/>
                  </a:lnTo>
                  <a:lnTo>
                    <a:pt x="403" y="231"/>
                  </a:lnTo>
                  <a:close/>
                  <a:moveTo>
                    <a:pt x="403" y="289"/>
                  </a:moveTo>
                  <a:lnTo>
                    <a:pt x="57" y="289"/>
                  </a:lnTo>
                  <a:lnTo>
                    <a:pt x="57" y="289"/>
                  </a:lnTo>
                  <a:lnTo>
                    <a:pt x="46" y="289"/>
                  </a:lnTo>
                  <a:lnTo>
                    <a:pt x="35" y="292"/>
                  </a:lnTo>
                  <a:lnTo>
                    <a:pt x="17" y="306"/>
                  </a:lnTo>
                  <a:lnTo>
                    <a:pt x="3" y="324"/>
                  </a:lnTo>
                  <a:lnTo>
                    <a:pt x="0" y="335"/>
                  </a:lnTo>
                  <a:lnTo>
                    <a:pt x="0" y="346"/>
                  </a:lnTo>
                  <a:lnTo>
                    <a:pt x="0" y="346"/>
                  </a:lnTo>
                  <a:lnTo>
                    <a:pt x="0" y="357"/>
                  </a:lnTo>
                  <a:lnTo>
                    <a:pt x="3" y="368"/>
                  </a:lnTo>
                  <a:lnTo>
                    <a:pt x="17" y="386"/>
                  </a:lnTo>
                  <a:lnTo>
                    <a:pt x="35" y="400"/>
                  </a:lnTo>
                  <a:lnTo>
                    <a:pt x="46" y="404"/>
                  </a:lnTo>
                  <a:lnTo>
                    <a:pt x="57" y="404"/>
                  </a:lnTo>
                  <a:lnTo>
                    <a:pt x="403" y="404"/>
                  </a:lnTo>
                  <a:lnTo>
                    <a:pt x="403" y="404"/>
                  </a:lnTo>
                  <a:lnTo>
                    <a:pt x="414" y="404"/>
                  </a:lnTo>
                  <a:lnTo>
                    <a:pt x="425" y="400"/>
                  </a:lnTo>
                  <a:lnTo>
                    <a:pt x="443" y="386"/>
                  </a:lnTo>
                  <a:lnTo>
                    <a:pt x="457" y="368"/>
                  </a:lnTo>
                  <a:lnTo>
                    <a:pt x="461" y="357"/>
                  </a:lnTo>
                  <a:lnTo>
                    <a:pt x="461" y="346"/>
                  </a:lnTo>
                  <a:lnTo>
                    <a:pt x="461" y="346"/>
                  </a:lnTo>
                  <a:lnTo>
                    <a:pt x="461" y="335"/>
                  </a:lnTo>
                  <a:lnTo>
                    <a:pt x="457" y="324"/>
                  </a:lnTo>
                  <a:lnTo>
                    <a:pt x="443" y="306"/>
                  </a:lnTo>
                  <a:lnTo>
                    <a:pt x="425" y="292"/>
                  </a:lnTo>
                  <a:lnTo>
                    <a:pt x="414" y="289"/>
                  </a:lnTo>
                  <a:lnTo>
                    <a:pt x="403" y="289"/>
                  </a:lnTo>
                  <a:close/>
                  <a:moveTo>
                    <a:pt x="403" y="375"/>
                  </a:moveTo>
                  <a:lnTo>
                    <a:pt x="57" y="375"/>
                  </a:lnTo>
                  <a:lnTo>
                    <a:pt x="57" y="375"/>
                  </a:lnTo>
                  <a:lnTo>
                    <a:pt x="46" y="371"/>
                  </a:lnTo>
                  <a:lnTo>
                    <a:pt x="35" y="368"/>
                  </a:lnTo>
                  <a:lnTo>
                    <a:pt x="32" y="357"/>
                  </a:lnTo>
                  <a:lnTo>
                    <a:pt x="28" y="346"/>
                  </a:lnTo>
                  <a:lnTo>
                    <a:pt x="28" y="346"/>
                  </a:lnTo>
                  <a:lnTo>
                    <a:pt x="32" y="335"/>
                  </a:lnTo>
                  <a:lnTo>
                    <a:pt x="35" y="324"/>
                  </a:lnTo>
                  <a:lnTo>
                    <a:pt x="46" y="321"/>
                  </a:lnTo>
                  <a:lnTo>
                    <a:pt x="57" y="317"/>
                  </a:lnTo>
                  <a:lnTo>
                    <a:pt x="403" y="317"/>
                  </a:lnTo>
                  <a:lnTo>
                    <a:pt x="403" y="317"/>
                  </a:lnTo>
                  <a:lnTo>
                    <a:pt x="414" y="321"/>
                  </a:lnTo>
                  <a:lnTo>
                    <a:pt x="425" y="324"/>
                  </a:lnTo>
                  <a:lnTo>
                    <a:pt x="428" y="335"/>
                  </a:lnTo>
                  <a:lnTo>
                    <a:pt x="432" y="346"/>
                  </a:lnTo>
                  <a:lnTo>
                    <a:pt x="432" y="346"/>
                  </a:lnTo>
                  <a:lnTo>
                    <a:pt x="428" y="357"/>
                  </a:lnTo>
                  <a:lnTo>
                    <a:pt x="425" y="368"/>
                  </a:lnTo>
                  <a:lnTo>
                    <a:pt x="414" y="371"/>
                  </a:lnTo>
                  <a:lnTo>
                    <a:pt x="403" y="375"/>
                  </a:lnTo>
                  <a:close/>
                </a:path>
              </a:pathLst>
            </a:custGeom>
            <a:grpFill/>
            <a:ln>
              <a:noFill/>
            </a:ln>
            <a:effectLst/>
          </p:spPr>
          <p:txBody>
            <a:bodyPr wrap="none" anchor="ctr"/>
            <a:lstStyle/>
            <a:p>
              <a:endParaRPr lang="en-US"/>
            </a:p>
          </p:txBody>
        </p:sp>
        <p:sp>
          <p:nvSpPr>
            <p:cNvPr id="43" name="Freeform 37">
              <a:extLst>
                <a:ext uri="{FF2B5EF4-FFF2-40B4-BE49-F238E27FC236}">
                  <a16:creationId xmlns:a16="http://schemas.microsoft.com/office/drawing/2014/main" id="{82ED5D86-A266-466E-9F80-FE6D34256C3F}"/>
                </a:ext>
              </a:extLst>
            </p:cNvPr>
            <p:cNvSpPr>
              <a:spLocks noChangeArrowheads="1"/>
            </p:cNvSpPr>
            <p:nvPr/>
          </p:nvSpPr>
          <p:spPr bwMode="auto">
            <a:xfrm>
              <a:off x="7242216" y="4233697"/>
              <a:ext cx="268453" cy="268453"/>
            </a:xfrm>
            <a:custGeom>
              <a:avLst/>
              <a:gdLst>
                <a:gd name="T0" fmla="*/ 317 w 462"/>
                <a:gd name="T1" fmla="*/ 130 h 462"/>
                <a:gd name="T2" fmla="*/ 306 w 462"/>
                <a:gd name="T3" fmla="*/ 130 h 462"/>
                <a:gd name="T4" fmla="*/ 299 w 462"/>
                <a:gd name="T5" fmla="*/ 137 h 462"/>
                <a:gd name="T6" fmla="*/ 155 w 462"/>
                <a:gd name="T7" fmla="*/ 249 h 462"/>
                <a:gd name="T8" fmla="*/ 148 w 462"/>
                <a:gd name="T9" fmla="*/ 245 h 462"/>
                <a:gd name="T10" fmla="*/ 137 w 462"/>
                <a:gd name="T11" fmla="*/ 245 h 462"/>
                <a:gd name="T12" fmla="*/ 133 w 462"/>
                <a:gd name="T13" fmla="*/ 249 h 462"/>
                <a:gd name="T14" fmla="*/ 130 w 462"/>
                <a:gd name="T15" fmla="*/ 256 h 462"/>
                <a:gd name="T16" fmla="*/ 133 w 462"/>
                <a:gd name="T17" fmla="*/ 267 h 462"/>
                <a:gd name="T18" fmla="*/ 198 w 462"/>
                <a:gd name="T19" fmla="*/ 328 h 462"/>
                <a:gd name="T20" fmla="*/ 209 w 462"/>
                <a:gd name="T21" fmla="*/ 332 h 462"/>
                <a:gd name="T22" fmla="*/ 220 w 462"/>
                <a:gd name="T23" fmla="*/ 328 h 462"/>
                <a:gd name="T24" fmla="*/ 324 w 462"/>
                <a:gd name="T25" fmla="*/ 152 h 462"/>
                <a:gd name="T26" fmla="*/ 324 w 462"/>
                <a:gd name="T27" fmla="*/ 144 h 462"/>
                <a:gd name="T28" fmla="*/ 321 w 462"/>
                <a:gd name="T29" fmla="*/ 134 h 462"/>
                <a:gd name="T30" fmla="*/ 404 w 462"/>
                <a:gd name="T31" fmla="*/ 0 h 462"/>
                <a:gd name="T32" fmla="*/ 58 w 462"/>
                <a:gd name="T33" fmla="*/ 0 h 462"/>
                <a:gd name="T34" fmla="*/ 36 w 462"/>
                <a:gd name="T35" fmla="*/ 4 h 462"/>
                <a:gd name="T36" fmla="*/ 3 w 462"/>
                <a:gd name="T37" fmla="*/ 37 h 462"/>
                <a:gd name="T38" fmla="*/ 0 w 462"/>
                <a:gd name="T39" fmla="*/ 58 h 462"/>
                <a:gd name="T40" fmla="*/ 0 w 462"/>
                <a:gd name="T41" fmla="*/ 404 h 462"/>
                <a:gd name="T42" fmla="*/ 3 w 462"/>
                <a:gd name="T43" fmla="*/ 425 h 462"/>
                <a:gd name="T44" fmla="*/ 36 w 462"/>
                <a:gd name="T45" fmla="*/ 458 h 462"/>
                <a:gd name="T46" fmla="*/ 58 w 462"/>
                <a:gd name="T47" fmla="*/ 461 h 462"/>
                <a:gd name="T48" fmla="*/ 404 w 462"/>
                <a:gd name="T49" fmla="*/ 461 h 462"/>
                <a:gd name="T50" fmla="*/ 425 w 462"/>
                <a:gd name="T51" fmla="*/ 458 h 462"/>
                <a:gd name="T52" fmla="*/ 458 w 462"/>
                <a:gd name="T53" fmla="*/ 425 h 462"/>
                <a:gd name="T54" fmla="*/ 461 w 462"/>
                <a:gd name="T55" fmla="*/ 404 h 462"/>
                <a:gd name="T56" fmla="*/ 461 w 462"/>
                <a:gd name="T57" fmla="*/ 58 h 462"/>
                <a:gd name="T58" fmla="*/ 458 w 462"/>
                <a:gd name="T59" fmla="*/ 37 h 462"/>
                <a:gd name="T60" fmla="*/ 425 w 462"/>
                <a:gd name="T61" fmla="*/ 4 h 462"/>
                <a:gd name="T62" fmla="*/ 404 w 462"/>
                <a:gd name="T63" fmla="*/ 0 h 462"/>
                <a:gd name="T64" fmla="*/ 432 w 462"/>
                <a:gd name="T65" fmla="*/ 404 h 462"/>
                <a:gd name="T66" fmla="*/ 425 w 462"/>
                <a:gd name="T67" fmla="*/ 425 h 462"/>
                <a:gd name="T68" fmla="*/ 404 w 462"/>
                <a:gd name="T69" fmla="*/ 433 h 462"/>
                <a:gd name="T70" fmla="*/ 58 w 462"/>
                <a:gd name="T71" fmla="*/ 433 h 462"/>
                <a:gd name="T72" fmla="*/ 36 w 462"/>
                <a:gd name="T73" fmla="*/ 425 h 462"/>
                <a:gd name="T74" fmla="*/ 29 w 462"/>
                <a:gd name="T75" fmla="*/ 404 h 462"/>
                <a:gd name="T76" fmla="*/ 29 w 462"/>
                <a:gd name="T77" fmla="*/ 58 h 462"/>
                <a:gd name="T78" fmla="*/ 36 w 462"/>
                <a:gd name="T79" fmla="*/ 37 h 462"/>
                <a:gd name="T80" fmla="*/ 58 w 462"/>
                <a:gd name="T81" fmla="*/ 29 h 462"/>
                <a:gd name="T82" fmla="*/ 404 w 462"/>
                <a:gd name="T83" fmla="*/ 29 h 462"/>
                <a:gd name="T84" fmla="*/ 425 w 462"/>
                <a:gd name="T85" fmla="*/ 37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17" y="130"/>
                  </a:moveTo>
                  <a:lnTo>
                    <a:pt x="317" y="130"/>
                  </a:lnTo>
                  <a:lnTo>
                    <a:pt x="313" y="130"/>
                  </a:lnTo>
                  <a:lnTo>
                    <a:pt x="306" y="130"/>
                  </a:lnTo>
                  <a:lnTo>
                    <a:pt x="303" y="134"/>
                  </a:lnTo>
                  <a:lnTo>
                    <a:pt x="299" y="137"/>
                  </a:lnTo>
                  <a:lnTo>
                    <a:pt x="205" y="296"/>
                  </a:lnTo>
                  <a:lnTo>
                    <a:pt x="155" y="249"/>
                  </a:lnTo>
                  <a:lnTo>
                    <a:pt x="155" y="249"/>
                  </a:lnTo>
                  <a:lnTo>
                    <a:pt x="148" y="245"/>
                  </a:lnTo>
                  <a:lnTo>
                    <a:pt x="144" y="245"/>
                  </a:lnTo>
                  <a:lnTo>
                    <a:pt x="137" y="245"/>
                  </a:lnTo>
                  <a:lnTo>
                    <a:pt x="133" y="249"/>
                  </a:lnTo>
                  <a:lnTo>
                    <a:pt x="133" y="249"/>
                  </a:lnTo>
                  <a:lnTo>
                    <a:pt x="130" y="253"/>
                  </a:lnTo>
                  <a:lnTo>
                    <a:pt x="130" y="256"/>
                  </a:lnTo>
                  <a:lnTo>
                    <a:pt x="130" y="263"/>
                  </a:lnTo>
                  <a:lnTo>
                    <a:pt x="133" y="267"/>
                  </a:lnTo>
                  <a:lnTo>
                    <a:pt x="198" y="328"/>
                  </a:lnTo>
                  <a:lnTo>
                    <a:pt x="198" y="328"/>
                  </a:lnTo>
                  <a:lnTo>
                    <a:pt x="202" y="332"/>
                  </a:lnTo>
                  <a:lnTo>
                    <a:pt x="209" y="332"/>
                  </a:lnTo>
                  <a:lnTo>
                    <a:pt x="216" y="332"/>
                  </a:lnTo>
                  <a:lnTo>
                    <a:pt x="220" y="328"/>
                  </a:lnTo>
                  <a:lnTo>
                    <a:pt x="220" y="328"/>
                  </a:lnTo>
                  <a:lnTo>
                    <a:pt x="324" y="152"/>
                  </a:lnTo>
                  <a:lnTo>
                    <a:pt x="324" y="152"/>
                  </a:lnTo>
                  <a:lnTo>
                    <a:pt x="324" y="144"/>
                  </a:lnTo>
                  <a:lnTo>
                    <a:pt x="324" y="141"/>
                  </a:lnTo>
                  <a:lnTo>
                    <a:pt x="321" y="134"/>
                  </a:lnTo>
                  <a:lnTo>
                    <a:pt x="317" y="130"/>
                  </a:lnTo>
                  <a:close/>
                  <a:moveTo>
                    <a:pt x="404" y="0"/>
                  </a:moveTo>
                  <a:lnTo>
                    <a:pt x="58" y="0"/>
                  </a:lnTo>
                  <a:lnTo>
                    <a:pt x="58" y="0"/>
                  </a:lnTo>
                  <a:lnTo>
                    <a:pt x="47" y="0"/>
                  </a:lnTo>
                  <a:lnTo>
                    <a:pt x="36" y="4"/>
                  </a:lnTo>
                  <a:lnTo>
                    <a:pt x="18" y="18"/>
                  </a:lnTo>
                  <a:lnTo>
                    <a:pt x="3" y="37"/>
                  </a:lnTo>
                  <a:lnTo>
                    <a:pt x="0" y="47"/>
                  </a:lnTo>
                  <a:lnTo>
                    <a:pt x="0" y="58"/>
                  </a:lnTo>
                  <a:lnTo>
                    <a:pt x="0" y="404"/>
                  </a:lnTo>
                  <a:lnTo>
                    <a:pt x="0" y="404"/>
                  </a:lnTo>
                  <a:lnTo>
                    <a:pt x="0" y="415"/>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4" y="0"/>
                  </a:lnTo>
                  <a:lnTo>
                    <a:pt x="404" y="0"/>
                  </a:lnTo>
                  <a:close/>
                  <a:moveTo>
                    <a:pt x="432" y="404"/>
                  </a:moveTo>
                  <a:lnTo>
                    <a:pt x="432" y="404"/>
                  </a:lnTo>
                  <a:lnTo>
                    <a:pt x="429" y="415"/>
                  </a:lnTo>
                  <a:lnTo>
                    <a:pt x="425" y="425"/>
                  </a:lnTo>
                  <a:lnTo>
                    <a:pt x="414" y="429"/>
                  </a:lnTo>
                  <a:lnTo>
                    <a:pt x="404" y="433"/>
                  </a:lnTo>
                  <a:lnTo>
                    <a:pt x="58" y="433"/>
                  </a:lnTo>
                  <a:lnTo>
                    <a:pt x="58" y="433"/>
                  </a:lnTo>
                  <a:lnTo>
                    <a:pt x="47" y="429"/>
                  </a:lnTo>
                  <a:lnTo>
                    <a:pt x="36" y="425"/>
                  </a:lnTo>
                  <a:lnTo>
                    <a:pt x="32" y="415"/>
                  </a:lnTo>
                  <a:lnTo>
                    <a:pt x="29" y="404"/>
                  </a:lnTo>
                  <a:lnTo>
                    <a:pt x="29" y="58"/>
                  </a:lnTo>
                  <a:lnTo>
                    <a:pt x="29" y="58"/>
                  </a:lnTo>
                  <a:lnTo>
                    <a:pt x="32" y="47"/>
                  </a:lnTo>
                  <a:lnTo>
                    <a:pt x="36" y="37"/>
                  </a:lnTo>
                  <a:lnTo>
                    <a:pt x="47" y="33"/>
                  </a:lnTo>
                  <a:lnTo>
                    <a:pt x="58" y="29"/>
                  </a:lnTo>
                  <a:lnTo>
                    <a:pt x="404" y="29"/>
                  </a:lnTo>
                  <a:lnTo>
                    <a:pt x="404" y="29"/>
                  </a:lnTo>
                  <a:lnTo>
                    <a:pt x="414" y="33"/>
                  </a:lnTo>
                  <a:lnTo>
                    <a:pt x="425" y="37"/>
                  </a:lnTo>
                  <a:lnTo>
                    <a:pt x="429" y="47"/>
                  </a:lnTo>
                  <a:lnTo>
                    <a:pt x="432" y="58"/>
                  </a:lnTo>
                  <a:lnTo>
                    <a:pt x="432" y="404"/>
                  </a:lnTo>
                  <a:close/>
                </a:path>
              </a:pathLst>
            </a:custGeom>
            <a:grpFill/>
            <a:ln>
              <a:noFill/>
            </a:ln>
            <a:effectLst/>
          </p:spPr>
          <p:txBody>
            <a:bodyPr wrap="none" anchor="ctr"/>
            <a:lstStyle/>
            <a:p>
              <a:endParaRPr lang="en-US"/>
            </a:p>
          </p:txBody>
        </p:sp>
        <p:sp>
          <p:nvSpPr>
            <p:cNvPr id="44" name="Freeform 38">
              <a:extLst>
                <a:ext uri="{FF2B5EF4-FFF2-40B4-BE49-F238E27FC236}">
                  <a16:creationId xmlns:a16="http://schemas.microsoft.com/office/drawing/2014/main" id="{EC4EC7FD-B998-4C02-9108-0172A65046B9}"/>
                </a:ext>
              </a:extLst>
            </p:cNvPr>
            <p:cNvSpPr>
              <a:spLocks noChangeArrowheads="1"/>
            </p:cNvSpPr>
            <p:nvPr/>
          </p:nvSpPr>
          <p:spPr bwMode="auto">
            <a:xfrm>
              <a:off x="6807581" y="4233697"/>
              <a:ext cx="268453" cy="268453"/>
            </a:xfrm>
            <a:custGeom>
              <a:avLst/>
              <a:gdLst>
                <a:gd name="T0" fmla="*/ 57 w 462"/>
                <a:gd name="T1" fmla="*/ 0 h 462"/>
                <a:gd name="T2" fmla="*/ 46 w 462"/>
                <a:gd name="T3" fmla="*/ 0 h 462"/>
                <a:gd name="T4" fmla="*/ 18 w 462"/>
                <a:gd name="T5" fmla="*/ 18 h 462"/>
                <a:gd name="T6" fmla="*/ 0 w 462"/>
                <a:gd name="T7" fmla="*/ 47 h 462"/>
                <a:gd name="T8" fmla="*/ 0 w 462"/>
                <a:gd name="T9" fmla="*/ 404 h 462"/>
                <a:gd name="T10" fmla="*/ 0 w 462"/>
                <a:gd name="T11" fmla="*/ 415 h 462"/>
                <a:gd name="T12" fmla="*/ 18 w 462"/>
                <a:gd name="T13" fmla="*/ 443 h 462"/>
                <a:gd name="T14" fmla="*/ 46 w 462"/>
                <a:gd name="T15" fmla="*/ 461 h 462"/>
                <a:gd name="T16" fmla="*/ 403 w 462"/>
                <a:gd name="T17" fmla="*/ 461 h 462"/>
                <a:gd name="T18" fmla="*/ 414 w 462"/>
                <a:gd name="T19" fmla="*/ 461 h 462"/>
                <a:gd name="T20" fmla="*/ 443 w 462"/>
                <a:gd name="T21" fmla="*/ 443 h 462"/>
                <a:gd name="T22" fmla="*/ 461 w 462"/>
                <a:gd name="T23" fmla="*/ 415 h 462"/>
                <a:gd name="T24" fmla="*/ 461 w 462"/>
                <a:gd name="T25" fmla="*/ 58 h 462"/>
                <a:gd name="T26" fmla="*/ 461 w 462"/>
                <a:gd name="T27" fmla="*/ 47 h 462"/>
                <a:gd name="T28" fmla="*/ 443 w 462"/>
                <a:gd name="T29" fmla="*/ 18 h 462"/>
                <a:gd name="T30" fmla="*/ 414 w 462"/>
                <a:gd name="T31" fmla="*/ 0 h 462"/>
                <a:gd name="T32" fmla="*/ 432 w 462"/>
                <a:gd name="T33" fmla="*/ 404 h 462"/>
                <a:gd name="T34" fmla="*/ 428 w 462"/>
                <a:gd name="T35" fmla="*/ 415 h 462"/>
                <a:gd name="T36" fmla="*/ 414 w 462"/>
                <a:gd name="T37" fmla="*/ 429 h 462"/>
                <a:gd name="T38" fmla="*/ 57 w 462"/>
                <a:gd name="T39" fmla="*/ 433 h 462"/>
                <a:gd name="T40" fmla="*/ 46 w 462"/>
                <a:gd name="T41" fmla="*/ 429 h 462"/>
                <a:gd name="T42" fmla="*/ 32 w 462"/>
                <a:gd name="T43" fmla="*/ 415 h 462"/>
                <a:gd name="T44" fmla="*/ 29 w 462"/>
                <a:gd name="T45" fmla="*/ 58 h 462"/>
                <a:gd name="T46" fmla="*/ 32 w 462"/>
                <a:gd name="T47" fmla="*/ 47 h 462"/>
                <a:gd name="T48" fmla="*/ 46 w 462"/>
                <a:gd name="T49" fmla="*/ 33 h 462"/>
                <a:gd name="T50" fmla="*/ 403 w 462"/>
                <a:gd name="T51" fmla="*/ 29 h 462"/>
                <a:gd name="T52" fmla="*/ 414 w 462"/>
                <a:gd name="T53" fmla="*/ 33 h 462"/>
                <a:gd name="T54" fmla="*/ 428 w 462"/>
                <a:gd name="T55" fmla="*/ 47 h 462"/>
                <a:gd name="T56" fmla="*/ 432 w 462"/>
                <a:gd name="T57" fmla="*/ 404 h 462"/>
                <a:gd name="T58" fmla="*/ 302 w 462"/>
                <a:gd name="T59" fmla="*/ 159 h 462"/>
                <a:gd name="T60" fmla="*/ 291 w 462"/>
                <a:gd name="T61" fmla="*/ 155 h 462"/>
                <a:gd name="T62" fmla="*/ 280 w 462"/>
                <a:gd name="T63" fmla="*/ 159 h 462"/>
                <a:gd name="T64" fmla="*/ 180 w 462"/>
                <a:gd name="T65" fmla="*/ 159 h 462"/>
                <a:gd name="T66" fmla="*/ 176 w 462"/>
                <a:gd name="T67" fmla="*/ 155 h 462"/>
                <a:gd name="T68" fmla="*/ 165 w 462"/>
                <a:gd name="T69" fmla="*/ 155 h 462"/>
                <a:gd name="T70" fmla="*/ 158 w 462"/>
                <a:gd name="T71" fmla="*/ 159 h 462"/>
                <a:gd name="T72" fmla="*/ 155 w 462"/>
                <a:gd name="T73" fmla="*/ 170 h 462"/>
                <a:gd name="T74" fmla="*/ 158 w 462"/>
                <a:gd name="T75" fmla="*/ 180 h 462"/>
                <a:gd name="T76" fmla="*/ 158 w 462"/>
                <a:gd name="T77" fmla="*/ 281 h 462"/>
                <a:gd name="T78" fmla="*/ 155 w 462"/>
                <a:gd name="T79" fmla="*/ 285 h 462"/>
                <a:gd name="T80" fmla="*/ 155 w 462"/>
                <a:gd name="T81" fmla="*/ 296 h 462"/>
                <a:gd name="T82" fmla="*/ 158 w 462"/>
                <a:gd name="T83" fmla="*/ 303 h 462"/>
                <a:gd name="T84" fmla="*/ 169 w 462"/>
                <a:gd name="T85" fmla="*/ 306 h 462"/>
                <a:gd name="T86" fmla="*/ 180 w 462"/>
                <a:gd name="T87" fmla="*/ 303 h 462"/>
                <a:gd name="T88" fmla="*/ 280 w 462"/>
                <a:gd name="T89" fmla="*/ 303 h 462"/>
                <a:gd name="T90" fmla="*/ 284 w 462"/>
                <a:gd name="T91" fmla="*/ 306 h 462"/>
                <a:gd name="T92" fmla="*/ 295 w 462"/>
                <a:gd name="T93" fmla="*/ 306 h 462"/>
                <a:gd name="T94" fmla="*/ 302 w 462"/>
                <a:gd name="T95" fmla="*/ 303 h 462"/>
                <a:gd name="T96" fmla="*/ 306 w 462"/>
                <a:gd name="T97" fmla="*/ 292 h 462"/>
                <a:gd name="T98" fmla="*/ 302 w 462"/>
                <a:gd name="T99" fmla="*/ 281 h 462"/>
                <a:gd name="T100" fmla="*/ 302 w 462"/>
                <a:gd name="T101" fmla="*/ 180 h 462"/>
                <a:gd name="T102" fmla="*/ 306 w 462"/>
                <a:gd name="T103" fmla="*/ 177 h 462"/>
                <a:gd name="T104" fmla="*/ 306 w 462"/>
                <a:gd name="T105" fmla="*/ 16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03" y="0"/>
                  </a:moveTo>
                  <a:lnTo>
                    <a:pt x="57" y="0"/>
                  </a:lnTo>
                  <a:lnTo>
                    <a:pt x="57" y="0"/>
                  </a:lnTo>
                  <a:lnTo>
                    <a:pt x="46" y="0"/>
                  </a:lnTo>
                  <a:lnTo>
                    <a:pt x="36" y="4"/>
                  </a:lnTo>
                  <a:lnTo>
                    <a:pt x="18" y="18"/>
                  </a:lnTo>
                  <a:lnTo>
                    <a:pt x="3" y="37"/>
                  </a:lnTo>
                  <a:lnTo>
                    <a:pt x="0" y="47"/>
                  </a:lnTo>
                  <a:lnTo>
                    <a:pt x="0" y="58"/>
                  </a:lnTo>
                  <a:lnTo>
                    <a:pt x="0" y="404"/>
                  </a:lnTo>
                  <a:lnTo>
                    <a:pt x="0" y="404"/>
                  </a:lnTo>
                  <a:lnTo>
                    <a:pt x="0" y="415"/>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5"/>
                  </a:lnTo>
                  <a:lnTo>
                    <a:pt x="461" y="404"/>
                  </a:lnTo>
                  <a:lnTo>
                    <a:pt x="461" y="58"/>
                  </a:lnTo>
                  <a:lnTo>
                    <a:pt x="461" y="58"/>
                  </a:lnTo>
                  <a:lnTo>
                    <a:pt x="461" y="47"/>
                  </a:lnTo>
                  <a:lnTo>
                    <a:pt x="457" y="37"/>
                  </a:lnTo>
                  <a:lnTo>
                    <a:pt x="443" y="18"/>
                  </a:lnTo>
                  <a:lnTo>
                    <a:pt x="425" y="4"/>
                  </a:lnTo>
                  <a:lnTo>
                    <a:pt x="414" y="0"/>
                  </a:lnTo>
                  <a:lnTo>
                    <a:pt x="403" y="0"/>
                  </a:lnTo>
                  <a:close/>
                  <a:moveTo>
                    <a:pt x="432" y="404"/>
                  </a:moveTo>
                  <a:lnTo>
                    <a:pt x="432" y="404"/>
                  </a:lnTo>
                  <a:lnTo>
                    <a:pt x="428" y="415"/>
                  </a:lnTo>
                  <a:lnTo>
                    <a:pt x="425" y="425"/>
                  </a:lnTo>
                  <a:lnTo>
                    <a:pt x="414" y="429"/>
                  </a:lnTo>
                  <a:lnTo>
                    <a:pt x="403" y="433"/>
                  </a:lnTo>
                  <a:lnTo>
                    <a:pt x="57" y="433"/>
                  </a:lnTo>
                  <a:lnTo>
                    <a:pt x="57" y="433"/>
                  </a:lnTo>
                  <a:lnTo>
                    <a:pt x="46" y="429"/>
                  </a:lnTo>
                  <a:lnTo>
                    <a:pt x="36" y="425"/>
                  </a:lnTo>
                  <a:lnTo>
                    <a:pt x="32" y="415"/>
                  </a:lnTo>
                  <a:lnTo>
                    <a:pt x="29" y="404"/>
                  </a:lnTo>
                  <a:lnTo>
                    <a:pt x="29" y="58"/>
                  </a:lnTo>
                  <a:lnTo>
                    <a:pt x="29" y="58"/>
                  </a:lnTo>
                  <a:lnTo>
                    <a:pt x="32" y="47"/>
                  </a:lnTo>
                  <a:lnTo>
                    <a:pt x="36" y="37"/>
                  </a:lnTo>
                  <a:lnTo>
                    <a:pt x="46" y="33"/>
                  </a:lnTo>
                  <a:lnTo>
                    <a:pt x="57" y="29"/>
                  </a:lnTo>
                  <a:lnTo>
                    <a:pt x="403" y="29"/>
                  </a:lnTo>
                  <a:lnTo>
                    <a:pt x="403" y="29"/>
                  </a:lnTo>
                  <a:lnTo>
                    <a:pt x="414" y="33"/>
                  </a:lnTo>
                  <a:lnTo>
                    <a:pt x="425" y="37"/>
                  </a:lnTo>
                  <a:lnTo>
                    <a:pt x="428" y="47"/>
                  </a:lnTo>
                  <a:lnTo>
                    <a:pt x="432" y="58"/>
                  </a:lnTo>
                  <a:lnTo>
                    <a:pt x="432" y="404"/>
                  </a:lnTo>
                  <a:close/>
                  <a:moveTo>
                    <a:pt x="302" y="159"/>
                  </a:moveTo>
                  <a:lnTo>
                    <a:pt x="302" y="159"/>
                  </a:lnTo>
                  <a:lnTo>
                    <a:pt x="295" y="155"/>
                  </a:lnTo>
                  <a:lnTo>
                    <a:pt x="291" y="155"/>
                  </a:lnTo>
                  <a:lnTo>
                    <a:pt x="284" y="155"/>
                  </a:lnTo>
                  <a:lnTo>
                    <a:pt x="280" y="159"/>
                  </a:lnTo>
                  <a:lnTo>
                    <a:pt x="230" y="209"/>
                  </a:lnTo>
                  <a:lnTo>
                    <a:pt x="180" y="159"/>
                  </a:lnTo>
                  <a:lnTo>
                    <a:pt x="180" y="159"/>
                  </a:lnTo>
                  <a:lnTo>
                    <a:pt x="176" y="155"/>
                  </a:lnTo>
                  <a:lnTo>
                    <a:pt x="169" y="155"/>
                  </a:lnTo>
                  <a:lnTo>
                    <a:pt x="165" y="155"/>
                  </a:lnTo>
                  <a:lnTo>
                    <a:pt x="158" y="159"/>
                  </a:lnTo>
                  <a:lnTo>
                    <a:pt x="158" y="159"/>
                  </a:lnTo>
                  <a:lnTo>
                    <a:pt x="155" y="166"/>
                  </a:lnTo>
                  <a:lnTo>
                    <a:pt x="155" y="170"/>
                  </a:lnTo>
                  <a:lnTo>
                    <a:pt x="155" y="177"/>
                  </a:lnTo>
                  <a:lnTo>
                    <a:pt x="158" y="180"/>
                  </a:lnTo>
                  <a:lnTo>
                    <a:pt x="209" y="231"/>
                  </a:lnTo>
                  <a:lnTo>
                    <a:pt x="158" y="281"/>
                  </a:lnTo>
                  <a:lnTo>
                    <a:pt x="158" y="281"/>
                  </a:lnTo>
                  <a:lnTo>
                    <a:pt x="155" y="285"/>
                  </a:lnTo>
                  <a:lnTo>
                    <a:pt x="155" y="292"/>
                  </a:lnTo>
                  <a:lnTo>
                    <a:pt x="155" y="296"/>
                  </a:lnTo>
                  <a:lnTo>
                    <a:pt x="158" y="303"/>
                  </a:lnTo>
                  <a:lnTo>
                    <a:pt x="158" y="303"/>
                  </a:lnTo>
                  <a:lnTo>
                    <a:pt x="165" y="306"/>
                  </a:lnTo>
                  <a:lnTo>
                    <a:pt x="169" y="306"/>
                  </a:lnTo>
                  <a:lnTo>
                    <a:pt x="176" y="306"/>
                  </a:lnTo>
                  <a:lnTo>
                    <a:pt x="180" y="303"/>
                  </a:lnTo>
                  <a:lnTo>
                    <a:pt x="230" y="253"/>
                  </a:lnTo>
                  <a:lnTo>
                    <a:pt x="280" y="303"/>
                  </a:lnTo>
                  <a:lnTo>
                    <a:pt x="280" y="303"/>
                  </a:lnTo>
                  <a:lnTo>
                    <a:pt x="284" y="306"/>
                  </a:lnTo>
                  <a:lnTo>
                    <a:pt x="291" y="306"/>
                  </a:lnTo>
                  <a:lnTo>
                    <a:pt x="295" y="306"/>
                  </a:lnTo>
                  <a:lnTo>
                    <a:pt x="302" y="303"/>
                  </a:lnTo>
                  <a:lnTo>
                    <a:pt x="302" y="303"/>
                  </a:lnTo>
                  <a:lnTo>
                    <a:pt x="306" y="296"/>
                  </a:lnTo>
                  <a:lnTo>
                    <a:pt x="306" y="292"/>
                  </a:lnTo>
                  <a:lnTo>
                    <a:pt x="306" y="285"/>
                  </a:lnTo>
                  <a:lnTo>
                    <a:pt x="302" y="281"/>
                  </a:lnTo>
                  <a:lnTo>
                    <a:pt x="252" y="231"/>
                  </a:lnTo>
                  <a:lnTo>
                    <a:pt x="302" y="180"/>
                  </a:lnTo>
                  <a:lnTo>
                    <a:pt x="302" y="180"/>
                  </a:lnTo>
                  <a:lnTo>
                    <a:pt x="306" y="177"/>
                  </a:lnTo>
                  <a:lnTo>
                    <a:pt x="306" y="170"/>
                  </a:lnTo>
                  <a:lnTo>
                    <a:pt x="306" y="166"/>
                  </a:lnTo>
                  <a:lnTo>
                    <a:pt x="302" y="159"/>
                  </a:lnTo>
                  <a:close/>
                </a:path>
              </a:pathLst>
            </a:custGeom>
            <a:grpFill/>
            <a:ln>
              <a:noFill/>
            </a:ln>
            <a:effectLst/>
          </p:spPr>
          <p:txBody>
            <a:bodyPr wrap="none" anchor="ctr"/>
            <a:lstStyle/>
            <a:p>
              <a:endParaRPr lang="en-US"/>
            </a:p>
          </p:txBody>
        </p:sp>
        <p:sp>
          <p:nvSpPr>
            <p:cNvPr id="45" name="Freeform 39">
              <a:extLst>
                <a:ext uri="{FF2B5EF4-FFF2-40B4-BE49-F238E27FC236}">
                  <a16:creationId xmlns:a16="http://schemas.microsoft.com/office/drawing/2014/main" id="{84BF7C77-5F39-47AD-B842-49A808B0C099}"/>
                </a:ext>
              </a:extLst>
            </p:cNvPr>
            <p:cNvSpPr>
              <a:spLocks noChangeArrowheads="1"/>
            </p:cNvSpPr>
            <p:nvPr/>
          </p:nvSpPr>
          <p:spPr bwMode="auto">
            <a:xfrm>
              <a:off x="6372943" y="4233697"/>
              <a:ext cx="268453" cy="268453"/>
            </a:xfrm>
            <a:custGeom>
              <a:avLst/>
              <a:gdLst>
                <a:gd name="T0" fmla="*/ 58 w 462"/>
                <a:gd name="T1" fmla="*/ 0 h 462"/>
                <a:gd name="T2" fmla="*/ 47 w 462"/>
                <a:gd name="T3" fmla="*/ 0 h 462"/>
                <a:gd name="T4" fmla="*/ 18 w 462"/>
                <a:gd name="T5" fmla="*/ 18 h 462"/>
                <a:gd name="T6" fmla="*/ 0 w 462"/>
                <a:gd name="T7" fmla="*/ 47 h 462"/>
                <a:gd name="T8" fmla="*/ 0 w 462"/>
                <a:gd name="T9" fmla="*/ 404 h 462"/>
                <a:gd name="T10" fmla="*/ 0 w 462"/>
                <a:gd name="T11" fmla="*/ 415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5 h 462"/>
                <a:gd name="T24" fmla="*/ 461 w 462"/>
                <a:gd name="T25" fmla="*/ 58 h 462"/>
                <a:gd name="T26" fmla="*/ 461 w 462"/>
                <a:gd name="T27" fmla="*/ 47 h 462"/>
                <a:gd name="T28" fmla="*/ 443 w 462"/>
                <a:gd name="T29" fmla="*/ 18 h 462"/>
                <a:gd name="T30" fmla="*/ 415 w 462"/>
                <a:gd name="T31" fmla="*/ 0 h 462"/>
                <a:gd name="T32" fmla="*/ 433 w 462"/>
                <a:gd name="T33" fmla="*/ 404 h 462"/>
                <a:gd name="T34" fmla="*/ 429 w 462"/>
                <a:gd name="T35" fmla="*/ 415 h 462"/>
                <a:gd name="T36" fmla="*/ 415 w 462"/>
                <a:gd name="T37" fmla="*/ 429 h 462"/>
                <a:gd name="T38" fmla="*/ 58 w 462"/>
                <a:gd name="T39" fmla="*/ 433 h 462"/>
                <a:gd name="T40" fmla="*/ 47 w 462"/>
                <a:gd name="T41" fmla="*/ 429 h 462"/>
                <a:gd name="T42" fmla="*/ 33 w 462"/>
                <a:gd name="T43" fmla="*/ 415 h 462"/>
                <a:gd name="T44" fmla="*/ 29 w 462"/>
                <a:gd name="T45" fmla="*/ 58 h 462"/>
                <a:gd name="T46" fmla="*/ 33 w 462"/>
                <a:gd name="T47" fmla="*/ 47 h 462"/>
                <a:gd name="T48" fmla="*/ 47 w 462"/>
                <a:gd name="T49" fmla="*/ 33 h 462"/>
                <a:gd name="T50" fmla="*/ 404 w 462"/>
                <a:gd name="T51" fmla="*/ 29 h 462"/>
                <a:gd name="T52" fmla="*/ 415 w 462"/>
                <a:gd name="T53" fmla="*/ 33 h 462"/>
                <a:gd name="T54" fmla="*/ 429 w 462"/>
                <a:gd name="T55" fmla="*/ 47 h 462"/>
                <a:gd name="T56" fmla="*/ 433 w 462"/>
                <a:gd name="T57" fmla="*/ 404 h 462"/>
                <a:gd name="T58" fmla="*/ 144 w 462"/>
                <a:gd name="T59" fmla="*/ 217 h 462"/>
                <a:gd name="T60" fmla="*/ 137 w 462"/>
                <a:gd name="T61" fmla="*/ 217 h 462"/>
                <a:gd name="T62" fmla="*/ 130 w 462"/>
                <a:gd name="T63" fmla="*/ 224 h 462"/>
                <a:gd name="T64" fmla="*/ 130 w 462"/>
                <a:gd name="T65" fmla="*/ 231 h 462"/>
                <a:gd name="T66" fmla="*/ 134 w 462"/>
                <a:gd name="T67" fmla="*/ 242 h 462"/>
                <a:gd name="T68" fmla="*/ 144 w 462"/>
                <a:gd name="T69" fmla="*/ 245 h 462"/>
                <a:gd name="T70" fmla="*/ 318 w 462"/>
                <a:gd name="T71" fmla="*/ 245 h 462"/>
                <a:gd name="T72" fmla="*/ 328 w 462"/>
                <a:gd name="T73" fmla="*/ 242 h 462"/>
                <a:gd name="T74" fmla="*/ 332 w 462"/>
                <a:gd name="T75" fmla="*/ 231 h 462"/>
                <a:gd name="T76" fmla="*/ 332 w 462"/>
                <a:gd name="T77" fmla="*/ 224 h 462"/>
                <a:gd name="T78" fmla="*/ 324 w 462"/>
                <a:gd name="T79" fmla="*/ 2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62" h="462">
                  <a:moveTo>
                    <a:pt x="404" y="0"/>
                  </a:moveTo>
                  <a:lnTo>
                    <a:pt x="58" y="0"/>
                  </a:lnTo>
                  <a:lnTo>
                    <a:pt x="58" y="0"/>
                  </a:lnTo>
                  <a:lnTo>
                    <a:pt x="47" y="0"/>
                  </a:lnTo>
                  <a:lnTo>
                    <a:pt x="36" y="4"/>
                  </a:lnTo>
                  <a:lnTo>
                    <a:pt x="18" y="18"/>
                  </a:lnTo>
                  <a:lnTo>
                    <a:pt x="4" y="37"/>
                  </a:lnTo>
                  <a:lnTo>
                    <a:pt x="0" y="47"/>
                  </a:lnTo>
                  <a:lnTo>
                    <a:pt x="0" y="58"/>
                  </a:lnTo>
                  <a:lnTo>
                    <a:pt x="0" y="404"/>
                  </a:lnTo>
                  <a:lnTo>
                    <a:pt x="0" y="404"/>
                  </a:lnTo>
                  <a:lnTo>
                    <a:pt x="0" y="415"/>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5" y="0"/>
                  </a:lnTo>
                  <a:lnTo>
                    <a:pt x="404" y="0"/>
                  </a:lnTo>
                  <a:close/>
                  <a:moveTo>
                    <a:pt x="433" y="404"/>
                  </a:moveTo>
                  <a:lnTo>
                    <a:pt x="433" y="404"/>
                  </a:lnTo>
                  <a:lnTo>
                    <a:pt x="429" y="415"/>
                  </a:lnTo>
                  <a:lnTo>
                    <a:pt x="425" y="425"/>
                  </a:lnTo>
                  <a:lnTo>
                    <a:pt x="415" y="429"/>
                  </a:lnTo>
                  <a:lnTo>
                    <a:pt x="404" y="433"/>
                  </a:lnTo>
                  <a:lnTo>
                    <a:pt x="58" y="433"/>
                  </a:lnTo>
                  <a:lnTo>
                    <a:pt x="58" y="433"/>
                  </a:lnTo>
                  <a:lnTo>
                    <a:pt x="47" y="429"/>
                  </a:lnTo>
                  <a:lnTo>
                    <a:pt x="36" y="425"/>
                  </a:lnTo>
                  <a:lnTo>
                    <a:pt x="33" y="415"/>
                  </a:lnTo>
                  <a:lnTo>
                    <a:pt x="29" y="404"/>
                  </a:lnTo>
                  <a:lnTo>
                    <a:pt x="29" y="58"/>
                  </a:lnTo>
                  <a:lnTo>
                    <a:pt x="29" y="58"/>
                  </a:lnTo>
                  <a:lnTo>
                    <a:pt x="33" y="47"/>
                  </a:lnTo>
                  <a:lnTo>
                    <a:pt x="36" y="37"/>
                  </a:lnTo>
                  <a:lnTo>
                    <a:pt x="47" y="33"/>
                  </a:lnTo>
                  <a:lnTo>
                    <a:pt x="58" y="29"/>
                  </a:lnTo>
                  <a:lnTo>
                    <a:pt x="404" y="29"/>
                  </a:lnTo>
                  <a:lnTo>
                    <a:pt x="404" y="29"/>
                  </a:lnTo>
                  <a:lnTo>
                    <a:pt x="415" y="33"/>
                  </a:lnTo>
                  <a:lnTo>
                    <a:pt x="425" y="37"/>
                  </a:lnTo>
                  <a:lnTo>
                    <a:pt x="429" y="47"/>
                  </a:lnTo>
                  <a:lnTo>
                    <a:pt x="433" y="58"/>
                  </a:lnTo>
                  <a:lnTo>
                    <a:pt x="433" y="404"/>
                  </a:lnTo>
                  <a:close/>
                  <a:moveTo>
                    <a:pt x="318" y="217"/>
                  </a:moveTo>
                  <a:lnTo>
                    <a:pt x="144" y="217"/>
                  </a:lnTo>
                  <a:lnTo>
                    <a:pt x="144" y="217"/>
                  </a:lnTo>
                  <a:lnTo>
                    <a:pt x="137" y="217"/>
                  </a:lnTo>
                  <a:lnTo>
                    <a:pt x="134" y="220"/>
                  </a:lnTo>
                  <a:lnTo>
                    <a:pt x="130" y="224"/>
                  </a:lnTo>
                  <a:lnTo>
                    <a:pt x="130" y="231"/>
                  </a:lnTo>
                  <a:lnTo>
                    <a:pt x="130" y="231"/>
                  </a:lnTo>
                  <a:lnTo>
                    <a:pt x="130" y="238"/>
                  </a:lnTo>
                  <a:lnTo>
                    <a:pt x="134" y="242"/>
                  </a:lnTo>
                  <a:lnTo>
                    <a:pt x="137" y="245"/>
                  </a:lnTo>
                  <a:lnTo>
                    <a:pt x="144" y="245"/>
                  </a:lnTo>
                  <a:lnTo>
                    <a:pt x="318" y="245"/>
                  </a:lnTo>
                  <a:lnTo>
                    <a:pt x="318" y="245"/>
                  </a:lnTo>
                  <a:lnTo>
                    <a:pt x="324" y="245"/>
                  </a:lnTo>
                  <a:lnTo>
                    <a:pt x="328" y="242"/>
                  </a:lnTo>
                  <a:lnTo>
                    <a:pt x="332" y="238"/>
                  </a:lnTo>
                  <a:lnTo>
                    <a:pt x="332" y="231"/>
                  </a:lnTo>
                  <a:lnTo>
                    <a:pt x="332" y="231"/>
                  </a:lnTo>
                  <a:lnTo>
                    <a:pt x="332" y="224"/>
                  </a:lnTo>
                  <a:lnTo>
                    <a:pt x="328" y="220"/>
                  </a:lnTo>
                  <a:lnTo>
                    <a:pt x="324" y="217"/>
                  </a:lnTo>
                  <a:lnTo>
                    <a:pt x="318" y="217"/>
                  </a:lnTo>
                  <a:close/>
                </a:path>
              </a:pathLst>
            </a:custGeom>
            <a:grpFill/>
            <a:ln>
              <a:noFill/>
            </a:ln>
            <a:effectLst/>
          </p:spPr>
          <p:txBody>
            <a:bodyPr wrap="none" anchor="ctr"/>
            <a:lstStyle/>
            <a:p>
              <a:endParaRPr lang="en-US"/>
            </a:p>
          </p:txBody>
        </p:sp>
        <p:sp>
          <p:nvSpPr>
            <p:cNvPr id="46" name="Freeform 40">
              <a:extLst>
                <a:ext uri="{FF2B5EF4-FFF2-40B4-BE49-F238E27FC236}">
                  <a16:creationId xmlns:a16="http://schemas.microsoft.com/office/drawing/2014/main" id="{752F7DCE-95CF-493B-A9D0-4CBF7985F0D4}"/>
                </a:ext>
              </a:extLst>
            </p:cNvPr>
            <p:cNvSpPr>
              <a:spLocks noChangeArrowheads="1"/>
            </p:cNvSpPr>
            <p:nvPr/>
          </p:nvSpPr>
          <p:spPr bwMode="auto">
            <a:xfrm>
              <a:off x="5938307" y="4233697"/>
              <a:ext cx="268453" cy="268453"/>
            </a:xfrm>
            <a:custGeom>
              <a:avLst/>
              <a:gdLst>
                <a:gd name="T0" fmla="*/ 245 w 462"/>
                <a:gd name="T1" fmla="*/ 217 h 462"/>
                <a:gd name="T2" fmla="*/ 245 w 462"/>
                <a:gd name="T3" fmla="*/ 144 h 462"/>
                <a:gd name="T4" fmla="*/ 241 w 462"/>
                <a:gd name="T5" fmla="*/ 134 h 462"/>
                <a:gd name="T6" fmla="*/ 231 w 462"/>
                <a:gd name="T7" fmla="*/ 130 h 462"/>
                <a:gd name="T8" fmla="*/ 223 w 462"/>
                <a:gd name="T9" fmla="*/ 130 h 462"/>
                <a:gd name="T10" fmla="*/ 216 w 462"/>
                <a:gd name="T11" fmla="*/ 137 h 462"/>
                <a:gd name="T12" fmla="*/ 216 w 462"/>
                <a:gd name="T13" fmla="*/ 217 h 462"/>
                <a:gd name="T14" fmla="*/ 144 w 462"/>
                <a:gd name="T15" fmla="*/ 217 h 462"/>
                <a:gd name="T16" fmla="*/ 134 w 462"/>
                <a:gd name="T17" fmla="*/ 220 h 462"/>
                <a:gd name="T18" fmla="*/ 130 w 462"/>
                <a:gd name="T19" fmla="*/ 231 h 462"/>
                <a:gd name="T20" fmla="*/ 130 w 462"/>
                <a:gd name="T21" fmla="*/ 238 h 462"/>
                <a:gd name="T22" fmla="*/ 137 w 462"/>
                <a:gd name="T23" fmla="*/ 245 h 462"/>
                <a:gd name="T24" fmla="*/ 216 w 462"/>
                <a:gd name="T25" fmla="*/ 245 h 462"/>
                <a:gd name="T26" fmla="*/ 216 w 462"/>
                <a:gd name="T27" fmla="*/ 318 h 462"/>
                <a:gd name="T28" fmla="*/ 220 w 462"/>
                <a:gd name="T29" fmla="*/ 328 h 462"/>
                <a:gd name="T30" fmla="*/ 231 w 462"/>
                <a:gd name="T31" fmla="*/ 332 h 462"/>
                <a:gd name="T32" fmla="*/ 238 w 462"/>
                <a:gd name="T33" fmla="*/ 332 h 462"/>
                <a:gd name="T34" fmla="*/ 245 w 462"/>
                <a:gd name="T35" fmla="*/ 324 h 462"/>
                <a:gd name="T36" fmla="*/ 245 w 462"/>
                <a:gd name="T37" fmla="*/ 245 h 462"/>
                <a:gd name="T38" fmla="*/ 317 w 462"/>
                <a:gd name="T39" fmla="*/ 245 h 462"/>
                <a:gd name="T40" fmla="*/ 328 w 462"/>
                <a:gd name="T41" fmla="*/ 242 h 462"/>
                <a:gd name="T42" fmla="*/ 332 w 462"/>
                <a:gd name="T43" fmla="*/ 231 h 462"/>
                <a:gd name="T44" fmla="*/ 332 w 462"/>
                <a:gd name="T45" fmla="*/ 224 h 462"/>
                <a:gd name="T46" fmla="*/ 324 w 462"/>
                <a:gd name="T47" fmla="*/ 217 h 462"/>
                <a:gd name="T48" fmla="*/ 403 w 462"/>
                <a:gd name="T49" fmla="*/ 0 h 462"/>
                <a:gd name="T50" fmla="*/ 58 w 462"/>
                <a:gd name="T51" fmla="*/ 0 h 462"/>
                <a:gd name="T52" fmla="*/ 36 w 462"/>
                <a:gd name="T53" fmla="*/ 4 h 462"/>
                <a:gd name="T54" fmla="*/ 4 w 462"/>
                <a:gd name="T55" fmla="*/ 37 h 462"/>
                <a:gd name="T56" fmla="*/ 0 w 462"/>
                <a:gd name="T57" fmla="*/ 58 h 462"/>
                <a:gd name="T58" fmla="*/ 0 w 462"/>
                <a:gd name="T59" fmla="*/ 404 h 462"/>
                <a:gd name="T60" fmla="*/ 4 w 462"/>
                <a:gd name="T61" fmla="*/ 425 h 462"/>
                <a:gd name="T62" fmla="*/ 36 w 462"/>
                <a:gd name="T63" fmla="*/ 458 h 462"/>
                <a:gd name="T64" fmla="*/ 58 w 462"/>
                <a:gd name="T65" fmla="*/ 461 h 462"/>
                <a:gd name="T66" fmla="*/ 403 w 462"/>
                <a:gd name="T67" fmla="*/ 461 h 462"/>
                <a:gd name="T68" fmla="*/ 425 w 462"/>
                <a:gd name="T69" fmla="*/ 458 h 462"/>
                <a:gd name="T70" fmla="*/ 458 w 462"/>
                <a:gd name="T71" fmla="*/ 425 h 462"/>
                <a:gd name="T72" fmla="*/ 461 w 462"/>
                <a:gd name="T73" fmla="*/ 404 h 462"/>
                <a:gd name="T74" fmla="*/ 461 w 462"/>
                <a:gd name="T75" fmla="*/ 58 h 462"/>
                <a:gd name="T76" fmla="*/ 458 w 462"/>
                <a:gd name="T77" fmla="*/ 37 h 462"/>
                <a:gd name="T78" fmla="*/ 425 w 462"/>
                <a:gd name="T79" fmla="*/ 4 h 462"/>
                <a:gd name="T80" fmla="*/ 403 w 462"/>
                <a:gd name="T81" fmla="*/ 0 h 462"/>
                <a:gd name="T82" fmla="*/ 432 w 462"/>
                <a:gd name="T83" fmla="*/ 404 h 462"/>
                <a:gd name="T84" fmla="*/ 425 w 462"/>
                <a:gd name="T85" fmla="*/ 425 h 462"/>
                <a:gd name="T86" fmla="*/ 403 w 462"/>
                <a:gd name="T87" fmla="*/ 433 h 462"/>
                <a:gd name="T88" fmla="*/ 58 w 462"/>
                <a:gd name="T89" fmla="*/ 433 h 462"/>
                <a:gd name="T90" fmla="*/ 36 w 462"/>
                <a:gd name="T91" fmla="*/ 425 h 462"/>
                <a:gd name="T92" fmla="*/ 29 w 462"/>
                <a:gd name="T93" fmla="*/ 404 h 462"/>
                <a:gd name="T94" fmla="*/ 29 w 462"/>
                <a:gd name="T95" fmla="*/ 58 h 462"/>
                <a:gd name="T96" fmla="*/ 36 w 462"/>
                <a:gd name="T97" fmla="*/ 37 h 462"/>
                <a:gd name="T98" fmla="*/ 58 w 462"/>
                <a:gd name="T99" fmla="*/ 29 h 462"/>
                <a:gd name="T100" fmla="*/ 403 w 462"/>
                <a:gd name="T101" fmla="*/ 29 h 462"/>
                <a:gd name="T102" fmla="*/ 425 w 462"/>
                <a:gd name="T103" fmla="*/ 37 h 462"/>
                <a:gd name="T104" fmla="*/ 432 w 462"/>
                <a:gd name="T105"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317" y="217"/>
                  </a:moveTo>
                  <a:lnTo>
                    <a:pt x="245" y="217"/>
                  </a:lnTo>
                  <a:lnTo>
                    <a:pt x="245" y="144"/>
                  </a:lnTo>
                  <a:lnTo>
                    <a:pt x="245" y="144"/>
                  </a:lnTo>
                  <a:lnTo>
                    <a:pt x="245" y="137"/>
                  </a:lnTo>
                  <a:lnTo>
                    <a:pt x="241" y="134"/>
                  </a:lnTo>
                  <a:lnTo>
                    <a:pt x="238" y="130"/>
                  </a:lnTo>
                  <a:lnTo>
                    <a:pt x="231" y="130"/>
                  </a:lnTo>
                  <a:lnTo>
                    <a:pt x="231" y="130"/>
                  </a:lnTo>
                  <a:lnTo>
                    <a:pt x="223" y="130"/>
                  </a:lnTo>
                  <a:lnTo>
                    <a:pt x="220" y="134"/>
                  </a:lnTo>
                  <a:lnTo>
                    <a:pt x="216" y="137"/>
                  </a:lnTo>
                  <a:lnTo>
                    <a:pt x="216" y="144"/>
                  </a:lnTo>
                  <a:lnTo>
                    <a:pt x="216" y="217"/>
                  </a:lnTo>
                  <a:lnTo>
                    <a:pt x="144" y="217"/>
                  </a:lnTo>
                  <a:lnTo>
                    <a:pt x="144" y="217"/>
                  </a:lnTo>
                  <a:lnTo>
                    <a:pt x="137" y="217"/>
                  </a:lnTo>
                  <a:lnTo>
                    <a:pt x="134" y="220"/>
                  </a:lnTo>
                  <a:lnTo>
                    <a:pt x="130" y="224"/>
                  </a:lnTo>
                  <a:lnTo>
                    <a:pt x="130" y="231"/>
                  </a:lnTo>
                  <a:lnTo>
                    <a:pt x="130" y="231"/>
                  </a:lnTo>
                  <a:lnTo>
                    <a:pt x="130" y="238"/>
                  </a:lnTo>
                  <a:lnTo>
                    <a:pt x="134" y="242"/>
                  </a:lnTo>
                  <a:lnTo>
                    <a:pt x="137" y="245"/>
                  </a:lnTo>
                  <a:lnTo>
                    <a:pt x="144" y="245"/>
                  </a:lnTo>
                  <a:lnTo>
                    <a:pt x="216" y="245"/>
                  </a:lnTo>
                  <a:lnTo>
                    <a:pt x="216" y="318"/>
                  </a:lnTo>
                  <a:lnTo>
                    <a:pt x="216" y="318"/>
                  </a:lnTo>
                  <a:lnTo>
                    <a:pt x="216" y="324"/>
                  </a:lnTo>
                  <a:lnTo>
                    <a:pt x="220" y="328"/>
                  </a:lnTo>
                  <a:lnTo>
                    <a:pt x="223" y="332"/>
                  </a:lnTo>
                  <a:lnTo>
                    <a:pt x="231" y="332"/>
                  </a:lnTo>
                  <a:lnTo>
                    <a:pt x="231" y="332"/>
                  </a:lnTo>
                  <a:lnTo>
                    <a:pt x="238" y="332"/>
                  </a:lnTo>
                  <a:lnTo>
                    <a:pt x="241" y="328"/>
                  </a:lnTo>
                  <a:lnTo>
                    <a:pt x="245" y="324"/>
                  </a:lnTo>
                  <a:lnTo>
                    <a:pt x="245" y="318"/>
                  </a:lnTo>
                  <a:lnTo>
                    <a:pt x="245" y="245"/>
                  </a:lnTo>
                  <a:lnTo>
                    <a:pt x="317" y="245"/>
                  </a:lnTo>
                  <a:lnTo>
                    <a:pt x="317" y="245"/>
                  </a:lnTo>
                  <a:lnTo>
                    <a:pt x="324" y="245"/>
                  </a:lnTo>
                  <a:lnTo>
                    <a:pt x="328" y="242"/>
                  </a:lnTo>
                  <a:lnTo>
                    <a:pt x="332" y="238"/>
                  </a:lnTo>
                  <a:lnTo>
                    <a:pt x="332" y="231"/>
                  </a:lnTo>
                  <a:lnTo>
                    <a:pt x="332" y="231"/>
                  </a:lnTo>
                  <a:lnTo>
                    <a:pt x="332" y="224"/>
                  </a:lnTo>
                  <a:lnTo>
                    <a:pt x="328" y="220"/>
                  </a:lnTo>
                  <a:lnTo>
                    <a:pt x="324" y="217"/>
                  </a:lnTo>
                  <a:lnTo>
                    <a:pt x="317" y="217"/>
                  </a:lnTo>
                  <a:close/>
                  <a:moveTo>
                    <a:pt x="403" y="0"/>
                  </a:moveTo>
                  <a:lnTo>
                    <a:pt x="58" y="0"/>
                  </a:lnTo>
                  <a:lnTo>
                    <a:pt x="58" y="0"/>
                  </a:lnTo>
                  <a:lnTo>
                    <a:pt x="47" y="0"/>
                  </a:lnTo>
                  <a:lnTo>
                    <a:pt x="36" y="4"/>
                  </a:lnTo>
                  <a:lnTo>
                    <a:pt x="18" y="18"/>
                  </a:lnTo>
                  <a:lnTo>
                    <a:pt x="4" y="37"/>
                  </a:lnTo>
                  <a:lnTo>
                    <a:pt x="0" y="47"/>
                  </a:lnTo>
                  <a:lnTo>
                    <a:pt x="0" y="58"/>
                  </a:lnTo>
                  <a:lnTo>
                    <a:pt x="0" y="404"/>
                  </a:lnTo>
                  <a:lnTo>
                    <a:pt x="0" y="404"/>
                  </a:lnTo>
                  <a:lnTo>
                    <a:pt x="0" y="415"/>
                  </a:lnTo>
                  <a:lnTo>
                    <a:pt x="4" y="425"/>
                  </a:lnTo>
                  <a:lnTo>
                    <a:pt x="18" y="443"/>
                  </a:lnTo>
                  <a:lnTo>
                    <a:pt x="36" y="458"/>
                  </a:lnTo>
                  <a:lnTo>
                    <a:pt x="47" y="461"/>
                  </a:lnTo>
                  <a:lnTo>
                    <a:pt x="58" y="461"/>
                  </a:lnTo>
                  <a:lnTo>
                    <a:pt x="403" y="461"/>
                  </a:lnTo>
                  <a:lnTo>
                    <a:pt x="403" y="461"/>
                  </a:lnTo>
                  <a:lnTo>
                    <a:pt x="414" y="461"/>
                  </a:lnTo>
                  <a:lnTo>
                    <a:pt x="425" y="458"/>
                  </a:lnTo>
                  <a:lnTo>
                    <a:pt x="443" y="443"/>
                  </a:lnTo>
                  <a:lnTo>
                    <a:pt x="458" y="425"/>
                  </a:lnTo>
                  <a:lnTo>
                    <a:pt x="461" y="415"/>
                  </a:lnTo>
                  <a:lnTo>
                    <a:pt x="461" y="404"/>
                  </a:lnTo>
                  <a:lnTo>
                    <a:pt x="461" y="58"/>
                  </a:lnTo>
                  <a:lnTo>
                    <a:pt x="461" y="58"/>
                  </a:lnTo>
                  <a:lnTo>
                    <a:pt x="461" y="47"/>
                  </a:lnTo>
                  <a:lnTo>
                    <a:pt x="458" y="37"/>
                  </a:lnTo>
                  <a:lnTo>
                    <a:pt x="443" y="18"/>
                  </a:lnTo>
                  <a:lnTo>
                    <a:pt x="425" y="4"/>
                  </a:lnTo>
                  <a:lnTo>
                    <a:pt x="414" y="0"/>
                  </a:lnTo>
                  <a:lnTo>
                    <a:pt x="403" y="0"/>
                  </a:lnTo>
                  <a:close/>
                  <a:moveTo>
                    <a:pt x="432" y="404"/>
                  </a:moveTo>
                  <a:lnTo>
                    <a:pt x="432" y="404"/>
                  </a:lnTo>
                  <a:lnTo>
                    <a:pt x="429" y="415"/>
                  </a:lnTo>
                  <a:lnTo>
                    <a:pt x="425" y="425"/>
                  </a:lnTo>
                  <a:lnTo>
                    <a:pt x="414" y="429"/>
                  </a:lnTo>
                  <a:lnTo>
                    <a:pt x="403" y="433"/>
                  </a:lnTo>
                  <a:lnTo>
                    <a:pt x="58" y="433"/>
                  </a:lnTo>
                  <a:lnTo>
                    <a:pt x="58" y="433"/>
                  </a:lnTo>
                  <a:lnTo>
                    <a:pt x="47" y="429"/>
                  </a:lnTo>
                  <a:lnTo>
                    <a:pt x="36" y="425"/>
                  </a:lnTo>
                  <a:lnTo>
                    <a:pt x="32" y="415"/>
                  </a:lnTo>
                  <a:lnTo>
                    <a:pt x="29" y="404"/>
                  </a:lnTo>
                  <a:lnTo>
                    <a:pt x="29" y="58"/>
                  </a:lnTo>
                  <a:lnTo>
                    <a:pt x="29" y="58"/>
                  </a:lnTo>
                  <a:lnTo>
                    <a:pt x="32" y="47"/>
                  </a:lnTo>
                  <a:lnTo>
                    <a:pt x="36" y="37"/>
                  </a:lnTo>
                  <a:lnTo>
                    <a:pt x="47" y="33"/>
                  </a:lnTo>
                  <a:lnTo>
                    <a:pt x="58" y="29"/>
                  </a:lnTo>
                  <a:lnTo>
                    <a:pt x="403" y="29"/>
                  </a:lnTo>
                  <a:lnTo>
                    <a:pt x="403" y="29"/>
                  </a:lnTo>
                  <a:lnTo>
                    <a:pt x="414" y="33"/>
                  </a:lnTo>
                  <a:lnTo>
                    <a:pt x="425" y="37"/>
                  </a:lnTo>
                  <a:lnTo>
                    <a:pt x="429" y="47"/>
                  </a:lnTo>
                  <a:lnTo>
                    <a:pt x="432" y="58"/>
                  </a:lnTo>
                  <a:lnTo>
                    <a:pt x="432" y="404"/>
                  </a:lnTo>
                  <a:close/>
                </a:path>
              </a:pathLst>
            </a:custGeom>
            <a:grpFill/>
            <a:ln>
              <a:noFill/>
            </a:ln>
            <a:effectLst/>
          </p:spPr>
          <p:txBody>
            <a:bodyPr wrap="none" anchor="ctr"/>
            <a:lstStyle/>
            <a:p>
              <a:endParaRPr lang="en-US"/>
            </a:p>
          </p:txBody>
        </p:sp>
        <p:sp>
          <p:nvSpPr>
            <p:cNvPr id="47" name="Freeform 41">
              <a:extLst>
                <a:ext uri="{FF2B5EF4-FFF2-40B4-BE49-F238E27FC236}">
                  <a16:creationId xmlns:a16="http://schemas.microsoft.com/office/drawing/2014/main" id="{5705467E-D2C1-47BE-AD1C-F266ACA315FD}"/>
                </a:ext>
              </a:extLst>
            </p:cNvPr>
            <p:cNvSpPr>
              <a:spLocks noChangeArrowheads="1"/>
            </p:cNvSpPr>
            <p:nvPr/>
          </p:nvSpPr>
          <p:spPr bwMode="auto">
            <a:xfrm>
              <a:off x="9847480" y="3799060"/>
              <a:ext cx="268451" cy="268453"/>
            </a:xfrm>
            <a:custGeom>
              <a:avLst/>
              <a:gdLst>
                <a:gd name="T0" fmla="*/ 245 w 462"/>
                <a:gd name="T1" fmla="*/ 295 h 462"/>
                <a:gd name="T2" fmla="*/ 245 w 462"/>
                <a:gd name="T3" fmla="*/ 144 h 462"/>
                <a:gd name="T4" fmla="*/ 241 w 462"/>
                <a:gd name="T5" fmla="*/ 133 h 462"/>
                <a:gd name="T6" fmla="*/ 231 w 462"/>
                <a:gd name="T7" fmla="*/ 130 h 462"/>
                <a:gd name="T8" fmla="*/ 223 w 462"/>
                <a:gd name="T9" fmla="*/ 130 h 462"/>
                <a:gd name="T10" fmla="*/ 216 w 462"/>
                <a:gd name="T11" fmla="*/ 137 h 462"/>
                <a:gd name="T12" fmla="*/ 216 w 462"/>
                <a:gd name="T13" fmla="*/ 295 h 462"/>
                <a:gd name="T14" fmla="*/ 158 w 462"/>
                <a:gd name="T15" fmla="*/ 238 h 462"/>
                <a:gd name="T16" fmla="*/ 148 w 462"/>
                <a:gd name="T17" fmla="*/ 234 h 462"/>
                <a:gd name="T18" fmla="*/ 137 w 462"/>
                <a:gd name="T19" fmla="*/ 238 h 462"/>
                <a:gd name="T20" fmla="*/ 133 w 462"/>
                <a:gd name="T21" fmla="*/ 242 h 462"/>
                <a:gd name="T22" fmla="*/ 133 w 462"/>
                <a:gd name="T23" fmla="*/ 252 h 462"/>
                <a:gd name="T24" fmla="*/ 216 w 462"/>
                <a:gd name="T25" fmla="*/ 339 h 462"/>
                <a:gd name="T26" fmla="*/ 223 w 462"/>
                <a:gd name="T27" fmla="*/ 342 h 462"/>
                <a:gd name="T28" fmla="*/ 231 w 462"/>
                <a:gd name="T29" fmla="*/ 342 h 462"/>
                <a:gd name="T30" fmla="*/ 245 w 462"/>
                <a:gd name="T31" fmla="*/ 339 h 462"/>
                <a:gd name="T32" fmla="*/ 324 w 462"/>
                <a:gd name="T33" fmla="*/ 260 h 462"/>
                <a:gd name="T34" fmla="*/ 328 w 462"/>
                <a:gd name="T35" fmla="*/ 248 h 462"/>
                <a:gd name="T36" fmla="*/ 324 w 462"/>
                <a:gd name="T37" fmla="*/ 238 h 462"/>
                <a:gd name="T38" fmla="*/ 320 w 462"/>
                <a:gd name="T39" fmla="*/ 234 h 462"/>
                <a:gd name="T40" fmla="*/ 310 w 462"/>
                <a:gd name="T41" fmla="*/ 234 h 462"/>
                <a:gd name="T42" fmla="*/ 403 w 462"/>
                <a:gd name="T43" fmla="*/ 0 h 462"/>
                <a:gd name="T44" fmla="*/ 57 w 462"/>
                <a:gd name="T45" fmla="*/ 0 h 462"/>
                <a:gd name="T46" fmla="*/ 36 w 462"/>
                <a:gd name="T47" fmla="*/ 3 h 462"/>
                <a:gd name="T48" fmla="*/ 4 w 462"/>
                <a:gd name="T49" fmla="*/ 36 h 462"/>
                <a:gd name="T50" fmla="*/ 0 w 462"/>
                <a:gd name="T51" fmla="*/ 58 h 462"/>
                <a:gd name="T52" fmla="*/ 0 w 462"/>
                <a:gd name="T53" fmla="*/ 404 h 462"/>
                <a:gd name="T54" fmla="*/ 4 w 462"/>
                <a:gd name="T55" fmla="*/ 425 h 462"/>
                <a:gd name="T56" fmla="*/ 36 w 462"/>
                <a:gd name="T57" fmla="*/ 458 h 462"/>
                <a:gd name="T58" fmla="*/ 57 w 462"/>
                <a:gd name="T59" fmla="*/ 461 h 462"/>
                <a:gd name="T60" fmla="*/ 403 w 462"/>
                <a:gd name="T61" fmla="*/ 461 h 462"/>
                <a:gd name="T62" fmla="*/ 425 w 462"/>
                <a:gd name="T63" fmla="*/ 458 h 462"/>
                <a:gd name="T64" fmla="*/ 458 w 462"/>
                <a:gd name="T65" fmla="*/ 425 h 462"/>
                <a:gd name="T66" fmla="*/ 461 w 462"/>
                <a:gd name="T67" fmla="*/ 404 h 462"/>
                <a:gd name="T68" fmla="*/ 461 w 462"/>
                <a:gd name="T69" fmla="*/ 58 h 462"/>
                <a:gd name="T70" fmla="*/ 458 w 462"/>
                <a:gd name="T71" fmla="*/ 36 h 462"/>
                <a:gd name="T72" fmla="*/ 425 w 462"/>
                <a:gd name="T73" fmla="*/ 3 h 462"/>
                <a:gd name="T74" fmla="*/ 403 w 462"/>
                <a:gd name="T75" fmla="*/ 0 h 462"/>
                <a:gd name="T76" fmla="*/ 432 w 462"/>
                <a:gd name="T77" fmla="*/ 404 h 462"/>
                <a:gd name="T78" fmla="*/ 425 w 462"/>
                <a:gd name="T79" fmla="*/ 425 h 462"/>
                <a:gd name="T80" fmla="*/ 403 w 462"/>
                <a:gd name="T81" fmla="*/ 432 h 462"/>
                <a:gd name="T82" fmla="*/ 57 w 462"/>
                <a:gd name="T83" fmla="*/ 432 h 462"/>
                <a:gd name="T84" fmla="*/ 36 w 462"/>
                <a:gd name="T85" fmla="*/ 425 h 462"/>
                <a:gd name="T86" fmla="*/ 29 w 462"/>
                <a:gd name="T87" fmla="*/ 404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302" y="238"/>
                  </a:moveTo>
                  <a:lnTo>
                    <a:pt x="245" y="295"/>
                  </a:lnTo>
                  <a:lnTo>
                    <a:pt x="245" y="144"/>
                  </a:lnTo>
                  <a:lnTo>
                    <a:pt x="245" y="144"/>
                  </a:lnTo>
                  <a:lnTo>
                    <a:pt x="245" y="137"/>
                  </a:lnTo>
                  <a:lnTo>
                    <a:pt x="241" y="133"/>
                  </a:lnTo>
                  <a:lnTo>
                    <a:pt x="238" y="130"/>
                  </a:lnTo>
                  <a:lnTo>
                    <a:pt x="231" y="130"/>
                  </a:lnTo>
                  <a:lnTo>
                    <a:pt x="231" y="130"/>
                  </a:lnTo>
                  <a:lnTo>
                    <a:pt x="223" y="130"/>
                  </a:lnTo>
                  <a:lnTo>
                    <a:pt x="220" y="133"/>
                  </a:lnTo>
                  <a:lnTo>
                    <a:pt x="216" y="137"/>
                  </a:lnTo>
                  <a:lnTo>
                    <a:pt x="216" y="144"/>
                  </a:lnTo>
                  <a:lnTo>
                    <a:pt x="216" y="295"/>
                  </a:lnTo>
                  <a:lnTo>
                    <a:pt x="158" y="238"/>
                  </a:lnTo>
                  <a:lnTo>
                    <a:pt x="158" y="238"/>
                  </a:lnTo>
                  <a:lnTo>
                    <a:pt x="151" y="234"/>
                  </a:lnTo>
                  <a:lnTo>
                    <a:pt x="148" y="234"/>
                  </a:lnTo>
                  <a:lnTo>
                    <a:pt x="140" y="234"/>
                  </a:lnTo>
                  <a:lnTo>
                    <a:pt x="137" y="238"/>
                  </a:lnTo>
                  <a:lnTo>
                    <a:pt x="137" y="238"/>
                  </a:lnTo>
                  <a:lnTo>
                    <a:pt x="133" y="242"/>
                  </a:lnTo>
                  <a:lnTo>
                    <a:pt x="133" y="248"/>
                  </a:lnTo>
                  <a:lnTo>
                    <a:pt x="133" y="252"/>
                  </a:lnTo>
                  <a:lnTo>
                    <a:pt x="137" y="260"/>
                  </a:lnTo>
                  <a:lnTo>
                    <a:pt x="216" y="339"/>
                  </a:lnTo>
                  <a:lnTo>
                    <a:pt x="216" y="339"/>
                  </a:lnTo>
                  <a:lnTo>
                    <a:pt x="223" y="342"/>
                  </a:lnTo>
                  <a:lnTo>
                    <a:pt x="231" y="342"/>
                  </a:lnTo>
                  <a:lnTo>
                    <a:pt x="231" y="342"/>
                  </a:lnTo>
                  <a:lnTo>
                    <a:pt x="238" y="342"/>
                  </a:lnTo>
                  <a:lnTo>
                    <a:pt x="245" y="339"/>
                  </a:lnTo>
                  <a:lnTo>
                    <a:pt x="324" y="260"/>
                  </a:lnTo>
                  <a:lnTo>
                    <a:pt x="324" y="260"/>
                  </a:lnTo>
                  <a:lnTo>
                    <a:pt x="328" y="252"/>
                  </a:lnTo>
                  <a:lnTo>
                    <a:pt x="328" y="248"/>
                  </a:lnTo>
                  <a:lnTo>
                    <a:pt x="328" y="242"/>
                  </a:lnTo>
                  <a:lnTo>
                    <a:pt x="324" y="238"/>
                  </a:lnTo>
                  <a:lnTo>
                    <a:pt x="324" y="238"/>
                  </a:lnTo>
                  <a:lnTo>
                    <a:pt x="320" y="234"/>
                  </a:lnTo>
                  <a:lnTo>
                    <a:pt x="313" y="234"/>
                  </a:lnTo>
                  <a:lnTo>
                    <a:pt x="310" y="234"/>
                  </a:lnTo>
                  <a:lnTo>
                    <a:pt x="302" y="238"/>
                  </a:lnTo>
                  <a:close/>
                  <a:moveTo>
                    <a:pt x="403" y="0"/>
                  </a:moveTo>
                  <a:lnTo>
                    <a:pt x="57" y="0"/>
                  </a:lnTo>
                  <a:lnTo>
                    <a:pt x="57"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7" y="432"/>
                  </a:lnTo>
                  <a:lnTo>
                    <a:pt x="57" y="432"/>
                  </a:lnTo>
                  <a:lnTo>
                    <a:pt x="47" y="429"/>
                  </a:lnTo>
                  <a:lnTo>
                    <a:pt x="36" y="425"/>
                  </a:lnTo>
                  <a:lnTo>
                    <a:pt x="33" y="414"/>
                  </a:lnTo>
                  <a:lnTo>
                    <a:pt x="29" y="404"/>
                  </a:lnTo>
                  <a:lnTo>
                    <a:pt x="29" y="58"/>
                  </a:lnTo>
                  <a:lnTo>
                    <a:pt x="29" y="58"/>
                  </a:lnTo>
                  <a:lnTo>
                    <a:pt x="33" y="47"/>
                  </a:lnTo>
                  <a:lnTo>
                    <a:pt x="36" y="36"/>
                  </a:lnTo>
                  <a:lnTo>
                    <a:pt x="47" y="32"/>
                  </a:lnTo>
                  <a:lnTo>
                    <a:pt x="57"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48" name="Freeform 42">
              <a:extLst>
                <a:ext uri="{FF2B5EF4-FFF2-40B4-BE49-F238E27FC236}">
                  <a16:creationId xmlns:a16="http://schemas.microsoft.com/office/drawing/2014/main" id="{9D72EF47-917A-4E44-9862-E0CC7CEADA7E}"/>
                </a:ext>
              </a:extLst>
            </p:cNvPr>
            <p:cNvSpPr>
              <a:spLocks noChangeArrowheads="1"/>
            </p:cNvSpPr>
            <p:nvPr/>
          </p:nvSpPr>
          <p:spPr bwMode="auto">
            <a:xfrm>
              <a:off x="9412843" y="3799060"/>
              <a:ext cx="268451" cy="268453"/>
            </a:xfrm>
            <a:custGeom>
              <a:avLst/>
              <a:gdLst>
                <a:gd name="T0" fmla="*/ 245 w 462"/>
                <a:gd name="T1" fmla="*/ 123 h 462"/>
                <a:gd name="T2" fmla="*/ 230 w 462"/>
                <a:gd name="T3" fmla="*/ 119 h 462"/>
                <a:gd name="T4" fmla="*/ 223 w 462"/>
                <a:gd name="T5" fmla="*/ 119 h 462"/>
                <a:gd name="T6" fmla="*/ 136 w 462"/>
                <a:gd name="T7" fmla="*/ 202 h 462"/>
                <a:gd name="T8" fmla="*/ 133 w 462"/>
                <a:gd name="T9" fmla="*/ 209 h 462"/>
                <a:gd name="T10" fmla="*/ 133 w 462"/>
                <a:gd name="T11" fmla="*/ 220 h 462"/>
                <a:gd name="T12" fmla="*/ 136 w 462"/>
                <a:gd name="T13" fmla="*/ 223 h 462"/>
                <a:gd name="T14" fmla="*/ 147 w 462"/>
                <a:gd name="T15" fmla="*/ 227 h 462"/>
                <a:gd name="T16" fmla="*/ 158 w 462"/>
                <a:gd name="T17" fmla="*/ 223 h 462"/>
                <a:gd name="T18" fmla="*/ 216 w 462"/>
                <a:gd name="T19" fmla="*/ 317 h 462"/>
                <a:gd name="T20" fmla="*/ 216 w 462"/>
                <a:gd name="T21" fmla="*/ 324 h 462"/>
                <a:gd name="T22" fmla="*/ 223 w 462"/>
                <a:gd name="T23" fmla="*/ 331 h 462"/>
                <a:gd name="T24" fmla="*/ 230 w 462"/>
                <a:gd name="T25" fmla="*/ 331 h 462"/>
                <a:gd name="T26" fmla="*/ 241 w 462"/>
                <a:gd name="T27" fmla="*/ 328 h 462"/>
                <a:gd name="T28" fmla="*/ 245 w 462"/>
                <a:gd name="T29" fmla="*/ 317 h 462"/>
                <a:gd name="T30" fmla="*/ 302 w 462"/>
                <a:gd name="T31" fmla="*/ 223 h 462"/>
                <a:gd name="T32" fmla="*/ 310 w 462"/>
                <a:gd name="T33" fmla="*/ 227 h 462"/>
                <a:gd name="T34" fmla="*/ 320 w 462"/>
                <a:gd name="T35" fmla="*/ 227 h 462"/>
                <a:gd name="T36" fmla="*/ 324 w 462"/>
                <a:gd name="T37" fmla="*/ 223 h 462"/>
                <a:gd name="T38" fmla="*/ 327 w 462"/>
                <a:gd name="T39" fmla="*/ 213 h 462"/>
                <a:gd name="T40" fmla="*/ 324 w 462"/>
                <a:gd name="T41" fmla="*/ 202 h 462"/>
                <a:gd name="T42" fmla="*/ 403 w 462"/>
                <a:gd name="T43" fmla="*/ 0 h 462"/>
                <a:gd name="T44" fmla="*/ 57 w 462"/>
                <a:gd name="T45" fmla="*/ 0 h 462"/>
                <a:gd name="T46" fmla="*/ 36 w 462"/>
                <a:gd name="T47" fmla="*/ 3 h 462"/>
                <a:gd name="T48" fmla="*/ 3 w 462"/>
                <a:gd name="T49" fmla="*/ 36 h 462"/>
                <a:gd name="T50" fmla="*/ 0 w 462"/>
                <a:gd name="T51" fmla="*/ 58 h 462"/>
                <a:gd name="T52" fmla="*/ 0 w 462"/>
                <a:gd name="T53" fmla="*/ 404 h 462"/>
                <a:gd name="T54" fmla="*/ 3 w 462"/>
                <a:gd name="T55" fmla="*/ 425 h 462"/>
                <a:gd name="T56" fmla="*/ 36 w 462"/>
                <a:gd name="T57" fmla="*/ 458 h 462"/>
                <a:gd name="T58" fmla="*/ 57 w 462"/>
                <a:gd name="T59" fmla="*/ 461 h 462"/>
                <a:gd name="T60" fmla="*/ 403 w 462"/>
                <a:gd name="T61" fmla="*/ 461 h 462"/>
                <a:gd name="T62" fmla="*/ 425 w 462"/>
                <a:gd name="T63" fmla="*/ 458 h 462"/>
                <a:gd name="T64" fmla="*/ 457 w 462"/>
                <a:gd name="T65" fmla="*/ 425 h 462"/>
                <a:gd name="T66" fmla="*/ 461 w 462"/>
                <a:gd name="T67" fmla="*/ 404 h 462"/>
                <a:gd name="T68" fmla="*/ 461 w 462"/>
                <a:gd name="T69" fmla="*/ 58 h 462"/>
                <a:gd name="T70" fmla="*/ 457 w 462"/>
                <a:gd name="T71" fmla="*/ 36 h 462"/>
                <a:gd name="T72" fmla="*/ 425 w 462"/>
                <a:gd name="T73" fmla="*/ 3 h 462"/>
                <a:gd name="T74" fmla="*/ 403 w 462"/>
                <a:gd name="T75" fmla="*/ 0 h 462"/>
                <a:gd name="T76" fmla="*/ 432 w 462"/>
                <a:gd name="T77" fmla="*/ 404 h 462"/>
                <a:gd name="T78" fmla="*/ 425 w 462"/>
                <a:gd name="T79" fmla="*/ 425 h 462"/>
                <a:gd name="T80" fmla="*/ 403 w 462"/>
                <a:gd name="T81" fmla="*/ 432 h 462"/>
                <a:gd name="T82" fmla="*/ 57 w 462"/>
                <a:gd name="T83" fmla="*/ 432 h 462"/>
                <a:gd name="T84" fmla="*/ 36 w 462"/>
                <a:gd name="T85" fmla="*/ 425 h 462"/>
                <a:gd name="T86" fmla="*/ 29 w 462"/>
                <a:gd name="T87" fmla="*/ 404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245" y="123"/>
                  </a:moveTo>
                  <a:lnTo>
                    <a:pt x="245" y="123"/>
                  </a:lnTo>
                  <a:lnTo>
                    <a:pt x="237" y="119"/>
                  </a:lnTo>
                  <a:lnTo>
                    <a:pt x="230" y="119"/>
                  </a:lnTo>
                  <a:lnTo>
                    <a:pt x="230" y="119"/>
                  </a:lnTo>
                  <a:lnTo>
                    <a:pt x="223" y="119"/>
                  </a:lnTo>
                  <a:lnTo>
                    <a:pt x="216" y="123"/>
                  </a:lnTo>
                  <a:lnTo>
                    <a:pt x="136" y="202"/>
                  </a:lnTo>
                  <a:lnTo>
                    <a:pt x="136" y="202"/>
                  </a:lnTo>
                  <a:lnTo>
                    <a:pt x="133" y="209"/>
                  </a:lnTo>
                  <a:lnTo>
                    <a:pt x="133" y="213"/>
                  </a:lnTo>
                  <a:lnTo>
                    <a:pt x="133" y="220"/>
                  </a:lnTo>
                  <a:lnTo>
                    <a:pt x="136" y="223"/>
                  </a:lnTo>
                  <a:lnTo>
                    <a:pt x="136" y="223"/>
                  </a:lnTo>
                  <a:lnTo>
                    <a:pt x="140" y="227"/>
                  </a:lnTo>
                  <a:lnTo>
                    <a:pt x="147" y="227"/>
                  </a:lnTo>
                  <a:lnTo>
                    <a:pt x="151" y="227"/>
                  </a:lnTo>
                  <a:lnTo>
                    <a:pt x="158" y="223"/>
                  </a:lnTo>
                  <a:lnTo>
                    <a:pt x="216" y="166"/>
                  </a:lnTo>
                  <a:lnTo>
                    <a:pt x="216" y="317"/>
                  </a:lnTo>
                  <a:lnTo>
                    <a:pt x="216" y="317"/>
                  </a:lnTo>
                  <a:lnTo>
                    <a:pt x="216" y="324"/>
                  </a:lnTo>
                  <a:lnTo>
                    <a:pt x="219" y="328"/>
                  </a:lnTo>
                  <a:lnTo>
                    <a:pt x="223" y="331"/>
                  </a:lnTo>
                  <a:lnTo>
                    <a:pt x="230" y="331"/>
                  </a:lnTo>
                  <a:lnTo>
                    <a:pt x="230" y="331"/>
                  </a:lnTo>
                  <a:lnTo>
                    <a:pt x="237" y="331"/>
                  </a:lnTo>
                  <a:lnTo>
                    <a:pt x="241" y="328"/>
                  </a:lnTo>
                  <a:lnTo>
                    <a:pt x="245" y="324"/>
                  </a:lnTo>
                  <a:lnTo>
                    <a:pt x="245" y="317"/>
                  </a:lnTo>
                  <a:lnTo>
                    <a:pt x="245" y="166"/>
                  </a:lnTo>
                  <a:lnTo>
                    <a:pt x="302" y="223"/>
                  </a:lnTo>
                  <a:lnTo>
                    <a:pt x="302" y="223"/>
                  </a:lnTo>
                  <a:lnTo>
                    <a:pt x="310" y="227"/>
                  </a:lnTo>
                  <a:lnTo>
                    <a:pt x="313" y="227"/>
                  </a:lnTo>
                  <a:lnTo>
                    <a:pt x="320" y="227"/>
                  </a:lnTo>
                  <a:lnTo>
                    <a:pt x="324" y="223"/>
                  </a:lnTo>
                  <a:lnTo>
                    <a:pt x="324" y="223"/>
                  </a:lnTo>
                  <a:lnTo>
                    <a:pt x="327" y="220"/>
                  </a:lnTo>
                  <a:lnTo>
                    <a:pt x="327" y="213"/>
                  </a:lnTo>
                  <a:lnTo>
                    <a:pt x="327" y="209"/>
                  </a:lnTo>
                  <a:lnTo>
                    <a:pt x="324" y="202"/>
                  </a:lnTo>
                  <a:lnTo>
                    <a:pt x="245" y="123"/>
                  </a:lnTo>
                  <a:close/>
                  <a:moveTo>
                    <a:pt x="403" y="0"/>
                  </a:moveTo>
                  <a:lnTo>
                    <a:pt x="57" y="0"/>
                  </a:lnTo>
                  <a:lnTo>
                    <a:pt x="57" y="0"/>
                  </a:lnTo>
                  <a:lnTo>
                    <a:pt x="47"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7" y="429"/>
                  </a:lnTo>
                  <a:lnTo>
                    <a:pt x="36" y="425"/>
                  </a:lnTo>
                  <a:lnTo>
                    <a:pt x="32" y="414"/>
                  </a:lnTo>
                  <a:lnTo>
                    <a:pt x="29" y="404"/>
                  </a:lnTo>
                  <a:lnTo>
                    <a:pt x="29" y="58"/>
                  </a:lnTo>
                  <a:lnTo>
                    <a:pt x="29" y="58"/>
                  </a:lnTo>
                  <a:lnTo>
                    <a:pt x="32" y="47"/>
                  </a:lnTo>
                  <a:lnTo>
                    <a:pt x="36" y="36"/>
                  </a:lnTo>
                  <a:lnTo>
                    <a:pt x="47"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49" name="Freeform 43">
              <a:extLst>
                <a:ext uri="{FF2B5EF4-FFF2-40B4-BE49-F238E27FC236}">
                  <a16:creationId xmlns:a16="http://schemas.microsoft.com/office/drawing/2014/main" id="{1B0993BB-28F7-47E6-9589-C88168B156D3}"/>
                </a:ext>
              </a:extLst>
            </p:cNvPr>
            <p:cNvSpPr>
              <a:spLocks noChangeArrowheads="1"/>
            </p:cNvSpPr>
            <p:nvPr/>
          </p:nvSpPr>
          <p:spPr bwMode="auto">
            <a:xfrm>
              <a:off x="8978207" y="3799060"/>
              <a:ext cx="268451" cy="268453"/>
            </a:xfrm>
            <a:custGeom>
              <a:avLst/>
              <a:gdLst>
                <a:gd name="T0" fmla="*/ 260 w 462"/>
                <a:gd name="T1" fmla="*/ 137 h 462"/>
                <a:gd name="T2" fmla="*/ 252 w 462"/>
                <a:gd name="T3" fmla="*/ 133 h 462"/>
                <a:gd name="T4" fmla="*/ 242 w 462"/>
                <a:gd name="T5" fmla="*/ 133 h 462"/>
                <a:gd name="T6" fmla="*/ 238 w 462"/>
                <a:gd name="T7" fmla="*/ 137 h 462"/>
                <a:gd name="T8" fmla="*/ 234 w 462"/>
                <a:gd name="T9" fmla="*/ 148 h 462"/>
                <a:gd name="T10" fmla="*/ 238 w 462"/>
                <a:gd name="T11" fmla="*/ 159 h 462"/>
                <a:gd name="T12" fmla="*/ 144 w 462"/>
                <a:gd name="T13" fmla="*/ 216 h 462"/>
                <a:gd name="T14" fmla="*/ 137 w 462"/>
                <a:gd name="T15" fmla="*/ 216 h 462"/>
                <a:gd name="T16" fmla="*/ 130 w 462"/>
                <a:gd name="T17" fmla="*/ 223 h 462"/>
                <a:gd name="T18" fmla="*/ 130 w 462"/>
                <a:gd name="T19" fmla="*/ 231 h 462"/>
                <a:gd name="T20" fmla="*/ 133 w 462"/>
                <a:gd name="T21" fmla="*/ 242 h 462"/>
                <a:gd name="T22" fmla="*/ 144 w 462"/>
                <a:gd name="T23" fmla="*/ 245 h 462"/>
                <a:gd name="T24" fmla="*/ 238 w 462"/>
                <a:gd name="T25" fmla="*/ 303 h 462"/>
                <a:gd name="T26" fmla="*/ 234 w 462"/>
                <a:gd name="T27" fmla="*/ 310 h 462"/>
                <a:gd name="T28" fmla="*/ 234 w 462"/>
                <a:gd name="T29" fmla="*/ 321 h 462"/>
                <a:gd name="T30" fmla="*/ 238 w 462"/>
                <a:gd name="T31" fmla="*/ 324 h 462"/>
                <a:gd name="T32" fmla="*/ 249 w 462"/>
                <a:gd name="T33" fmla="*/ 328 h 462"/>
                <a:gd name="T34" fmla="*/ 260 w 462"/>
                <a:gd name="T35" fmla="*/ 324 h 462"/>
                <a:gd name="T36" fmla="*/ 339 w 462"/>
                <a:gd name="T37" fmla="*/ 245 h 462"/>
                <a:gd name="T38" fmla="*/ 343 w 462"/>
                <a:gd name="T39" fmla="*/ 231 h 462"/>
                <a:gd name="T40" fmla="*/ 343 w 462"/>
                <a:gd name="T41" fmla="*/ 223 h 462"/>
                <a:gd name="T42" fmla="*/ 404 w 462"/>
                <a:gd name="T43" fmla="*/ 0 h 462"/>
                <a:gd name="T44" fmla="*/ 58 w 462"/>
                <a:gd name="T45" fmla="*/ 0 h 462"/>
                <a:gd name="T46" fmla="*/ 36 w 462"/>
                <a:gd name="T47" fmla="*/ 3 h 462"/>
                <a:gd name="T48" fmla="*/ 4 w 462"/>
                <a:gd name="T49" fmla="*/ 36 h 462"/>
                <a:gd name="T50" fmla="*/ 0 w 462"/>
                <a:gd name="T51" fmla="*/ 58 h 462"/>
                <a:gd name="T52" fmla="*/ 0 w 462"/>
                <a:gd name="T53" fmla="*/ 404 h 462"/>
                <a:gd name="T54" fmla="*/ 4 w 462"/>
                <a:gd name="T55" fmla="*/ 425 h 462"/>
                <a:gd name="T56" fmla="*/ 36 w 462"/>
                <a:gd name="T57" fmla="*/ 458 h 462"/>
                <a:gd name="T58" fmla="*/ 58 w 462"/>
                <a:gd name="T59" fmla="*/ 461 h 462"/>
                <a:gd name="T60" fmla="*/ 404 w 462"/>
                <a:gd name="T61" fmla="*/ 461 h 462"/>
                <a:gd name="T62" fmla="*/ 425 w 462"/>
                <a:gd name="T63" fmla="*/ 458 h 462"/>
                <a:gd name="T64" fmla="*/ 458 w 462"/>
                <a:gd name="T65" fmla="*/ 425 h 462"/>
                <a:gd name="T66" fmla="*/ 461 w 462"/>
                <a:gd name="T67" fmla="*/ 404 h 462"/>
                <a:gd name="T68" fmla="*/ 461 w 462"/>
                <a:gd name="T69" fmla="*/ 58 h 462"/>
                <a:gd name="T70" fmla="*/ 458 w 462"/>
                <a:gd name="T71" fmla="*/ 36 h 462"/>
                <a:gd name="T72" fmla="*/ 425 w 462"/>
                <a:gd name="T73" fmla="*/ 3 h 462"/>
                <a:gd name="T74" fmla="*/ 404 w 462"/>
                <a:gd name="T75" fmla="*/ 0 h 462"/>
                <a:gd name="T76" fmla="*/ 433 w 462"/>
                <a:gd name="T77" fmla="*/ 404 h 462"/>
                <a:gd name="T78" fmla="*/ 425 w 462"/>
                <a:gd name="T79" fmla="*/ 425 h 462"/>
                <a:gd name="T80" fmla="*/ 404 w 462"/>
                <a:gd name="T81" fmla="*/ 432 h 462"/>
                <a:gd name="T82" fmla="*/ 58 w 462"/>
                <a:gd name="T83" fmla="*/ 432 h 462"/>
                <a:gd name="T84" fmla="*/ 36 w 462"/>
                <a:gd name="T85" fmla="*/ 425 h 462"/>
                <a:gd name="T86" fmla="*/ 29 w 462"/>
                <a:gd name="T87" fmla="*/ 404 h 462"/>
                <a:gd name="T88" fmla="*/ 29 w 462"/>
                <a:gd name="T89" fmla="*/ 58 h 462"/>
                <a:gd name="T90" fmla="*/ 36 w 462"/>
                <a:gd name="T91" fmla="*/ 36 h 462"/>
                <a:gd name="T92" fmla="*/ 58 w 462"/>
                <a:gd name="T93" fmla="*/ 29 h 462"/>
                <a:gd name="T94" fmla="*/ 404 w 462"/>
                <a:gd name="T95" fmla="*/ 29 h 462"/>
                <a:gd name="T96" fmla="*/ 425 w 462"/>
                <a:gd name="T97" fmla="*/ 36 h 462"/>
                <a:gd name="T98" fmla="*/ 433 w 462"/>
                <a:gd name="T99"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339" y="216"/>
                  </a:moveTo>
                  <a:lnTo>
                    <a:pt x="260" y="137"/>
                  </a:lnTo>
                  <a:lnTo>
                    <a:pt x="260" y="137"/>
                  </a:lnTo>
                  <a:lnTo>
                    <a:pt x="252" y="133"/>
                  </a:lnTo>
                  <a:lnTo>
                    <a:pt x="249" y="133"/>
                  </a:lnTo>
                  <a:lnTo>
                    <a:pt x="242" y="133"/>
                  </a:lnTo>
                  <a:lnTo>
                    <a:pt x="238" y="137"/>
                  </a:lnTo>
                  <a:lnTo>
                    <a:pt x="238" y="137"/>
                  </a:lnTo>
                  <a:lnTo>
                    <a:pt x="234" y="141"/>
                  </a:lnTo>
                  <a:lnTo>
                    <a:pt x="234" y="148"/>
                  </a:lnTo>
                  <a:lnTo>
                    <a:pt x="234" y="151"/>
                  </a:lnTo>
                  <a:lnTo>
                    <a:pt x="238" y="159"/>
                  </a:lnTo>
                  <a:lnTo>
                    <a:pt x="296" y="216"/>
                  </a:lnTo>
                  <a:lnTo>
                    <a:pt x="144" y="216"/>
                  </a:lnTo>
                  <a:lnTo>
                    <a:pt x="144" y="216"/>
                  </a:lnTo>
                  <a:lnTo>
                    <a:pt x="137" y="216"/>
                  </a:lnTo>
                  <a:lnTo>
                    <a:pt x="133" y="220"/>
                  </a:lnTo>
                  <a:lnTo>
                    <a:pt x="130" y="223"/>
                  </a:lnTo>
                  <a:lnTo>
                    <a:pt x="130" y="231"/>
                  </a:lnTo>
                  <a:lnTo>
                    <a:pt x="130" y="231"/>
                  </a:lnTo>
                  <a:lnTo>
                    <a:pt x="130" y="238"/>
                  </a:lnTo>
                  <a:lnTo>
                    <a:pt x="133" y="242"/>
                  </a:lnTo>
                  <a:lnTo>
                    <a:pt x="137" y="245"/>
                  </a:lnTo>
                  <a:lnTo>
                    <a:pt x="144" y="245"/>
                  </a:lnTo>
                  <a:lnTo>
                    <a:pt x="296" y="245"/>
                  </a:lnTo>
                  <a:lnTo>
                    <a:pt x="238" y="303"/>
                  </a:lnTo>
                  <a:lnTo>
                    <a:pt x="238" y="303"/>
                  </a:lnTo>
                  <a:lnTo>
                    <a:pt x="234" y="310"/>
                  </a:lnTo>
                  <a:lnTo>
                    <a:pt x="234" y="313"/>
                  </a:lnTo>
                  <a:lnTo>
                    <a:pt x="234" y="321"/>
                  </a:lnTo>
                  <a:lnTo>
                    <a:pt x="238" y="324"/>
                  </a:lnTo>
                  <a:lnTo>
                    <a:pt x="238" y="324"/>
                  </a:lnTo>
                  <a:lnTo>
                    <a:pt x="242" y="328"/>
                  </a:lnTo>
                  <a:lnTo>
                    <a:pt x="249" y="328"/>
                  </a:lnTo>
                  <a:lnTo>
                    <a:pt x="252" y="328"/>
                  </a:lnTo>
                  <a:lnTo>
                    <a:pt x="260" y="324"/>
                  </a:lnTo>
                  <a:lnTo>
                    <a:pt x="339" y="245"/>
                  </a:lnTo>
                  <a:lnTo>
                    <a:pt x="339" y="245"/>
                  </a:lnTo>
                  <a:lnTo>
                    <a:pt x="343" y="238"/>
                  </a:lnTo>
                  <a:lnTo>
                    <a:pt x="343" y="231"/>
                  </a:lnTo>
                  <a:lnTo>
                    <a:pt x="343" y="231"/>
                  </a:lnTo>
                  <a:lnTo>
                    <a:pt x="343" y="223"/>
                  </a:lnTo>
                  <a:lnTo>
                    <a:pt x="339" y="216"/>
                  </a:lnTo>
                  <a:close/>
                  <a:moveTo>
                    <a:pt x="404"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5" y="0"/>
                  </a:lnTo>
                  <a:lnTo>
                    <a:pt x="404" y="0"/>
                  </a:lnTo>
                  <a:close/>
                  <a:moveTo>
                    <a:pt x="433" y="404"/>
                  </a:moveTo>
                  <a:lnTo>
                    <a:pt x="433" y="404"/>
                  </a:lnTo>
                  <a:lnTo>
                    <a:pt x="429" y="414"/>
                  </a:lnTo>
                  <a:lnTo>
                    <a:pt x="425" y="425"/>
                  </a:lnTo>
                  <a:lnTo>
                    <a:pt x="415" y="429"/>
                  </a:lnTo>
                  <a:lnTo>
                    <a:pt x="404" y="432"/>
                  </a:lnTo>
                  <a:lnTo>
                    <a:pt x="58" y="432"/>
                  </a:lnTo>
                  <a:lnTo>
                    <a:pt x="58" y="432"/>
                  </a:lnTo>
                  <a:lnTo>
                    <a:pt x="47" y="429"/>
                  </a:lnTo>
                  <a:lnTo>
                    <a:pt x="36" y="425"/>
                  </a:lnTo>
                  <a:lnTo>
                    <a:pt x="33" y="414"/>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path>
              </a:pathLst>
            </a:custGeom>
            <a:grpFill/>
            <a:ln>
              <a:noFill/>
            </a:ln>
            <a:effectLst/>
          </p:spPr>
          <p:txBody>
            <a:bodyPr wrap="none" anchor="ctr"/>
            <a:lstStyle/>
            <a:p>
              <a:endParaRPr lang="en-US"/>
            </a:p>
          </p:txBody>
        </p:sp>
        <p:sp>
          <p:nvSpPr>
            <p:cNvPr id="50" name="Freeform 44">
              <a:extLst>
                <a:ext uri="{FF2B5EF4-FFF2-40B4-BE49-F238E27FC236}">
                  <a16:creationId xmlns:a16="http://schemas.microsoft.com/office/drawing/2014/main" id="{C8232F0B-0279-40A2-9464-D317ACC45D5D}"/>
                </a:ext>
              </a:extLst>
            </p:cNvPr>
            <p:cNvSpPr>
              <a:spLocks noChangeArrowheads="1"/>
            </p:cNvSpPr>
            <p:nvPr/>
          </p:nvSpPr>
          <p:spPr bwMode="auto">
            <a:xfrm>
              <a:off x="8543570" y="3799060"/>
              <a:ext cx="268451" cy="268453"/>
            </a:xfrm>
            <a:custGeom>
              <a:avLst/>
              <a:gdLst>
                <a:gd name="T0" fmla="*/ 58 w 462"/>
                <a:gd name="T1" fmla="*/ 0 h 462"/>
                <a:gd name="T2" fmla="*/ 47 w 462"/>
                <a:gd name="T3" fmla="*/ 0 h 462"/>
                <a:gd name="T4" fmla="*/ 18 w 462"/>
                <a:gd name="T5" fmla="*/ 18 h 462"/>
                <a:gd name="T6" fmla="*/ 0 w 462"/>
                <a:gd name="T7" fmla="*/ 47 h 462"/>
                <a:gd name="T8" fmla="*/ 0 w 462"/>
                <a:gd name="T9" fmla="*/ 404 h 462"/>
                <a:gd name="T10" fmla="*/ 0 w 462"/>
                <a:gd name="T11" fmla="*/ 414 h 462"/>
                <a:gd name="T12" fmla="*/ 18 w 462"/>
                <a:gd name="T13" fmla="*/ 443 h 462"/>
                <a:gd name="T14" fmla="*/ 47 w 462"/>
                <a:gd name="T15" fmla="*/ 461 h 462"/>
                <a:gd name="T16" fmla="*/ 403 w 462"/>
                <a:gd name="T17" fmla="*/ 461 h 462"/>
                <a:gd name="T18" fmla="*/ 414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4 w 462"/>
                <a:gd name="T31" fmla="*/ 0 h 462"/>
                <a:gd name="T32" fmla="*/ 432 w 462"/>
                <a:gd name="T33" fmla="*/ 404 h 462"/>
                <a:gd name="T34" fmla="*/ 429 w 462"/>
                <a:gd name="T35" fmla="*/ 414 h 462"/>
                <a:gd name="T36" fmla="*/ 414 w 462"/>
                <a:gd name="T37" fmla="*/ 429 h 462"/>
                <a:gd name="T38" fmla="*/ 58 w 462"/>
                <a:gd name="T39" fmla="*/ 432 h 462"/>
                <a:gd name="T40" fmla="*/ 47 w 462"/>
                <a:gd name="T41" fmla="*/ 429 h 462"/>
                <a:gd name="T42" fmla="*/ 32 w 462"/>
                <a:gd name="T43" fmla="*/ 414 h 462"/>
                <a:gd name="T44" fmla="*/ 29 w 462"/>
                <a:gd name="T45" fmla="*/ 58 h 462"/>
                <a:gd name="T46" fmla="*/ 32 w 462"/>
                <a:gd name="T47" fmla="*/ 47 h 462"/>
                <a:gd name="T48" fmla="*/ 47 w 462"/>
                <a:gd name="T49" fmla="*/ 32 h 462"/>
                <a:gd name="T50" fmla="*/ 403 w 462"/>
                <a:gd name="T51" fmla="*/ 29 h 462"/>
                <a:gd name="T52" fmla="*/ 414 w 462"/>
                <a:gd name="T53" fmla="*/ 32 h 462"/>
                <a:gd name="T54" fmla="*/ 429 w 462"/>
                <a:gd name="T55" fmla="*/ 47 h 462"/>
                <a:gd name="T56" fmla="*/ 432 w 462"/>
                <a:gd name="T57" fmla="*/ 404 h 462"/>
                <a:gd name="T58" fmla="*/ 166 w 462"/>
                <a:gd name="T59" fmla="*/ 216 h 462"/>
                <a:gd name="T60" fmla="*/ 223 w 462"/>
                <a:gd name="T61" fmla="*/ 159 h 462"/>
                <a:gd name="T62" fmla="*/ 227 w 462"/>
                <a:gd name="T63" fmla="*/ 148 h 462"/>
                <a:gd name="T64" fmla="*/ 223 w 462"/>
                <a:gd name="T65" fmla="*/ 137 h 462"/>
                <a:gd name="T66" fmla="*/ 220 w 462"/>
                <a:gd name="T67" fmla="*/ 133 h 462"/>
                <a:gd name="T68" fmla="*/ 209 w 462"/>
                <a:gd name="T69" fmla="*/ 133 h 462"/>
                <a:gd name="T70" fmla="*/ 123 w 462"/>
                <a:gd name="T71" fmla="*/ 216 h 462"/>
                <a:gd name="T72" fmla="*/ 119 w 462"/>
                <a:gd name="T73" fmla="*/ 223 h 462"/>
                <a:gd name="T74" fmla="*/ 119 w 462"/>
                <a:gd name="T75" fmla="*/ 231 h 462"/>
                <a:gd name="T76" fmla="*/ 123 w 462"/>
                <a:gd name="T77" fmla="*/ 245 h 462"/>
                <a:gd name="T78" fmla="*/ 202 w 462"/>
                <a:gd name="T79" fmla="*/ 324 h 462"/>
                <a:gd name="T80" fmla="*/ 212 w 462"/>
                <a:gd name="T81" fmla="*/ 328 h 462"/>
                <a:gd name="T82" fmla="*/ 223 w 462"/>
                <a:gd name="T83" fmla="*/ 324 h 462"/>
                <a:gd name="T84" fmla="*/ 227 w 462"/>
                <a:gd name="T85" fmla="*/ 321 h 462"/>
                <a:gd name="T86" fmla="*/ 227 w 462"/>
                <a:gd name="T87" fmla="*/ 310 h 462"/>
                <a:gd name="T88" fmla="*/ 166 w 462"/>
                <a:gd name="T89" fmla="*/ 245 h 462"/>
                <a:gd name="T90" fmla="*/ 317 w 462"/>
                <a:gd name="T91" fmla="*/ 245 h 462"/>
                <a:gd name="T92" fmla="*/ 328 w 462"/>
                <a:gd name="T93" fmla="*/ 242 h 462"/>
                <a:gd name="T94" fmla="*/ 331 w 462"/>
                <a:gd name="T95" fmla="*/ 231 h 462"/>
                <a:gd name="T96" fmla="*/ 331 w 462"/>
                <a:gd name="T97" fmla="*/ 223 h 462"/>
                <a:gd name="T98" fmla="*/ 324 w 462"/>
                <a:gd name="T99"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403"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404"/>
                  </a:lnTo>
                  <a:close/>
                  <a:moveTo>
                    <a:pt x="317" y="216"/>
                  </a:moveTo>
                  <a:lnTo>
                    <a:pt x="166" y="216"/>
                  </a:lnTo>
                  <a:lnTo>
                    <a:pt x="223" y="159"/>
                  </a:lnTo>
                  <a:lnTo>
                    <a:pt x="223" y="159"/>
                  </a:lnTo>
                  <a:lnTo>
                    <a:pt x="227" y="151"/>
                  </a:lnTo>
                  <a:lnTo>
                    <a:pt x="227" y="148"/>
                  </a:lnTo>
                  <a:lnTo>
                    <a:pt x="227" y="141"/>
                  </a:lnTo>
                  <a:lnTo>
                    <a:pt x="223" y="137"/>
                  </a:lnTo>
                  <a:lnTo>
                    <a:pt x="223" y="137"/>
                  </a:lnTo>
                  <a:lnTo>
                    <a:pt x="220" y="133"/>
                  </a:lnTo>
                  <a:lnTo>
                    <a:pt x="212" y="133"/>
                  </a:lnTo>
                  <a:lnTo>
                    <a:pt x="209" y="133"/>
                  </a:lnTo>
                  <a:lnTo>
                    <a:pt x="202" y="137"/>
                  </a:lnTo>
                  <a:lnTo>
                    <a:pt x="123" y="216"/>
                  </a:lnTo>
                  <a:lnTo>
                    <a:pt x="123" y="216"/>
                  </a:lnTo>
                  <a:lnTo>
                    <a:pt x="119" y="223"/>
                  </a:lnTo>
                  <a:lnTo>
                    <a:pt x="119" y="231"/>
                  </a:lnTo>
                  <a:lnTo>
                    <a:pt x="119" y="231"/>
                  </a:lnTo>
                  <a:lnTo>
                    <a:pt x="119" y="238"/>
                  </a:lnTo>
                  <a:lnTo>
                    <a:pt x="123" y="245"/>
                  </a:lnTo>
                  <a:lnTo>
                    <a:pt x="202" y="324"/>
                  </a:lnTo>
                  <a:lnTo>
                    <a:pt x="202" y="324"/>
                  </a:lnTo>
                  <a:lnTo>
                    <a:pt x="209" y="328"/>
                  </a:lnTo>
                  <a:lnTo>
                    <a:pt x="212" y="328"/>
                  </a:lnTo>
                  <a:lnTo>
                    <a:pt x="220" y="328"/>
                  </a:lnTo>
                  <a:lnTo>
                    <a:pt x="223" y="324"/>
                  </a:lnTo>
                  <a:lnTo>
                    <a:pt x="223" y="324"/>
                  </a:lnTo>
                  <a:lnTo>
                    <a:pt x="227" y="321"/>
                  </a:lnTo>
                  <a:lnTo>
                    <a:pt x="227" y="313"/>
                  </a:lnTo>
                  <a:lnTo>
                    <a:pt x="227" y="310"/>
                  </a:lnTo>
                  <a:lnTo>
                    <a:pt x="223" y="303"/>
                  </a:lnTo>
                  <a:lnTo>
                    <a:pt x="166" y="245"/>
                  </a:lnTo>
                  <a:lnTo>
                    <a:pt x="317" y="245"/>
                  </a:lnTo>
                  <a:lnTo>
                    <a:pt x="317" y="245"/>
                  </a:lnTo>
                  <a:lnTo>
                    <a:pt x="324" y="245"/>
                  </a:lnTo>
                  <a:lnTo>
                    <a:pt x="328" y="242"/>
                  </a:lnTo>
                  <a:lnTo>
                    <a:pt x="331" y="238"/>
                  </a:lnTo>
                  <a:lnTo>
                    <a:pt x="331" y="231"/>
                  </a:lnTo>
                  <a:lnTo>
                    <a:pt x="331" y="231"/>
                  </a:lnTo>
                  <a:lnTo>
                    <a:pt x="331" y="223"/>
                  </a:lnTo>
                  <a:lnTo>
                    <a:pt x="328" y="220"/>
                  </a:lnTo>
                  <a:lnTo>
                    <a:pt x="324" y="216"/>
                  </a:lnTo>
                  <a:lnTo>
                    <a:pt x="317" y="216"/>
                  </a:lnTo>
                  <a:close/>
                </a:path>
              </a:pathLst>
            </a:custGeom>
            <a:grpFill/>
            <a:ln>
              <a:noFill/>
            </a:ln>
            <a:effectLst/>
          </p:spPr>
          <p:txBody>
            <a:bodyPr wrap="none" anchor="ctr"/>
            <a:lstStyle/>
            <a:p>
              <a:endParaRPr lang="en-US"/>
            </a:p>
          </p:txBody>
        </p:sp>
        <p:sp>
          <p:nvSpPr>
            <p:cNvPr id="51" name="Freeform 45">
              <a:extLst>
                <a:ext uri="{FF2B5EF4-FFF2-40B4-BE49-F238E27FC236}">
                  <a16:creationId xmlns:a16="http://schemas.microsoft.com/office/drawing/2014/main" id="{25E55299-8656-41B1-86B9-23CC0E35E3EC}"/>
                </a:ext>
              </a:extLst>
            </p:cNvPr>
            <p:cNvSpPr>
              <a:spLocks noChangeArrowheads="1"/>
            </p:cNvSpPr>
            <p:nvPr/>
          </p:nvSpPr>
          <p:spPr bwMode="auto">
            <a:xfrm>
              <a:off x="8111489" y="3799060"/>
              <a:ext cx="268453" cy="268453"/>
            </a:xfrm>
            <a:custGeom>
              <a:avLst/>
              <a:gdLst>
                <a:gd name="T0" fmla="*/ 230 w 462"/>
                <a:gd name="T1" fmla="*/ 266 h 462"/>
                <a:gd name="T2" fmla="*/ 111 w 462"/>
                <a:gd name="T3" fmla="*/ 148 h 462"/>
                <a:gd name="T4" fmla="*/ 101 w 462"/>
                <a:gd name="T5" fmla="*/ 144 h 462"/>
                <a:gd name="T6" fmla="*/ 90 w 462"/>
                <a:gd name="T7" fmla="*/ 148 h 462"/>
                <a:gd name="T8" fmla="*/ 86 w 462"/>
                <a:gd name="T9" fmla="*/ 155 h 462"/>
                <a:gd name="T10" fmla="*/ 86 w 462"/>
                <a:gd name="T11" fmla="*/ 166 h 462"/>
                <a:gd name="T12" fmla="*/ 219 w 462"/>
                <a:gd name="T13" fmla="*/ 299 h 462"/>
                <a:gd name="T14" fmla="*/ 223 w 462"/>
                <a:gd name="T15" fmla="*/ 303 h 462"/>
                <a:gd name="T16" fmla="*/ 230 w 462"/>
                <a:gd name="T17" fmla="*/ 303 h 462"/>
                <a:gd name="T18" fmla="*/ 241 w 462"/>
                <a:gd name="T19" fmla="*/ 299 h 462"/>
                <a:gd name="T20" fmla="*/ 371 w 462"/>
                <a:gd name="T21" fmla="*/ 169 h 462"/>
                <a:gd name="T22" fmla="*/ 374 w 462"/>
                <a:gd name="T23" fmla="*/ 159 h 462"/>
                <a:gd name="T24" fmla="*/ 371 w 462"/>
                <a:gd name="T25" fmla="*/ 148 h 462"/>
                <a:gd name="T26" fmla="*/ 364 w 462"/>
                <a:gd name="T27" fmla="*/ 144 h 462"/>
                <a:gd name="T28" fmla="*/ 353 w 462"/>
                <a:gd name="T29" fmla="*/ 144 h 462"/>
                <a:gd name="T30" fmla="*/ 403 w 462"/>
                <a:gd name="T31" fmla="*/ 0 h 462"/>
                <a:gd name="T32" fmla="*/ 57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6 w 462"/>
                <a:gd name="T73" fmla="*/ 425 h 462"/>
                <a:gd name="T74" fmla="*/ 28 w 462"/>
                <a:gd name="T75" fmla="*/ 404 h 462"/>
                <a:gd name="T76" fmla="*/ 28 w 462"/>
                <a:gd name="T77" fmla="*/ 58 h 462"/>
                <a:gd name="T78" fmla="*/ 36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49" y="148"/>
                  </a:moveTo>
                  <a:lnTo>
                    <a:pt x="230" y="266"/>
                  </a:lnTo>
                  <a:lnTo>
                    <a:pt x="111" y="148"/>
                  </a:lnTo>
                  <a:lnTo>
                    <a:pt x="111" y="148"/>
                  </a:lnTo>
                  <a:lnTo>
                    <a:pt x="104" y="144"/>
                  </a:lnTo>
                  <a:lnTo>
                    <a:pt x="101" y="144"/>
                  </a:lnTo>
                  <a:lnTo>
                    <a:pt x="93" y="144"/>
                  </a:lnTo>
                  <a:lnTo>
                    <a:pt x="90" y="148"/>
                  </a:lnTo>
                  <a:lnTo>
                    <a:pt x="90" y="148"/>
                  </a:lnTo>
                  <a:lnTo>
                    <a:pt x="86" y="155"/>
                  </a:lnTo>
                  <a:lnTo>
                    <a:pt x="86" y="159"/>
                  </a:lnTo>
                  <a:lnTo>
                    <a:pt x="86" y="166"/>
                  </a:lnTo>
                  <a:lnTo>
                    <a:pt x="90" y="169"/>
                  </a:lnTo>
                  <a:lnTo>
                    <a:pt x="219" y="299"/>
                  </a:lnTo>
                  <a:lnTo>
                    <a:pt x="219" y="299"/>
                  </a:lnTo>
                  <a:lnTo>
                    <a:pt x="223" y="303"/>
                  </a:lnTo>
                  <a:lnTo>
                    <a:pt x="230" y="303"/>
                  </a:lnTo>
                  <a:lnTo>
                    <a:pt x="230" y="303"/>
                  </a:lnTo>
                  <a:lnTo>
                    <a:pt x="237" y="303"/>
                  </a:lnTo>
                  <a:lnTo>
                    <a:pt x="241" y="299"/>
                  </a:lnTo>
                  <a:lnTo>
                    <a:pt x="371" y="169"/>
                  </a:lnTo>
                  <a:lnTo>
                    <a:pt x="371" y="169"/>
                  </a:lnTo>
                  <a:lnTo>
                    <a:pt x="374" y="166"/>
                  </a:lnTo>
                  <a:lnTo>
                    <a:pt x="374" y="159"/>
                  </a:lnTo>
                  <a:lnTo>
                    <a:pt x="374" y="155"/>
                  </a:lnTo>
                  <a:lnTo>
                    <a:pt x="371" y="148"/>
                  </a:lnTo>
                  <a:lnTo>
                    <a:pt x="371" y="148"/>
                  </a:lnTo>
                  <a:lnTo>
                    <a:pt x="364" y="144"/>
                  </a:lnTo>
                  <a:lnTo>
                    <a:pt x="360" y="144"/>
                  </a:lnTo>
                  <a:lnTo>
                    <a:pt x="353" y="144"/>
                  </a:lnTo>
                  <a:lnTo>
                    <a:pt x="349" y="148"/>
                  </a:lnTo>
                  <a:close/>
                  <a:moveTo>
                    <a:pt x="403" y="0"/>
                  </a:moveTo>
                  <a:lnTo>
                    <a:pt x="57" y="0"/>
                  </a:lnTo>
                  <a:lnTo>
                    <a:pt x="57" y="0"/>
                  </a:lnTo>
                  <a:lnTo>
                    <a:pt x="46"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7" y="432"/>
                  </a:lnTo>
                  <a:lnTo>
                    <a:pt x="57" y="432"/>
                  </a:lnTo>
                  <a:lnTo>
                    <a:pt x="46" y="429"/>
                  </a:lnTo>
                  <a:lnTo>
                    <a:pt x="36" y="425"/>
                  </a:lnTo>
                  <a:lnTo>
                    <a:pt x="32" y="414"/>
                  </a:lnTo>
                  <a:lnTo>
                    <a:pt x="28" y="404"/>
                  </a:lnTo>
                  <a:lnTo>
                    <a:pt x="28" y="58"/>
                  </a:lnTo>
                  <a:lnTo>
                    <a:pt x="28" y="58"/>
                  </a:lnTo>
                  <a:lnTo>
                    <a:pt x="32" y="47"/>
                  </a:lnTo>
                  <a:lnTo>
                    <a:pt x="36" y="36"/>
                  </a:lnTo>
                  <a:lnTo>
                    <a:pt x="46" y="32"/>
                  </a:lnTo>
                  <a:lnTo>
                    <a:pt x="57"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2" name="Freeform 46">
              <a:extLst>
                <a:ext uri="{FF2B5EF4-FFF2-40B4-BE49-F238E27FC236}">
                  <a16:creationId xmlns:a16="http://schemas.microsoft.com/office/drawing/2014/main" id="{337AF18B-467E-4990-BCD2-1A853E12F3EA}"/>
                </a:ext>
              </a:extLst>
            </p:cNvPr>
            <p:cNvSpPr>
              <a:spLocks noChangeArrowheads="1"/>
            </p:cNvSpPr>
            <p:nvPr/>
          </p:nvSpPr>
          <p:spPr bwMode="auto">
            <a:xfrm>
              <a:off x="7676854" y="3799060"/>
              <a:ext cx="268453" cy="268453"/>
            </a:xfrm>
            <a:custGeom>
              <a:avLst/>
              <a:gdLst>
                <a:gd name="T0" fmla="*/ 241 w 462"/>
                <a:gd name="T1" fmla="*/ 162 h 462"/>
                <a:gd name="T2" fmla="*/ 230 w 462"/>
                <a:gd name="T3" fmla="*/ 159 h 462"/>
                <a:gd name="T4" fmla="*/ 223 w 462"/>
                <a:gd name="T5" fmla="*/ 159 h 462"/>
                <a:gd name="T6" fmla="*/ 89 w 462"/>
                <a:gd name="T7" fmla="*/ 292 h 462"/>
                <a:gd name="T8" fmla="*/ 86 w 462"/>
                <a:gd name="T9" fmla="*/ 295 h 462"/>
                <a:gd name="T10" fmla="*/ 86 w 462"/>
                <a:gd name="T11" fmla="*/ 306 h 462"/>
                <a:gd name="T12" fmla="*/ 89 w 462"/>
                <a:gd name="T13" fmla="*/ 313 h 462"/>
                <a:gd name="T14" fmla="*/ 100 w 462"/>
                <a:gd name="T15" fmla="*/ 317 h 462"/>
                <a:gd name="T16" fmla="*/ 111 w 462"/>
                <a:gd name="T17" fmla="*/ 313 h 462"/>
                <a:gd name="T18" fmla="*/ 349 w 462"/>
                <a:gd name="T19" fmla="*/ 313 h 462"/>
                <a:gd name="T20" fmla="*/ 356 w 462"/>
                <a:gd name="T21" fmla="*/ 317 h 462"/>
                <a:gd name="T22" fmla="*/ 367 w 462"/>
                <a:gd name="T23" fmla="*/ 317 h 462"/>
                <a:gd name="T24" fmla="*/ 370 w 462"/>
                <a:gd name="T25" fmla="*/ 313 h 462"/>
                <a:gd name="T26" fmla="*/ 374 w 462"/>
                <a:gd name="T27" fmla="*/ 303 h 462"/>
                <a:gd name="T28" fmla="*/ 370 w 462"/>
                <a:gd name="T29" fmla="*/ 292 h 462"/>
                <a:gd name="T30" fmla="*/ 403 w 462"/>
                <a:gd name="T31" fmla="*/ 0 h 462"/>
                <a:gd name="T32" fmla="*/ 57 w 462"/>
                <a:gd name="T33" fmla="*/ 0 h 462"/>
                <a:gd name="T34" fmla="*/ 35 w 462"/>
                <a:gd name="T35" fmla="*/ 3 h 462"/>
                <a:gd name="T36" fmla="*/ 3 w 462"/>
                <a:gd name="T37" fmla="*/ 36 h 462"/>
                <a:gd name="T38" fmla="*/ 0 w 462"/>
                <a:gd name="T39" fmla="*/ 58 h 462"/>
                <a:gd name="T40" fmla="*/ 0 w 462"/>
                <a:gd name="T41" fmla="*/ 404 h 462"/>
                <a:gd name="T42" fmla="*/ 3 w 462"/>
                <a:gd name="T43" fmla="*/ 425 h 462"/>
                <a:gd name="T44" fmla="*/ 35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5 w 462"/>
                <a:gd name="T73" fmla="*/ 425 h 462"/>
                <a:gd name="T74" fmla="*/ 28 w 462"/>
                <a:gd name="T75" fmla="*/ 404 h 462"/>
                <a:gd name="T76" fmla="*/ 28 w 462"/>
                <a:gd name="T77" fmla="*/ 58 h 462"/>
                <a:gd name="T78" fmla="*/ 35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41" y="162"/>
                  </a:moveTo>
                  <a:lnTo>
                    <a:pt x="241" y="162"/>
                  </a:lnTo>
                  <a:lnTo>
                    <a:pt x="237" y="159"/>
                  </a:lnTo>
                  <a:lnTo>
                    <a:pt x="230" y="159"/>
                  </a:lnTo>
                  <a:lnTo>
                    <a:pt x="230" y="159"/>
                  </a:lnTo>
                  <a:lnTo>
                    <a:pt x="223" y="159"/>
                  </a:lnTo>
                  <a:lnTo>
                    <a:pt x="219" y="162"/>
                  </a:lnTo>
                  <a:lnTo>
                    <a:pt x="89" y="292"/>
                  </a:lnTo>
                  <a:lnTo>
                    <a:pt x="89" y="292"/>
                  </a:lnTo>
                  <a:lnTo>
                    <a:pt x="86" y="295"/>
                  </a:lnTo>
                  <a:lnTo>
                    <a:pt x="86" y="303"/>
                  </a:lnTo>
                  <a:lnTo>
                    <a:pt x="86" y="306"/>
                  </a:lnTo>
                  <a:lnTo>
                    <a:pt x="89" y="313"/>
                  </a:lnTo>
                  <a:lnTo>
                    <a:pt x="89" y="313"/>
                  </a:lnTo>
                  <a:lnTo>
                    <a:pt x="97" y="317"/>
                  </a:lnTo>
                  <a:lnTo>
                    <a:pt x="100" y="317"/>
                  </a:lnTo>
                  <a:lnTo>
                    <a:pt x="107" y="317"/>
                  </a:lnTo>
                  <a:lnTo>
                    <a:pt x="111" y="313"/>
                  </a:lnTo>
                  <a:lnTo>
                    <a:pt x="230" y="195"/>
                  </a:lnTo>
                  <a:lnTo>
                    <a:pt x="349" y="313"/>
                  </a:lnTo>
                  <a:lnTo>
                    <a:pt x="349" y="313"/>
                  </a:lnTo>
                  <a:lnTo>
                    <a:pt x="356" y="317"/>
                  </a:lnTo>
                  <a:lnTo>
                    <a:pt x="360" y="317"/>
                  </a:lnTo>
                  <a:lnTo>
                    <a:pt x="367" y="317"/>
                  </a:lnTo>
                  <a:lnTo>
                    <a:pt x="370" y="313"/>
                  </a:lnTo>
                  <a:lnTo>
                    <a:pt x="370" y="313"/>
                  </a:lnTo>
                  <a:lnTo>
                    <a:pt x="374" y="306"/>
                  </a:lnTo>
                  <a:lnTo>
                    <a:pt x="374" y="303"/>
                  </a:lnTo>
                  <a:lnTo>
                    <a:pt x="374" y="295"/>
                  </a:lnTo>
                  <a:lnTo>
                    <a:pt x="370" y="292"/>
                  </a:lnTo>
                  <a:lnTo>
                    <a:pt x="241" y="162"/>
                  </a:lnTo>
                  <a:close/>
                  <a:moveTo>
                    <a:pt x="403" y="0"/>
                  </a:moveTo>
                  <a:lnTo>
                    <a:pt x="57" y="0"/>
                  </a:lnTo>
                  <a:lnTo>
                    <a:pt x="57" y="0"/>
                  </a:lnTo>
                  <a:lnTo>
                    <a:pt x="46" y="0"/>
                  </a:lnTo>
                  <a:lnTo>
                    <a:pt x="35" y="3"/>
                  </a:lnTo>
                  <a:lnTo>
                    <a:pt x="17" y="18"/>
                  </a:lnTo>
                  <a:lnTo>
                    <a:pt x="3" y="36"/>
                  </a:lnTo>
                  <a:lnTo>
                    <a:pt x="0" y="47"/>
                  </a:lnTo>
                  <a:lnTo>
                    <a:pt x="0" y="58"/>
                  </a:lnTo>
                  <a:lnTo>
                    <a:pt x="0" y="404"/>
                  </a:lnTo>
                  <a:lnTo>
                    <a:pt x="0" y="404"/>
                  </a:lnTo>
                  <a:lnTo>
                    <a:pt x="0" y="414"/>
                  </a:lnTo>
                  <a:lnTo>
                    <a:pt x="3" y="425"/>
                  </a:lnTo>
                  <a:lnTo>
                    <a:pt x="17" y="443"/>
                  </a:lnTo>
                  <a:lnTo>
                    <a:pt x="35"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6" y="429"/>
                  </a:lnTo>
                  <a:lnTo>
                    <a:pt x="35" y="425"/>
                  </a:lnTo>
                  <a:lnTo>
                    <a:pt x="32" y="414"/>
                  </a:lnTo>
                  <a:lnTo>
                    <a:pt x="28" y="404"/>
                  </a:lnTo>
                  <a:lnTo>
                    <a:pt x="28" y="58"/>
                  </a:lnTo>
                  <a:lnTo>
                    <a:pt x="28" y="58"/>
                  </a:lnTo>
                  <a:lnTo>
                    <a:pt x="32" y="47"/>
                  </a:lnTo>
                  <a:lnTo>
                    <a:pt x="35" y="36"/>
                  </a:lnTo>
                  <a:lnTo>
                    <a:pt x="46"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53" name="Freeform 47">
              <a:extLst>
                <a:ext uri="{FF2B5EF4-FFF2-40B4-BE49-F238E27FC236}">
                  <a16:creationId xmlns:a16="http://schemas.microsoft.com/office/drawing/2014/main" id="{9A2889A2-DED0-4EE2-BFFB-DAAEDF508092}"/>
                </a:ext>
              </a:extLst>
            </p:cNvPr>
            <p:cNvSpPr>
              <a:spLocks noChangeArrowheads="1"/>
            </p:cNvSpPr>
            <p:nvPr/>
          </p:nvSpPr>
          <p:spPr bwMode="auto">
            <a:xfrm>
              <a:off x="7242216" y="3799060"/>
              <a:ext cx="268453" cy="268453"/>
            </a:xfrm>
            <a:custGeom>
              <a:avLst/>
              <a:gdLst>
                <a:gd name="T0" fmla="*/ 169 w 462"/>
                <a:gd name="T1" fmla="*/ 90 h 462"/>
                <a:gd name="T2" fmla="*/ 159 w 462"/>
                <a:gd name="T3" fmla="*/ 86 h 462"/>
                <a:gd name="T4" fmla="*/ 148 w 462"/>
                <a:gd name="T5" fmla="*/ 90 h 462"/>
                <a:gd name="T6" fmla="*/ 144 w 462"/>
                <a:gd name="T7" fmla="*/ 97 h 462"/>
                <a:gd name="T8" fmla="*/ 144 w 462"/>
                <a:gd name="T9" fmla="*/ 108 h 462"/>
                <a:gd name="T10" fmla="*/ 266 w 462"/>
                <a:gd name="T11" fmla="*/ 231 h 462"/>
                <a:gd name="T12" fmla="*/ 148 w 462"/>
                <a:gd name="T13" fmla="*/ 349 h 462"/>
                <a:gd name="T14" fmla="*/ 144 w 462"/>
                <a:gd name="T15" fmla="*/ 360 h 462"/>
                <a:gd name="T16" fmla="*/ 148 w 462"/>
                <a:gd name="T17" fmla="*/ 371 h 462"/>
                <a:gd name="T18" fmla="*/ 155 w 462"/>
                <a:gd name="T19" fmla="*/ 375 h 462"/>
                <a:gd name="T20" fmla="*/ 166 w 462"/>
                <a:gd name="T21" fmla="*/ 375 h 462"/>
                <a:gd name="T22" fmla="*/ 299 w 462"/>
                <a:gd name="T23" fmla="*/ 242 h 462"/>
                <a:gd name="T24" fmla="*/ 303 w 462"/>
                <a:gd name="T25" fmla="*/ 238 h 462"/>
                <a:gd name="T26" fmla="*/ 303 w 462"/>
                <a:gd name="T27" fmla="*/ 231 h 462"/>
                <a:gd name="T28" fmla="*/ 299 w 462"/>
                <a:gd name="T29" fmla="*/ 220 h 462"/>
                <a:gd name="T30" fmla="*/ 404 w 462"/>
                <a:gd name="T31" fmla="*/ 0 h 462"/>
                <a:gd name="T32" fmla="*/ 58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8 w 462"/>
                <a:gd name="T47" fmla="*/ 461 h 462"/>
                <a:gd name="T48" fmla="*/ 404 w 462"/>
                <a:gd name="T49" fmla="*/ 461 h 462"/>
                <a:gd name="T50" fmla="*/ 425 w 462"/>
                <a:gd name="T51" fmla="*/ 458 h 462"/>
                <a:gd name="T52" fmla="*/ 458 w 462"/>
                <a:gd name="T53" fmla="*/ 425 h 462"/>
                <a:gd name="T54" fmla="*/ 461 w 462"/>
                <a:gd name="T55" fmla="*/ 404 h 462"/>
                <a:gd name="T56" fmla="*/ 461 w 462"/>
                <a:gd name="T57" fmla="*/ 58 h 462"/>
                <a:gd name="T58" fmla="*/ 458 w 462"/>
                <a:gd name="T59" fmla="*/ 36 h 462"/>
                <a:gd name="T60" fmla="*/ 425 w 462"/>
                <a:gd name="T61" fmla="*/ 3 h 462"/>
                <a:gd name="T62" fmla="*/ 404 w 462"/>
                <a:gd name="T63" fmla="*/ 0 h 462"/>
                <a:gd name="T64" fmla="*/ 432 w 462"/>
                <a:gd name="T65" fmla="*/ 404 h 462"/>
                <a:gd name="T66" fmla="*/ 425 w 462"/>
                <a:gd name="T67" fmla="*/ 425 h 462"/>
                <a:gd name="T68" fmla="*/ 404 w 462"/>
                <a:gd name="T69" fmla="*/ 432 h 462"/>
                <a:gd name="T70" fmla="*/ 58 w 462"/>
                <a:gd name="T71" fmla="*/ 432 h 462"/>
                <a:gd name="T72" fmla="*/ 36 w 462"/>
                <a:gd name="T73" fmla="*/ 425 h 462"/>
                <a:gd name="T74" fmla="*/ 29 w 462"/>
                <a:gd name="T75" fmla="*/ 404 h 462"/>
                <a:gd name="T76" fmla="*/ 29 w 462"/>
                <a:gd name="T77" fmla="*/ 58 h 462"/>
                <a:gd name="T78" fmla="*/ 36 w 462"/>
                <a:gd name="T79" fmla="*/ 36 h 462"/>
                <a:gd name="T80" fmla="*/ 58 w 462"/>
                <a:gd name="T81" fmla="*/ 29 h 462"/>
                <a:gd name="T82" fmla="*/ 404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169" y="90"/>
                  </a:moveTo>
                  <a:lnTo>
                    <a:pt x="169" y="90"/>
                  </a:lnTo>
                  <a:lnTo>
                    <a:pt x="166" y="86"/>
                  </a:lnTo>
                  <a:lnTo>
                    <a:pt x="159" y="86"/>
                  </a:lnTo>
                  <a:lnTo>
                    <a:pt x="155" y="86"/>
                  </a:lnTo>
                  <a:lnTo>
                    <a:pt x="148" y="90"/>
                  </a:lnTo>
                  <a:lnTo>
                    <a:pt x="148" y="90"/>
                  </a:lnTo>
                  <a:lnTo>
                    <a:pt x="144" y="97"/>
                  </a:lnTo>
                  <a:lnTo>
                    <a:pt x="144" y="101"/>
                  </a:lnTo>
                  <a:lnTo>
                    <a:pt x="144" y="108"/>
                  </a:lnTo>
                  <a:lnTo>
                    <a:pt x="148" y="112"/>
                  </a:lnTo>
                  <a:lnTo>
                    <a:pt x="266" y="231"/>
                  </a:lnTo>
                  <a:lnTo>
                    <a:pt x="148" y="349"/>
                  </a:lnTo>
                  <a:lnTo>
                    <a:pt x="148" y="349"/>
                  </a:lnTo>
                  <a:lnTo>
                    <a:pt x="144" y="357"/>
                  </a:lnTo>
                  <a:lnTo>
                    <a:pt x="144" y="360"/>
                  </a:lnTo>
                  <a:lnTo>
                    <a:pt x="144" y="367"/>
                  </a:lnTo>
                  <a:lnTo>
                    <a:pt x="148" y="371"/>
                  </a:lnTo>
                  <a:lnTo>
                    <a:pt x="148" y="371"/>
                  </a:lnTo>
                  <a:lnTo>
                    <a:pt x="155" y="375"/>
                  </a:lnTo>
                  <a:lnTo>
                    <a:pt x="159" y="375"/>
                  </a:lnTo>
                  <a:lnTo>
                    <a:pt x="166" y="375"/>
                  </a:lnTo>
                  <a:lnTo>
                    <a:pt x="169" y="371"/>
                  </a:lnTo>
                  <a:lnTo>
                    <a:pt x="299" y="242"/>
                  </a:lnTo>
                  <a:lnTo>
                    <a:pt x="299" y="242"/>
                  </a:lnTo>
                  <a:lnTo>
                    <a:pt x="303" y="238"/>
                  </a:lnTo>
                  <a:lnTo>
                    <a:pt x="303" y="231"/>
                  </a:lnTo>
                  <a:lnTo>
                    <a:pt x="303" y="231"/>
                  </a:lnTo>
                  <a:lnTo>
                    <a:pt x="303" y="223"/>
                  </a:lnTo>
                  <a:lnTo>
                    <a:pt x="299" y="220"/>
                  </a:lnTo>
                  <a:lnTo>
                    <a:pt x="169" y="90"/>
                  </a:lnTo>
                  <a:close/>
                  <a:moveTo>
                    <a:pt x="404" y="0"/>
                  </a:moveTo>
                  <a:lnTo>
                    <a:pt x="58" y="0"/>
                  </a:lnTo>
                  <a:lnTo>
                    <a:pt x="58" y="0"/>
                  </a:lnTo>
                  <a:lnTo>
                    <a:pt x="47"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4" y="0"/>
                  </a:lnTo>
                  <a:close/>
                  <a:moveTo>
                    <a:pt x="432" y="404"/>
                  </a:moveTo>
                  <a:lnTo>
                    <a:pt x="432" y="404"/>
                  </a:lnTo>
                  <a:lnTo>
                    <a:pt x="429" y="414"/>
                  </a:lnTo>
                  <a:lnTo>
                    <a:pt x="425" y="425"/>
                  </a:lnTo>
                  <a:lnTo>
                    <a:pt x="414" y="429"/>
                  </a:lnTo>
                  <a:lnTo>
                    <a:pt x="404"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4" y="29"/>
                  </a:lnTo>
                  <a:lnTo>
                    <a:pt x="404"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4" name="Freeform 48">
              <a:extLst>
                <a:ext uri="{FF2B5EF4-FFF2-40B4-BE49-F238E27FC236}">
                  <a16:creationId xmlns:a16="http://schemas.microsoft.com/office/drawing/2014/main" id="{A10934CB-5BEA-41E7-AD12-88D67DB5DF30}"/>
                </a:ext>
              </a:extLst>
            </p:cNvPr>
            <p:cNvSpPr>
              <a:spLocks noChangeArrowheads="1"/>
            </p:cNvSpPr>
            <p:nvPr/>
          </p:nvSpPr>
          <p:spPr bwMode="auto">
            <a:xfrm>
              <a:off x="6807581" y="3799060"/>
              <a:ext cx="268453" cy="268453"/>
            </a:xfrm>
            <a:custGeom>
              <a:avLst/>
              <a:gdLst>
                <a:gd name="T0" fmla="*/ 313 w 462"/>
                <a:gd name="T1" fmla="*/ 90 h 462"/>
                <a:gd name="T2" fmla="*/ 302 w 462"/>
                <a:gd name="T3" fmla="*/ 86 h 462"/>
                <a:gd name="T4" fmla="*/ 291 w 462"/>
                <a:gd name="T5" fmla="*/ 90 h 462"/>
                <a:gd name="T6" fmla="*/ 162 w 462"/>
                <a:gd name="T7" fmla="*/ 220 h 462"/>
                <a:gd name="T8" fmla="*/ 158 w 462"/>
                <a:gd name="T9" fmla="*/ 231 h 462"/>
                <a:gd name="T10" fmla="*/ 158 w 462"/>
                <a:gd name="T11" fmla="*/ 238 h 462"/>
                <a:gd name="T12" fmla="*/ 291 w 462"/>
                <a:gd name="T13" fmla="*/ 371 h 462"/>
                <a:gd name="T14" fmla="*/ 295 w 462"/>
                <a:gd name="T15" fmla="*/ 375 h 462"/>
                <a:gd name="T16" fmla="*/ 306 w 462"/>
                <a:gd name="T17" fmla="*/ 375 h 462"/>
                <a:gd name="T18" fmla="*/ 313 w 462"/>
                <a:gd name="T19" fmla="*/ 371 h 462"/>
                <a:gd name="T20" fmla="*/ 317 w 462"/>
                <a:gd name="T21" fmla="*/ 360 h 462"/>
                <a:gd name="T22" fmla="*/ 313 w 462"/>
                <a:gd name="T23" fmla="*/ 349 h 462"/>
                <a:gd name="T24" fmla="*/ 313 w 462"/>
                <a:gd name="T25" fmla="*/ 112 h 462"/>
                <a:gd name="T26" fmla="*/ 317 w 462"/>
                <a:gd name="T27" fmla="*/ 108 h 462"/>
                <a:gd name="T28" fmla="*/ 317 w 462"/>
                <a:gd name="T29" fmla="*/ 97 h 462"/>
                <a:gd name="T30" fmla="*/ 403 w 462"/>
                <a:gd name="T31" fmla="*/ 0 h 462"/>
                <a:gd name="T32" fmla="*/ 57 w 462"/>
                <a:gd name="T33" fmla="*/ 0 h 462"/>
                <a:gd name="T34" fmla="*/ 36 w 462"/>
                <a:gd name="T35" fmla="*/ 3 h 462"/>
                <a:gd name="T36" fmla="*/ 3 w 462"/>
                <a:gd name="T37" fmla="*/ 36 h 462"/>
                <a:gd name="T38" fmla="*/ 0 w 462"/>
                <a:gd name="T39" fmla="*/ 58 h 462"/>
                <a:gd name="T40" fmla="*/ 0 w 462"/>
                <a:gd name="T41" fmla="*/ 404 h 462"/>
                <a:gd name="T42" fmla="*/ 3 w 462"/>
                <a:gd name="T43" fmla="*/ 425 h 462"/>
                <a:gd name="T44" fmla="*/ 36 w 462"/>
                <a:gd name="T45" fmla="*/ 458 h 462"/>
                <a:gd name="T46" fmla="*/ 57 w 462"/>
                <a:gd name="T47" fmla="*/ 461 h 462"/>
                <a:gd name="T48" fmla="*/ 403 w 462"/>
                <a:gd name="T49" fmla="*/ 461 h 462"/>
                <a:gd name="T50" fmla="*/ 425 w 462"/>
                <a:gd name="T51" fmla="*/ 458 h 462"/>
                <a:gd name="T52" fmla="*/ 457 w 462"/>
                <a:gd name="T53" fmla="*/ 425 h 462"/>
                <a:gd name="T54" fmla="*/ 461 w 462"/>
                <a:gd name="T55" fmla="*/ 404 h 462"/>
                <a:gd name="T56" fmla="*/ 461 w 462"/>
                <a:gd name="T57" fmla="*/ 58 h 462"/>
                <a:gd name="T58" fmla="*/ 457 w 462"/>
                <a:gd name="T59" fmla="*/ 36 h 462"/>
                <a:gd name="T60" fmla="*/ 425 w 462"/>
                <a:gd name="T61" fmla="*/ 3 h 462"/>
                <a:gd name="T62" fmla="*/ 403 w 462"/>
                <a:gd name="T63" fmla="*/ 0 h 462"/>
                <a:gd name="T64" fmla="*/ 432 w 462"/>
                <a:gd name="T65" fmla="*/ 404 h 462"/>
                <a:gd name="T66" fmla="*/ 425 w 462"/>
                <a:gd name="T67" fmla="*/ 425 h 462"/>
                <a:gd name="T68" fmla="*/ 403 w 462"/>
                <a:gd name="T69" fmla="*/ 432 h 462"/>
                <a:gd name="T70" fmla="*/ 57 w 462"/>
                <a:gd name="T71" fmla="*/ 432 h 462"/>
                <a:gd name="T72" fmla="*/ 36 w 462"/>
                <a:gd name="T73" fmla="*/ 425 h 462"/>
                <a:gd name="T74" fmla="*/ 29 w 462"/>
                <a:gd name="T75" fmla="*/ 404 h 462"/>
                <a:gd name="T76" fmla="*/ 29 w 462"/>
                <a:gd name="T77" fmla="*/ 58 h 462"/>
                <a:gd name="T78" fmla="*/ 36 w 462"/>
                <a:gd name="T79" fmla="*/ 36 h 462"/>
                <a:gd name="T80" fmla="*/ 57 w 462"/>
                <a:gd name="T81" fmla="*/ 29 h 462"/>
                <a:gd name="T82" fmla="*/ 403 w 462"/>
                <a:gd name="T83" fmla="*/ 29 h 462"/>
                <a:gd name="T84" fmla="*/ 425 w 462"/>
                <a:gd name="T85" fmla="*/ 36 h 462"/>
                <a:gd name="T86" fmla="*/ 432 w 462"/>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313" y="90"/>
                  </a:moveTo>
                  <a:lnTo>
                    <a:pt x="313" y="90"/>
                  </a:lnTo>
                  <a:lnTo>
                    <a:pt x="306" y="86"/>
                  </a:lnTo>
                  <a:lnTo>
                    <a:pt x="302" y="86"/>
                  </a:lnTo>
                  <a:lnTo>
                    <a:pt x="295" y="86"/>
                  </a:lnTo>
                  <a:lnTo>
                    <a:pt x="291" y="90"/>
                  </a:lnTo>
                  <a:lnTo>
                    <a:pt x="162" y="220"/>
                  </a:lnTo>
                  <a:lnTo>
                    <a:pt x="162" y="220"/>
                  </a:lnTo>
                  <a:lnTo>
                    <a:pt x="158" y="223"/>
                  </a:lnTo>
                  <a:lnTo>
                    <a:pt x="158" y="231"/>
                  </a:lnTo>
                  <a:lnTo>
                    <a:pt x="158" y="231"/>
                  </a:lnTo>
                  <a:lnTo>
                    <a:pt x="158" y="238"/>
                  </a:lnTo>
                  <a:lnTo>
                    <a:pt x="162" y="242"/>
                  </a:lnTo>
                  <a:lnTo>
                    <a:pt x="291" y="371"/>
                  </a:lnTo>
                  <a:lnTo>
                    <a:pt x="291" y="371"/>
                  </a:lnTo>
                  <a:lnTo>
                    <a:pt x="295" y="375"/>
                  </a:lnTo>
                  <a:lnTo>
                    <a:pt x="302" y="375"/>
                  </a:lnTo>
                  <a:lnTo>
                    <a:pt x="306" y="375"/>
                  </a:lnTo>
                  <a:lnTo>
                    <a:pt x="313" y="371"/>
                  </a:lnTo>
                  <a:lnTo>
                    <a:pt x="313" y="371"/>
                  </a:lnTo>
                  <a:lnTo>
                    <a:pt x="317" y="367"/>
                  </a:lnTo>
                  <a:lnTo>
                    <a:pt x="317" y="360"/>
                  </a:lnTo>
                  <a:lnTo>
                    <a:pt x="317" y="357"/>
                  </a:lnTo>
                  <a:lnTo>
                    <a:pt x="313" y="349"/>
                  </a:lnTo>
                  <a:lnTo>
                    <a:pt x="194" y="231"/>
                  </a:lnTo>
                  <a:lnTo>
                    <a:pt x="313" y="112"/>
                  </a:lnTo>
                  <a:lnTo>
                    <a:pt x="313" y="112"/>
                  </a:lnTo>
                  <a:lnTo>
                    <a:pt x="317" y="108"/>
                  </a:lnTo>
                  <a:lnTo>
                    <a:pt x="317" y="101"/>
                  </a:lnTo>
                  <a:lnTo>
                    <a:pt x="317" y="97"/>
                  </a:lnTo>
                  <a:lnTo>
                    <a:pt x="313" y="90"/>
                  </a:lnTo>
                  <a:close/>
                  <a:moveTo>
                    <a:pt x="403" y="0"/>
                  </a:moveTo>
                  <a:lnTo>
                    <a:pt x="57" y="0"/>
                  </a:lnTo>
                  <a:lnTo>
                    <a:pt x="57" y="0"/>
                  </a:lnTo>
                  <a:lnTo>
                    <a:pt x="46" y="0"/>
                  </a:lnTo>
                  <a:lnTo>
                    <a:pt x="36" y="3"/>
                  </a:lnTo>
                  <a:lnTo>
                    <a:pt x="18" y="18"/>
                  </a:lnTo>
                  <a:lnTo>
                    <a:pt x="3" y="36"/>
                  </a:lnTo>
                  <a:lnTo>
                    <a:pt x="0" y="47"/>
                  </a:lnTo>
                  <a:lnTo>
                    <a:pt x="0" y="58"/>
                  </a:lnTo>
                  <a:lnTo>
                    <a:pt x="0" y="404"/>
                  </a:lnTo>
                  <a:lnTo>
                    <a:pt x="0" y="404"/>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4"/>
                  </a:lnTo>
                  <a:lnTo>
                    <a:pt x="461" y="58"/>
                  </a:lnTo>
                  <a:lnTo>
                    <a:pt x="461" y="58"/>
                  </a:lnTo>
                  <a:lnTo>
                    <a:pt x="461" y="47"/>
                  </a:lnTo>
                  <a:lnTo>
                    <a:pt x="457" y="36"/>
                  </a:lnTo>
                  <a:lnTo>
                    <a:pt x="443" y="18"/>
                  </a:lnTo>
                  <a:lnTo>
                    <a:pt x="425" y="3"/>
                  </a:lnTo>
                  <a:lnTo>
                    <a:pt x="414" y="0"/>
                  </a:lnTo>
                  <a:lnTo>
                    <a:pt x="403" y="0"/>
                  </a:lnTo>
                  <a:close/>
                  <a:moveTo>
                    <a:pt x="432" y="404"/>
                  </a:moveTo>
                  <a:lnTo>
                    <a:pt x="432" y="404"/>
                  </a:lnTo>
                  <a:lnTo>
                    <a:pt x="428" y="414"/>
                  </a:lnTo>
                  <a:lnTo>
                    <a:pt x="425" y="425"/>
                  </a:lnTo>
                  <a:lnTo>
                    <a:pt x="414" y="429"/>
                  </a:lnTo>
                  <a:lnTo>
                    <a:pt x="403" y="432"/>
                  </a:lnTo>
                  <a:lnTo>
                    <a:pt x="57" y="432"/>
                  </a:lnTo>
                  <a:lnTo>
                    <a:pt x="57" y="432"/>
                  </a:lnTo>
                  <a:lnTo>
                    <a:pt x="46" y="429"/>
                  </a:lnTo>
                  <a:lnTo>
                    <a:pt x="36" y="425"/>
                  </a:lnTo>
                  <a:lnTo>
                    <a:pt x="32" y="414"/>
                  </a:lnTo>
                  <a:lnTo>
                    <a:pt x="29" y="404"/>
                  </a:lnTo>
                  <a:lnTo>
                    <a:pt x="29" y="58"/>
                  </a:lnTo>
                  <a:lnTo>
                    <a:pt x="29" y="58"/>
                  </a:lnTo>
                  <a:lnTo>
                    <a:pt x="32" y="47"/>
                  </a:lnTo>
                  <a:lnTo>
                    <a:pt x="36" y="36"/>
                  </a:lnTo>
                  <a:lnTo>
                    <a:pt x="46" y="32"/>
                  </a:lnTo>
                  <a:lnTo>
                    <a:pt x="57" y="29"/>
                  </a:lnTo>
                  <a:lnTo>
                    <a:pt x="403" y="29"/>
                  </a:lnTo>
                  <a:lnTo>
                    <a:pt x="403" y="29"/>
                  </a:lnTo>
                  <a:lnTo>
                    <a:pt x="414" y="32"/>
                  </a:lnTo>
                  <a:lnTo>
                    <a:pt x="425" y="36"/>
                  </a:lnTo>
                  <a:lnTo>
                    <a:pt x="428" y="47"/>
                  </a:lnTo>
                  <a:lnTo>
                    <a:pt x="432" y="58"/>
                  </a:lnTo>
                  <a:lnTo>
                    <a:pt x="432" y="404"/>
                  </a:lnTo>
                  <a:close/>
                </a:path>
              </a:pathLst>
            </a:custGeom>
            <a:grpFill/>
            <a:ln>
              <a:noFill/>
            </a:ln>
            <a:effectLst/>
          </p:spPr>
          <p:txBody>
            <a:bodyPr wrap="none" anchor="ctr"/>
            <a:lstStyle/>
            <a:p>
              <a:endParaRPr lang="en-US"/>
            </a:p>
          </p:txBody>
        </p:sp>
        <p:sp>
          <p:nvSpPr>
            <p:cNvPr id="55" name="Freeform 49">
              <a:extLst>
                <a:ext uri="{FF2B5EF4-FFF2-40B4-BE49-F238E27FC236}">
                  <a16:creationId xmlns:a16="http://schemas.microsoft.com/office/drawing/2014/main" id="{089F76BD-D4B2-44EF-8516-41DBBA189E1B}"/>
                </a:ext>
              </a:extLst>
            </p:cNvPr>
            <p:cNvSpPr>
              <a:spLocks noChangeArrowheads="1"/>
            </p:cNvSpPr>
            <p:nvPr/>
          </p:nvSpPr>
          <p:spPr bwMode="auto">
            <a:xfrm>
              <a:off x="6372943" y="3799060"/>
              <a:ext cx="268453" cy="268453"/>
            </a:xfrm>
            <a:custGeom>
              <a:avLst/>
              <a:gdLst>
                <a:gd name="T0" fmla="*/ 184 w 462"/>
                <a:gd name="T1" fmla="*/ 112 h 462"/>
                <a:gd name="T2" fmla="*/ 188 w 462"/>
                <a:gd name="T3" fmla="*/ 94 h 462"/>
                <a:gd name="T4" fmla="*/ 101 w 462"/>
                <a:gd name="T5" fmla="*/ 86 h 462"/>
                <a:gd name="T6" fmla="*/ 90 w 462"/>
                <a:gd name="T7" fmla="*/ 90 h 462"/>
                <a:gd name="T8" fmla="*/ 87 w 462"/>
                <a:gd name="T9" fmla="*/ 173 h 462"/>
                <a:gd name="T10" fmla="*/ 101 w 462"/>
                <a:gd name="T11" fmla="*/ 187 h 462"/>
                <a:gd name="T12" fmla="*/ 116 w 462"/>
                <a:gd name="T13" fmla="*/ 180 h 462"/>
                <a:gd name="T14" fmla="*/ 206 w 462"/>
                <a:gd name="T15" fmla="*/ 184 h 462"/>
                <a:gd name="T16" fmla="*/ 360 w 462"/>
                <a:gd name="T17" fmla="*/ 274 h 462"/>
                <a:gd name="T18" fmla="*/ 346 w 462"/>
                <a:gd name="T19" fmla="*/ 288 h 462"/>
                <a:gd name="T20" fmla="*/ 328 w 462"/>
                <a:gd name="T21" fmla="*/ 346 h 462"/>
                <a:gd name="T22" fmla="*/ 278 w 462"/>
                <a:gd name="T23" fmla="*/ 349 h 462"/>
                <a:gd name="T24" fmla="*/ 274 w 462"/>
                <a:gd name="T25" fmla="*/ 367 h 462"/>
                <a:gd name="T26" fmla="*/ 360 w 462"/>
                <a:gd name="T27" fmla="*/ 375 h 462"/>
                <a:gd name="T28" fmla="*/ 371 w 462"/>
                <a:gd name="T29" fmla="*/ 371 h 462"/>
                <a:gd name="T30" fmla="*/ 375 w 462"/>
                <a:gd name="T31" fmla="*/ 288 h 462"/>
                <a:gd name="T32" fmla="*/ 360 w 462"/>
                <a:gd name="T33" fmla="*/ 274 h 462"/>
                <a:gd name="T34" fmla="*/ 116 w 462"/>
                <a:gd name="T35" fmla="*/ 288 h 462"/>
                <a:gd name="T36" fmla="*/ 101 w 462"/>
                <a:gd name="T37" fmla="*/ 274 h 462"/>
                <a:gd name="T38" fmla="*/ 87 w 462"/>
                <a:gd name="T39" fmla="*/ 281 h 462"/>
                <a:gd name="T40" fmla="*/ 87 w 462"/>
                <a:gd name="T41" fmla="*/ 367 h 462"/>
                <a:gd name="T42" fmla="*/ 101 w 462"/>
                <a:gd name="T43" fmla="*/ 375 h 462"/>
                <a:gd name="T44" fmla="*/ 184 w 462"/>
                <a:gd name="T45" fmla="*/ 371 h 462"/>
                <a:gd name="T46" fmla="*/ 188 w 462"/>
                <a:gd name="T47" fmla="*/ 353 h 462"/>
                <a:gd name="T48" fmla="*/ 134 w 462"/>
                <a:gd name="T49" fmla="*/ 346 h 462"/>
                <a:gd name="T50" fmla="*/ 58 w 462"/>
                <a:gd name="T51" fmla="*/ 0 h 462"/>
                <a:gd name="T52" fmla="*/ 18 w 462"/>
                <a:gd name="T53" fmla="*/ 18 h 462"/>
                <a:gd name="T54" fmla="*/ 0 w 462"/>
                <a:gd name="T55" fmla="*/ 404 h 462"/>
                <a:gd name="T56" fmla="*/ 18 w 462"/>
                <a:gd name="T57" fmla="*/ 443 h 462"/>
                <a:gd name="T58" fmla="*/ 404 w 462"/>
                <a:gd name="T59" fmla="*/ 461 h 462"/>
                <a:gd name="T60" fmla="*/ 443 w 462"/>
                <a:gd name="T61" fmla="*/ 443 h 462"/>
                <a:gd name="T62" fmla="*/ 461 w 462"/>
                <a:gd name="T63" fmla="*/ 58 h 462"/>
                <a:gd name="T64" fmla="*/ 443 w 462"/>
                <a:gd name="T65" fmla="*/ 18 h 462"/>
                <a:gd name="T66" fmla="*/ 433 w 462"/>
                <a:gd name="T67" fmla="*/ 404 h 462"/>
                <a:gd name="T68" fmla="*/ 415 w 462"/>
                <a:gd name="T69" fmla="*/ 429 h 462"/>
                <a:gd name="T70" fmla="*/ 47 w 462"/>
                <a:gd name="T71" fmla="*/ 429 h 462"/>
                <a:gd name="T72" fmla="*/ 29 w 462"/>
                <a:gd name="T73" fmla="*/ 58 h 462"/>
                <a:gd name="T74" fmla="*/ 47 w 462"/>
                <a:gd name="T75" fmla="*/ 32 h 462"/>
                <a:gd name="T76" fmla="*/ 415 w 462"/>
                <a:gd name="T77" fmla="*/ 32 h 462"/>
                <a:gd name="T78" fmla="*/ 433 w 462"/>
                <a:gd name="T79" fmla="*/ 404 h 462"/>
                <a:gd name="T80" fmla="*/ 281 w 462"/>
                <a:gd name="T81" fmla="*/ 86 h 462"/>
                <a:gd name="T82" fmla="*/ 274 w 462"/>
                <a:gd name="T83" fmla="*/ 101 h 462"/>
                <a:gd name="T84" fmla="*/ 289 w 462"/>
                <a:gd name="T85" fmla="*/ 115 h 462"/>
                <a:gd name="T86" fmla="*/ 346 w 462"/>
                <a:gd name="T87" fmla="*/ 137 h 462"/>
                <a:gd name="T88" fmla="*/ 350 w 462"/>
                <a:gd name="T89" fmla="*/ 184 h 462"/>
                <a:gd name="T90" fmla="*/ 368 w 462"/>
                <a:gd name="T91" fmla="*/ 187 h 462"/>
                <a:gd name="T92" fmla="*/ 375 w 462"/>
                <a:gd name="T93" fmla="*/ 101 h 462"/>
                <a:gd name="T94" fmla="*/ 371 w 462"/>
                <a:gd name="T95" fmla="*/ 9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62">
                  <a:moveTo>
                    <a:pt x="173" y="115"/>
                  </a:moveTo>
                  <a:lnTo>
                    <a:pt x="173" y="115"/>
                  </a:lnTo>
                  <a:lnTo>
                    <a:pt x="180" y="115"/>
                  </a:lnTo>
                  <a:lnTo>
                    <a:pt x="184" y="112"/>
                  </a:lnTo>
                  <a:lnTo>
                    <a:pt x="188" y="108"/>
                  </a:lnTo>
                  <a:lnTo>
                    <a:pt x="188" y="101"/>
                  </a:lnTo>
                  <a:lnTo>
                    <a:pt x="188" y="101"/>
                  </a:lnTo>
                  <a:lnTo>
                    <a:pt x="188" y="94"/>
                  </a:lnTo>
                  <a:lnTo>
                    <a:pt x="184" y="90"/>
                  </a:lnTo>
                  <a:lnTo>
                    <a:pt x="180" y="86"/>
                  </a:lnTo>
                  <a:lnTo>
                    <a:pt x="173" y="86"/>
                  </a:lnTo>
                  <a:lnTo>
                    <a:pt x="101" y="86"/>
                  </a:lnTo>
                  <a:lnTo>
                    <a:pt x="101" y="86"/>
                  </a:lnTo>
                  <a:lnTo>
                    <a:pt x="97" y="86"/>
                  </a:lnTo>
                  <a:lnTo>
                    <a:pt x="90" y="90"/>
                  </a:lnTo>
                  <a:lnTo>
                    <a:pt x="90" y="90"/>
                  </a:lnTo>
                  <a:lnTo>
                    <a:pt x="87" y="94"/>
                  </a:lnTo>
                  <a:lnTo>
                    <a:pt x="87" y="101"/>
                  </a:lnTo>
                  <a:lnTo>
                    <a:pt x="87" y="173"/>
                  </a:lnTo>
                  <a:lnTo>
                    <a:pt x="87" y="173"/>
                  </a:lnTo>
                  <a:lnTo>
                    <a:pt x="87" y="180"/>
                  </a:lnTo>
                  <a:lnTo>
                    <a:pt x="90" y="184"/>
                  </a:lnTo>
                  <a:lnTo>
                    <a:pt x="94" y="187"/>
                  </a:lnTo>
                  <a:lnTo>
                    <a:pt x="101" y="187"/>
                  </a:lnTo>
                  <a:lnTo>
                    <a:pt x="101" y="187"/>
                  </a:lnTo>
                  <a:lnTo>
                    <a:pt x="108" y="187"/>
                  </a:lnTo>
                  <a:lnTo>
                    <a:pt x="112" y="184"/>
                  </a:lnTo>
                  <a:lnTo>
                    <a:pt x="116" y="180"/>
                  </a:lnTo>
                  <a:lnTo>
                    <a:pt x="116" y="173"/>
                  </a:lnTo>
                  <a:lnTo>
                    <a:pt x="116" y="137"/>
                  </a:lnTo>
                  <a:lnTo>
                    <a:pt x="184" y="205"/>
                  </a:lnTo>
                  <a:lnTo>
                    <a:pt x="206" y="184"/>
                  </a:lnTo>
                  <a:lnTo>
                    <a:pt x="134" y="115"/>
                  </a:lnTo>
                  <a:lnTo>
                    <a:pt x="173" y="115"/>
                  </a:lnTo>
                  <a:close/>
                  <a:moveTo>
                    <a:pt x="360" y="274"/>
                  </a:moveTo>
                  <a:lnTo>
                    <a:pt x="360" y="274"/>
                  </a:lnTo>
                  <a:lnTo>
                    <a:pt x="353" y="274"/>
                  </a:lnTo>
                  <a:lnTo>
                    <a:pt x="350" y="277"/>
                  </a:lnTo>
                  <a:lnTo>
                    <a:pt x="346" y="281"/>
                  </a:lnTo>
                  <a:lnTo>
                    <a:pt x="346" y="288"/>
                  </a:lnTo>
                  <a:lnTo>
                    <a:pt x="346" y="324"/>
                  </a:lnTo>
                  <a:lnTo>
                    <a:pt x="278" y="256"/>
                  </a:lnTo>
                  <a:lnTo>
                    <a:pt x="256" y="277"/>
                  </a:lnTo>
                  <a:lnTo>
                    <a:pt x="328" y="346"/>
                  </a:lnTo>
                  <a:lnTo>
                    <a:pt x="289" y="346"/>
                  </a:lnTo>
                  <a:lnTo>
                    <a:pt x="289" y="346"/>
                  </a:lnTo>
                  <a:lnTo>
                    <a:pt x="281" y="346"/>
                  </a:lnTo>
                  <a:lnTo>
                    <a:pt x="278" y="349"/>
                  </a:lnTo>
                  <a:lnTo>
                    <a:pt x="274" y="353"/>
                  </a:lnTo>
                  <a:lnTo>
                    <a:pt x="274" y="360"/>
                  </a:lnTo>
                  <a:lnTo>
                    <a:pt x="274" y="360"/>
                  </a:lnTo>
                  <a:lnTo>
                    <a:pt x="274" y="367"/>
                  </a:lnTo>
                  <a:lnTo>
                    <a:pt x="278" y="371"/>
                  </a:lnTo>
                  <a:lnTo>
                    <a:pt x="281" y="375"/>
                  </a:lnTo>
                  <a:lnTo>
                    <a:pt x="289" y="375"/>
                  </a:lnTo>
                  <a:lnTo>
                    <a:pt x="360" y="375"/>
                  </a:lnTo>
                  <a:lnTo>
                    <a:pt x="360" y="375"/>
                  </a:lnTo>
                  <a:lnTo>
                    <a:pt x="364" y="375"/>
                  </a:lnTo>
                  <a:lnTo>
                    <a:pt x="371" y="371"/>
                  </a:lnTo>
                  <a:lnTo>
                    <a:pt x="371" y="371"/>
                  </a:lnTo>
                  <a:lnTo>
                    <a:pt x="375" y="367"/>
                  </a:lnTo>
                  <a:lnTo>
                    <a:pt x="375" y="360"/>
                  </a:lnTo>
                  <a:lnTo>
                    <a:pt x="375" y="288"/>
                  </a:lnTo>
                  <a:lnTo>
                    <a:pt x="375" y="288"/>
                  </a:lnTo>
                  <a:lnTo>
                    <a:pt x="375" y="281"/>
                  </a:lnTo>
                  <a:lnTo>
                    <a:pt x="371" y="277"/>
                  </a:lnTo>
                  <a:lnTo>
                    <a:pt x="368" y="274"/>
                  </a:lnTo>
                  <a:lnTo>
                    <a:pt x="360" y="274"/>
                  </a:lnTo>
                  <a:close/>
                  <a:moveTo>
                    <a:pt x="184" y="256"/>
                  </a:moveTo>
                  <a:lnTo>
                    <a:pt x="116" y="324"/>
                  </a:lnTo>
                  <a:lnTo>
                    <a:pt x="116" y="288"/>
                  </a:lnTo>
                  <a:lnTo>
                    <a:pt x="116" y="288"/>
                  </a:lnTo>
                  <a:lnTo>
                    <a:pt x="116" y="281"/>
                  </a:lnTo>
                  <a:lnTo>
                    <a:pt x="112" y="277"/>
                  </a:lnTo>
                  <a:lnTo>
                    <a:pt x="108" y="274"/>
                  </a:lnTo>
                  <a:lnTo>
                    <a:pt x="101" y="274"/>
                  </a:lnTo>
                  <a:lnTo>
                    <a:pt x="101" y="274"/>
                  </a:lnTo>
                  <a:lnTo>
                    <a:pt x="94" y="274"/>
                  </a:lnTo>
                  <a:lnTo>
                    <a:pt x="90" y="277"/>
                  </a:lnTo>
                  <a:lnTo>
                    <a:pt x="87" y="281"/>
                  </a:lnTo>
                  <a:lnTo>
                    <a:pt x="87" y="288"/>
                  </a:lnTo>
                  <a:lnTo>
                    <a:pt x="87" y="360"/>
                  </a:lnTo>
                  <a:lnTo>
                    <a:pt x="87" y="360"/>
                  </a:lnTo>
                  <a:lnTo>
                    <a:pt x="87" y="367"/>
                  </a:lnTo>
                  <a:lnTo>
                    <a:pt x="90" y="371"/>
                  </a:lnTo>
                  <a:lnTo>
                    <a:pt x="90" y="371"/>
                  </a:lnTo>
                  <a:lnTo>
                    <a:pt x="97" y="375"/>
                  </a:lnTo>
                  <a:lnTo>
                    <a:pt x="101" y="375"/>
                  </a:lnTo>
                  <a:lnTo>
                    <a:pt x="173" y="375"/>
                  </a:lnTo>
                  <a:lnTo>
                    <a:pt x="173" y="375"/>
                  </a:lnTo>
                  <a:lnTo>
                    <a:pt x="180" y="375"/>
                  </a:lnTo>
                  <a:lnTo>
                    <a:pt x="184" y="371"/>
                  </a:lnTo>
                  <a:lnTo>
                    <a:pt x="188" y="367"/>
                  </a:lnTo>
                  <a:lnTo>
                    <a:pt x="188" y="360"/>
                  </a:lnTo>
                  <a:lnTo>
                    <a:pt x="188" y="360"/>
                  </a:lnTo>
                  <a:lnTo>
                    <a:pt x="188" y="353"/>
                  </a:lnTo>
                  <a:lnTo>
                    <a:pt x="184" y="349"/>
                  </a:lnTo>
                  <a:lnTo>
                    <a:pt x="180" y="346"/>
                  </a:lnTo>
                  <a:lnTo>
                    <a:pt x="173" y="346"/>
                  </a:lnTo>
                  <a:lnTo>
                    <a:pt x="134" y="346"/>
                  </a:lnTo>
                  <a:lnTo>
                    <a:pt x="206" y="277"/>
                  </a:lnTo>
                  <a:lnTo>
                    <a:pt x="184" y="256"/>
                  </a:lnTo>
                  <a:close/>
                  <a:moveTo>
                    <a:pt x="404"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5" y="0"/>
                  </a:lnTo>
                  <a:lnTo>
                    <a:pt x="404" y="0"/>
                  </a:lnTo>
                  <a:close/>
                  <a:moveTo>
                    <a:pt x="433" y="404"/>
                  </a:moveTo>
                  <a:lnTo>
                    <a:pt x="433" y="404"/>
                  </a:lnTo>
                  <a:lnTo>
                    <a:pt x="429" y="414"/>
                  </a:lnTo>
                  <a:lnTo>
                    <a:pt x="425" y="425"/>
                  </a:lnTo>
                  <a:lnTo>
                    <a:pt x="415" y="429"/>
                  </a:lnTo>
                  <a:lnTo>
                    <a:pt x="404" y="432"/>
                  </a:lnTo>
                  <a:lnTo>
                    <a:pt x="58" y="432"/>
                  </a:lnTo>
                  <a:lnTo>
                    <a:pt x="58" y="432"/>
                  </a:lnTo>
                  <a:lnTo>
                    <a:pt x="47" y="429"/>
                  </a:lnTo>
                  <a:lnTo>
                    <a:pt x="36" y="425"/>
                  </a:lnTo>
                  <a:lnTo>
                    <a:pt x="33" y="414"/>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moveTo>
                    <a:pt x="360" y="86"/>
                  </a:moveTo>
                  <a:lnTo>
                    <a:pt x="289" y="86"/>
                  </a:lnTo>
                  <a:lnTo>
                    <a:pt x="289" y="86"/>
                  </a:lnTo>
                  <a:lnTo>
                    <a:pt x="281" y="86"/>
                  </a:lnTo>
                  <a:lnTo>
                    <a:pt x="278" y="90"/>
                  </a:lnTo>
                  <a:lnTo>
                    <a:pt x="274" y="94"/>
                  </a:lnTo>
                  <a:lnTo>
                    <a:pt x="274" y="101"/>
                  </a:lnTo>
                  <a:lnTo>
                    <a:pt x="274" y="101"/>
                  </a:lnTo>
                  <a:lnTo>
                    <a:pt x="274" y="108"/>
                  </a:lnTo>
                  <a:lnTo>
                    <a:pt x="278" y="112"/>
                  </a:lnTo>
                  <a:lnTo>
                    <a:pt x="281" y="115"/>
                  </a:lnTo>
                  <a:lnTo>
                    <a:pt x="289" y="115"/>
                  </a:lnTo>
                  <a:lnTo>
                    <a:pt x="328" y="115"/>
                  </a:lnTo>
                  <a:lnTo>
                    <a:pt x="256" y="184"/>
                  </a:lnTo>
                  <a:lnTo>
                    <a:pt x="278" y="205"/>
                  </a:lnTo>
                  <a:lnTo>
                    <a:pt x="346" y="137"/>
                  </a:lnTo>
                  <a:lnTo>
                    <a:pt x="346" y="173"/>
                  </a:lnTo>
                  <a:lnTo>
                    <a:pt x="346" y="173"/>
                  </a:lnTo>
                  <a:lnTo>
                    <a:pt x="346" y="180"/>
                  </a:lnTo>
                  <a:lnTo>
                    <a:pt x="350" y="184"/>
                  </a:lnTo>
                  <a:lnTo>
                    <a:pt x="353" y="187"/>
                  </a:lnTo>
                  <a:lnTo>
                    <a:pt x="360" y="187"/>
                  </a:lnTo>
                  <a:lnTo>
                    <a:pt x="360" y="187"/>
                  </a:lnTo>
                  <a:lnTo>
                    <a:pt x="368" y="187"/>
                  </a:lnTo>
                  <a:lnTo>
                    <a:pt x="371" y="184"/>
                  </a:lnTo>
                  <a:lnTo>
                    <a:pt x="375" y="180"/>
                  </a:lnTo>
                  <a:lnTo>
                    <a:pt x="375" y="173"/>
                  </a:lnTo>
                  <a:lnTo>
                    <a:pt x="375" y="101"/>
                  </a:lnTo>
                  <a:lnTo>
                    <a:pt x="375" y="101"/>
                  </a:lnTo>
                  <a:lnTo>
                    <a:pt x="375" y="94"/>
                  </a:lnTo>
                  <a:lnTo>
                    <a:pt x="371" y="90"/>
                  </a:lnTo>
                  <a:lnTo>
                    <a:pt x="371" y="90"/>
                  </a:lnTo>
                  <a:lnTo>
                    <a:pt x="364" y="86"/>
                  </a:lnTo>
                  <a:lnTo>
                    <a:pt x="360" y="86"/>
                  </a:lnTo>
                  <a:close/>
                </a:path>
              </a:pathLst>
            </a:custGeom>
            <a:grpFill/>
            <a:ln>
              <a:noFill/>
            </a:ln>
            <a:effectLst/>
          </p:spPr>
          <p:txBody>
            <a:bodyPr wrap="none" anchor="ctr"/>
            <a:lstStyle/>
            <a:p>
              <a:endParaRPr lang="en-US"/>
            </a:p>
          </p:txBody>
        </p:sp>
        <p:sp>
          <p:nvSpPr>
            <p:cNvPr id="56" name="Freeform 50">
              <a:extLst>
                <a:ext uri="{FF2B5EF4-FFF2-40B4-BE49-F238E27FC236}">
                  <a16:creationId xmlns:a16="http://schemas.microsoft.com/office/drawing/2014/main" id="{C5F3D288-8E42-4FAD-8F09-E02B06380596}"/>
                </a:ext>
              </a:extLst>
            </p:cNvPr>
            <p:cNvSpPr>
              <a:spLocks noChangeArrowheads="1"/>
            </p:cNvSpPr>
            <p:nvPr/>
          </p:nvSpPr>
          <p:spPr bwMode="auto">
            <a:xfrm>
              <a:off x="5938307" y="3799060"/>
              <a:ext cx="268453" cy="268453"/>
            </a:xfrm>
            <a:custGeom>
              <a:avLst/>
              <a:gdLst>
                <a:gd name="T0" fmla="*/ 72 w 462"/>
                <a:gd name="T1" fmla="*/ 245 h 462"/>
                <a:gd name="T2" fmla="*/ 65 w 462"/>
                <a:gd name="T3" fmla="*/ 245 h 462"/>
                <a:gd name="T4" fmla="*/ 58 w 462"/>
                <a:gd name="T5" fmla="*/ 252 h 462"/>
                <a:gd name="T6" fmla="*/ 58 w 462"/>
                <a:gd name="T7" fmla="*/ 260 h 462"/>
                <a:gd name="T8" fmla="*/ 61 w 462"/>
                <a:gd name="T9" fmla="*/ 270 h 462"/>
                <a:gd name="T10" fmla="*/ 72 w 462"/>
                <a:gd name="T11" fmla="*/ 274 h 462"/>
                <a:gd name="T12" fmla="*/ 69 w 462"/>
                <a:gd name="T13" fmla="*/ 371 h 462"/>
                <a:gd name="T14" fmla="*/ 187 w 462"/>
                <a:gd name="T15" fmla="*/ 295 h 462"/>
                <a:gd name="T16" fmla="*/ 187 w 462"/>
                <a:gd name="T17" fmla="*/ 389 h 462"/>
                <a:gd name="T18" fmla="*/ 191 w 462"/>
                <a:gd name="T19" fmla="*/ 400 h 462"/>
                <a:gd name="T20" fmla="*/ 202 w 462"/>
                <a:gd name="T21" fmla="*/ 404 h 462"/>
                <a:gd name="T22" fmla="*/ 209 w 462"/>
                <a:gd name="T23" fmla="*/ 404 h 462"/>
                <a:gd name="T24" fmla="*/ 216 w 462"/>
                <a:gd name="T25" fmla="*/ 396 h 462"/>
                <a:gd name="T26" fmla="*/ 216 w 462"/>
                <a:gd name="T27" fmla="*/ 260 h 462"/>
                <a:gd name="T28" fmla="*/ 216 w 462"/>
                <a:gd name="T29" fmla="*/ 252 h 462"/>
                <a:gd name="T30" fmla="*/ 213 w 462"/>
                <a:gd name="T31" fmla="*/ 248 h 462"/>
                <a:gd name="T32" fmla="*/ 202 w 462"/>
                <a:gd name="T33" fmla="*/ 245 h 462"/>
                <a:gd name="T34" fmla="*/ 292 w 462"/>
                <a:gd name="T35" fmla="*/ 187 h 462"/>
                <a:gd name="T36" fmla="*/ 371 w 462"/>
                <a:gd name="T37" fmla="*/ 68 h 462"/>
                <a:gd name="T38" fmla="*/ 274 w 462"/>
                <a:gd name="T39" fmla="*/ 72 h 462"/>
                <a:gd name="T40" fmla="*/ 274 w 462"/>
                <a:gd name="T41" fmla="*/ 65 h 462"/>
                <a:gd name="T42" fmla="*/ 267 w 462"/>
                <a:gd name="T43" fmla="*/ 58 h 462"/>
                <a:gd name="T44" fmla="*/ 259 w 462"/>
                <a:gd name="T45" fmla="*/ 58 h 462"/>
                <a:gd name="T46" fmla="*/ 249 w 462"/>
                <a:gd name="T47" fmla="*/ 61 h 462"/>
                <a:gd name="T48" fmla="*/ 245 w 462"/>
                <a:gd name="T49" fmla="*/ 72 h 462"/>
                <a:gd name="T50" fmla="*/ 245 w 462"/>
                <a:gd name="T51" fmla="*/ 202 h 462"/>
                <a:gd name="T52" fmla="*/ 249 w 462"/>
                <a:gd name="T53" fmla="*/ 213 h 462"/>
                <a:gd name="T54" fmla="*/ 256 w 462"/>
                <a:gd name="T55" fmla="*/ 216 h 462"/>
                <a:gd name="T56" fmla="*/ 389 w 462"/>
                <a:gd name="T57" fmla="*/ 216 h 462"/>
                <a:gd name="T58" fmla="*/ 396 w 462"/>
                <a:gd name="T59" fmla="*/ 216 h 462"/>
                <a:gd name="T60" fmla="*/ 403 w 462"/>
                <a:gd name="T61" fmla="*/ 209 h 462"/>
                <a:gd name="T62" fmla="*/ 403 w 462"/>
                <a:gd name="T63" fmla="*/ 202 h 462"/>
                <a:gd name="T64" fmla="*/ 400 w 462"/>
                <a:gd name="T65" fmla="*/ 191 h 462"/>
                <a:gd name="T66" fmla="*/ 389 w 462"/>
                <a:gd name="T67" fmla="*/ 187 h 462"/>
                <a:gd name="T68" fmla="*/ 58 w 462"/>
                <a:gd name="T69" fmla="*/ 0 h 462"/>
                <a:gd name="T70" fmla="*/ 47 w 462"/>
                <a:gd name="T71" fmla="*/ 0 h 462"/>
                <a:gd name="T72" fmla="*/ 18 w 462"/>
                <a:gd name="T73" fmla="*/ 18 h 462"/>
                <a:gd name="T74" fmla="*/ 0 w 462"/>
                <a:gd name="T75" fmla="*/ 47 h 462"/>
                <a:gd name="T76" fmla="*/ 0 w 462"/>
                <a:gd name="T77" fmla="*/ 404 h 462"/>
                <a:gd name="T78" fmla="*/ 0 w 462"/>
                <a:gd name="T79" fmla="*/ 414 h 462"/>
                <a:gd name="T80" fmla="*/ 18 w 462"/>
                <a:gd name="T81" fmla="*/ 443 h 462"/>
                <a:gd name="T82" fmla="*/ 47 w 462"/>
                <a:gd name="T83" fmla="*/ 461 h 462"/>
                <a:gd name="T84" fmla="*/ 403 w 462"/>
                <a:gd name="T85" fmla="*/ 461 h 462"/>
                <a:gd name="T86" fmla="*/ 414 w 462"/>
                <a:gd name="T87" fmla="*/ 461 h 462"/>
                <a:gd name="T88" fmla="*/ 443 w 462"/>
                <a:gd name="T89" fmla="*/ 443 h 462"/>
                <a:gd name="T90" fmla="*/ 461 w 462"/>
                <a:gd name="T91" fmla="*/ 414 h 462"/>
                <a:gd name="T92" fmla="*/ 461 w 462"/>
                <a:gd name="T93" fmla="*/ 58 h 462"/>
                <a:gd name="T94" fmla="*/ 461 w 462"/>
                <a:gd name="T95" fmla="*/ 47 h 462"/>
                <a:gd name="T96" fmla="*/ 443 w 462"/>
                <a:gd name="T97" fmla="*/ 18 h 462"/>
                <a:gd name="T98" fmla="*/ 414 w 462"/>
                <a:gd name="T99" fmla="*/ 0 h 462"/>
                <a:gd name="T100" fmla="*/ 432 w 462"/>
                <a:gd name="T101" fmla="*/ 404 h 462"/>
                <a:gd name="T102" fmla="*/ 429 w 462"/>
                <a:gd name="T103" fmla="*/ 414 h 462"/>
                <a:gd name="T104" fmla="*/ 414 w 462"/>
                <a:gd name="T105" fmla="*/ 429 h 462"/>
                <a:gd name="T106" fmla="*/ 58 w 462"/>
                <a:gd name="T107" fmla="*/ 432 h 462"/>
                <a:gd name="T108" fmla="*/ 47 w 462"/>
                <a:gd name="T109" fmla="*/ 429 h 462"/>
                <a:gd name="T110" fmla="*/ 32 w 462"/>
                <a:gd name="T111" fmla="*/ 414 h 462"/>
                <a:gd name="T112" fmla="*/ 29 w 462"/>
                <a:gd name="T113" fmla="*/ 58 h 462"/>
                <a:gd name="T114" fmla="*/ 32 w 462"/>
                <a:gd name="T115" fmla="*/ 47 h 462"/>
                <a:gd name="T116" fmla="*/ 47 w 462"/>
                <a:gd name="T117" fmla="*/ 32 h 462"/>
                <a:gd name="T118" fmla="*/ 403 w 462"/>
                <a:gd name="T119" fmla="*/ 29 h 462"/>
                <a:gd name="T120" fmla="*/ 414 w 462"/>
                <a:gd name="T121" fmla="*/ 32 h 462"/>
                <a:gd name="T122" fmla="*/ 429 w 462"/>
                <a:gd name="T123" fmla="*/ 47 h 462"/>
                <a:gd name="T124" fmla="*/ 432 w 462"/>
                <a:gd name="T125" fmla="*/ 40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02" y="245"/>
                  </a:moveTo>
                  <a:lnTo>
                    <a:pt x="72" y="245"/>
                  </a:lnTo>
                  <a:lnTo>
                    <a:pt x="72" y="245"/>
                  </a:lnTo>
                  <a:lnTo>
                    <a:pt x="65" y="245"/>
                  </a:lnTo>
                  <a:lnTo>
                    <a:pt x="61" y="248"/>
                  </a:lnTo>
                  <a:lnTo>
                    <a:pt x="58" y="252"/>
                  </a:lnTo>
                  <a:lnTo>
                    <a:pt x="58" y="260"/>
                  </a:lnTo>
                  <a:lnTo>
                    <a:pt x="58" y="260"/>
                  </a:lnTo>
                  <a:lnTo>
                    <a:pt x="58" y="266"/>
                  </a:lnTo>
                  <a:lnTo>
                    <a:pt x="61" y="270"/>
                  </a:lnTo>
                  <a:lnTo>
                    <a:pt x="65" y="274"/>
                  </a:lnTo>
                  <a:lnTo>
                    <a:pt x="72" y="274"/>
                  </a:lnTo>
                  <a:lnTo>
                    <a:pt x="169" y="274"/>
                  </a:lnTo>
                  <a:lnTo>
                    <a:pt x="69" y="371"/>
                  </a:lnTo>
                  <a:lnTo>
                    <a:pt x="90" y="393"/>
                  </a:lnTo>
                  <a:lnTo>
                    <a:pt x="187" y="295"/>
                  </a:lnTo>
                  <a:lnTo>
                    <a:pt x="187" y="389"/>
                  </a:lnTo>
                  <a:lnTo>
                    <a:pt x="187" y="389"/>
                  </a:lnTo>
                  <a:lnTo>
                    <a:pt x="187" y="396"/>
                  </a:lnTo>
                  <a:lnTo>
                    <a:pt x="191" y="400"/>
                  </a:lnTo>
                  <a:lnTo>
                    <a:pt x="194" y="404"/>
                  </a:lnTo>
                  <a:lnTo>
                    <a:pt x="202" y="404"/>
                  </a:lnTo>
                  <a:lnTo>
                    <a:pt x="202" y="404"/>
                  </a:lnTo>
                  <a:lnTo>
                    <a:pt x="209" y="404"/>
                  </a:lnTo>
                  <a:lnTo>
                    <a:pt x="213" y="400"/>
                  </a:lnTo>
                  <a:lnTo>
                    <a:pt x="216" y="396"/>
                  </a:lnTo>
                  <a:lnTo>
                    <a:pt x="216" y="389"/>
                  </a:lnTo>
                  <a:lnTo>
                    <a:pt x="216" y="260"/>
                  </a:lnTo>
                  <a:lnTo>
                    <a:pt x="216" y="260"/>
                  </a:lnTo>
                  <a:lnTo>
                    <a:pt x="216" y="252"/>
                  </a:lnTo>
                  <a:lnTo>
                    <a:pt x="213" y="248"/>
                  </a:lnTo>
                  <a:lnTo>
                    <a:pt x="213" y="248"/>
                  </a:lnTo>
                  <a:lnTo>
                    <a:pt x="205" y="245"/>
                  </a:lnTo>
                  <a:lnTo>
                    <a:pt x="202" y="245"/>
                  </a:lnTo>
                  <a:close/>
                  <a:moveTo>
                    <a:pt x="389" y="187"/>
                  </a:moveTo>
                  <a:lnTo>
                    <a:pt x="292" y="187"/>
                  </a:lnTo>
                  <a:lnTo>
                    <a:pt x="393" y="90"/>
                  </a:lnTo>
                  <a:lnTo>
                    <a:pt x="371" y="68"/>
                  </a:lnTo>
                  <a:lnTo>
                    <a:pt x="274" y="166"/>
                  </a:lnTo>
                  <a:lnTo>
                    <a:pt x="274" y="72"/>
                  </a:lnTo>
                  <a:lnTo>
                    <a:pt x="274" y="72"/>
                  </a:lnTo>
                  <a:lnTo>
                    <a:pt x="274" y="65"/>
                  </a:lnTo>
                  <a:lnTo>
                    <a:pt x="270" y="61"/>
                  </a:lnTo>
                  <a:lnTo>
                    <a:pt x="267" y="58"/>
                  </a:lnTo>
                  <a:lnTo>
                    <a:pt x="259" y="58"/>
                  </a:lnTo>
                  <a:lnTo>
                    <a:pt x="259" y="58"/>
                  </a:lnTo>
                  <a:lnTo>
                    <a:pt x="252" y="58"/>
                  </a:lnTo>
                  <a:lnTo>
                    <a:pt x="249" y="61"/>
                  </a:lnTo>
                  <a:lnTo>
                    <a:pt x="245" y="65"/>
                  </a:lnTo>
                  <a:lnTo>
                    <a:pt x="245" y="72"/>
                  </a:lnTo>
                  <a:lnTo>
                    <a:pt x="245" y="202"/>
                  </a:lnTo>
                  <a:lnTo>
                    <a:pt x="245" y="202"/>
                  </a:lnTo>
                  <a:lnTo>
                    <a:pt x="245" y="209"/>
                  </a:lnTo>
                  <a:lnTo>
                    <a:pt x="249" y="213"/>
                  </a:lnTo>
                  <a:lnTo>
                    <a:pt x="249" y="213"/>
                  </a:lnTo>
                  <a:lnTo>
                    <a:pt x="256" y="216"/>
                  </a:lnTo>
                  <a:lnTo>
                    <a:pt x="259" y="216"/>
                  </a:lnTo>
                  <a:lnTo>
                    <a:pt x="389" y="216"/>
                  </a:lnTo>
                  <a:lnTo>
                    <a:pt x="389" y="216"/>
                  </a:lnTo>
                  <a:lnTo>
                    <a:pt x="396" y="216"/>
                  </a:lnTo>
                  <a:lnTo>
                    <a:pt x="400" y="213"/>
                  </a:lnTo>
                  <a:lnTo>
                    <a:pt x="403" y="209"/>
                  </a:lnTo>
                  <a:lnTo>
                    <a:pt x="403" y="202"/>
                  </a:lnTo>
                  <a:lnTo>
                    <a:pt x="403" y="202"/>
                  </a:lnTo>
                  <a:lnTo>
                    <a:pt x="403" y="195"/>
                  </a:lnTo>
                  <a:lnTo>
                    <a:pt x="400" y="191"/>
                  </a:lnTo>
                  <a:lnTo>
                    <a:pt x="396" y="187"/>
                  </a:lnTo>
                  <a:lnTo>
                    <a:pt x="389" y="187"/>
                  </a:lnTo>
                  <a:close/>
                  <a:moveTo>
                    <a:pt x="403" y="0"/>
                  </a:moveTo>
                  <a:lnTo>
                    <a:pt x="58" y="0"/>
                  </a:lnTo>
                  <a:lnTo>
                    <a:pt x="58" y="0"/>
                  </a:lnTo>
                  <a:lnTo>
                    <a:pt x="47" y="0"/>
                  </a:lnTo>
                  <a:lnTo>
                    <a:pt x="36" y="3"/>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403" y="461"/>
                  </a:lnTo>
                  <a:lnTo>
                    <a:pt x="403"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3"/>
                  </a:lnTo>
                  <a:lnTo>
                    <a:pt x="414" y="0"/>
                  </a:lnTo>
                  <a:lnTo>
                    <a:pt x="403" y="0"/>
                  </a:lnTo>
                  <a:close/>
                  <a:moveTo>
                    <a:pt x="432" y="404"/>
                  </a:moveTo>
                  <a:lnTo>
                    <a:pt x="432" y="404"/>
                  </a:lnTo>
                  <a:lnTo>
                    <a:pt x="429" y="414"/>
                  </a:lnTo>
                  <a:lnTo>
                    <a:pt x="425" y="425"/>
                  </a:lnTo>
                  <a:lnTo>
                    <a:pt x="414" y="429"/>
                  </a:lnTo>
                  <a:lnTo>
                    <a:pt x="403" y="432"/>
                  </a:lnTo>
                  <a:lnTo>
                    <a:pt x="58" y="432"/>
                  </a:lnTo>
                  <a:lnTo>
                    <a:pt x="58" y="432"/>
                  </a:lnTo>
                  <a:lnTo>
                    <a:pt x="47" y="429"/>
                  </a:lnTo>
                  <a:lnTo>
                    <a:pt x="36" y="425"/>
                  </a:lnTo>
                  <a:lnTo>
                    <a:pt x="32" y="414"/>
                  </a:lnTo>
                  <a:lnTo>
                    <a:pt x="29" y="404"/>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404"/>
                  </a:lnTo>
                  <a:close/>
                </a:path>
              </a:pathLst>
            </a:custGeom>
            <a:grpFill/>
            <a:ln>
              <a:noFill/>
            </a:ln>
            <a:effectLst/>
          </p:spPr>
          <p:txBody>
            <a:bodyPr wrap="none" anchor="ctr"/>
            <a:lstStyle/>
            <a:p>
              <a:endParaRPr lang="en-US"/>
            </a:p>
          </p:txBody>
        </p:sp>
        <p:sp>
          <p:nvSpPr>
            <p:cNvPr id="57" name="Freeform 51">
              <a:extLst>
                <a:ext uri="{FF2B5EF4-FFF2-40B4-BE49-F238E27FC236}">
                  <a16:creationId xmlns:a16="http://schemas.microsoft.com/office/drawing/2014/main" id="{6E0118A2-4A38-4D8B-BECB-4500C73E0686}"/>
                </a:ext>
              </a:extLst>
            </p:cNvPr>
            <p:cNvSpPr>
              <a:spLocks noChangeArrowheads="1"/>
            </p:cNvSpPr>
            <p:nvPr/>
          </p:nvSpPr>
          <p:spPr bwMode="auto">
            <a:xfrm>
              <a:off x="9847480" y="3364422"/>
              <a:ext cx="268451" cy="268453"/>
            </a:xfrm>
            <a:custGeom>
              <a:avLst/>
              <a:gdLst>
                <a:gd name="T0" fmla="*/ 104 w 462"/>
                <a:gd name="T1" fmla="*/ 374 h 462"/>
                <a:gd name="T2" fmla="*/ 184 w 462"/>
                <a:gd name="T3" fmla="*/ 255 h 462"/>
                <a:gd name="T4" fmla="*/ 86 w 462"/>
                <a:gd name="T5" fmla="*/ 259 h 462"/>
                <a:gd name="T6" fmla="*/ 86 w 462"/>
                <a:gd name="T7" fmla="*/ 252 h 462"/>
                <a:gd name="T8" fmla="*/ 79 w 462"/>
                <a:gd name="T9" fmla="*/ 245 h 462"/>
                <a:gd name="T10" fmla="*/ 72 w 462"/>
                <a:gd name="T11" fmla="*/ 245 h 462"/>
                <a:gd name="T12" fmla="*/ 61 w 462"/>
                <a:gd name="T13" fmla="*/ 248 h 462"/>
                <a:gd name="T14" fmla="*/ 57 w 462"/>
                <a:gd name="T15" fmla="*/ 259 h 462"/>
                <a:gd name="T16" fmla="*/ 57 w 462"/>
                <a:gd name="T17" fmla="*/ 389 h 462"/>
                <a:gd name="T18" fmla="*/ 61 w 462"/>
                <a:gd name="T19" fmla="*/ 400 h 462"/>
                <a:gd name="T20" fmla="*/ 68 w 462"/>
                <a:gd name="T21" fmla="*/ 403 h 462"/>
                <a:gd name="T22" fmla="*/ 202 w 462"/>
                <a:gd name="T23" fmla="*/ 403 h 462"/>
                <a:gd name="T24" fmla="*/ 209 w 462"/>
                <a:gd name="T25" fmla="*/ 403 h 462"/>
                <a:gd name="T26" fmla="*/ 216 w 462"/>
                <a:gd name="T27" fmla="*/ 396 h 462"/>
                <a:gd name="T28" fmla="*/ 216 w 462"/>
                <a:gd name="T29" fmla="*/ 389 h 462"/>
                <a:gd name="T30" fmla="*/ 213 w 462"/>
                <a:gd name="T31" fmla="*/ 378 h 462"/>
                <a:gd name="T32" fmla="*/ 202 w 462"/>
                <a:gd name="T33" fmla="*/ 374 h 462"/>
                <a:gd name="T34" fmla="*/ 259 w 462"/>
                <a:gd name="T35" fmla="*/ 57 h 462"/>
                <a:gd name="T36" fmla="*/ 252 w 462"/>
                <a:gd name="T37" fmla="*/ 57 h 462"/>
                <a:gd name="T38" fmla="*/ 245 w 462"/>
                <a:gd name="T39" fmla="*/ 65 h 462"/>
                <a:gd name="T40" fmla="*/ 245 w 462"/>
                <a:gd name="T41" fmla="*/ 72 h 462"/>
                <a:gd name="T42" fmla="*/ 249 w 462"/>
                <a:gd name="T43" fmla="*/ 83 h 462"/>
                <a:gd name="T44" fmla="*/ 259 w 462"/>
                <a:gd name="T45" fmla="*/ 86 h 462"/>
                <a:gd name="T46" fmla="*/ 256 w 462"/>
                <a:gd name="T47" fmla="*/ 184 h 462"/>
                <a:gd name="T48" fmla="*/ 375 w 462"/>
                <a:gd name="T49" fmla="*/ 108 h 462"/>
                <a:gd name="T50" fmla="*/ 375 w 462"/>
                <a:gd name="T51" fmla="*/ 202 h 462"/>
                <a:gd name="T52" fmla="*/ 378 w 462"/>
                <a:gd name="T53" fmla="*/ 212 h 462"/>
                <a:gd name="T54" fmla="*/ 389 w 462"/>
                <a:gd name="T55" fmla="*/ 216 h 462"/>
                <a:gd name="T56" fmla="*/ 396 w 462"/>
                <a:gd name="T57" fmla="*/ 216 h 462"/>
                <a:gd name="T58" fmla="*/ 403 w 462"/>
                <a:gd name="T59" fmla="*/ 208 h 462"/>
                <a:gd name="T60" fmla="*/ 403 w 462"/>
                <a:gd name="T61" fmla="*/ 72 h 462"/>
                <a:gd name="T62" fmla="*/ 403 w 462"/>
                <a:gd name="T63" fmla="*/ 65 h 462"/>
                <a:gd name="T64" fmla="*/ 400 w 462"/>
                <a:gd name="T65" fmla="*/ 61 h 462"/>
                <a:gd name="T66" fmla="*/ 389 w 462"/>
                <a:gd name="T67" fmla="*/ 57 h 462"/>
                <a:gd name="T68" fmla="*/ 57 w 462"/>
                <a:gd name="T69" fmla="*/ 0 h 462"/>
                <a:gd name="T70" fmla="*/ 47 w 462"/>
                <a:gd name="T71" fmla="*/ 0 h 462"/>
                <a:gd name="T72" fmla="*/ 18 w 462"/>
                <a:gd name="T73" fmla="*/ 18 h 462"/>
                <a:gd name="T74" fmla="*/ 0 w 462"/>
                <a:gd name="T75" fmla="*/ 46 h 462"/>
                <a:gd name="T76" fmla="*/ 0 w 462"/>
                <a:gd name="T77" fmla="*/ 403 h 462"/>
                <a:gd name="T78" fmla="*/ 0 w 462"/>
                <a:gd name="T79" fmla="*/ 414 h 462"/>
                <a:gd name="T80" fmla="*/ 18 w 462"/>
                <a:gd name="T81" fmla="*/ 443 h 462"/>
                <a:gd name="T82" fmla="*/ 47 w 462"/>
                <a:gd name="T83" fmla="*/ 461 h 462"/>
                <a:gd name="T84" fmla="*/ 403 w 462"/>
                <a:gd name="T85" fmla="*/ 461 h 462"/>
                <a:gd name="T86" fmla="*/ 414 w 462"/>
                <a:gd name="T87" fmla="*/ 461 h 462"/>
                <a:gd name="T88" fmla="*/ 443 w 462"/>
                <a:gd name="T89" fmla="*/ 443 h 462"/>
                <a:gd name="T90" fmla="*/ 461 w 462"/>
                <a:gd name="T91" fmla="*/ 414 h 462"/>
                <a:gd name="T92" fmla="*/ 461 w 462"/>
                <a:gd name="T93" fmla="*/ 57 h 462"/>
                <a:gd name="T94" fmla="*/ 461 w 462"/>
                <a:gd name="T95" fmla="*/ 46 h 462"/>
                <a:gd name="T96" fmla="*/ 443 w 462"/>
                <a:gd name="T97" fmla="*/ 18 h 462"/>
                <a:gd name="T98" fmla="*/ 414 w 462"/>
                <a:gd name="T99" fmla="*/ 0 h 462"/>
                <a:gd name="T100" fmla="*/ 432 w 462"/>
                <a:gd name="T101" fmla="*/ 403 h 462"/>
                <a:gd name="T102" fmla="*/ 429 w 462"/>
                <a:gd name="T103" fmla="*/ 414 h 462"/>
                <a:gd name="T104" fmla="*/ 414 w 462"/>
                <a:gd name="T105" fmla="*/ 429 h 462"/>
                <a:gd name="T106" fmla="*/ 57 w 462"/>
                <a:gd name="T107" fmla="*/ 432 h 462"/>
                <a:gd name="T108" fmla="*/ 47 w 462"/>
                <a:gd name="T109" fmla="*/ 429 h 462"/>
                <a:gd name="T110" fmla="*/ 33 w 462"/>
                <a:gd name="T111" fmla="*/ 414 h 462"/>
                <a:gd name="T112" fmla="*/ 29 w 462"/>
                <a:gd name="T113" fmla="*/ 57 h 462"/>
                <a:gd name="T114" fmla="*/ 33 w 462"/>
                <a:gd name="T115" fmla="*/ 46 h 462"/>
                <a:gd name="T116" fmla="*/ 47 w 462"/>
                <a:gd name="T117" fmla="*/ 32 h 462"/>
                <a:gd name="T118" fmla="*/ 403 w 462"/>
                <a:gd name="T119" fmla="*/ 28 h 462"/>
                <a:gd name="T120" fmla="*/ 414 w 462"/>
                <a:gd name="T121" fmla="*/ 32 h 462"/>
                <a:gd name="T122" fmla="*/ 429 w 462"/>
                <a:gd name="T123" fmla="*/ 46 h 462"/>
                <a:gd name="T124" fmla="*/ 432 w 462"/>
                <a:gd name="T125"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02" y="374"/>
                  </a:moveTo>
                  <a:lnTo>
                    <a:pt x="104" y="374"/>
                  </a:lnTo>
                  <a:lnTo>
                    <a:pt x="205" y="277"/>
                  </a:lnTo>
                  <a:lnTo>
                    <a:pt x="184" y="255"/>
                  </a:lnTo>
                  <a:lnTo>
                    <a:pt x="86" y="353"/>
                  </a:lnTo>
                  <a:lnTo>
                    <a:pt x="86" y="259"/>
                  </a:lnTo>
                  <a:lnTo>
                    <a:pt x="86" y="259"/>
                  </a:lnTo>
                  <a:lnTo>
                    <a:pt x="86" y="252"/>
                  </a:lnTo>
                  <a:lnTo>
                    <a:pt x="83" y="248"/>
                  </a:lnTo>
                  <a:lnTo>
                    <a:pt x="79" y="245"/>
                  </a:lnTo>
                  <a:lnTo>
                    <a:pt x="72" y="245"/>
                  </a:lnTo>
                  <a:lnTo>
                    <a:pt x="72" y="245"/>
                  </a:lnTo>
                  <a:lnTo>
                    <a:pt x="65" y="245"/>
                  </a:lnTo>
                  <a:lnTo>
                    <a:pt x="61" y="248"/>
                  </a:lnTo>
                  <a:lnTo>
                    <a:pt x="57" y="252"/>
                  </a:lnTo>
                  <a:lnTo>
                    <a:pt x="57" y="259"/>
                  </a:lnTo>
                  <a:lnTo>
                    <a:pt x="57" y="389"/>
                  </a:lnTo>
                  <a:lnTo>
                    <a:pt x="57" y="389"/>
                  </a:lnTo>
                  <a:lnTo>
                    <a:pt x="57" y="396"/>
                  </a:lnTo>
                  <a:lnTo>
                    <a:pt x="61" y="400"/>
                  </a:lnTo>
                  <a:lnTo>
                    <a:pt x="61" y="400"/>
                  </a:lnTo>
                  <a:lnTo>
                    <a:pt x="68" y="403"/>
                  </a:lnTo>
                  <a:lnTo>
                    <a:pt x="72" y="403"/>
                  </a:lnTo>
                  <a:lnTo>
                    <a:pt x="202" y="403"/>
                  </a:lnTo>
                  <a:lnTo>
                    <a:pt x="202" y="403"/>
                  </a:lnTo>
                  <a:lnTo>
                    <a:pt x="209" y="403"/>
                  </a:lnTo>
                  <a:lnTo>
                    <a:pt x="213" y="400"/>
                  </a:lnTo>
                  <a:lnTo>
                    <a:pt x="216" y="396"/>
                  </a:lnTo>
                  <a:lnTo>
                    <a:pt x="216" y="389"/>
                  </a:lnTo>
                  <a:lnTo>
                    <a:pt x="216" y="389"/>
                  </a:lnTo>
                  <a:lnTo>
                    <a:pt x="216" y="382"/>
                  </a:lnTo>
                  <a:lnTo>
                    <a:pt x="213" y="378"/>
                  </a:lnTo>
                  <a:lnTo>
                    <a:pt x="209" y="374"/>
                  </a:lnTo>
                  <a:lnTo>
                    <a:pt x="202" y="374"/>
                  </a:lnTo>
                  <a:close/>
                  <a:moveTo>
                    <a:pt x="389" y="57"/>
                  </a:moveTo>
                  <a:lnTo>
                    <a:pt x="259" y="57"/>
                  </a:lnTo>
                  <a:lnTo>
                    <a:pt x="259" y="57"/>
                  </a:lnTo>
                  <a:lnTo>
                    <a:pt x="252" y="57"/>
                  </a:lnTo>
                  <a:lnTo>
                    <a:pt x="249" y="61"/>
                  </a:lnTo>
                  <a:lnTo>
                    <a:pt x="245" y="65"/>
                  </a:lnTo>
                  <a:lnTo>
                    <a:pt x="245" y="72"/>
                  </a:lnTo>
                  <a:lnTo>
                    <a:pt x="245" y="72"/>
                  </a:lnTo>
                  <a:lnTo>
                    <a:pt x="245" y="79"/>
                  </a:lnTo>
                  <a:lnTo>
                    <a:pt x="249" y="83"/>
                  </a:lnTo>
                  <a:lnTo>
                    <a:pt x="252" y="86"/>
                  </a:lnTo>
                  <a:lnTo>
                    <a:pt x="259" y="86"/>
                  </a:lnTo>
                  <a:lnTo>
                    <a:pt x="357" y="86"/>
                  </a:lnTo>
                  <a:lnTo>
                    <a:pt x="256" y="184"/>
                  </a:lnTo>
                  <a:lnTo>
                    <a:pt x="277" y="205"/>
                  </a:lnTo>
                  <a:lnTo>
                    <a:pt x="375" y="108"/>
                  </a:lnTo>
                  <a:lnTo>
                    <a:pt x="375" y="202"/>
                  </a:lnTo>
                  <a:lnTo>
                    <a:pt x="375" y="202"/>
                  </a:lnTo>
                  <a:lnTo>
                    <a:pt x="375" y="208"/>
                  </a:lnTo>
                  <a:lnTo>
                    <a:pt x="378" y="212"/>
                  </a:lnTo>
                  <a:lnTo>
                    <a:pt x="382" y="216"/>
                  </a:lnTo>
                  <a:lnTo>
                    <a:pt x="389" y="216"/>
                  </a:lnTo>
                  <a:lnTo>
                    <a:pt x="389" y="216"/>
                  </a:lnTo>
                  <a:lnTo>
                    <a:pt x="396" y="216"/>
                  </a:lnTo>
                  <a:lnTo>
                    <a:pt x="400" y="212"/>
                  </a:lnTo>
                  <a:lnTo>
                    <a:pt x="403" y="208"/>
                  </a:lnTo>
                  <a:lnTo>
                    <a:pt x="403" y="202"/>
                  </a:lnTo>
                  <a:lnTo>
                    <a:pt x="403" y="72"/>
                  </a:lnTo>
                  <a:lnTo>
                    <a:pt x="403" y="72"/>
                  </a:lnTo>
                  <a:lnTo>
                    <a:pt x="403" y="65"/>
                  </a:lnTo>
                  <a:lnTo>
                    <a:pt x="400" y="61"/>
                  </a:lnTo>
                  <a:lnTo>
                    <a:pt x="400" y="61"/>
                  </a:lnTo>
                  <a:lnTo>
                    <a:pt x="393" y="57"/>
                  </a:lnTo>
                  <a:lnTo>
                    <a:pt x="389" y="57"/>
                  </a:lnTo>
                  <a:close/>
                  <a:moveTo>
                    <a:pt x="403" y="0"/>
                  </a:moveTo>
                  <a:lnTo>
                    <a:pt x="57" y="0"/>
                  </a:lnTo>
                  <a:lnTo>
                    <a:pt x="57" y="0"/>
                  </a:lnTo>
                  <a:lnTo>
                    <a:pt x="47" y="0"/>
                  </a:lnTo>
                  <a:lnTo>
                    <a:pt x="36" y="3"/>
                  </a:lnTo>
                  <a:lnTo>
                    <a:pt x="18" y="18"/>
                  </a:lnTo>
                  <a:lnTo>
                    <a:pt x="4" y="36"/>
                  </a:lnTo>
                  <a:lnTo>
                    <a:pt x="0" y="46"/>
                  </a:lnTo>
                  <a:lnTo>
                    <a:pt x="0" y="57"/>
                  </a:lnTo>
                  <a:lnTo>
                    <a:pt x="0" y="403"/>
                  </a:lnTo>
                  <a:lnTo>
                    <a:pt x="0" y="403"/>
                  </a:lnTo>
                  <a:lnTo>
                    <a:pt x="0" y="414"/>
                  </a:lnTo>
                  <a:lnTo>
                    <a:pt x="4" y="425"/>
                  </a:lnTo>
                  <a:lnTo>
                    <a:pt x="18" y="443"/>
                  </a:lnTo>
                  <a:lnTo>
                    <a:pt x="36" y="457"/>
                  </a:lnTo>
                  <a:lnTo>
                    <a:pt x="47" y="461"/>
                  </a:lnTo>
                  <a:lnTo>
                    <a:pt x="57" y="461"/>
                  </a:lnTo>
                  <a:lnTo>
                    <a:pt x="403" y="461"/>
                  </a:lnTo>
                  <a:lnTo>
                    <a:pt x="403" y="461"/>
                  </a:lnTo>
                  <a:lnTo>
                    <a:pt x="414" y="461"/>
                  </a:lnTo>
                  <a:lnTo>
                    <a:pt x="425" y="457"/>
                  </a:lnTo>
                  <a:lnTo>
                    <a:pt x="443" y="443"/>
                  </a:lnTo>
                  <a:lnTo>
                    <a:pt x="458" y="425"/>
                  </a:lnTo>
                  <a:lnTo>
                    <a:pt x="461" y="414"/>
                  </a:lnTo>
                  <a:lnTo>
                    <a:pt x="461" y="403"/>
                  </a:lnTo>
                  <a:lnTo>
                    <a:pt x="461" y="57"/>
                  </a:lnTo>
                  <a:lnTo>
                    <a:pt x="461" y="57"/>
                  </a:lnTo>
                  <a:lnTo>
                    <a:pt x="461" y="46"/>
                  </a:lnTo>
                  <a:lnTo>
                    <a:pt x="458" y="36"/>
                  </a:lnTo>
                  <a:lnTo>
                    <a:pt x="443" y="18"/>
                  </a:lnTo>
                  <a:lnTo>
                    <a:pt x="425" y="3"/>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7"/>
                  </a:lnTo>
                  <a:lnTo>
                    <a:pt x="29" y="57"/>
                  </a:lnTo>
                  <a:lnTo>
                    <a:pt x="33" y="46"/>
                  </a:lnTo>
                  <a:lnTo>
                    <a:pt x="36" y="36"/>
                  </a:lnTo>
                  <a:lnTo>
                    <a:pt x="47" y="32"/>
                  </a:lnTo>
                  <a:lnTo>
                    <a:pt x="57" y="28"/>
                  </a:lnTo>
                  <a:lnTo>
                    <a:pt x="403" y="28"/>
                  </a:lnTo>
                  <a:lnTo>
                    <a:pt x="403" y="28"/>
                  </a:lnTo>
                  <a:lnTo>
                    <a:pt x="414" y="32"/>
                  </a:lnTo>
                  <a:lnTo>
                    <a:pt x="425" y="36"/>
                  </a:lnTo>
                  <a:lnTo>
                    <a:pt x="429" y="46"/>
                  </a:lnTo>
                  <a:lnTo>
                    <a:pt x="432" y="57"/>
                  </a:lnTo>
                  <a:lnTo>
                    <a:pt x="432" y="403"/>
                  </a:lnTo>
                  <a:close/>
                </a:path>
              </a:pathLst>
            </a:custGeom>
            <a:grpFill/>
            <a:ln>
              <a:noFill/>
            </a:ln>
            <a:effectLst/>
          </p:spPr>
          <p:txBody>
            <a:bodyPr wrap="none" anchor="ctr"/>
            <a:lstStyle/>
            <a:p>
              <a:endParaRPr lang="en-US"/>
            </a:p>
          </p:txBody>
        </p:sp>
        <p:sp>
          <p:nvSpPr>
            <p:cNvPr id="58" name="Freeform 52">
              <a:extLst>
                <a:ext uri="{FF2B5EF4-FFF2-40B4-BE49-F238E27FC236}">
                  <a16:creationId xmlns:a16="http://schemas.microsoft.com/office/drawing/2014/main" id="{B535415F-5004-49EB-8659-8FB6A83A5974}"/>
                </a:ext>
              </a:extLst>
            </p:cNvPr>
            <p:cNvSpPr>
              <a:spLocks noChangeArrowheads="1"/>
            </p:cNvSpPr>
            <p:nvPr/>
          </p:nvSpPr>
          <p:spPr bwMode="auto">
            <a:xfrm>
              <a:off x="9438410" y="3364422"/>
              <a:ext cx="235215" cy="268453"/>
            </a:xfrm>
            <a:custGeom>
              <a:avLst/>
              <a:gdLst>
                <a:gd name="T0" fmla="*/ 191 w 404"/>
                <a:gd name="T1" fmla="*/ 371 h 462"/>
                <a:gd name="T2" fmla="*/ 194 w 404"/>
                <a:gd name="T3" fmla="*/ 374 h 462"/>
                <a:gd name="T4" fmla="*/ 202 w 404"/>
                <a:gd name="T5" fmla="*/ 374 h 462"/>
                <a:gd name="T6" fmla="*/ 212 w 404"/>
                <a:gd name="T7" fmla="*/ 371 h 462"/>
                <a:gd name="T8" fmla="*/ 313 w 404"/>
                <a:gd name="T9" fmla="*/ 270 h 462"/>
                <a:gd name="T10" fmla="*/ 317 w 404"/>
                <a:gd name="T11" fmla="*/ 259 h 462"/>
                <a:gd name="T12" fmla="*/ 313 w 404"/>
                <a:gd name="T13" fmla="*/ 248 h 462"/>
                <a:gd name="T14" fmla="*/ 306 w 404"/>
                <a:gd name="T15" fmla="*/ 245 h 462"/>
                <a:gd name="T16" fmla="*/ 295 w 404"/>
                <a:gd name="T17" fmla="*/ 245 h 462"/>
                <a:gd name="T18" fmla="*/ 216 w 404"/>
                <a:gd name="T19" fmla="*/ 324 h 462"/>
                <a:gd name="T20" fmla="*/ 216 w 404"/>
                <a:gd name="T21" fmla="*/ 14 h 462"/>
                <a:gd name="T22" fmla="*/ 212 w 404"/>
                <a:gd name="T23" fmla="*/ 3 h 462"/>
                <a:gd name="T24" fmla="*/ 202 w 404"/>
                <a:gd name="T25" fmla="*/ 0 h 462"/>
                <a:gd name="T26" fmla="*/ 194 w 404"/>
                <a:gd name="T27" fmla="*/ 0 h 462"/>
                <a:gd name="T28" fmla="*/ 187 w 404"/>
                <a:gd name="T29" fmla="*/ 7 h 462"/>
                <a:gd name="T30" fmla="*/ 187 w 404"/>
                <a:gd name="T31" fmla="*/ 324 h 462"/>
                <a:gd name="T32" fmla="*/ 111 w 404"/>
                <a:gd name="T33" fmla="*/ 248 h 462"/>
                <a:gd name="T34" fmla="*/ 101 w 404"/>
                <a:gd name="T35" fmla="*/ 245 h 462"/>
                <a:gd name="T36" fmla="*/ 90 w 404"/>
                <a:gd name="T37" fmla="*/ 248 h 462"/>
                <a:gd name="T38" fmla="*/ 86 w 404"/>
                <a:gd name="T39" fmla="*/ 255 h 462"/>
                <a:gd name="T40" fmla="*/ 86 w 404"/>
                <a:gd name="T41" fmla="*/ 266 h 462"/>
                <a:gd name="T42" fmla="*/ 346 w 404"/>
                <a:gd name="T43" fmla="*/ 57 h 462"/>
                <a:gd name="T44" fmla="*/ 302 w 404"/>
                <a:gd name="T45" fmla="*/ 86 h 462"/>
                <a:gd name="T46" fmla="*/ 346 w 404"/>
                <a:gd name="T47" fmla="*/ 86 h 462"/>
                <a:gd name="T48" fmla="*/ 367 w 404"/>
                <a:gd name="T49" fmla="*/ 93 h 462"/>
                <a:gd name="T50" fmla="*/ 374 w 404"/>
                <a:gd name="T51" fmla="*/ 115 h 462"/>
                <a:gd name="T52" fmla="*/ 374 w 404"/>
                <a:gd name="T53" fmla="*/ 403 h 462"/>
                <a:gd name="T54" fmla="*/ 367 w 404"/>
                <a:gd name="T55" fmla="*/ 425 h 462"/>
                <a:gd name="T56" fmla="*/ 346 w 404"/>
                <a:gd name="T57" fmla="*/ 432 h 462"/>
                <a:gd name="T58" fmla="*/ 57 w 404"/>
                <a:gd name="T59" fmla="*/ 432 h 462"/>
                <a:gd name="T60" fmla="*/ 36 w 404"/>
                <a:gd name="T61" fmla="*/ 425 h 462"/>
                <a:gd name="T62" fmla="*/ 28 w 404"/>
                <a:gd name="T63" fmla="*/ 403 h 462"/>
                <a:gd name="T64" fmla="*/ 28 w 404"/>
                <a:gd name="T65" fmla="*/ 115 h 462"/>
                <a:gd name="T66" fmla="*/ 36 w 404"/>
                <a:gd name="T67" fmla="*/ 93 h 462"/>
                <a:gd name="T68" fmla="*/ 57 w 404"/>
                <a:gd name="T69" fmla="*/ 86 h 462"/>
                <a:gd name="T70" fmla="*/ 101 w 404"/>
                <a:gd name="T71" fmla="*/ 57 h 462"/>
                <a:gd name="T72" fmla="*/ 57 w 404"/>
                <a:gd name="T73" fmla="*/ 57 h 462"/>
                <a:gd name="T74" fmla="*/ 36 w 404"/>
                <a:gd name="T75" fmla="*/ 61 h 462"/>
                <a:gd name="T76" fmla="*/ 4 w 404"/>
                <a:gd name="T77" fmla="*/ 93 h 462"/>
                <a:gd name="T78" fmla="*/ 0 w 404"/>
                <a:gd name="T79" fmla="*/ 115 h 462"/>
                <a:gd name="T80" fmla="*/ 0 w 404"/>
                <a:gd name="T81" fmla="*/ 403 h 462"/>
                <a:gd name="T82" fmla="*/ 4 w 404"/>
                <a:gd name="T83" fmla="*/ 425 h 462"/>
                <a:gd name="T84" fmla="*/ 36 w 404"/>
                <a:gd name="T85" fmla="*/ 457 h 462"/>
                <a:gd name="T86" fmla="*/ 57 w 404"/>
                <a:gd name="T87" fmla="*/ 461 h 462"/>
                <a:gd name="T88" fmla="*/ 346 w 404"/>
                <a:gd name="T89" fmla="*/ 461 h 462"/>
                <a:gd name="T90" fmla="*/ 367 w 404"/>
                <a:gd name="T91" fmla="*/ 457 h 462"/>
                <a:gd name="T92" fmla="*/ 400 w 404"/>
                <a:gd name="T93" fmla="*/ 425 h 462"/>
                <a:gd name="T94" fmla="*/ 403 w 404"/>
                <a:gd name="T95" fmla="*/ 403 h 462"/>
                <a:gd name="T96" fmla="*/ 403 w 404"/>
                <a:gd name="T97" fmla="*/ 115 h 462"/>
                <a:gd name="T98" fmla="*/ 400 w 404"/>
                <a:gd name="T99" fmla="*/ 93 h 462"/>
                <a:gd name="T100" fmla="*/ 367 w 404"/>
                <a:gd name="T101" fmla="*/ 61 h 462"/>
                <a:gd name="T102" fmla="*/ 346 w 404"/>
                <a:gd name="T103"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 h="462">
                  <a:moveTo>
                    <a:pt x="90" y="270"/>
                  </a:moveTo>
                  <a:lnTo>
                    <a:pt x="191" y="371"/>
                  </a:lnTo>
                  <a:lnTo>
                    <a:pt x="191" y="371"/>
                  </a:lnTo>
                  <a:lnTo>
                    <a:pt x="194" y="374"/>
                  </a:lnTo>
                  <a:lnTo>
                    <a:pt x="202" y="374"/>
                  </a:lnTo>
                  <a:lnTo>
                    <a:pt x="202" y="374"/>
                  </a:lnTo>
                  <a:lnTo>
                    <a:pt x="209" y="374"/>
                  </a:lnTo>
                  <a:lnTo>
                    <a:pt x="212" y="371"/>
                  </a:lnTo>
                  <a:lnTo>
                    <a:pt x="313" y="270"/>
                  </a:lnTo>
                  <a:lnTo>
                    <a:pt x="313" y="270"/>
                  </a:lnTo>
                  <a:lnTo>
                    <a:pt x="317" y="266"/>
                  </a:lnTo>
                  <a:lnTo>
                    <a:pt x="317" y="259"/>
                  </a:lnTo>
                  <a:lnTo>
                    <a:pt x="317" y="255"/>
                  </a:lnTo>
                  <a:lnTo>
                    <a:pt x="313" y="248"/>
                  </a:lnTo>
                  <a:lnTo>
                    <a:pt x="313" y="248"/>
                  </a:lnTo>
                  <a:lnTo>
                    <a:pt x="306" y="245"/>
                  </a:lnTo>
                  <a:lnTo>
                    <a:pt x="302" y="245"/>
                  </a:lnTo>
                  <a:lnTo>
                    <a:pt x="295" y="245"/>
                  </a:lnTo>
                  <a:lnTo>
                    <a:pt x="292" y="248"/>
                  </a:lnTo>
                  <a:lnTo>
                    <a:pt x="216" y="324"/>
                  </a:lnTo>
                  <a:lnTo>
                    <a:pt x="216" y="14"/>
                  </a:lnTo>
                  <a:lnTo>
                    <a:pt x="216" y="14"/>
                  </a:lnTo>
                  <a:lnTo>
                    <a:pt x="216" y="7"/>
                  </a:lnTo>
                  <a:lnTo>
                    <a:pt x="212" y="3"/>
                  </a:lnTo>
                  <a:lnTo>
                    <a:pt x="209" y="0"/>
                  </a:lnTo>
                  <a:lnTo>
                    <a:pt x="202" y="0"/>
                  </a:lnTo>
                  <a:lnTo>
                    <a:pt x="202" y="0"/>
                  </a:lnTo>
                  <a:lnTo>
                    <a:pt x="194" y="0"/>
                  </a:lnTo>
                  <a:lnTo>
                    <a:pt x="191" y="3"/>
                  </a:lnTo>
                  <a:lnTo>
                    <a:pt x="187" y="7"/>
                  </a:lnTo>
                  <a:lnTo>
                    <a:pt x="187" y="14"/>
                  </a:lnTo>
                  <a:lnTo>
                    <a:pt x="187" y="324"/>
                  </a:lnTo>
                  <a:lnTo>
                    <a:pt x="111" y="248"/>
                  </a:lnTo>
                  <a:lnTo>
                    <a:pt x="111" y="248"/>
                  </a:lnTo>
                  <a:lnTo>
                    <a:pt x="108" y="245"/>
                  </a:lnTo>
                  <a:lnTo>
                    <a:pt x="101" y="245"/>
                  </a:lnTo>
                  <a:lnTo>
                    <a:pt x="97" y="245"/>
                  </a:lnTo>
                  <a:lnTo>
                    <a:pt x="90" y="248"/>
                  </a:lnTo>
                  <a:lnTo>
                    <a:pt x="90" y="248"/>
                  </a:lnTo>
                  <a:lnTo>
                    <a:pt x="86" y="255"/>
                  </a:lnTo>
                  <a:lnTo>
                    <a:pt x="86" y="259"/>
                  </a:lnTo>
                  <a:lnTo>
                    <a:pt x="86" y="266"/>
                  </a:lnTo>
                  <a:lnTo>
                    <a:pt x="90" y="270"/>
                  </a:lnTo>
                  <a:close/>
                  <a:moveTo>
                    <a:pt x="346" y="57"/>
                  </a:moveTo>
                  <a:lnTo>
                    <a:pt x="302" y="57"/>
                  </a:lnTo>
                  <a:lnTo>
                    <a:pt x="302" y="86"/>
                  </a:lnTo>
                  <a:lnTo>
                    <a:pt x="346" y="86"/>
                  </a:lnTo>
                  <a:lnTo>
                    <a:pt x="346" y="86"/>
                  </a:lnTo>
                  <a:lnTo>
                    <a:pt x="356" y="90"/>
                  </a:lnTo>
                  <a:lnTo>
                    <a:pt x="367" y="93"/>
                  </a:lnTo>
                  <a:lnTo>
                    <a:pt x="371" y="104"/>
                  </a:lnTo>
                  <a:lnTo>
                    <a:pt x="374" y="115"/>
                  </a:lnTo>
                  <a:lnTo>
                    <a:pt x="374" y="403"/>
                  </a:lnTo>
                  <a:lnTo>
                    <a:pt x="374" y="403"/>
                  </a:lnTo>
                  <a:lnTo>
                    <a:pt x="371" y="414"/>
                  </a:lnTo>
                  <a:lnTo>
                    <a:pt x="367" y="425"/>
                  </a:lnTo>
                  <a:lnTo>
                    <a:pt x="356" y="429"/>
                  </a:lnTo>
                  <a:lnTo>
                    <a:pt x="346" y="432"/>
                  </a:lnTo>
                  <a:lnTo>
                    <a:pt x="57" y="432"/>
                  </a:lnTo>
                  <a:lnTo>
                    <a:pt x="57" y="432"/>
                  </a:lnTo>
                  <a:lnTo>
                    <a:pt x="47" y="429"/>
                  </a:lnTo>
                  <a:lnTo>
                    <a:pt x="36" y="425"/>
                  </a:lnTo>
                  <a:lnTo>
                    <a:pt x="32" y="414"/>
                  </a:lnTo>
                  <a:lnTo>
                    <a:pt x="28" y="403"/>
                  </a:lnTo>
                  <a:lnTo>
                    <a:pt x="28" y="115"/>
                  </a:lnTo>
                  <a:lnTo>
                    <a:pt x="28" y="115"/>
                  </a:lnTo>
                  <a:lnTo>
                    <a:pt x="32" y="104"/>
                  </a:lnTo>
                  <a:lnTo>
                    <a:pt x="36" y="93"/>
                  </a:lnTo>
                  <a:lnTo>
                    <a:pt x="47" y="90"/>
                  </a:lnTo>
                  <a:lnTo>
                    <a:pt x="57" y="86"/>
                  </a:lnTo>
                  <a:lnTo>
                    <a:pt x="101" y="86"/>
                  </a:lnTo>
                  <a:lnTo>
                    <a:pt x="101" y="57"/>
                  </a:lnTo>
                  <a:lnTo>
                    <a:pt x="57" y="57"/>
                  </a:lnTo>
                  <a:lnTo>
                    <a:pt x="57" y="57"/>
                  </a:lnTo>
                  <a:lnTo>
                    <a:pt x="47" y="57"/>
                  </a:lnTo>
                  <a:lnTo>
                    <a:pt x="36" y="61"/>
                  </a:lnTo>
                  <a:lnTo>
                    <a:pt x="18" y="75"/>
                  </a:lnTo>
                  <a:lnTo>
                    <a:pt x="4" y="93"/>
                  </a:lnTo>
                  <a:lnTo>
                    <a:pt x="0" y="104"/>
                  </a:lnTo>
                  <a:lnTo>
                    <a:pt x="0" y="115"/>
                  </a:lnTo>
                  <a:lnTo>
                    <a:pt x="0" y="403"/>
                  </a:lnTo>
                  <a:lnTo>
                    <a:pt x="0" y="403"/>
                  </a:lnTo>
                  <a:lnTo>
                    <a:pt x="0" y="414"/>
                  </a:lnTo>
                  <a:lnTo>
                    <a:pt x="4" y="425"/>
                  </a:lnTo>
                  <a:lnTo>
                    <a:pt x="18" y="443"/>
                  </a:lnTo>
                  <a:lnTo>
                    <a:pt x="36" y="457"/>
                  </a:lnTo>
                  <a:lnTo>
                    <a:pt x="47" y="461"/>
                  </a:lnTo>
                  <a:lnTo>
                    <a:pt x="57" y="461"/>
                  </a:lnTo>
                  <a:lnTo>
                    <a:pt x="346" y="461"/>
                  </a:lnTo>
                  <a:lnTo>
                    <a:pt x="346" y="461"/>
                  </a:lnTo>
                  <a:lnTo>
                    <a:pt x="356" y="461"/>
                  </a:lnTo>
                  <a:lnTo>
                    <a:pt x="367" y="457"/>
                  </a:lnTo>
                  <a:lnTo>
                    <a:pt x="385" y="443"/>
                  </a:lnTo>
                  <a:lnTo>
                    <a:pt x="400" y="425"/>
                  </a:lnTo>
                  <a:lnTo>
                    <a:pt x="403" y="414"/>
                  </a:lnTo>
                  <a:lnTo>
                    <a:pt x="403" y="403"/>
                  </a:lnTo>
                  <a:lnTo>
                    <a:pt x="403" y="115"/>
                  </a:lnTo>
                  <a:lnTo>
                    <a:pt x="403" y="115"/>
                  </a:lnTo>
                  <a:lnTo>
                    <a:pt x="403" y="104"/>
                  </a:lnTo>
                  <a:lnTo>
                    <a:pt x="400" y="93"/>
                  </a:lnTo>
                  <a:lnTo>
                    <a:pt x="385" y="75"/>
                  </a:lnTo>
                  <a:lnTo>
                    <a:pt x="367" y="61"/>
                  </a:lnTo>
                  <a:lnTo>
                    <a:pt x="356" y="57"/>
                  </a:lnTo>
                  <a:lnTo>
                    <a:pt x="346" y="57"/>
                  </a:lnTo>
                  <a:close/>
                </a:path>
              </a:pathLst>
            </a:custGeom>
            <a:grpFill/>
            <a:ln>
              <a:noFill/>
            </a:ln>
            <a:effectLst/>
          </p:spPr>
          <p:txBody>
            <a:bodyPr wrap="none" anchor="ctr"/>
            <a:lstStyle/>
            <a:p>
              <a:endParaRPr lang="en-US"/>
            </a:p>
          </p:txBody>
        </p:sp>
        <p:sp>
          <p:nvSpPr>
            <p:cNvPr id="59" name="Freeform 53">
              <a:extLst>
                <a:ext uri="{FF2B5EF4-FFF2-40B4-BE49-F238E27FC236}">
                  <a16:creationId xmlns:a16="http://schemas.microsoft.com/office/drawing/2014/main" id="{953B537E-4DFA-48D6-B15C-6B62ABF23E6F}"/>
                </a:ext>
              </a:extLst>
            </p:cNvPr>
            <p:cNvSpPr>
              <a:spLocks noChangeArrowheads="1"/>
            </p:cNvSpPr>
            <p:nvPr/>
          </p:nvSpPr>
          <p:spPr bwMode="auto">
            <a:xfrm>
              <a:off x="8996103" y="3364422"/>
              <a:ext cx="235215" cy="268453"/>
            </a:xfrm>
            <a:custGeom>
              <a:avLst/>
              <a:gdLst>
                <a:gd name="T0" fmla="*/ 213 w 405"/>
                <a:gd name="T1" fmla="*/ 90 h 462"/>
                <a:gd name="T2" fmla="*/ 209 w 405"/>
                <a:gd name="T3" fmla="*/ 86 h 462"/>
                <a:gd name="T4" fmla="*/ 202 w 405"/>
                <a:gd name="T5" fmla="*/ 86 h 462"/>
                <a:gd name="T6" fmla="*/ 191 w 405"/>
                <a:gd name="T7" fmla="*/ 90 h 462"/>
                <a:gd name="T8" fmla="*/ 90 w 405"/>
                <a:gd name="T9" fmla="*/ 191 h 462"/>
                <a:gd name="T10" fmla="*/ 86 w 405"/>
                <a:gd name="T11" fmla="*/ 202 h 462"/>
                <a:gd name="T12" fmla="*/ 90 w 405"/>
                <a:gd name="T13" fmla="*/ 212 h 462"/>
                <a:gd name="T14" fmla="*/ 98 w 405"/>
                <a:gd name="T15" fmla="*/ 216 h 462"/>
                <a:gd name="T16" fmla="*/ 108 w 405"/>
                <a:gd name="T17" fmla="*/ 216 h 462"/>
                <a:gd name="T18" fmla="*/ 187 w 405"/>
                <a:gd name="T19" fmla="*/ 137 h 462"/>
                <a:gd name="T20" fmla="*/ 187 w 405"/>
                <a:gd name="T21" fmla="*/ 447 h 462"/>
                <a:gd name="T22" fmla="*/ 191 w 405"/>
                <a:gd name="T23" fmla="*/ 457 h 462"/>
                <a:gd name="T24" fmla="*/ 202 w 405"/>
                <a:gd name="T25" fmla="*/ 461 h 462"/>
                <a:gd name="T26" fmla="*/ 209 w 405"/>
                <a:gd name="T27" fmla="*/ 461 h 462"/>
                <a:gd name="T28" fmla="*/ 216 w 405"/>
                <a:gd name="T29" fmla="*/ 454 h 462"/>
                <a:gd name="T30" fmla="*/ 216 w 405"/>
                <a:gd name="T31" fmla="*/ 137 h 462"/>
                <a:gd name="T32" fmla="*/ 292 w 405"/>
                <a:gd name="T33" fmla="*/ 212 h 462"/>
                <a:gd name="T34" fmla="*/ 303 w 405"/>
                <a:gd name="T35" fmla="*/ 216 h 462"/>
                <a:gd name="T36" fmla="*/ 314 w 405"/>
                <a:gd name="T37" fmla="*/ 212 h 462"/>
                <a:gd name="T38" fmla="*/ 317 w 405"/>
                <a:gd name="T39" fmla="*/ 205 h 462"/>
                <a:gd name="T40" fmla="*/ 317 w 405"/>
                <a:gd name="T41" fmla="*/ 194 h 462"/>
                <a:gd name="T42" fmla="*/ 346 w 405"/>
                <a:gd name="T43" fmla="*/ 0 h 462"/>
                <a:gd name="T44" fmla="*/ 58 w 405"/>
                <a:gd name="T45" fmla="*/ 0 h 462"/>
                <a:gd name="T46" fmla="*/ 36 w 405"/>
                <a:gd name="T47" fmla="*/ 3 h 462"/>
                <a:gd name="T48" fmla="*/ 4 w 405"/>
                <a:gd name="T49" fmla="*/ 36 h 462"/>
                <a:gd name="T50" fmla="*/ 0 w 405"/>
                <a:gd name="T51" fmla="*/ 57 h 462"/>
                <a:gd name="T52" fmla="*/ 0 w 405"/>
                <a:gd name="T53" fmla="*/ 346 h 462"/>
                <a:gd name="T54" fmla="*/ 4 w 405"/>
                <a:gd name="T55" fmla="*/ 367 h 462"/>
                <a:gd name="T56" fmla="*/ 36 w 405"/>
                <a:gd name="T57" fmla="*/ 400 h 462"/>
                <a:gd name="T58" fmla="*/ 58 w 405"/>
                <a:gd name="T59" fmla="*/ 403 h 462"/>
                <a:gd name="T60" fmla="*/ 101 w 405"/>
                <a:gd name="T61" fmla="*/ 374 h 462"/>
                <a:gd name="T62" fmla="*/ 58 w 405"/>
                <a:gd name="T63" fmla="*/ 374 h 462"/>
                <a:gd name="T64" fmla="*/ 36 w 405"/>
                <a:gd name="T65" fmla="*/ 367 h 462"/>
                <a:gd name="T66" fmla="*/ 29 w 405"/>
                <a:gd name="T67" fmla="*/ 346 h 462"/>
                <a:gd name="T68" fmla="*/ 29 w 405"/>
                <a:gd name="T69" fmla="*/ 57 h 462"/>
                <a:gd name="T70" fmla="*/ 36 w 405"/>
                <a:gd name="T71" fmla="*/ 36 h 462"/>
                <a:gd name="T72" fmla="*/ 58 w 405"/>
                <a:gd name="T73" fmla="*/ 28 h 462"/>
                <a:gd name="T74" fmla="*/ 346 w 405"/>
                <a:gd name="T75" fmla="*/ 28 h 462"/>
                <a:gd name="T76" fmla="*/ 367 w 405"/>
                <a:gd name="T77" fmla="*/ 36 h 462"/>
                <a:gd name="T78" fmla="*/ 375 w 405"/>
                <a:gd name="T79" fmla="*/ 57 h 462"/>
                <a:gd name="T80" fmla="*/ 375 w 405"/>
                <a:gd name="T81" fmla="*/ 346 h 462"/>
                <a:gd name="T82" fmla="*/ 367 w 405"/>
                <a:gd name="T83" fmla="*/ 367 h 462"/>
                <a:gd name="T84" fmla="*/ 346 w 405"/>
                <a:gd name="T85" fmla="*/ 374 h 462"/>
                <a:gd name="T86" fmla="*/ 303 w 405"/>
                <a:gd name="T87" fmla="*/ 403 h 462"/>
                <a:gd name="T88" fmla="*/ 346 w 405"/>
                <a:gd name="T89" fmla="*/ 403 h 462"/>
                <a:gd name="T90" fmla="*/ 367 w 405"/>
                <a:gd name="T91" fmla="*/ 400 h 462"/>
                <a:gd name="T92" fmla="*/ 400 w 405"/>
                <a:gd name="T93" fmla="*/ 367 h 462"/>
                <a:gd name="T94" fmla="*/ 404 w 405"/>
                <a:gd name="T95" fmla="*/ 346 h 462"/>
                <a:gd name="T96" fmla="*/ 404 w 405"/>
                <a:gd name="T97" fmla="*/ 57 h 462"/>
                <a:gd name="T98" fmla="*/ 400 w 405"/>
                <a:gd name="T99" fmla="*/ 36 h 462"/>
                <a:gd name="T100" fmla="*/ 367 w 405"/>
                <a:gd name="T101" fmla="*/ 3 h 462"/>
                <a:gd name="T102" fmla="*/ 346 w 405"/>
                <a:gd name="T103"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5" h="462">
                  <a:moveTo>
                    <a:pt x="314" y="191"/>
                  </a:moveTo>
                  <a:lnTo>
                    <a:pt x="213" y="90"/>
                  </a:lnTo>
                  <a:lnTo>
                    <a:pt x="213" y="90"/>
                  </a:lnTo>
                  <a:lnTo>
                    <a:pt x="209" y="86"/>
                  </a:lnTo>
                  <a:lnTo>
                    <a:pt x="202" y="86"/>
                  </a:lnTo>
                  <a:lnTo>
                    <a:pt x="202" y="86"/>
                  </a:lnTo>
                  <a:lnTo>
                    <a:pt x="195" y="86"/>
                  </a:lnTo>
                  <a:lnTo>
                    <a:pt x="191" y="90"/>
                  </a:lnTo>
                  <a:lnTo>
                    <a:pt x="90" y="191"/>
                  </a:lnTo>
                  <a:lnTo>
                    <a:pt x="90" y="191"/>
                  </a:lnTo>
                  <a:lnTo>
                    <a:pt x="86" y="194"/>
                  </a:lnTo>
                  <a:lnTo>
                    <a:pt x="86" y="202"/>
                  </a:lnTo>
                  <a:lnTo>
                    <a:pt x="86" y="205"/>
                  </a:lnTo>
                  <a:lnTo>
                    <a:pt x="90" y="212"/>
                  </a:lnTo>
                  <a:lnTo>
                    <a:pt x="90" y="212"/>
                  </a:lnTo>
                  <a:lnTo>
                    <a:pt x="98" y="216"/>
                  </a:lnTo>
                  <a:lnTo>
                    <a:pt x="101" y="216"/>
                  </a:lnTo>
                  <a:lnTo>
                    <a:pt x="108" y="216"/>
                  </a:lnTo>
                  <a:lnTo>
                    <a:pt x="112" y="212"/>
                  </a:lnTo>
                  <a:lnTo>
                    <a:pt x="187" y="137"/>
                  </a:lnTo>
                  <a:lnTo>
                    <a:pt x="187" y="447"/>
                  </a:lnTo>
                  <a:lnTo>
                    <a:pt x="187" y="447"/>
                  </a:lnTo>
                  <a:lnTo>
                    <a:pt x="187" y="454"/>
                  </a:lnTo>
                  <a:lnTo>
                    <a:pt x="191" y="457"/>
                  </a:lnTo>
                  <a:lnTo>
                    <a:pt x="195" y="461"/>
                  </a:lnTo>
                  <a:lnTo>
                    <a:pt x="202" y="461"/>
                  </a:lnTo>
                  <a:lnTo>
                    <a:pt x="202" y="461"/>
                  </a:lnTo>
                  <a:lnTo>
                    <a:pt x="209" y="461"/>
                  </a:lnTo>
                  <a:lnTo>
                    <a:pt x="213" y="457"/>
                  </a:lnTo>
                  <a:lnTo>
                    <a:pt x="216" y="454"/>
                  </a:lnTo>
                  <a:lnTo>
                    <a:pt x="216" y="447"/>
                  </a:lnTo>
                  <a:lnTo>
                    <a:pt x="216" y="137"/>
                  </a:lnTo>
                  <a:lnTo>
                    <a:pt x="292" y="212"/>
                  </a:lnTo>
                  <a:lnTo>
                    <a:pt x="292" y="212"/>
                  </a:lnTo>
                  <a:lnTo>
                    <a:pt x="296" y="216"/>
                  </a:lnTo>
                  <a:lnTo>
                    <a:pt x="303" y="216"/>
                  </a:lnTo>
                  <a:lnTo>
                    <a:pt x="306" y="216"/>
                  </a:lnTo>
                  <a:lnTo>
                    <a:pt x="314" y="212"/>
                  </a:lnTo>
                  <a:lnTo>
                    <a:pt x="314" y="212"/>
                  </a:lnTo>
                  <a:lnTo>
                    <a:pt x="317" y="205"/>
                  </a:lnTo>
                  <a:lnTo>
                    <a:pt x="317" y="202"/>
                  </a:lnTo>
                  <a:lnTo>
                    <a:pt x="317" y="194"/>
                  </a:lnTo>
                  <a:lnTo>
                    <a:pt x="314" y="191"/>
                  </a:lnTo>
                  <a:close/>
                  <a:moveTo>
                    <a:pt x="346" y="0"/>
                  </a:moveTo>
                  <a:lnTo>
                    <a:pt x="58" y="0"/>
                  </a:lnTo>
                  <a:lnTo>
                    <a:pt x="58" y="0"/>
                  </a:lnTo>
                  <a:lnTo>
                    <a:pt x="47" y="0"/>
                  </a:lnTo>
                  <a:lnTo>
                    <a:pt x="36" y="3"/>
                  </a:lnTo>
                  <a:lnTo>
                    <a:pt x="18" y="18"/>
                  </a:lnTo>
                  <a:lnTo>
                    <a:pt x="4" y="36"/>
                  </a:lnTo>
                  <a:lnTo>
                    <a:pt x="0" y="46"/>
                  </a:lnTo>
                  <a:lnTo>
                    <a:pt x="0" y="57"/>
                  </a:lnTo>
                  <a:lnTo>
                    <a:pt x="0" y="346"/>
                  </a:lnTo>
                  <a:lnTo>
                    <a:pt x="0" y="346"/>
                  </a:lnTo>
                  <a:lnTo>
                    <a:pt x="0" y="356"/>
                  </a:lnTo>
                  <a:lnTo>
                    <a:pt x="4" y="367"/>
                  </a:lnTo>
                  <a:lnTo>
                    <a:pt x="18" y="385"/>
                  </a:lnTo>
                  <a:lnTo>
                    <a:pt x="36" y="400"/>
                  </a:lnTo>
                  <a:lnTo>
                    <a:pt x="47" y="403"/>
                  </a:lnTo>
                  <a:lnTo>
                    <a:pt x="58" y="403"/>
                  </a:lnTo>
                  <a:lnTo>
                    <a:pt x="101" y="403"/>
                  </a:lnTo>
                  <a:lnTo>
                    <a:pt x="101" y="374"/>
                  </a:lnTo>
                  <a:lnTo>
                    <a:pt x="58" y="374"/>
                  </a:lnTo>
                  <a:lnTo>
                    <a:pt x="58" y="374"/>
                  </a:lnTo>
                  <a:lnTo>
                    <a:pt x="47" y="371"/>
                  </a:lnTo>
                  <a:lnTo>
                    <a:pt x="36" y="367"/>
                  </a:lnTo>
                  <a:lnTo>
                    <a:pt x="33" y="356"/>
                  </a:lnTo>
                  <a:lnTo>
                    <a:pt x="29" y="346"/>
                  </a:lnTo>
                  <a:lnTo>
                    <a:pt x="29" y="57"/>
                  </a:lnTo>
                  <a:lnTo>
                    <a:pt x="29" y="57"/>
                  </a:lnTo>
                  <a:lnTo>
                    <a:pt x="33" y="46"/>
                  </a:lnTo>
                  <a:lnTo>
                    <a:pt x="36" y="36"/>
                  </a:lnTo>
                  <a:lnTo>
                    <a:pt x="47" y="32"/>
                  </a:lnTo>
                  <a:lnTo>
                    <a:pt x="58" y="28"/>
                  </a:lnTo>
                  <a:lnTo>
                    <a:pt x="346" y="28"/>
                  </a:lnTo>
                  <a:lnTo>
                    <a:pt x="346" y="28"/>
                  </a:lnTo>
                  <a:lnTo>
                    <a:pt x="357" y="32"/>
                  </a:lnTo>
                  <a:lnTo>
                    <a:pt x="367" y="36"/>
                  </a:lnTo>
                  <a:lnTo>
                    <a:pt x="371" y="46"/>
                  </a:lnTo>
                  <a:lnTo>
                    <a:pt x="375" y="57"/>
                  </a:lnTo>
                  <a:lnTo>
                    <a:pt x="375" y="346"/>
                  </a:lnTo>
                  <a:lnTo>
                    <a:pt x="375" y="346"/>
                  </a:lnTo>
                  <a:lnTo>
                    <a:pt x="371" y="356"/>
                  </a:lnTo>
                  <a:lnTo>
                    <a:pt x="367" y="367"/>
                  </a:lnTo>
                  <a:lnTo>
                    <a:pt x="357" y="371"/>
                  </a:lnTo>
                  <a:lnTo>
                    <a:pt x="346" y="374"/>
                  </a:lnTo>
                  <a:lnTo>
                    <a:pt x="303" y="374"/>
                  </a:lnTo>
                  <a:lnTo>
                    <a:pt x="303" y="403"/>
                  </a:lnTo>
                  <a:lnTo>
                    <a:pt x="346" y="403"/>
                  </a:lnTo>
                  <a:lnTo>
                    <a:pt x="346" y="403"/>
                  </a:lnTo>
                  <a:lnTo>
                    <a:pt x="357" y="403"/>
                  </a:lnTo>
                  <a:lnTo>
                    <a:pt x="367" y="400"/>
                  </a:lnTo>
                  <a:lnTo>
                    <a:pt x="386" y="385"/>
                  </a:lnTo>
                  <a:lnTo>
                    <a:pt x="400" y="367"/>
                  </a:lnTo>
                  <a:lnTo>
                    <a:pt x="404" y="356"/>
                  </a:lnTo>
                  <a:lnTo>
                    <a:pt x="404" y="346"/>
                  </a:lnTo>
                  <a:lnTo>
                    <a:pt x="404" y="57"/>
                  </a:lnTo>
                  <a:lnTo>
                    <a:pt x="404" y="57"/>
                  </a:lnTo>
                  <a:lnTo>
                    <a:pt x="404" y="46"/>
                  </a:lnTo>
                  <a:lnTo>
                    <a:pt x="400" y="36"/>
                  </a:lnTo>
                  <a:lnTo>
                    <a:pt x="386" y="18"/>
                  </a:lnTo>
                  <a:lnTo>
                    <a:pt x="367" y="3"/>
                  </a:lnTo>
                  <a:lnTo>
                    <a:pt x="357" y="0"/>
                  </a:lnTo>
                  <a:lnTo>
                    <a:pt x="346" y="0"/>
                  </a:lnTo>
                  <a:close/>
                </a:path>
              </a:pathLst>
            </a:custGeom>
            <a:grpFill/>
            <a:ln>
              <a:noFill/>
            </a:ln>
            <a:effectLst/>
          </p:spPr>
          <p:txBody>
            <a:bodyPr wrap="none" anchor="ctr"/>
            <a:lstStyle/>
            <a:p>
              <a:endParaRPr lang="en-US"/>
            </a:p>
          </p:txBody>
        </p:sp>
        <p:sp>
          <p:nvSpPr>
            <p:cNvPr id="60" name="Freeform 54">
              <a:extLst>
                <a:ext uri="{FF2B5EF4-FFF2-40B4-BE49-F238E27FC236}">
                  <a16:creationId xmlns:a16="http://schemas.microsoft.com/office/drawing/2014/main" id="{6E913CE5-1019-4869-B389-289E8E3FAE70}"/>
                </a:ext>
              </a:extLst>
            </p:cNvPr>
            <p:cNvSpPr>
              <a:spLocks noChangeArrowheads="1"/>
            </p:cNvSpPr>
            <p:nvPr/>
          </p:nvSpPr>
          <p:spPr bwMode="auto">
            <a:xfrm>
              <a:off x="8543570" y="3379762"/>
              <a:ext cx="268451" cy="235215"/>
            </a:xfrm>
            <a:custGeom>
              <a:avLst/>
              <a:gdLst>
                <a:gd name="T0" fmla="*/ 137 w 462"/>
                <a:gd name="T1" fmla="*/ 188 h 405"/>
                <a:gd name="T2" fmla="*/ 212 w 462"/>
                <a:gd name="T3" fmla="*/ 112 h 405"/>
                <a:gd name="T4" fmla="*/ 216 w 462"/>
                <a:gd name="T5" fmla="*/ 101 h 405"/>
                <a:gd name="T6" fmla="*/ 212 w 462"/>
                <a:gd name="T7" fmla="*/ 91 h 405"/>
                <a:gd name="T8" fmla="*/ 205 w 462"/>
                <a:gd name="T9" fmla="*/ 87 h 405"/>
                <a:gd name="T10" fmla="*/ 194 w 462"/>
                <a:gd name="T11" fmla="*/ 87 h 405"/>
                <a:gd name="T12" fmla="*/ 90 w 462"/>
                <a:gd name="T13" fmla="*/ 191 h 405"/>
                <a:gd name="T14" fmla="*/ 87 w 462"/>
                <a:gd name="T15" fmla="*/ 195 h 405"/>
                <a:gd name="T16" fmla="*/ 87 w 462"/>
                <a:gd name="T17" fmla="*/ 202 h 405"/>
                <a:gd name="T18" fmla="*/ 90 w 462"/>
                <a:gd name="T19" fmla="*/ 213 h 405"/>
                <a:gd name="T20" fmla="*/ 191 w 462"/>
                <a:gd name="T21" fmla="*/ 314 h 405"/>
                <a:gd name="T22" fmla="*/ 202 w 462"/>
                <a:gd name="T23" fmla="*/ 318 h 405"/>
                <a:gd name="T24" fmla="*/ 212 w 462"/>
                <a:gd name="T25" fmla="*/ 314 h 405"/>
                <a:gd name="T26" fmla="*/ 216 w 462"/>
                <a:gd name="T27" fmla="*/ 307 h 405"/>
                <a:gd name="T28" fmla="*/ 216 w 462"/>
                <a:gd name="T29" fmla="*/ 296 h 405"/>
                <a:gd name="T30" fmla="*/ 137 w 462"/>
                <a:gd name="T31" fmla="*/ 217 h 405"/>
                <a:gd name="T32" fmla="*/ 447 w 462"/>
                <a:gd name="T33" fmla="*/ 217 h 405"/>
                <a:gd name="T34" fmla="*/ 457 w 462"/>
                <a:gd name="T35" fmla="*/ 213 h 405"/>
                <a:gd name="T36" fmla="*/ 461 w 462"/>
                <a:gd name="T37" fmla="*/ 202 h 405"/>
                <a:gd name="T38" fmla="*/ 461 w 462"/>
                <a:gd name="T39" fmla="*/ 195 h 405"/>
                <a:gd name="T40" fmla="*/ 454 w 462"/>
                <a:gd name="T41" fmla="*/ 188 h 405"/>
                <a:gd name="T42" fmla="*/ 374 w 462"/>
                <a:gd name="T43" fmla="*/ 346 h 405"/>
                <a:gd name="T44" fmla="*/ 371 w 462"/>
                <a:gd name="T45" fmla="*/ 357 h 405"/>
                <a:gd name="T46" fmla="*/ 357 w 462"/>
                <a:gd name="T47" fmla="*/ 372 h 405"/>
                <a:gd name="T48" fmla="*/ 58 w 462"/>
                <a:gd name="T49" fmla="*/ 375 h 405"/>
                <a:gd name="T50" fmla="*/ 47 w 462"/>
                <a:gd name="T51" fmla="*/ 372 h 405"/>
                <a:gd name="T52" fmla="*/ 32 w 462"/>
                <a:gd name="T53" fmla="*/ 357 h 405"/>
                <a:gd name="T54" fmla="*/ 29 w 462"/>
                <a:gd name="T55" fmla="*/ 58 h 405"/>
                <a:gd name="T56" fmla="*/ 32 w 462"/>
                <a:gd name="T57" fmla="*/ 47 h 405"/>
                <a:gd name="T58" fmla="*/ 47 w 462"/>
                <a:gd name="T59" fmla="*/ 33 h 405"/>
                <a:gd name="T60" fmla="*/ 346 w 462"/>
                <a:gd name="T61" fmla="*/ 29 h 405"/>
                <a:gd name="T62" fmla="*/ 357 w 462"/>
                <a:gd name="T63" fmla="*/ 33 h 405"/>
                <a:gd name="T64" fmla="*/ 371 w 462"/>
                <a:gd name="T65" fmla="*/ 47 h 405"/>
                <a:gd name="T66" fmla="*/ 374 w 462"/>
                <a:gd name="T67" fmla="*/ 101 h 405"/>
                <a:gd name="T68" fmla="*/ 403 w 462"/>
                <a:gd name="T69" fmla="*/ 58 h 405"/>
                <a:gd name="T70" fmla="*/ 403 w 462"/>
                <a:gd name="T71" fmla="*/ 47 h 405"/>
                <a:gd name="T72" fmla="*/ 386 w 462"/>
                <a:gd name="T73" fmla="*/ 18 h 405"/>
                <a:gd name="T74" fmla="*/ 357 w 462"/>
                <a:gd name="T75" fmla="*/ 0 h 405"/>
                <a:gd name="T76" fmla="*/ 58 w 462"/>
                <a:gd name="T77" fmla="*/ 0 h 405"/>
                <a:gd name="T78" fmla="*/ 47 w 462"/>
                <a:gd name="T79" fmla="*/ 0 h 405"/>
                <a:gd name="T80" fmla="*/ 18 w 462"/>
                <a:gd name="T81" fmla="*/ 18 h 405"/>
                <a:gd name="T82" fmla="*/ 0 w 462"/>
                <a:gd name="T83" fmla="*/ 47 h 405"/>
                <a:gd name="T84" fmla="*/ 0 w 462"/>
                <a:gd name="T85" fmla="*/ 346 h 405"/>
                <a:gd name="T86" fmla="*/ 0 w 462"/>
                <a:gd name="T87" fmla="*/ 357 h 405"/>
                <a:gd name="T88" fmla="*/ 18 w 462"/>
                <a:gd name="T89" fmla="*/ 386 h 405"/>
                <a:gd name="T90" fmla="*/ 47 w 462"/>
                <a:gd name="T91" fmla="*/ 404 h 405"/>
                <a:gd name="T92" fmla="*/ 346 w 462"/>
                <a:gd name="T93" fmla="*/ 404 h 405"/>
                <a:gd name="T94" fmla="*/ 357 w 462"/>
                <a:gd name="T95" fmla="*/ 404 h 405"/>
                <a:gd name="T96" fmla="*/ 386 w 462"/>
                <a:gd name="T97" fmla="*/ 386 h 405"/>
                <a:gd name="T98" fmla="*/ 403 w 462"/>
                <a:gd name="T99" fmla="*/ 357 h 405"/>
                <a:gd name="T100" fmla="*/ 403 w 462"/>
                <a:gd name="T101" fmla="*/ 303 h 405"/>
                <a:gd name="T102" fmla="*/ 374 w 462"/>
                <a:gd name="T103" fmla="*/ 34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5">
                  <a:moveTo>
                    <a:pt x="447" y="188"/>
                  </a:moveTo>
                  <a:lnTo>
                    <a:pt x="137" y="188"/>
                  </a:lnTo>
                  <a:lnTo>
                    <a:pt x="212" y="112"/>
                  </a:lnTo>
                  <a:lnTo>
                    <a:pt x="212" y="112"/>
                  </a:lnTo>
                  <a:lnTo>
                    <a:pt x="216" y="109"/>
                  </a:lnTo>
                  <a:lnTo>
                    <a:pt x="216" y="101"/>
                  </a:lnTo>
                  <a:lnTo>
                    <a:pt x="216" y="98"/>
                  </a:lnTo>
                  <a:lnTo>
                    <a:pt x="212" y="91"/>
                  </a:lnTo>
                  <a:lnTo>
                    <a:pt x="212" y="91"/>
                  </a:lnTo>
                  <a:lnTo>
                    <a:pt x="205" y="87"/>
                  </a:lnTo>
                  <a:lnTo>
                    <a:pt x="202" y="87"/>
                  </a:lnTo>
                  <a:lnTo>
                    <a:pt x="194" y="87"/>
                  </a:lnTo>
                  <a:lnTo>
                    <a:pt x="191" y="91"/>
                  </a:lnTo>
                  <a:lnTo>
                    <a:pt x="90" y="191"/>
                  </a:lnTo>
                  <a:lnTo>
                    <a:pt x="90" y="191"/>
                  </a:lnTo>
                  <a:lnTo>
                    <a:pt x="87" y="195"/>
                  </a:lnTo>
                  <a:lnTo>
                    <a:pt x="87" y="202"/>
                  </a:lnTo>
                  <a:lnTo>
                    <a:pt x="87" y="202"/>
                  </a:lnTo>
                  <a:lnTo>
                    <a:pt x="87" y="209"/>
                  </a:lnTo>
                  <a:lnTo>
                    <a:pt x="90" y="213"/>
                  </a:lnTo>
                  <a:lnTo>
                    <a:pt x="191" y="314"/>
                  </a:lnTo>
                  <a:lnTo>
                    <a:pt x="191" y="314"/>
                  </a:lnTo>
                  <a:lnTo>
                    <a:pt x="194" y="318"/>
                  </a:lnTo>
                  <a:lnTo>
                    <a:pt x="202" y="318"/>
                  </a:lnTo>
                  <a:lnTo>
                    <a:pt x="205" y="318"/>
                  </a:lnTo>
                  <a:lnTo>
                    <a:pt x="212" y="314"/>
                  </a:lnTo>
                  <a:lnTo>
                    <a:pt x="212" y="314"/>
                  </a:lnTo>
                  <a:lnTo>
                    <a:pt x="216" y="307"/>
                  </a:lnTo>
                  <a:lnTo>
                    <a:pt x="216" y="303"/>
                  </a:lnTo>
                  <a:lnTo>
                    <a:pt x="216" y="296"/>
                  </a:lnTo>
                  <a:lnTo>
                    <a:pt x="212" y="292"/>
                  </a:lnTo>
                  <a:lnTo>
                    <a:pt x="137" y="217"/>
                  </a:lnTo>
                  <a:lnTo>
                    <a:pt x="447" y="217"/>
                  </a:lnTo>
                  <a:lnTo>
                    <a:pt x="447" y="217"/>
                  </a:lnTo>
                  <a:lnTo>
                    <a:pt x="454" y="217"/>
                  </a:lnTo>
                  <a:lnTo>
                    <a:pt x="457" y="213"/>
                  </a:lnTo>
                  <a:lnTo>
                    <a:pt x="461" y="209"/>
                  </a:lnTo>
                  <a:lnTo>
                    <a:pt x="461" y="202"/>
                  </a:lnTo>
                  <a:lnTo>
                    <a:pt x="461" y="202"/>
                  </a:lnTo>
                  <a:lnTo>
                    <a:pt x="461" y="195"/>
                  </a:lnTo>
                  <a:lnTo>
                    <a:pt x="457" y="191"/>
                  </a:lnTo>
                  <a:lnTo>
                    <a:pt x="454" y="188"/>
                  </a:lnTo>
                  <a:lnTo>
                    <a:pt x="447" y="188"/>
                  </a:lnTo>
                  <a:close/>
                  <a:moveTo>
                    <a:pt x="374" y="346"/>
                  </a:moveTo>
                  <a:lnTo>
                    <a:pt x="374" y="346"/>
                  </a:lnTo>
                  <a:lnTo>
                    <a:pt x="371" y="357"/>
                  </a:lnTo>
                  <a:lnTo>
                    <a:pt x="368" y="368"/>
                  </a:lnTo>
                  <a:lnTo>
                    <a:pt x="357" y="372"/>
                  </a:lnTo>
                  <a:lnTo>
                    <a:pt x="346" y="375"/>
                  </a:lnTo>
                  <a:lnTo>
                    <a:pt x="58" y="375"/>
                  </a:lnTo>
                  <a:lnTo>
                    <a:pt x="58" y="375"/>
                  </a:lnTo>
                  <a:lnTo>
                    <a:pt x="47" y="372"/>
                  </a:lnTo>
                  <a:lnTo>
                    <a:pt x="36" y="368"/>
                  </a:lnTo>
                  <a:lnTo>
                    <a:pt x="32" y="357"/>
                  </a:lnTo>
                  <a:lnTo>
                    <a:pt x="29" y="346"/>
                  </a:lnTo>
                  <a:lnTo>
                    <a:pt x="29" y="58"/>
                  </a:lnTo>
                  <a:lnTo>
                    <a:pt x="29" y="58"/>
                  </a:lnTo>
                  <a:lnTo>
                    <a:pt x="32" y="47"/>
                  </a:lnTo>
                  <a:lnTo>
                    <a:pt x="36" y="37"/>
                  </a:lnTo>
                  <a:lnTo>
                    <a:pt x="47" y="33"/>
                  </a:lnTo>
                  <a:lnTo>
                    <a:pt x="58" y="29"/>
                  </a:lnTo>
                  <a:lnTo>
                    <a:pt x="346" y="29"/>
                  </a:lnTo>
                  <a:lnTo>
                    <a:pt x="346" y="29"/>
                  </a:lnTo>
                  <a:lnTo>
                    <a:pt x="357" y="33"/>
                  </a:lnTo>
                  <a:lnTo>
                    <a:pt x="368" y="37"/>
                  </a:lnTo>
                  <a:lnTo>
                    <a:pt x="371" y="47"/>
                  </a:lnTo>
                  <a:lnTo>
                    <a:pt x="374" y="58"/>
                  </a:lnTo>
                  <a:lnTo>
                    <a:pt x="374" y="101"/>
                  </a:lnTo>
                  <a:lnTo>
                    <a:pt x="403" y="101"/>
                  </a:lnTo>
                  <a:lnTo>
                    <a:pt x="403" y="58"/>
                  </a:lnTo>
                  <a:lnTo>
                    <a:pt x="403" y="58"/>
                  </a:lnTo>
                  <a:lnTo>
                    <a:pt x="403" y="47"/>
                  </a:lnTo>
                  <a:lnTo>
                    <a:pt x="400" y="37"/>
                  </a:lnTo>
                  <a:lnTo>
                    <a:pt x="386" y="18"/>
                  </a:lnTo>
                  <a:lnTo>
                    <a:pt x="368" y="4"/>
                  </a:lnTo>
                  <a:lnTo>
                    <a:pt x="357" y="0"/>
                  </a:lnTo>
                  <a:lnTo>
                    <a:pt x="346" y="0"/>
                  </a:lnTo>
                  <a:lnTo>
                    <a:pt x="58" y="0"/>
                  </a:lnTo>
                  <a:lnTo>
                    <a:pt x="58" y="0"/>
                  </a:lnTo>
                  <a:lnTo>
                    <a:pt x="47" y="0"/>
                  </a:lnTo>
                  <a:lnTo>
                    <a:pt x="36" y="4"/>
                  </a:lnTo>
                  <a:lnTo>
                    <a:pt x="18" y="18"/>
                  </a:lnTo>
                  <a:lnTo>
                    <a:pt x="4" y="37"/>
                  </a:lnTo>
                  <a:lnTo>
                    <a:pt x="0" y="47"/>
                  </a:lnTo>
                  <a:lnTo>
                    <a:pt x="0" y="58"/>
                  </a:lnTo>
                  <a:lnTo>
                    <a:pt x="0" y="346"/>
                  </a:lnTo>
                  <a:lnTo>
                    <a:pt x="0" y="346"/>
                  </a:lnTo>
                  <a:lnTo>
                    <a:pt x="0" y="357"/>
                  </a:lnTo>
                  <a:lnTo>
                    <a:pt x="4" y="368"/>
                  </a:lnTo>
                  <a:lnTo>
                    <a:pt x="18" y="386"/>
                  </a:lnTo>
                  <a:lnTo>
                    <a:pt x="36" y="401"/>
                  </a:lnTo>
                  <a:lnTo>
                    <a:pt x="47" y="404"/>
                  </a:lnTo>
                  <a:lnTo>
                    <a:pt x="58" y="404"/>
                  </a:lnTo>
                  <a:lnTo>
                    <a:pt x="346" y="404"/>
                  </a:lnTo>
                  <a:lnTo>
                    <a:pt x="346" y="404"/>
                  </a:lnTo>
                  <a:lnTo>
                    <a:pt x="357" y="404"/>
                  </a:lnTo>
                  <a:lnTo>
                    <a:pt x="368" y="401"/>
                  </a:lnTo>
                  <a:lnTo>
                    <a:pt x="386" y="386"/>
                  </a:lnTo>
                  <a:lnTo>
                    <a:pt x="400" y="368"/>
                  </a:lnTo>
                  <a:lnTo>
                    <a:pt x="403" y="357"/>
                  </a:lnTo>
                  <a:lnTo>
                    <a:pt x="403" y="346"/>
                  </a:lnTo>
                  <a:lnTo>
                    <a:pt x="403" y="303"/>
                  </a:lnTo>
                  <a:lnTo>
                    <a:pt x="374" y="303"/>
                  </a:lnTo>
                  <a:lnTo>
                    <a:pt x="374" y="346"/>
                  </a:lnTo>
                  <a:close/>
                </a:path>
              </a:pathLst>
            </a:custGeom>
            <a:grpFill/>
            <a:ln>
              <a:noFill/>
            </a:ln>
            <a:effectLst/>
          </p:spPr>
          <p:txBody>
            <a:bodyPr wrap="none" anchor="ctr"/>
            <a:lstStyle/>
            <a:p>
              <a:endParaRPr lang="en-US"/>
            </a:p>
          </p:txBody>
        </p:sp>
        <p:sp>
          <p:nvSpPr>
            <p:cNvPr id="61" name="Freeform 55">
              <a:extLst>
                <a:ext uri="{FF2B5EF4-FFF2-40B4-BE49-F238E27FC236}">
                  <a16:creationId xmlns:a16="http://schemas.microsoft.com/office/drawing/2014/main" id="{969CE68B-5B1F-41FA-B191-4FB5CCB61CAC}"/>
                </a:ext>
              </a:extLst>
            </p:cNvPr>
            <p:cNvSpPr>
              <a:spLocks noChangeArrowheads="1"/>
            </p:cNvSpPr>
            <p:nvPr/>
          </p:nvSpPr>
          <p:spPr bwMode="auto">
            <a:xfrm>
              <a:off x="8111489" y="3379762"/>
              <a:ext cx="268453" cy="235215"/>
            </a:xfrm>
            <a:custGeom>
              <a:avLst/>
              <a:gdLst>
                <a:gd name="T0" fmla="*/ 248 w 462"/>
                <a:gd name="T1" fmla="*/ 292 h 405"/>
                <a:gd name="T2" fmla="*/ 245 w 462"/>
                <a:gd name="T3" fmla="*/ 303 h 405"/>
                <a:gd name="T4" fmla="*/ 248 w 462"/>
                <a:gd name="T5" fmla="*/ 314 h 405"/>
                <a:gd name="T6" fmla="*/ 255 w 462"/>
                <a:gd name="T7" fmla="*/ 318 h 405"/>
                <a:gd name="T8" fmla="*/ 266 w 462"/>
                <a:gd name="T9" fmla="*/ 318 h 405"/>
                <a:gd name="T10" fmla="*/ 371 w 462"/>
                <a:gd name="T11" fmla="*/ 213 h 405"/>
                <a:gd name="T12" fmla="*/ 374 w 462"/>
                <a:gd name="T13" fmla="*/ 209 h 405"/>
                <a:gd name="T14" fmla="*/ 374 w 462"/>
                <a:gd name="T15" fmla="*/ 202 h 405"/>
                <a:gd name="T16" fmla="*/ 371 w 462"/>
                <a:gd name="T17" fmla="*/ 191 h 405"/>
                <a:gd name="T18" fmla="*/ 270 w 462"/>
                <a:gd name="T19" fmla="*/ 91 h 405"/>
                <a:gd name="T20" fmla="*/ 259 w 462"/>
                <a:gd name="T21" fmla="*/ 87 h 405"/>
                <a:gd name="T22" fmla="*/ 248 w 462"/>
                <a:gd name="T23" fmla="*/ 91 h 405"/>
                <a:gd name="T24" fmla="*/ 245 w 462"/>
                <a:gd name="T25" fmla="*/ 98 h 405"/>
                <a:gd name="T26" fmla="*/ 245 w 462"/>
                <a:gd name="T27" fmla="*/ 109 h 405"/>
                <a:gd name="T28" fmla="*/ 324 w 462"/>
                <a:gd name="T29" fmla="*/ 188 h 405"/>
                <a:gd name="T30" fmla="*/ 14 w 462"/>
                <a:gd name="T31" fmla="*/ 188 h 405"/>
                <a:gd name="T32" fmla="*/ 3 w 462"/>
                <a:gd name="T33" fmla="*/ 191 h 405"/>
                <a:gd name="T34" fmla="*/ 0 w 462"/>
                <a:gd name="T35" fmla="*/ 202 h 405"/>
                <a:gd name="T36" fmla="*/ 0 w 462"/>
                <a:gd name="T37" fmla="*/ 209 h 405"/>
                <a:gd name="T38" fmla="*/ 7 w 462"/>
                <a:gd name="T39" fmla="*/ 217 h 405"/>
                <a:gd name="T40" fmla="*/ 324 w 462"/>
                <a:gd name="T41" fmla="*/ 217 h 405"/>
                <a:gd name="T42" fmla="*/ 403 w 462"/>
                <a:gd name="T43" fmla="*/ 0 h 405"/>
                <a:gd name="T44" fmla="*/ 115 w 462"/>
                <a:gd name="T45" fmla="*/ 0 h 405"/>
                <a:gd name="T46" fmla="*/ 93 w 462"/>
                <a:gd name="T47" fmla="*/ 4 h 405"/>
                <a:gd name="T48" fmla="*/ 61 w 462"/>
                <a:gd name="T49" fmla="*/ 37 h 405"/>
                <a:gd name="T50" fmla="*/ 57 w 462"/>
                <a:gd name="T51" fmla="*/ 58 h 405"/>
                <a:gd name="T52" fmla="*/ 86 w 462"/>
                <a:gd name="T53" fmla="*/ 116 h 405"/>
                <a:gd name="T54" fmla="*/ 86 w 462"/>
                <a:gd name="T55" fmla="*/ 58 h 405"/>
                <a:gd name="T56" fmla="*/ 93 w 462"/>
                <a:gd name="T57" fmla="*/ 37 h 405"/>
                <a:gd name="T58" fmla="*/ 115 w 462"/>
                <a:gd name="T59" fmla="*/ 29 h 405"/>
                <a:gd name="T60" fmla="*/ 403 w 462"/>
                <a:gd name="T61" fmla="*/ 29 h 405"/>
                <a:gd name="T62" fmla="*/ 425 w 462"/>
                <a:gd name="T63" fmla="*/ 37 h 405"/>
                <a:gd name="T64" fmla="*/ 432 w 462"/>
                <a:gd name="T65" fmla="*/ 58 h 405"/>
                <a:gd name="T66" fmla="*/ 432 w 462"/>
                <a:gd name="T67" fmla="*/ 346 h 405"/>
                <a:gd name="T68" fmla="*/ 425 w 462"/>
                <a:gd name="T69" fmla="*/ 368 h 405"/>
                <a:gd name="T70" fmla="*/ 403 w 462"/>
                <a:gd name="T71" fmla="*/ 375 h 405"/>
                <a:gd name="T72" fmla="*/ 115 w 462"/>
                <a:gd name="T73" fmla="*/ 375 h 405"/>
                <a:gd name="T74" fmla="*/ 93 w 462"/>
                <a:gd name="T75" fmla="*/ 368 h 405"/>
                <a:gd name="T76" fmla="*/ 86 w 462"/>
                <a:gd name="T77" fmla="*/ 346 h 405"/>
                <a:gd name="T78" fmla="*/ 57 w 462"/>
                <a:gd name="T79" fmla="*/ 289 h 405"/>
                <a:gd name="T80" fmla="*/ 57 w 462"/>
                <a:gd name="T81" fmla="*/ 346 h 405"/>
                <a:gd name="T82" fmla="*/ 61 w 462"/>
                <a:gd name="T83" fmla="*/ 368 h 405"/>
                <a:gd name="T84" fmla="*/ 93 w 462"/>
                <a:gd name="T85" fmla="*/ 401 h 405"/>
                <a:gd name="T86" fmla="*/ 115 w 462"/>
                <a:gd name="T87" fmla="*/ 404 h 405"/>
                <a:gd name="T88" fmla="*/ 403 w 462"/>
                <a:gd name="T89" fmla="*/ 404 h 405"/>
                <a:gd name="T90" fmla="*/ 425 w 462"/>
                <a:gd name="T91" fmla="*/ 401 h 405"/>
                <a:gd name="T92" fmla="*/ 457 w 462"/>
                <a:gd name="T93" fmla="*/ 368 h 405"/>
                <a:gd name="T94" fmla="*/ 461 w 462"/>
                <a:gd name="T95" fmla="*/ 346 h 405"/>
                <a:gd name="T96" fmla="*/ 461 w 462"/>
                <a:gd name="T97" fmla="*/ 58 h 405"/>
                <a:gd name="T98" fmla="*/ 457 w 462"/>
                <a:gd name="T99" fmla="*/ 37 h 405"/>
                <a:gd name="T100" fmla="*/ 425 w 462"/>
                <a:gd name="T101" fmla="*/ 4 h 405"/>
                <a:gd name="T102" fmla="*/ 403 w 462"/>
                <a:gd name="T103" fmla="*/ 0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5">
                  <a:moveTo>
                    <a:pt x="248" y="292"/>
                  </a:moveTo>
                  <a:lnTo>
                    <a:pt x="248" y="292"/>
                  </a:lnTo>
                  <a:lnTo>
                    <a:pt x="245" y="296"/>
                  </a:lnTo>
                  <a:lnTo>
                    <a:pt x="245" y="303"/>
                  </a:lnTo>
                  <a:lnTo>
                    <a:pt x="245" y="307"/>
                  </a:lnTo>
                  <a:lnTo>
                    <a:pt x="248" y="314"/>
                  </a:lnTo>
                  <a:lnTo>
                    <a:pt x="248" y="314"/>
                  </a:lnTo>
                  <a:lnTo>
                    <a:pt x="255" y="318"/>
                  </a:lnTo>
                  <a:lnTo>
                    <a:pt x="259" y="318"/>
                  </a:lnTo>
                  <a:lnTo>
                    <a:pt x="266" y="318"/>
                  </a:lnTo>
                  <a:lnTo>
                    <a:pt x="270" y="314"/>
                  </a:lnTo>
                  <a:lnTo>
                    <a:pt x="371" y="213"/>
                  </a:lnTo>
                  <a:lnTo>
                    <a:pt x="371" y="213"/>
                  </a:lnTo>
                  <a:lnTo>
                    <a:pt x="374" y="209"/>
                  </a:lnTo>
                  <a:lnTo>
                    <a:pt x="374" y="202"/>
                  </a:lnTo>
                  <a:lnTo>
                    <a:pt x="374" y="202"/>
                  </a:lnTo>
                  <a:lnTo>
                    <a:pt x="374" y="195"/>
                  </a:lnTo>
                  <a:lnTo>
                    <a:pt x="371" y="191"/>
                  </a:lnTo>
                  <a:lnTo>
                    <a:pt x="270" y="91"/>
                  </a:lnTo>
                  <a:lnTo>
                    <a:pt x="270" y="91"/>
                  </a:lnTo>
                  <a:lnTo>
                    <a:pt x="266" y="87"/>
                  </a:lnTo>
                  <a:lnTo>
                    <a:pt x="259" y="87"/>
                  </a:lnTo>
                  <a:lnTo>
                    <a:pt x="255" y="87"/>
                  </a:lnTo>
                  <a:lnTo>
                    <a:pt x="248" y="91"/>
                  </a:lnTo>
                  <a:lnTo>
                    <a:pt x="248" y="91"/>
                  </a:lnTo>
                  <a:lnTo>
                    <a:pt x="245" y="98"/>
                  </a:lnTo>
                  <a:lnTo>
                    <a:pt x="245" y="101"/>
                  </a:lnTo>
                  <a:lnTo>
                    <a:pt x="245" y="109"/>
                  </a:lnTo>
                  <a:lnTo>
                    <a:pt x="248" y="112"/>
                  </a:lnTo>
                  <a:lnTo>
                    <a:pt x="324" y="188"/>
                  </a:lnTo>
                  <a:lnTo>
                    <a:pt x="14" y="188"/>
                  </a:lnTo>
                  <a:lnTo>
                    <a:pt x="14" y="188"/>
                  </a:lnTo>
                  <a:lnTo>
                    <a:pt x="7" y="188"/>
                  </a:lnTo>
                  <a:lnTo>
                    <a:pt x="3" y="191"/>
                  </a:lnTo>
                  <a:lnTo>
                    <a:pt x="0" y="195"/>
                  </a:lnTo>
                  <a:lnTo>
                    <a:pt x="0" y="202"/>
                  </a:lnTo>
                  <a:lnTo>
                    <a:pt x="0" y="202"/>
                  </a:lnTo>
                  <a:lnTo>
                    <a:pt x="0" y="209"/>
                  </a:lnTo>
                  <a:lnTo>
                    <a:pt x="3" y="213"/>
                  </a:lnTo>
                  <a:lnTo>
                    <a:pt x="7" y="217"/>
                  </a:lnTo>
                  <a:lnTo>
                    <a:pt x="14" y="217"/>
                  </a:lnTo>
                  <a:lnTo>
                    <a:pt x="324" y="217"/>
                  </a:lnTo>
                  <a:lnTo>
                    <a:pt x="248" y="292"/>
                  </a:lnTo>
                  <a:close/>
                  <a:moveTo>
                    <a:pt x="403" y="0"/>
                  </a:moveTo>
                  <a:lnTo>
                    <a:pt x="115" y="0"/>
                  </a:lnTo>
                  <a:lnTo>
                    <a:pt x="115" y="0"/>
                  </a:lnTo>
                  <a:lnTo>
                    <a:pt x="104" y="0"/>
                  </a:lnTo>
                  <a:lnTo>
                    <a:pt x="93" y="4"/>
                  </a:lnTo>
                  <a:lnTo>
                    <a:pt x="75" y="18"/>
                  </a:lnTo>
                  <a:lnTo>
                    <a:pt x="61" y="37"/>
                  </a:lnTo>
                  <a:lnTo>
                    <a:pt x="57" y="47"/>
                  </a:lnTo>
                  <a:lnTo>
                    <a:pt x="57" y="58"/>
                  </a:lnTo>
                  <a:lnTo>
                    <a:pt x="57" y="116"/>
                  </a:lnTo>
                  <a:lnTo>
                    <a:pt x="86" y="116"/>
                  </a:lnTo>
                  <a:lnTo>
                    <a:pt x="86" y="58"/>
                  </a:lnTo>
                  <a:lnTo>
                    <a:pt x="86" y="58"/>
                  </a:lnTo>
                  <a:lnTo>
                    <a:pt x="90" y="47"/>
                  </a:lnTo>
                  <a:lnTo>
                    <a:pt x="93" y="37"/>
                  </a:lnTo>
                  <a:lnTo>
                    <a:pt x="104" y="33"/>
                  </a:lnTo>
                  <a:lnTo>
                    <a:pt x="115" y="29"/>
                  </a:lnTo>
                  <a:lnTo>
                    <a:pt x="403" y="29"/>
                  </a:lnTo>
                  <a:lnTo>
                    <a:pt x="403" y="29"/>
                  </a:lnTo>
                  <a:lnTo>
                    <a:pt x="414" y="33"/>
                  </a:lnTo>
                  <a:lnTo>
                    <a:pt x="425" y="37"/>
                  </a:lnTo>
                  <a:lnTo>
                    <a:pt x="429" y="47"/>
                  </a:lnTo>
                  <a:lnTo>
                    <a:pt x="432" y="58"/>
                  </a:lnTo>
                  <a:lnTo>
                    <a:pt x="432" y="346"/>
                  </a:lnTo>
                  <a:lnTo>
                    <a:pt x="432" y="346"/>
                  </a:lnTo>
                  <a:lnTo>
                    <a:pt x="429" y="357"/>
                  </a:lnTo>
                  <a:lnTo>
                    <a:pt x="425" y="368"/>
                  </a:lnTo>
                  <a:lnTo>
                    <a:pt x="414" y="372"/>
                  </a:lnTo>
                  <a:lnTo>
                    <a:pt x="403" y="375"/>
                  </a:lnTo>
                  <a:lnTo>
                    <a:pt x="115" y="375"/>
                  </a:lnTo>
                  <a:lnTo>
                    <a:pt x="115" y="375"/>
                  </a:lnTo>
                  <a:lnTo>
                    <a:pt x="104" y="372"/>
                  </a:lnTo>
                  <a:lnTo>
                    <a:pt x="93" y="368"/>
                  </a:lnTo>
                  <a:lnTo>
                    <a:pt x="90" y="357"/>
                  </a:lnTo>
                  <a:lnTo>
                    <a:pt x="86" y="346"/>
                  </a:lnTo>
                  <a:lnTo>
                    <a:pt x="86" y="289"/>
                  </a:lnTo>
                  <a:lnTo>
                    <a:pt x="57" y="289"/>
                  </a:lnTo>
                  <a:lnTo>
                    <a:pt x="57" y="346"/>
                  </a:lnTo>
                  <a:lnTo>
                    <a:pt x="57" y="346"/>
                  </a:lnTo>
                  <a:lnTo>
                    <a:pt x="57" y="357"/>
                  </a:lnTo>
                  <a:lnTo>
                    <a:pt x="61" y="368"/>
                  </a:lnTo>
                  <a:lnTo>
                    <a:pt x="75" y="386"/>
                  </a:lnTo>
                  <a:lnTo>
                    <a:pt x="93" y="401"/>
                  </a:lnTo>
                  <a:lnTo>
                    <a:pt x="104" y="404"/>
                  </a:lnTo>
                  <a:lnTo>
                    <a:pt x="115" y="404"/>
                  </a:lnTo>
                  <a:lnTo>
                    <a:pt x="403" y="404"/>
                  </a:lnTo>
                  <a:lnTo>
                    <a:pt x="403" y="404"/>
                  </a:lnTo>
                  <a:lnTo>
                    <a:pt x="414" y="404"/>
                  </a:lnTo>
                  <a:lnTo>
                    <a:pt x="425" y="401"/>
                  </a:lnTo>
                  <a:lnTo>
                    <a:pt x="443" y="386"/>
                  </a:lnTo>
                  <a:lnTo>
                    <a:pt x="457" y="368"/>
                  </a:lnTo>
                  <a:lnTo>
                    <a:pt x="461" y="357"/>
                  </a:lnTo>
                  <a:lnTo>
                    <a:pt x="461" y="346"/>
                  </a:lnTo>
                  <a:lnTo>
                    <a:pt x="461" y="58"/>
                  </a:lnTo>
                  <a:lnTo>
                    <a:pt x="461" y="58"/>
                  </a:lnTo>
                  <a:lnTo>
                    <a:pt x="461" y="47"/>
                  </a:lnTo>
                  <a:lnTo>
                    <a:pt x="457" y="37"/>
                  </a:lnTo>
                  <a:lnTo>
                    <a:pt x="443" y="18"/>
                  </a:lnTo>
                  <a:lnTo>
                    <a:pt x="425" y="4"/>
                  </a:lnTo>
                  <a:lnTo>
                    <a:pt x="414" y="0"/>
                  </a:lnTo>
                  <a:lnTo>
                    <a:pt x="403" y="0"/>
                  </a:lnTo>
                  <a:close/>
                </a:path>
              </a:pathLst>
            </a:custGeom>
            <a:grpFill/>
            <a:ln>
              <a:noFill/>
            </a:ln>
            <a:effectLst/>
          </p:spPr>
          <p:txBody>
            <a:bodyPr wrap="none" anchor="ctr"/>
            <a:lstStyle/>
            <a:p>
              <a:endParaRPr lang="en-US"/>
            </a:p>
          </p:txBody>
        </p:sp>
        <p:sp>
          <p:nvSpPr>
            <p:cNvPr id="62" name="Freeform 56">
              <a:extLst>
                <a:ext uri="{FF2B5EF4-FFF2-40B4-BE49-F238E27FC236}">
                  <a16:creationId xmlns:a16="http://schemas.microsoft.com/office/drawing/2014/main" id="{39F3107F-6FFB-42A2-9062-8BDE0283AD81}"/>
                </a:ext>
              </a:extLst>
            </p:cNvPr>
            <p:cNvSpPr>
              <a:spLocks noChangeArrowheads="1"/>
            </p:cNvSpPr>
            <p:nvPr/>
          </p:nvSpPr>
          <p:spPr bwMode="auto">
            <a:xfrm>
              <a:off x="7692193" y="3379762"/>
              <a:ext cx="235215" cy="235215"/>
            </a:xfrm>
            <a:custGeom>
              <a:avLst/>
              <a:gdLst>
                <a:gd name="T0" fmla="*/ 288 w 405"/>
                <a:gd name="T1" fmla="*/ 0 h 405"/>
                <a:gd name="T2" fmla="*/ 281 w 405"/>
                <a:gd name="T3" fmla="*/ 0 h 405"/>
                <a:gd name="T4" fmla="*/ 274 w 405"/>
                <a:gd name="T5" fmla="*/ 8 h 405"/>
                <a:gd name="T6" fmla="*/ 274 w 405"/>
                <a:gd name="T7" fmla="*/ 15 h 405"/>
                <a:gd name="T8" fmla="*/ 277 w 405"/>
                <a:gd name="T9" fmla="*/ 26 h 405"/>
                <a:gd name="T10" fmla="*/ 288 w 405"/>
                <a:gd name="T11" fmla="*/ 29 h 405"/>
                <a:gd name="T12" fmla="*/ 134 w 405"/>
                <a:gd name="T13" fmla="*/ 235 h 405"/>
                <a:gd name="T14" fmla="*/ 130 w 405"/>
                <a:gd name="T15" fmla="*/ 242 h 405"/>
                <a:gd name="T16" fmla="*/ 130 w 405"/>
                <a:gd name="T17" fmla="*/ 253 h 405"/>
                <a:gd name="T18" fmla="*/ 134 w 405"/>
                <a:gd name="T19" fmla="*/ 256 h 405"/>
                <a:gd name="T20" fmla="*/ 144 w 405"/>
                <a:gd name="T21" fmla="*/ 260 h 405"/>
                <a:gd name="T22" fmla="*/ 155 w 405"/>
                <a:gd name="T23" fmla="*/ 256 h 405"/>
                <a:gd name="T24" fmla="*/ 375 w 405"/>
                <a:gd name="T25" fmla="*/ 116 h 405"/>
                <a:gd name="T26" fmla="*/ 375 w 405"/>
                <a:gd name="T27" fmla="*/ 123 h 405"/>
                <a:gd name="T28" fmla="*/ 382 w 405"/>
                <a:gd name="T29" fmla="*/ 130 h 405"/>
                <a:gd name="T30" fmla="*/ 389 w 405"/>
                <a:gd name="T31" fmla="*/ 130 h 405"/>
                <a:gd name="T32" fmla="*/ 400 w 405"/>
                <a:gd name="T33" fmla="*/ 127 h 405"/>
                <a:gd name="T34" fmla="*/ 404 w 405"/>
                <a:gd name="T35" fmla="*/ 116 h 405"/>
                <a:gd name="T36" fmla="*/ 404 w 405"/>
                <a:gd name="T37" fmla="*/ 15 h 405"/>
                <a:gd name="T38" fmla="*/ 400 w 405"/>
                <a:gd name="T39" fmla="*/ 4 h 405"/>
                <a:gd name="T40" fmla="*/ 389 w 405"/>
                <a:gd name="T41" fmla="*/ 0 h 405"/>
                <a:gd name="T42" fmla="*/ 375 w 405"/>
                <a:gd name="T43" fmla="*/ 346 h 405"/>
                <a:gd name="T44" fmla="*/ 368 w 405"/>
                <a:gd name="T45" fmla="*/ 368 h 405"/>
                <a:gd name="T46" fmla="*/ 346 w 405"/>
                <a:gd name="T47" fmla="*/ 375 h 405"/>
                <a:gd name="T48" fmla="*/ 58 w 405"/>
                <a:gd name="T49" fmla="*/ 375 h 405"/>
                <a:gd name="T50" fmla="*/ 36 w 405"/>
                <a:gd name="T51" fmla="*/ 368 h 405"/>
                <a:gd name="T52" fmla="*/ 29 w 405"/>
                <a:gd name="T53" fmla="*/ 346 h 405"/>
                <a:gd name="T54" fmla="*/ 29 w 405"/>
                <a:gd name="T55" fmla="*/ 58 h 405"/>
                <a:gd name="T56" fmla="*/ 36 w 405"/>
                <a:gd name="T57" fmla="*/ 37 h 405"/>
                <a:gd name="T58" fmla="*/ 58 w 405"/>
                <a:gd name="T59" fmla="*/ 29 h 405"/>
                <a:gd name="T60" fmla="*/ 216 w 405"/>
                <a:gd name="T61" fmla="*/ 0 h 405"/>
                <a:gd name="T62" fmla="*/ 58 w 405"/>
                <a:gd name="T63" fmla="*/ 0 h 405"/>
                <a:gd name="T64" fmla="*/ 36 w 405"/>
                <a:gd name="T65" fmla="*/ 8 h 405"/>
                <a:gd name="T66" fmla="*/ 18 w 405"/>
                <a:gd name="T67" fmla="*/ 22 h 405"/>
                <a:gd name="T68" fmla="*/ 0 w 405"/>
                <a:gd name="T69" fmla="*/ 51 h 405"/>
                <a:gd name="T70" fmla="*/ 0 w 405"/>
                <a:gd name="T71" fmla="*/ 346 h 405"/>
                <a:gd name="T72" fmla="*/ 0 w 405"/>
                <a:gd name="T73" fmla="*/ 357 h 405"/>
                <a:gd name="T74" fmla="*/ 18 w 405"/>
                <a:gd name="T75" fmla="*/ 386 h 405"/>
                <a:gd name="T76" fmla="*/ 47 w 405"/>
                <a:gd name="T77" fmla="*/ 404 h 405"/>
                <a:gd name="T78" fmla="*/ 339 w 405"/>
                <a:gd name="T79" fmla="*/ 404 h 405"/>
                <a:gd name="T80" fmla="*/ 353 w 405"/>
                <a:gd name="T81" fmla="*/ 404 h 405"/>
                <a:gd name="T82" fmla="*/ 382 w 405"/>
                <a:gd name="T83" fmla="*/ 386 h 405"/>
                <a:gd name="T84" fmla="*/ 397 w 405"/>
                <a:gd name="T85" fmla="*/ 368 h 405"/>
                <a:gd name="T86" fmla="*/ 404 w 405"/>
                <a:gd name="T87" fmla="*/ 346 h 405"/>
                <a:gd name="T88" fmla="*/ 375 w 405"/>
                <a:gd name="T89" fmla="*/ 188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5" h="405">
                  <a:moveTo>
                    <a:pt x="389" y="0"/>
                  </a:moveTo>
                  <a:lnTo>
                    <a:pt x="288" y="0"/>
                  </a:lnTo>
                  <a:lnTo>
                    <a:pt x="288" y="0"/>
                  </a:lnTo>
                  <a:lnTo>
                    <a:pt x="281" y="0"/>
                  </a:lnTo>
                  <a:lnTo>
                    <a:pt x="277" y="4"/>
                  </a:lnTo>
                  <a:lnTo>
                    <a:pt x="274" y="8"/>
                  </a:lnTo>
                  <a:lnTo>
                    <a:pt x="274" y="15"/>
                  </a:lnTo>
                  <a:lnTo>
                    <a:pt x="274" y="15"/>
                  </a:lnTo>
                  <a:lnTo>
                    <a:pt x="274" y="22"/>
                  </a:lnTo>
                  <a:lnTo>
                    <a:pt x="277" y="26"/>
                  </a:lnTo>
                  <a:lnTo>
                    <a:pt x="281" y="29"/>
                  </a:lnTo>
                  <a:lnTo>
                    <a:pt x="288" y="29"/>
                  </a:lnTo>
                  <a:lnTo>
                    <a:pt x="353" y="29"/>
                  </a:lnTo>
                  <a:lnTo>
                    <a:pt x="134" y="235"/>
                  </a:lnTo>
                  <a:lnTo>
                    <a:pt x="134" y="235"/>
                  </a:lnTo>
                  <a:lnTo>
                    <a:pt x="130" y="242"/>
                  </a:lnTo>
                  <a:lnTo>
                    <a:pt x="130" y="245"/>
                  </a:lnTo>
                  <a:lnTo>
                    <a:pt x="130" y="253"/>
                  </a:lnTo>
                  <a:lnTo>
                    <a:pt x="134" y="256"/>
                  </a:lnTo>
                  <a:lnTo>
                    <a:pt x="134" y="256"/>
                  </a:lnTo>
                  <a:lnTo>
                    <a:pt x="141" y="260"/>
                  </a:lnTo>
                  <a:lnTo>
                    <a:pt x="144" y="260"/>
                  </a:lnTo>
                  <a:lnTo>
                    <a:pt x="152" y="260"/>
                  </a:lnTo>
                  <a:lnTo>
                    <a:pt x="155" y="256"/>
                  </a:lnTo>
                  <a:lnTo>
                    <a:pt x="375" y="47"/>
                  </a:lnTo>
                  <a:lnTo>
                    <a:pt x="375" y="116"/>
                  </a:lnTo>
                  <a:lnTo>
                    <a:pt x="375" y="116"/>
                  </a:lnTo>
                  <a:lnTo>
                    <a:pt x="375" y="123"/>
                  </a:lnTo>
                  <a:lnTo>
                    <a:pt x="379" y="127"/>
                  </a:lnTo>
                  <a:lnTo>
                    <a:pt x="382" y="130"/>
                  </a:lnTo>
                  <a:lnTo>
                    <a:pt x="389" y="130"/>
                  </a:lnTo>
                  <a:lnTo>
                    <a:pt x="389" y="130"/>
                  </a:lnTo>
                  <a:lnTo>
                    <a:pt x="397" y="130"/>
                  </a:lnTo>
                  <a:lnTo>
                    <a:pt x="400" y="127"/>
                  </a:lnTo>
                  <a:lnTo>
                    <a:pt x="404" y="123"/>
                  </a:lnTo>
                  <a:lnTo>
                    <a:pt x="404" y="116"/>
                  </a:lnTo>
                  <a:lnTo>
                    <a:pt x="404" y="15"/>
                  </a:lnTo>
                  <a:lnTo>
                    <a:pt x="404" y="15"/>
                  </a:lnTo>
                  <a:lnTo>
                    <a:pt x="404" y="8"/>
                  </a:lnTo>
                  <a:lnTo>
                    <a:pt x="400" y="4"/>
                  </a:lnTo>
                  <a:lnTo>
                    <a:pt x="397" y="0"/>
                  </a:lnTo>
                  <a:lnTo>
                    <a:pt x="389" y="0"/>
                  </a:lnTo>
                  <a:close/>
                  <a:moveTo>
                    <a:pt x="375" y="346"/>
                  </a:moveTo>
                  <a:lnTo>
                    <a:pt x="375" y="346"/>
                  </a:lnTo>
                  <a:lnTo>
                    <a:pt x="371" y="357"/>
                  </a:lnTo>
                  <a:lnTo>
                    <a:pt x="368" y="368"/>
                  </a:lnTo>
                  <a:lnTo>
                    <a:pt x="357" y="372"/>
                  </a:lnTo>
                  <a:lnTo>
                    <a:pt x="346" y="375"/>
                  </a:lnTo>
                  <a:lnTo>
                    <a:pt x="58" y="375"/>
                  </a:lnTo>
                  <a:lnTo>
                    <a:pt x="58" y="375"/>
                  </a:lnTo>
                  <a:lnTo>
                    <a:pt x="47" y="375"/>
                  </a:lnTo>
                  <a:lnTo>
                    <a:pt x="36" y="368"/>
                  </a:lnTo>
                  <a:lnTo>
                    <a:pt x="29" y="357"/>
                  </a:lnTo>
                  <a:lnTo>
                    <a:pt x="29" y="346"/>
                  </a:lnTo>
                  <a:lnTo>
                    <a:pt x="29" y="58"/>
                  </a:lnTo>
                  <a:lnTo>
                    <a:pt x="29" y="58"/>
                  </a:lnTo>
                  <a:lnTo>
                    <a:pt x="33" y="47"/>
                  </a:lnTo>
                  <a:lnTo>
                    <a:pt x="36" y="37"/>
                  </a:lnTo>
                  <a:lnTo>
                    <a:pt x="47" y="33"/>
                  </a:lnTo>
                  <a:lnTo>
                    <a:pt x="58" y="29"/>
                  </a:lnTo>
                  <a:lnTo>
                    <a:pt x="216" y="29"/>
                  </a:lnTo>
                  <a:lnTo>
                    <a:pt x="216" y="0"/>
                  </a:lnTo>
                  <a:lnTo>
                    <a:pt x="58" y="0"/>
                  </a:lnTo>
                  <a:lnTo>
                    <a:pt x="58" y="0"/>
                  </a:lnTo>
                  <a:lnTo>
                    <a:pt x="47" y="0"/>
                  </a:lnTo>
                  <a:lnTo>
                    <a:pt x="36" y="8"/>
                  </a:lnTo>
                  <a:lnTo>
                    <a:pt x="25" y="11"/>
                  </a:lnTo>
                  <a:lnTo>
                    <a:pt x="18" y="22"/>
                  </a:lnTo>
                  <a:lnTo>
                    <a:pt x="4" y="40"/>
                  </a:lnTo>
                  <a:lnTo>
                    <a:pt x="0" y="51"/>
                  </a:lnTo>
                  <a:lnTo>
                    <a:pt x="0" y="65"/>
                  </a:lnTo>
                  <a:lnTo>
                    <a:pt x="0" y="346"/>
                  </a:lnTo>
                  <a:lnTo>
                    <a:pt x="0" y="346"/>
                  </a:lnTo>
                  <a:lnTo>
                    <a:pt x="0" y="357"/>
                  </a:lnTo>
                  <a:lnTo>
                    <a:pt x="4" y="368"/>
                  </a:lnTo>
                  <a:lnTo>
                    <a:pt x="18" y="386"/>
                  </a:lnTo>
                  <a:lnTo>
                    <a:pt x="36" y="401"/>
                  </a:lnTo>
                  <a:lnTo>
                    <a:pt x="47" y="404"/>
                  </a:lnTo>
                  <a:lnTo>
                    <a:pt x="58" y="404"/>
                  </a:lnTo>
                  <a:lnTo>
                    <a:pt x="339" y="404"/>
                  </a:lnTo>
                  <a:lnTo>
                    <a:pt x="339" y="404"/>
                  </a:lnTo>
                  <a:lnTo>
                    <a:pt x="353" y="404"/>
                  </a:lnTo>
                  <a:lnTo>
                    <a:pt x="364" y="401"/>
                  </a:lnTo>
                  <a:lnTo>
                    <a:pt x="382" y="386"/>
                  </a:lnTo>
                  <a:lnTo>
                    <a:pt x="393" y="379"/>
                  </a:lnTo>
                  <a:lnTo>
                    <a:pt x="397" y="368"/>
                  </a:lnTo>
                  <a:lnTo>
                    <a:pt x="404" y="357"/>
                  </a:lnTo>
                  <a:lnTo>
                    <a:pt x="404" y="346"/>
                  </a:lnTo>
                  <a:lnTo>
                    <a:pt x="404" y="188"/>
                  </a:lnTo>
                  <a:lnTo>
                    <a:pt x="375" y="188"/>
                  </a:lnTo>
                  <a:lnTo>
                    <a:pt x="375" y="346"/>
                  </a:lnTo>
                  <a:close/>
                </a:path>
              </a:pathLst>
            </a:custGeom>
            <a:grpFill/>
            <a:ln>
              <a:noFill/>
            </a:ln>
            <a:effectLst/>
          </p:spPr>
          <p:txBody>
            <a:bodyPr wrap="none" anchor="ctr"/>
            <a:lstStyle/>
            <a:p>
              <a:endParaRPr lang="en-US"/>
            </a:p>
          </p:txBody>
        </p:sp>
        <p:sp>
          <p:nvSpPr>
            <p:cNvPr id="63" name="Freeform 57">
              <a:extLst>
                <a:ext uri="{FF2B5EF4-FFF2-40B4-BE49-F238E27FC236}">
                  <a16:creationId xmlns:a16="http://schemas.microsoft.com/office/drawing/2014/main" id="{29B57CA4-215E-49D1-B5ED-CE89477B73D7}"/>
                </a:ext>
              </a:extLst>
            </p:cNvPr>
            <p:cNvSpPr>
              <a:spLocks noChangeArrowheads="1"/>
            </p:cNvSpPr>
            <p:nvPr/>
          </p:nvSpPr>
          <p:spPr bwMode="auto">
            <a:xfrm>
              <a:off x="7257557" y="3379762"/>
              <a:ext cx="235215" cy="235215"/>
            </a:xfrm>
            <a:custGeom>
              <a:avLst/>
              <a:gdLst>
                <a:gd name="T0" fmla="*/ 375 w 404"/>
                <a:gd name="T1" fmla="*/ 346 h 405"/>
                <a:gd name="T2" fmla="*/ 371 w 404"/>
                <a:gd name="T3" fmla="*/ 357 h 405"/>
                <a:gd name="T4" fmla="*/ 356 w 404"/>
                <a:gd name="T5" fmla="*/ 372 h 405"/>
                <a:gd name="T6" fmla="*/ 57 w 404"/>
                <a:gd name="T7" fmla="*/ 375 h 405"/>
                <a:gd name="T8" fmla="*/ 47 w 404"/>
                <a:gd name="T9" fmla="*/ 375 h 405"/>
                <a:gd name="T10" fmla="*/ 29 w 404"/>
                <a:gd name="T11" fmla="*/ 357 h 405"/>
                <a:gd name="T12" fmla="*/ 29 w 404"/>
                <a:gd name="T13" fmla="*/ 58 h 405"/>
                <a:gd name="T14" fmla="*/ 32 w 404"/>
                <a:gd name="T15" fmla="*/ 47 h 405"/>
                <a:gd name="T16" fmla="*/ 47 w 404"/>
                <a:gd name="T17" fmla="*/ 33 h 405"/>
                <a:gd name="T18" fmla="*/ 216 w 404"/>
                <a:gd name="T19" fmla="*/ 29 h 405"/>
                <a:gd name="T20" fmla="*/ 57 w 404"/>
                <a:gd name="T21" fmla="*/ 0 h 405"/>
                <a:gd name="T22" fmla="*/ 47 w 404"/>
                <a:gd name="T23" fmla="*/ 0 h 405"/>
                <a:gd name="T24" fmla="*/ 25 w 404"/>
                <a:gd name="T25" fmla="*/ 11 h 405"/>
                <a:gd name="T26" fmla="*/ 3 w 404"/>
                <a:gd name="T27" fmla="*/ 40 h 405"/>
                <a:gd name="T28" fmla="*/ 0 w 404"/>
                <a:gd name="T29" fmla="*/ 65 h 405"/>
                <a:gd name="T30" fmla="*/ 0 w 404"/>
                <a:gd name="T31" fmla="*/ 346 h 405"/>
                <a:gd name="T32" fmla="*/ 3 w 404"/>
                <a:gd name="T33" fmla="*/ 368 h 405"/>
                <a:gd name="T34" fmla="*/ 36 w 404"/>
                <a:gd name="T35" fmla="*/ 401 h 405"/>
                <a:gd name="T36" fmla="*/ 57 w 404"/>
                <a:gd name="T37" fmla="*/ 404 h 405"/>
                <a:gd name="T38" fmla="*/ 338 w 404"/>
                <a:gd name="T39" fmla="*/ 404 h 405"/>
                <a:gd name="T40" fmla="*/ 364 w 404"/>
                <a:gd name="T41" fmla="*/ 401 h 405"/>
                <a:gd name="T42" fmla="*/ 393 w 404"/>
                <a:gd name="T43" fmla="*/ 379 h 405"/>
                <a:gd name="T44" fmla="*/ 403 w 404"/>
                <a:gd name="T45" fmla="*/ 357 h 405"/>
                <a:gd name="T46" fmla="*/ 403 w 404"/>
                <a:gd name="T47" fmla="*/ 188 h 405"/>
                <a:gd name="T48" fmla="*/ 158 w 404"/>
                <a:gd name="T49" fmla="*/ 159 h 405"/>
                <a:gd name="T50" fmla="*/ 158 w 404"/>
                <a:gd name="T51" fmla="*/ 152 h 405"/>
                <a:gd name="T52" fmla="*/ 151 w 404"/>
                <a:gd name="T53" fmla="*/ 145 h 405"/>
                <a:gd name="T54" fmla="*/ 144 w 404"/>
                <a:gd name="T55" fmla="*/ 145 h 405"/>
                <a:gd name="T56" fmla="*/ 133 w 404"/>
                <a:gd name="T57" fmla="*/ 148 h 405"/>
                <a:gd name="T58" fmla="*/ 130 w 404"/>
                <a:gd name="T59" fmla="*/ 159 h 405"/>
                <a:gd name="T60" fmla="*/ 130 w 404"/>
                <a:gd name="T61" fmla="*/ 260 h 405"/>
                <a:gd name="T62" fmla="*/ 133 w 404"/>
                <a:gd name="T63" fmla="*/ 271 h 405"/>
                <a:gd name="T64" fmla="*/ 144 w 404"/>
                <a:gd name="T65" fmla="*/ 274 h 405"/>
                <a:gd name="T66" fmla="*/ 245 w 404"/>
                <a:gd name="T67" fmla="*/ 274 h 405"/>
                <a:gd name="T68" fmla="*/ 255 w 404"/>
                <a:gd name="T69" fmla="*/ 271 h 405"/>
                <a:gd name="T70" fmla="*/ 259 w 404"/>
                <a:gd name="T71" fmla="*/ 260 h 405"/>
                <a:gd name="T72" fmla="*/ 259 w 404"/>
                <a:gd name="T73" fmla="*/ 253 h 405"/>
                <a:gd name="T74" fmla="*/ 252 w 404"/>
                <a:gd name="T75" fmla="*/ 245 h 405"/>
                <a:gd name="T76" fmla="*/ 180 w 404"/>
                <a:gd name="T77" fmla="*/ 245 h 405"/>
                <a:gd name="T78" fmla="*/ 393 w 404"/>
                <a:gd name="T79" fmla="*/ 33 h 405"/>
                <a:gd name="T80" fmla="*/ 396 w 404"/>
                <a:gd name="T81" fmla="*/ 22 h 405"/>
                <a:gd name="T82" fmla="*/ 393 w 404"/>
                <a:gd name="T83" fmla="*/ 11 h 405"/>
                <a:gd name="T84" fmla="*/ 389 w 404"/>
                <a:gd name="T85" fmla="*/ 8 h 405"/>
                <a:gd name="T86" fmla="*/ 378 w 404"/>
                <a:gd name="T87" fmla="*/ 8 h 405"/>
                <a:gd name="T88" fmla="*/ 158 w 404"/>
                <a:gd name="T89" fmla="*/ 22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4" h="405">
                  <a:moveTo>
                    <a:pt x="375" y="188"/>
                  </a:moveTo>
                  <a:lnTo>
                    <a:pt x="375" y="346"/>
                  </a:lnTo>
                  <a:lnTo>
                    <a:pt x="375" y="346"/>
                  </a:lnTo>
                  <a:lnTo>
                    <a:pt x="371" y="357"/>
                  </a:lnTo>
                  <a:lnTo>
                    <a:pt x="367" y="368"/>
                  </a:lnTo>
                  <a:lnTo>
                    <a:pt x="356" y="372"/>
                  </a:lnTo>
                  <a:lnTo>
                    <a:pt x="346" y="375"/>
                  </a:lnTo>
                  <a:lnTo>
                    <a:pt x="57" y="375"/>
                  </a:lnTo>
                  <a:lnTo>
                    <a:pt x="57" y="375"/>
                  </a:lnTo>
                  <a:lnTo>
                    <a:pt x="47" y="375"/>
                  </a:lnTo>
                  <a:lnTo>
                    <a:pt x="36" y="368"/>
                  </a:lnTo>
                  <a:lnTo>
                    <a:pt x="29" y="357"/>
                  </a:lnTo>
                  <a:lnTo>
                    <a:pt x="29" y="346"/>
                  </a:lnTo>
                  <a:lnTo>
                    <a:pt x="29" y="58"/>
                  </a:lnTo>
                  <a:lnTo>
                    <a:pt x="29" y="58"/>
                  </a:lnTo>
                  <a:lnTo>
                    <a:pt x="32" y="47"/>
                  </a:lnTo>
                  <a:lnTo>
                    <a:pt x="36" y="37"/>
                  </a:lnTo>
                  <a:lnTo>
                    <a:pt x="47" y="33"/>
                  </a:lnTo>
                  <a:lnTo>
                    <a:pt x="57" y="29"/>
                  </a:lnTo>
                  <a:lnTo>
                    <a:pt x="216" y="29"/>
                  </a:lnTo>
                  <a:lnTo>
                    <a:pt x="216" y="0"/>
                  </a:lnTo>
                  <a:lnTo>
                    <a:pt x="57" y="0"/>
                  </a:lnTo>
                  <a:lnTo>
                    <a:pt x="57" y="0"/>
                  </a:lnTo>
                  <a:lnTo>
                    <a:pt x="47" y="0"/>
                  </a:lnTo>
                  <a:lnTo>
                    <a:pt x="36" y="8"/>
                  </a:lnTo>
                  <a:lnTo>
                    <a:pt x="25" y="11"/>
                  </a:lnTo>
                  <a:lnTo>
                    <a:pt x="18" y="22"/>
                  </a:lnTo>
                  <a:lnTo>
                    <a:pt x="3" y="40"/>
                  </a:lnTo>
                  <a:lnTo>
                    <a:pt x="0" y="51"/>
                  </a:lnTo>
                  <a:lnTo>
                    <a:pt x="0" y="65"/>
                  </a:lnTo>
                  <a:lnTo>
                    <a:pt x="0" y="346"/>
                  </a:lnTo>
                  <a:lnTo>
                    <a:pt x="0" y="346"/>
                  </a:lnTo>
                  <a:lnTo>
                    <a:pt x="0" y="357"/>
                  </a:lnTo>
                  <a:lnTo>
                    <a:pt x="3" y="368"/>
                  </a:lnTo>
                  <a:lnTo>
                    <a:pt x="18" y="386"/>
                  </a:lnTo>
                  <a:lnTo>
                    <a:pt x="36" y="401"/>
                  </a:lnTo>
                  <a:lnTo>
                    <a:pt x="47" y="404"/>
                  </a:lnTo>
                  <a:lnTo>
                    <a:pt x="57" y="404"/>
                  </a:lnTo>
                  <a:lnTo>
                    <a:pt x="338" y="404"/>
                  </a:lnTo>
                  <a:lnTo>
                    <a:pt x="338" y="404"/>
                  </a:lnTo>
                  <a:lnTo>
                    <a:pt x="353" y="404"/>
                  </a:lnTo>
                  <a:lnTo>
                    <a:pt x="364" y="401"/>
                  </a:lnTo>
                  <a:lnTo>
                    <a:pt x="382" y="386"/>
                  </a:lnTo>
                  <a:lnTo>
                    <a:pt x="393" y="379"/>
                  </a:lnTo>
                  <a:lnTo>
                    <a:pt x="396" y="368"/>
                  </a:lnTo>
                  <a:lnTo>
                    <a:pt x="403" y="357"/>
                  </a:lnTo>
                  <a:lnTo>
                    <a:pt x="403" y="346"/>
                  </a:lnTo>
                  <a:lnTo>
                    <a:pt x="403" y="188"/>
                  </a:lnTo>
                  <a:lnTo>
                    <a:pt x="375" y="188"/>
                  </a:lnTo>
                  <a:close/>
                  <a:moveTo>
                    <a:pt x="158" y="159"/>
                  </a:moveTo>
                  <a:lnTo>
                    <a:pt x="158" y="159"/>
                  </a:lnTo>
                  <a:lnTo>
                    <a:pt x="158" y="152"/>
                  </a:lnTo>
                  <a:lnTo>
                    <a:pt x="155" y="148"/>
                  </a:lnTo>
                  <a:lnTo>
                    <a:pt x="151" y="145"/>
                  </a:lnTo>
                  <a:lnTo>
                    <a:pt x="144" y="145"/>
                  </a:lnTo>
                  <a:lnTo>
                    <a:pt x="144" y="145"/>
                  </a:lnTo>
                  <a:lnTo>
                    <a:pt x="137" y="145"/>
                  </a:lnTo>
                  <a:lnTo>
                    <a:pt x="133" y="148"/>
                  </a:lnTo>
                  <a:lnTo>
                    <a:pt x="130" y="152"/>
                  </a:lnTo>
                  <a:lnTo>
                    <a:pt x="130" y="159"/>
                  </a:lnTo>
                  <a:lnTo>
                    <a:pt x="130" y="260"/>
                  </a:lnTo>
                  <a:lnTo>
                    <a:pt x="130" y="260"/>
                  </a:lnTo>
                  <a:lnTo>
                    <a:pt x="130" y="267"/>
                  </a:lnTo>
                  <a:lnTo>
                    <a:pt x="133" y="271"/>
                  </a:lnTo>
                  <a:lnTo>
                    <a:pt x="137" y="274"/>
                  </a:lnTo>
                  <a:lnTo>
                    <a:pt x="144" y="274"/>
                  </a:lnTo>
                  <a:lnTo>
                    <a:pt x="245" y="274"/>
                  </a:lnTo>
                  <a:lnTo>
                    <a:pt x="245" y="274"/>
                  </a:lnTo>
                  <a:lnTo>
                    <a:pt x="252" y="274"/>
                  </a:lnTo>
                  <a:lnTo>
                    <a:pt x="255" y="271"/>
                  </a:lnTo>
                  <a:lnTo>
                    <a:pt x="259" y="267"/>
                  </a:lnTo>
                  <a:lnTo>
                    <a:pt x="259" y="260"/>
                  </a:lnTo>
                  <a:lnTo>
                    <a:pt x="259" y="260"/>
                  </a:lnTo>
                  <a:lnTo>
                    <a:pt x="259" y="253"/>
                  </a:lnTo>
                  <a:lnTo>
                    <a:pt x="255" y="249"/>
                  </a:lnTo>
                  <a:lnTo>
                    <a:pt x="252" y="245"/>
                  </a:lnTo>
                  <a:lnTo>
                    <a:pt x="245" y="245"/>
                  </a:lnTo>
                  <a:lnTo>
                    <a:pt x="180" y="245"/>
                  </a:lnTo>
                  <a:lnTo>
                    <a:pt x="393" y="33"/>
                  </a:lnTo>
                  <a:lnTo>
                    <a:pt x="393" y="33"/>
                  </a:lnTo>
                  <a:lnTo>
                    <a:pt x="396" y="29"/>
                  </a:lnTo>
                  <a:lnTo>
                    <a:pt x="396" y="22"/>
                  </a:lnTo>
                  <a:lnTo>
                    <a:pt x="396" y="18"/>
                  </a:lnTo>
                  <a:lnTo>
                    <a:pt x="393" y="11"/>
                  </a:lnTo>
                  <a:lnTo>
                    <a:pt x="393" y="11"/>
                  </a:lnTo>
                  <a:lnTo>
                    <a:pt x="389" y="8"/>
                  </a:lnTo>
                  <a:lnTo>
                    <a:pt x="382" y="8"/>
                  </a:lnTo>
                  <a:lnTo>
                    <a:pt x="378" y="8"/>
                  </a:lnTo>
                  <a:lnTo>
                    <a:pt x="375" y="11"/>
                  </a:lnTo>
                  <a:lnTo>
                    <a:pt x="158" y="227"/>
                  </a:lnTo>
                  <a:lnTo>
                    <a:pt x="158" y="159"/>
                  </a:lnTo>
                  <a:close/>
                </a:path>
              </a:pathLst>
            </a:custGeom>
            <a:grpFill/>
            <a:ln>
              <a:noFill/>
            </a:ln>
            <a:effectLst/>
          </p:spPr>
          <p:txBody>
            <a:bodyPr wrap="none" anchor="ctr"/>
            <a:lstStyle/>
            <a:p>
              <a:endParaRPr lang="en-US"/>
            </a:p>
          </p:txBody>
        </p:sp>
        <p:sp>
          <p:nvSpPr>
            <p:cNvPr id="64" name="Freeform 58">
              <a:extLst>
                <a:ext uri="{FF2B5EF4-FFF2-40B4-BE49-F238E27FC236}">
                  <a16:creationId xmlns:a16="http://schemas.microsoft.com/office/drawing/2014/main" id="{8C187DA5-CEDA-4D70-B6A5-2C3ABCA5372E}"/>
                </a:ext>
              </a:extLst>
            </p:cNvPr>
            <p:cNvSpPr>
              <a:spLocks noChangeArrowheads="1"/>
            </p:cNvSpPr>
            <p:nvPr/>
          </p:nvSpPr>
          <p:spPr bwMode="auto">
            <a:xfrm>
              <a:off x="6807581" y="3364422"/>
              <a:ext cx="268453" cy="268453"/>
            </a:xfrm>
            <a:custGeom>
              <a:avLst/>
              <a:gdLst>
                <a:gd name="T0" fmla="*/ 317 w 462"/>
                <a:gd name="T1" fmla="*/ 403 h 462"/>
                <a:gd name="T2" fmla="*/ 309 w 462"/>
                <a:gd name="T3" fmla="*/ 425 h 462"/>
                <a:gd name="T4" fmla="*/ 288 w 462"/>
                <a:gd name="T5" fmla="*/ 432 h 462"/>
                <a:gd name="T6" fmla="*/ 57 w 462"/>
                <a:gd name="T7" fmla="*/ 432 h 462"/>
                <a:gd name="T8" fmla="*/ 36 w 462"/>
                <a:gd name="T9" fmla="*/ 425 h 462"/>
                <a:gd name="T10" fmla="*/ 29 w 462"/>
                <a:gd name="T11" fmla="*/ 403 h 462"/>
                <a:gd name="T12" fmla="*/ 29 w 462"/>
                <a:gd name="T13" fmla="*/ 173 h 462"/>
                <a:gd name="T14" fmla="*/ 36 w 462"/>
                <a:gd name="T15" fmla="*/ 151 h 462"/>
                <a:gd name="T16" fmla="*/ 57 w 462"/>
                <a:gd name="T17" fmla="*/ 144 h 462"/>
                <a:gd name="T18" fmla="*/ 86 w 462"/>
                <a:gd name="T19" fmla="*/ 115 h 462"/>
                <a:gd name="T20" fmla="*/ 57 w 462"/>
                <a:gd name="T21" fmla="*/ 115 h 462"/>
                <a:gd name="T22" fmla="*/ 36 w 462"/>
                <a:gd name="T23" fmla="*/ 119 h 462"/>
                <a:gd name="T24" fmla="*/ 3 w 462"/>
                <a:gd name="T25" fmla="*/ 151 h 462"/>
                <a:gd name="T26" fmla="*/ 0 w 462"/>
                <a:gd name="T27" fmla="*/ 173 h 462"/>
                <a:gd name="T28" fmla="*/ 0 w 462"/>
                <a:gd name="T29" fmla="*/ 403 h 462"/>
                <a:gd name="T30" fmla="*/ 3 w 462"/>
                <a:gd name="T31" fmla="*/ 425 h 462"/>
                <a:gd name="T32" fmla="*/ 36 w 462"/>
                <a:gd name="T33" fmla="*/ 457 h 462"/>
                <a:gd name="T34" fmla="*/ 57 w 462"/>
                <a:gd name="T35" fmla="*/ 461 h 462"/>
                <a:gd name="T36" fmla="*/ 288 w 462"/>
                <a:gd name="T37" fmla="*/ 461 h 462"/>
                <a:gd name="T38" fmla="*/ 309 w 462"/>
                <a:gd name="T39" fmla="*/ 457 h 462"/>
                <a:gd name="T40" fmla="*/ 342 w 462"/>
                <a:gd name="T41" fmla="*/ 425 h 462"/>
                <a:gd name="T42" fmla="*/ 345 w 462"/>
                <a:gd name="T43" fmla="*/ 403 h 462"/>
                <a:gd name="T44" fmla="*/ 317 w 462"/>
                <a:gd name="T45" fmla="*/ 374 h 462"/>
                <a:gd name="T46" fmla="*/ 403 w 462"/>
                <a:gd name="T47" fmla="*/ 0 h 462"/>
                <a:gd name="T48" fmla="*/ 173 w 462"/>
                <a:gd name="T49" fmla="*/ 0 h 462"/>
                <a:gd name="T50" fmla="*/ 151 w 462"/>
                <a:gd name="T51" fmla="*/ 3 h 462"/>
                <a:gd name="T52" fmla="*/ 118 w 462"/>
                <a:gd name="T53" fmla="*/ 36 h 462"/>
                <a:gd name="T54" fmla="*/ 115 w 462"/>
                <a:gd name="T55" fmla="*/ 57 h 462"/>
                <a:gd name="T56" fmla="*/ 115 w 462"/>
                <a:gd name="T57" fmla="*/ 288 h 462"/>
                <a:gd name="T58" fmla="*/ 118 w 462"/>
                <a:gd name="T59" fmla="*/ 309 h 462"/>
                <a:gd name="T60" fmla="*/ 151 w 462"/>
                <a:gd name="T61" fmla="*/ 342 h 462"/>
                <a:gd name="T62" fmla="*/ 173 w 462"/>
                <a:gd name="T63" fmla="*/ 346 h 462"/>
                <a:gd name="T64" fmla="*/ 403 w 462"/>
                <a:gd name="T65" fmla="*/ 346 h 462"/>
                <a:gd name="T66" fmla="*/ 425 w 462"/>
                <a:gd name="T67" fmla="*/ 342 h 462"/>
                <a:gd name="T68" fmla="*/ 457 w 462"/>
                <a:gd name="T69" fmla="*/ 309 h 462"/>
                <a:gd name="T70" fmla="*/ 461 w 462"/>
                <a:gd name="T71" fmla="*/ 288 h 462"/>
                <a:gd name="T72" fmla="*/ 461 w 462"/>
                <a:gd name="T73" fmla="*/ 57 h 462"/>
                <a:gd name="T74" fmla="*/ 457 w 462"/>
                <a:gd name="T75" fmla="*/ 36 h 462"/>
                <a:gd name="T76" fmla="*/ 425 w 462"/>
                <a:gd name="T77" fmla="*/ 3 h 462"/>
                <a:gd name="T78" fmla="*/ 403 w 462"/>
                <a:gd name="T79" fmla="*/ 0 h 462"/>
                <a:gd name="T80" fmla="*/ 432 w 462"/>
                <a:gd name="T81" fmla="*/ 288 h 462"/>
                <a:gd name="T82" fmla="*/ 425 w 462"/>
                <a:gd name="T83" fmla="*/ 309 h 462"/>
                <a:gd name="T84" fmla="*/ 403 w 462"/>
                <a:gd name="T85" fmla="*/ 317 h 462"/>
                <a:gd name="T86" fmla="*/ 173 w 462"/>
                <a:gd name="T87" fmla="*/ 317 h 462"/>
                <a:gd name="T88" fmla="*/ 151 w 462"/>
                <a:gd name="T89" fmla="*/ 309 h 462"/>
                <a:gd name="T90" fmla="*/ 144 w 462"/>
                <a:gd name="T91" fmla="*/ 288 h 462"/>
                <a:gd name="T92" fmla="*/ 144 w 462"/>
                <a:gd name="T93" fmla="*/ 57 h 462"/>
                <a:gd name="T94" fmla="*/ 151 w 462"/>
                <a:gd name="T95" fmla="*/ 36 h 462"/>
                <a:gd name="T96" fmla="*/ 173 w 462"/>
                <a:gd name="T97" fmla="*/ 28 h 462"/>
                <a:gd name="T98" fmla="*/ 403 w 462"/>
                <a:gd name="T99" fmla="*/ 28 h 462"/>
                <a:gd name="T100" fmla="*/ 425 w 462"/>
                <a:gd name="T101" fmla="*/ 36 h 462"/>
                <a:gd name="T102" fmla="*/ 432 w 462"/>
                <a:gd name="T103"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62">
                  <a:moveTo>
                    <a:pt x="317" y="403"/>
                  </a:moveTo>
                  <a:lnTo>
                    <a:pt x="317" y="403"/>
                  </a:lnTo>
                  <a:lnTo>
                    <a:pt x="313" y="414"/>
                  </a:lnTo>
                  <a:lnTo>
                    <a:pt x="309" y="425"/>
                  </a:lnTo>
                  <a:lnTo>
                    <a:pt x="299" y="429"/>
                  </a:lnTo>
                  <a:lnTo>
                    <a:pt x="288" y="432"/>
                  </a:lnTo>
                  <a:lnTo>
                    <a:pt x="57" y="432"/>
                  </a:lnTo>
                  <a:lnTo>
                    <a:pt x="57" y="432"/>
                  </a:lnTo>
                  <a:lnTo>
                    <a:pt x="46" y="429"/>
                  </a:lnTo>
                  <a:lnTo>
                    <a:pt x="36" y="425"/>
                  </a:lnTo>
                  <a:lnTo>
                    <a:pt x="32" y="414"/>
                  </a:lnTo>
                  <a:lnTo>
                    <a:pt x="29" y="403"/>
                  </a:lnTo>
                  <a:lnTo>
                    <a:pt x="29" y="173"/>
                  </a:lnTo>
                  <a:lnTo>
                    <a:pt x="29" y="173"/>
                  </a:lnTo>
                  <a:lnTo>
                    <a:pt x="32" y="162"/>
                  </a:lnTo>
                  <a:lnTo>
                    <a:pt x="36" y="151"/>
                  </a:lnTo>
                  <a:lnTo>
                    <a:pt x="46" y="147"/>
                  </a:lnTo>
                  <a:lnTo>
                    <a:pt x="57" y="144"/>
                  </a:lnTo>
                  <a:lnTo>
                    <a:pt x="86" y="144"/>
                  </a:lnTo>
                  <a:lnTo>
                    <a:pt x="86" y="115"/>
                  </a:lnTo>
                  <a:lnTo>
                    <a:pt x="57" y="115"/>
                  </a:lnTo>
                  <a:lnTo>
                    <a:pt x="57" y="115"/>
                  </a:lnTo>
                  <a:lnTo>
                    <a:pt x="46" y="115"/>
                  </a:lnTo>
                  <a:lnTo>
                    <a:pt x="36" y="119"/>
                  </a:lnTo>
                  <a:lnTo>
                    <a:pt x="18" y="133"/>
                  </a:lnTo>
                  <a:lnTo>
                    <a:pt x="3" y="151"/>
                  </a:lnTo>
                  <a:lnTo>
                    <a:pt x="0" y="162"/>
                  </a:lnTo>
                  <a:lnTo>
                    <a:pt x="0" y="173"/>
                  </a:lnTo>
                  <a:lnTo>
                    <a:pt x="0" y="403"/>
                  </a:lnTo>
                  <a:lnTo>
                    <a:pt x="0" y="403"/>
                  </a:lnTo>
                  <a:lnTo>
                    <a:pt x="0" y="414"/>
                  </a:lnTo>
                  <a:lnTo>
                    <a:pt x="3" y="425"/>
                  </a:lnTo>
                  <a:lnTo>
                    <a:pt x="18" y="443"/>
                  </a:lnTo>
                  <a:lnTo>
                    <a:pt x="36" y="457"/>
                  </a:lnTo>
                  <a:lnTo>
                    <a:pt x="46" y="461"/>
                  </a:lnTo>
                  <a:lnTo>
                    <a:pt x="57" y="461"/>
                  </a:lnTo>
                  <a:lnTo>
                    <a:pt x="288" y="461"/>
                  </a:lnTo>
                  <a:lnTo>
                    <a:pt x="288" y="461"/>
                  </a:lnTo>
                  <a:lnTo>
                    <a:pt x="299" y="461"/>
                  </a:lnTo>
                  <a:lnTo>
                    <a:pt x="309" y="457"/>
                  </a:lnTo>
                  <a:lnTo>
                    <a:pt x="327" y="443"/>
                  </a:lnTo>
                  <a:lnTo>
                    <a:pt x="342" y="425"/>
                  </a:lnTo>
                  <a:lnTo>
                    <a:pt x="345" y="414"/>
                  </a:lnTo>
                  <a:lnTo>
                    <a:pt x="345" y="403"/>
                  </a:lnTo>
                  <a:lnTo>
                    <a:pt x="345" y="374"/>
                  </a:lnTo>
                  <a:lnTo>
                    <a:pt x="317" y="374"/>
                  </a:lnTo>
                  <a:lnTo>
                    <a:pt x="317" y="403"/>
                  </a:lnTo>
                  <a:close/>
                  <a:moveTo>
                    <a:pt x="403" y="0"/>
                  </a:moveTo>
                  <a:lnTo>
                    <a:pt x="173" y="0"/>
                  </a:lnTo>
                  <a:lnTo>
                    <a:pt x="173" y="0"/>
                  </a:lnTo>
                  <a:lnTo>
                    <a:pt x="162" y="0"/>
                  </a:lnTo>
                  <a:lnTo>
                    <a:pt x="151" y="3"/>
                  </a:lnTo>
                  <a:lnTo>
                    <a:pt x="133" y="18"/>
                  </a:lnTo>
                  <a:lnTo>
                    <a:pt x="118" y="36"/>
                  </a:lnTo>
                  <a:lnTo>
                    <a:pt x="115" y="46"/>
                  </a:lnTo>
                  <a:lnTo>
                    <a:pt x="115" y="57"/>
                  </a:lnTo>
                  <a:lnTo>
                    <a:pt x="115" y="288"/>
                  </a:lnTo>
                  <a:lnTo>
                    <a:pt x="115" y="288"/>
                  </a:lnTo>
                  <a:lnTo>
                    <a:pt x="115" y="299"/>
                  </a:lnTo>
                  <a:lnTo>
                    <a:pt x="118" y="309"/>
                  </a:lnTo>
                  <a:lnTo>
                    <a:pt x="133" y="328"/>
                  </a:lnTo>
                  <a:lnTo>
                    <a:pt x="151" y="342"/>
                  </a:lnTo>
                  <a:lnTo>
                    <a:pt x="162" y="346"/>
                  </a:lnTo>
                  <a:lnTo>
                    <a:pt x="173" y="346"/>
                  </a:lnTo>
                  <a:lnTo>
                    <a:pt x="403" y="346"/>
                  </a:lnTo>
                  <a:lnTo>
                    <a:pt x="403" y="346"/>
                  </a:lnTo>
                  <a:lnTo>
                    <a:pt x="414" y="346"/>
                  </a:lnTo>
                  <a:lnTo>
                    <a:pt x="425" y="342"/>
                  </a:lnTo>
                  <a:lnTo>
                    <a:pt x="443" y="328"/>
                  </a:lnTo>
                  <a:lnTo>
                    <a:pt x="457" y="309"/>
                  </a:lnTo>
                  <a:lnTo>
                    <a:pt x="461" y="299"/>
                  </a:lnTo>
                  <a:lnTo>
                    <a:pt x="461" y="288"/>
                  </a:lnTo>
                  <a:lnTo>
                    <a:pt x="461" y="57"/>
                  </a:lnTo>
                  <a:lnTo>
                    <a:pt x="461" y="57"/>
                  </a:lnTo>
                  <a:lnTo>
                    <a:pt x="461" y="46"/>
                  </a:lnTo>
                  <a:lnTo>
                    <a:pt x="457" y="36"/>
                  </a:lnTo>
                  <a:lnTo>
                    <a:pt x="443" y="18"/>
                  </a:lnTo>
                  <a:lnTo>
                    <a:pt x="425" y="3"/>
                  </a:lnTo>
                  <a:lnTo>
                    <a:pt x="414" y="0"/>
                  </a:lnTo>
                  <a:lnTo>
                    <a:pt x="403" y="0"/>
                  </a:lnTo>
                  <a:close/>
                  <a:moveTo>
                    <a:pt x="432" y="288"/>
                  </a:moveTo>
                  <a:lnTo>
                    <a:pt x="432" y="288"/>
                  </a:lnTo>
                  <a:lnTo>
                    <a:pt x="428" y="299"/>
                  </a:lnTo>
                  <a:lnTo>
                    <a:pt x="425" y="309"/>
                  </a:lnTo>
                  <a:lnTo>
                    <a:pt x="414" y="313"/>
                  </a:lnTo>
                  <a:lnTo>
                    <a:pt x="403" y="317"/>
                  </a:lnTo>
                  <a:lnTo>
                    <a:pt x="173" y="317"/>
                  </a:lnTo>
                  <a:lnTo>
                    <a:pt x="173" y="317"/>
                  </a:lnTo>
                  <a:lnTo>
                    <a:pt x="162" y="313"/>
                  </a:lnTo>
                  <a:lnTo>
                    <a:pt x="151" y="309"/>
                  </a:lnTo>
                  <a:lnTo>
                    <a:pt x="147" y="299"/>
                  </a:lnTo>
                  <a:lnTo>
                    <a:pt x="144" y="288"/>
                  </a:lnTo>
                  <a:lnTo>
                    <a:pt x="144" y="57"/>
                  </a:lnTo>
                  <a:lnTo>
                    <a:pt x="144" y="57"/>
                  </a:lnTo>
                  <a:lnTo>
                    <a:pt x="147" y="46"/>
                  </a:lnTo>
                  <a:lnTo>
                    <a:pt x="151" y="36"/>
                  </a:lnTo>
                  <a:lnTo>
                    <a:pt x="162" y="32"/>
                  </a:lnTo>
                  <a:lnTo>
                    <a:pt x="173" y="28"/>
                  </a:lnTo>
                  <a:lnTo>
                    <a:pt x="403" y="28"/>
                  </a:lnTo>
                  <a:lnTo>
                    <a:pt x="403" y="28"/>
                  </a:lnTo>
                  <a:lnTo>
                    <a:pt x="414" y="32"/>
                  </a:lnTo>
                  <a:lnTo>
                    <a:pt x="425" y="36"/>
                  </a:lnTo>
                  <a:lnTo>
                    <a:pt x="428" y="46"/>
                  </a:lnTo>
                  <a:lnTo>
                    <a:pt x="432" y="57"/>
                  </a:lnTo>
                  <a:lnTo>
                    <a:pt x="432" y="288"/>
                  </a:lnTo>
                  <a:close/>
                </a:path>
              </a:pathLst>
            </a:custGeom>
            <a:grpFill/>
            <a:ln>
              <a:noFill/>
            </a:ln>
            <a:effectLst/>
          </p:spPr>
          <p:txBody>
            <a:bodyPr wrap="none" anchor="ctr"/>
            <a:lstStyle/>
            <a:p>
              <a:endParaRPr lang="en-US"/>
            </a:p>
          </p:txBody>
        </p:sp>
        <p:sp>
          <p:nvSpPr>
            <p:cNvPr id="65" name="Freeform 59">
              <a:extLst>
                <a:ext uri="{FF2B5EF4-FFF2-40B4-BE49-F238E27FC236}">
                  <a16:creationId xmlns:a16="http://schemas.microsoft.com/office/drawing/2014/main" id="{4969AFDD-4F04-4A18-99B0-DCFF21214A63}"/>
                </a:ext>
              </a:extLst>
            </p:cNvPr>
            <p:cNvSpPr>
              <a:spLocks noChangeArrowheads="1"/>
            </p:cNvSpPr>
            <p:nvPr/>
          </p:nvSpPr>
          <p:spPr bwMode="auto">
            <a:xfrm>
              <a:off x="6372943" y="3379762"/>
              <a:ext cx="268453" cy="235215"/>
            </a:xfrm>
            <a:custGeom>
              <a:avLst/>
              <a:gdLst>
                <a:gd name="T0" fmla="*/ 0 w 462"/>
                <a:gd name="T1" fmla="*/ 202 h 405"/>
                <a:gd name="T2" fmla="*/ 58 w 462"/>
                <a:gd name="T3" fmla="*/ 260 h 405"/>
                <a:gd name="T4" fmla="*/ 116 w 462"/>
                <a:gd name="T5" fmla="*/ 191 h 405"/>
                <a:gd name="T6" fmla="*/ 47 w 462"/>
                <a:gd name="T7" fmla="*/ 227 h 405"/>
                <a:gd name="T8" fmla="*/ 58 w 462"/>
                <a:gd name="T9" fmla="*/ 174 h 405"/>
                <a:gd name="T10" fmla="*/ 79 w 462"/>
                <a:gd name="T11" fmla="*/ 224 h 405"/>
                <a:gd name="T12" fmla="*/ 458 w 462"/>
                <a:gd name="T13" fmla="*/ 80 h 405"/>
                <a:gd name="T14" fmla="*/ 415 w 462"/>
                <a:gd name="T15" fmla="*/ 0 h 405"/>
                <a:gd name="T16" fmla="*/ 346 w 462"/>
                <a:gd name="T17" fmla="*/ 58 h 405"/>
                <a:gd name="T18" fmla="*/ 404 w 462"/>
                <a:gd name="T19" fmla="*/ 29 h 405"/>
                <a:gd name="T20" fmla="*/ 425 w 462"/>
                <a:gd name="T21" fmla="*/ 80 h 405"/>
                <a:gd name="T22" fmla="*/ 375 w 462"/>
                <a:gd name="T23" fmla="*/ 58 h 405"/>
                <a:gd name="T24" fmla="*/ 36 w 462"/>
                <a:gd name="T25" fmla="*/ 292 h 405"/>
                <a:gd name="T26" fmla="*/ 18 w 462"/>
                <a:gd name="T27" fmla="*/ 386 h 405"/>
                <a:gd name="T28" fmla="*/ 112 w 462"/>
                <a:gd name="T29" fmla="*/ 368 h 405"/>
                <a:gd name="T30" fmla="*/ 69 w 462"/>
                <a:gd name="T31" fmla="*/ 289 h 405"/>
                <a:gd name="T32" fmla="*/ 29 w 462"/>
                <a:gd name="T33" fmla="*/ 346 h 405"/>
                <a:gd name="T34" fmla="*/ 83 w 462"/>
                <a:gd name="T35" fmla="*/ 336 h 405"/>
                <a:gd name="T36" fmla="*/ 404 w 462"/>
                <a:gd name="T37" fmla="*/ 289 h 405"/>
                <a:gd name="T38" fmla="*/ 346 w 462"/>
                <a:gd name="T39" fmla="*/ 357 h 405"/>
                <a:gd name="T40" fmla="*/ 425 w 462"/>
                <a:gd name="T41" fmla="*/ 401 h 405"/>
                <a:gd name="T42" fmla="*/ 443 w 462"/>
                <a:gd name="T43" fmla="*/ 307 h 405"/>
                <a:gd name="T44" fmla="*/ 379 w 462"/>
                <a:gd name="T45" fmla="*/ 357 h 405"/>
                <a:gd name="T46" fmla="*/ 415 w 462"/>
                <a:gd name="T47" fmla="*/ 321 h 405"/>
                <a:gd name="T48" fmla="*/ 404 w 462"/>
                <a:gd name="T49" fmla="*/ 375 h 405"/>
                <a:gd name="T50" fmla="*/ 0 w 462"/>
                <a:gd name="T51" fmla="*/ 58 h 405"/>
                <a:gd name="T52" fmla="*/ 58 w 462"/>
                <a:gd name="T53" fmla="*/ 116 h 405"/>
                <a:gd name="T54" fmla="*/ 116 w 462"/>
                <a:gd name="T55" fmla="*/ 47 h 405"/>
                <a:gd name="T56" fmla="*/ 47 w 462"/>
                <a:gd name="T57" fmla="*/ 83 h 405"/>
                <a:gd name="T58" fmla="*/ 58 w 462"/>
                <a:gd name="T59" fmla="*/ 29 h 405"/>
                <a:gd name="T60" fmla="*/ 79 w 462"/>
                <a:gd name="T61" fmla="*/ 80 h 405"/>
                <a:gd name="T62" fmla="*/ 350 w 462"/>
                <a:gd name="T63" fmla="*/ 180 h 405"/>
                <a:gd name="T64" fmla="*/ 393 w 462"/>
                <a:gd name="T65" fmla="*/ 260 h 405"/>
                <a:gd name="T66" fmla="*/ 461 w 462"/>
                <a:gd name="T67" fmla="*/ 202 h 405"/>
                <a:gd name="T68" fmla="*/ 404 w 462"/>
                <a:gd name="T69" fmla="*/ 231 h 405"/>
                <a:gd name="T70" fmla="*/ 382 w 462"/>
                <a:gd name="T71" fmla="*/ 180 h 405"/>
                <a:gd name="T72" fmla="*/ 433 w 462"/>
                <a:gd name="T73" fmla="*/ 202 h 405"/>
                <a:gd name="T74" fmla="*/ 209 w 462"/>
                <a:gd name="T75" fmla="*/ 4 h 405"/>
                <a:gd name="T76" fmla="*/ 191 w 462"/>
                <a:gd name="T77" fmla="*/ 98 h 405"/>
                <a:gd name="T78" fmla="*/ 285 w 462"/>
                <a:gd name="T79" fmla="*/ 80 h 405"/>
                <a:gd name="T80" fmla="*/ 242 w 462"/>
                <a:gd name="T81" fmla="*/ 0 h 405"/>
                <a:gd name="T82" fmla="*/ 202 w 462"/>
                <a:gd name="T83" fmla="*/ 58 h 405"/>
                <a:gd name="T84" fmla="*/ 256 w 462"/>
                <a:gd name="T85" fmla="*/ 47 h 405"/>
                <a:gd name="T86" fmla="*/ 231 w 462"/>
                <a:gd name="T87" fmla="*/ 289 h 405"/>
                <a:gd name="T88" fmla="*/ 173 w 462"/>
                <a:gd name="T89" fmla="*/ 357 h 405"/>
                <a:gd name="T90" fmla="*/ 253 w 462"/>
                <a:gd name="T91" fmla="*/ 401 h 405"/>
                <a:gd name="T92" fmla="*/ 271 w 462"/>
                <a:gd name="T93" fmla="*/ 307 h 405"/>
                <a:gd name="T94" fmla="*/ 206 w 462"/>
                <a:gd name="T95" fmla="*/ 357 h 405"/>
                <a:gd name="T96" fmla="*/ 242 w 462"/>
                <a:gd name="T97" fmla="*/ 321 h 405"/>
                <a:gd name="T98" fmla="*/ 231 w 462"/>
                <a:gd name="T99" fmla="*/ 375 h 405"/>
                <a:gd name="T100" fmla="*/ 173 w 462"/>
                <a:gd name="T101" fmla="*/ 202 h 405"/>
                <a:gd name="T102" fmla="*/ 231 w 462"/>
                <a:gd name="T103" fmla="*/ 260 h 405"/>
                <a:gd name="T104" fmla="*/ 289 w 462"/>
                <a:gd name="T105" fmla="*/ 191 h 405"/>
                <a:gd name="T106" fmla="*/ 220 w 462"/>
                <a:gd name="T107" fmla="*/ 227 h 405"/>
                <a:gd name="T108" fmla="*/ 231 w 462"/>
                <a:gd name="T109" fmla="*/ 174 h 405"/>
                <a:gd name="T110" fmla="*/ 253 w 462"/>
                <a:gd name="T111" fmla="*/ 22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05">
                  <a:moveTo>
                    <a:pt x="58" y="145"/>
                  </a:moveTo>
                  <a:lnTo>
                    <a:pt x="58" y="145"/>
                  </a:lnTo>
                  <a:lnTo>
                    <a:pt x="47" y="145"/>
                  </a:lnTo>
                  <a:lnTo>
                    <a:pt x="36" y="148"/>
                  </a:lnTo>
                  <a:lnTo>
                    <a:pt x="18" y="163"/>
                  </a:lnTo>
                  <a:lnTo>
                    <a:pt x="4" y="180"/>
                  </a:lnTo>
                  <a:lnTo>
                    <a:pt x="0" y="191"/>
                  </a:lnTo>
                  <a:lnTo>
                    <a:pt x="0" y="202"/>
                  </a:lnTo>
                  <a:lnTo>
                    <a:pt x="0" y="202"/>
                  </a:lnTo>
                  <a:lnTo>
                    <a:pt x="0" y="213"/>
                  </a:lnTo>
                  <a:lnTo>
                    <a:pt x="4" y="224"/>
                  </a:lnTo>
                  <a:lnTo>
                    <a:pt x="18" y="242"/>
                  </a:lnTo>
                  <a:lnTo>
                    <a:pt x="36" y="256"/>
                  </a:lnTo>
                  <a:lnTo>
                    <a:pt x="47" y="260"/>
                  </a:lnTo>
                  <a:lnTo>
                    <a:pt x="58" y="260"/>
                  </a:lnTo>
                  <a:lnTo>
                    <a:pt x="58" y="260"/>
                  </a:lnTo>
                  <a:lnTo>
                    <a:pt x="69" y="260"/>
                  </a:lnTo>
                  <a:lnTo>
                    <a:pt x="79" y="256"/>
                  </a:lnTo>
                  <a:lnTo>
                    <a:pt x="97" y="242"/>
                  </a:lnTo>
                  <a:lnTo>
                    <a:pt x="112" y="224"/>
                  </a:lnTo>
                  <a:lnTo>
                    <a:pt x="116" y="213"/>
                  </a:lnTo>
                  <a:lnTo>
                    <a:pt x="116" y="202"/>
                  </a:lnTo>
                  <a:lnTo>
                    <a:pt x="116" y="202"/>
                  </a:lnTo>
                  <a:lnTo>
                    <a:pt x="116" y="191"/>
                  </a:lnTo>
                  <a:lnTo>
                    <a:pt x="112" y="180"/>
                  </a:lnTo>
                  <a:lnTo>
                    <a:pt x="97" y="163"/>
                  </a:lnTo>
                  <a:lnTo>
                    <a:pt x="79" y="148"/>
                  </a:lnTo>
                  <a:lnTo>
                    <a:pt x="69" y="145"/>
                  </a:lnTo>
                  <a:lnTo>
                    <a:pt x="58" y="145"/>
                  </a:lnTo>
                  <a:close/>
                  <a:moveTo>
                    <a:pt x="58" y="231"/>
                  </a:moveTo>
                  <a:lnTo>
                    <a:pt x="58" y="231"/>
                  </a:lnTo>
                  <a:lnTo>
                    <a:pt x="47" y="227"/>
                  </a:lnTo>
                  <a:lnTo>
                    <a:pt x="36" y="224"/>
                  </a:lnTo>
                  <a:lnTo>
                    <a:pt x="33" y="213"/>
                  </a:lnTo>
                  <a:lnTo>
                    <a:pt x="29" y="202"/>
                  </a:lnTo>
                  <a:lnTo>
                    <a:pt x="29" y="202"/>
                  </a:lnTo>
                  <a:lnTo>
                    <a:pt x="33" y="191"/>
                  </a:lnTo>
                  <a:lnTo>
                    <a:pt x="36" y="180"/>
                  </a:lnTo>
                  <a:lnTo>
                    <a:pt x="47" y="177"/>
                  </a:lnTo>
                  <a:lnTo>
                    <a:pt x="58" y="174"/>
                  </a:lnTo>
                  <a:lnTo>
                    <a:pt x="58" y="174"/>
                  </a:lnTo>
                  <a:lnTo>
                    <a:pt x="69" y="177"/>
                  </a:lnTo>
                  <a:lnTo>
                    <a:pt x="79" y="180"/>
                  </a:lnTo>
                  <a:lnTo>
                    <a:pt x="83" y="191"/>
                  </a:lnTo>
                  <a:lnTo>
                    <a:pt x="87" y="202"/>
                  </a:lnTo>
                  <a:lnTo>
                    <a:pt x="87" y="202"/>
                  </a:lnTo>
                  <a:lnTo>
                    <a:pt x="83" y="213"/>
                  </a:lnTo>
                  <a:lnTo>
                    <a:pt x="79" y="224"/>
                  </a:lnTo>
                  <a:lnTo>
                    <a:pt x="69" y="227"/>
                  </a:lnTo>
                  <a:lnTo>
                    <a:pt x="58" y="231"/>
                  </a:lnTo>
                  <a:close/>
                  <a:moveTo>
                    <a:pt x="404" y="116"/>
                  </a:moveTo>
                  <a:lnTo>
                    <a:pt x="404" y="116"/>
                  </a:lnTo>
                  <a:lnTo>
                    <a:pt x="415" y="116"/>
                  </a:lnTo>
                  <a:lnTo>
                    <a:pt x="425" y="112"/>
                  </a:lnTo>
                  <a:lnTo>
                    <a:pt x="443" y="98"/>
                  </a:lnTo>
                  <a:lnTo>
                    <a:pt x="458" y="80"/>
                  </a:lnTo>
                  <a:lnTo>
                    <a:pt x="461" y="69"/>
                  </a:lnTo>
                  <a:lnTo>
                    <a:pt x="461" y="58"/>
                  </a:lnTo>
                  <a:lnTo>
                    <a:pt x="461" y="58"/>
                  </a:lnTo>
                  <a:lnTo>
                    <a:pt x="461" y="47"/>
                  </a:lnTo>
                  <a:lnTo>
                    <a:pt x="458" y="37"/>
                  </a:lnTo>
                  <a:lnTo>
                    <a:pt x="443" y="18"/>
                  </a:lnTo>
                  <a:lnTo>
                    <a:pt x="425" y="4"/>
                  </a:lnTo>
                  <a:lnTo>
                    <a:pt x="415" y="0"/>
                  </a:lnTo>
                  <a:lnTo>
                    <a:pt x="404" y="0"/>
                  </a:lnTo>
                  <a:lnTo>
                    <a:pt x="404" y="0"/>
                  </a:lnTo>
                  <a:lnTo>
                    <a:pt x="393" y="0"/>
                  </a:lnTo>
                  <a:lnTo>
                    <a:pt x="382" y="4"/>
                  </a:lnTo>
                  <a:lnTo>
                    <a:pt x="364" y="18"/>
                  </a:lnTo>
                  <a:lnTo>
                    <a:pt x="350" y="37"/>
                  </a:lnTo>
                  <a:lnTo>
                    <a:pt x="346" y="47"/>
                  </a:lnTo>
                  <a:lnTo>
                    <a:pt x="346" y="58"/>
                  </a:lnTo>
                  <a:lnTo>
                    <a:pt x="346" y="58"/>
                  </a:lnTo>
                  <a:lnTo>
                    <a:pt x="346" y="69"/>
                  </a:lnTo>
                  <a:lnTo>
                    <a:pt x="350" y="80"/>
                  </a:lnTo>
                  <a:lnTo>
                    <a:pt x="364" y="98"/>
                  </a:lnTo>
                  <a:lnTo>
                    <a:pt x="382" y="112"/>
                  </a:lnTo>
                  <a:lnTo>
                    <a:pt x="393" y="116"/>
                  </a:lnTo>
                  <a:lnTo>
                    <a:pt x="404" y="116"/>
                  </a:lnTo>
                  <a:close/>
                  <a:moveTo>
                    <a:pt x="404" y="29"/>
                  </a:moveTo>
                  <a:lnTo>
                    <a:pt x="404" y="29"/>
                  </a:lnTo>
                  <a:lnTo>
                    <a:pt x="415" y="33"/>
                  </a:lnTo>
                  <a:lnTo>
                    <a:pt x="425" y="37"/>
                  </a:lnTo>
                  <a:lnTo>
                    <a:pt x="429" y="47"/>
                  </a:lnTo>
                  <a:lnTo>
                    <a:pt x="433" y="58"/>
                  </a:lnTo>
                  <a:lnTo>
                    <a:pt x="433" y="58"/>
                  </a:lnTo>
                  <a:lnTo>
                    <a:pt x="429" y="69"/>
                  </a:lnTo>
                  <a:lnTo>
                    <a:pt x="425" y="80"/>
                  </a:lnTo>
                  <a:lnTo>
                    <a:pt x="415" y="83"/>
                  </a:lnTo>
                  <a:lnTo>
                    <a:pt x="404" y="87"/>
                  </a:lnTo>
                  <a:lnTo>
                    <a:pt x="404" y="87"/>
                  </a:lnTo>
                  <a:lnTo>
                    <a:pt x="393" y="83"/>
                  </a:lnTo>
                  <a:lnTo>
                    <a:pt x="382" y="80"/>
                  </a:lnTo>
                  <a:lnTo>
                    <a:pt x="379" y="69"/>
                  </a:lnTo>
                  <a:lnTo>
                    <a:pt x="375" y="58"/>
                  </a:lnTo>
                  <a:lnTo>
                    <a:pt x="375" y="58"/>
                  </a:lnTo>
                  <a:lnTo>
                    <a:pt x="379" y="47"/>
                  </a:lnTo>
                  <a:lnTo>
                    <a:pt x="382" y="37"/>
                  </a:lnTo>
                  <a:lnTo>
                    <a:pt x="393" y="33"/>
                  </a:lnTo>
                  <a:lnTo>
                    <a:pt x="404" y="29"/>
                  </a:lnTo>
                  <a:close/>
                  <a:moveTo>
                    <a:pt x="58" y="289"/>
                  </a:moveTo>
                  <a:lnTo>
                    <a:pt x="58" y="289"/>
                  </a:lnTo>
                  <a:lnTo>
                    <a:pt x="47" y="289"/>
                  </a:lnTo>
                  <a:lnTo>
                    <a:pt x="36" y="292"/>
                  </a:lnTo>
                  <a:lnTo>
                    <a:pt x="18" y="307"/>
                  </a:lnTo>
                  <a:lnTo>
                    <a:pt x="4" y="325"/>
                  </a:lnTo>
                  <a:lnTo>
                    <a:pt x="0" y="336"/>
                  </a:lnTo>
                  <a:lnTo>
                    <a:pt x="0" y="346"/>
                  </a:lnTo>
                  <a:lnTo>
                    <a:pt x="0" y="346"/>
                  </a:lnTo>
                  <a:lnTo>
                    <a:pt x="0" y="357"/>
                  </a:lnTo>
                  <a:lnTo>
                    <a:pt x="4" y="368"/>
                  </a:lnTo>
                  <a:lnTo>
                    <a:pt x="18" y="386"/>
                  </a:lnTo>
                  <a:lnTo>
                    <a:pt x="36" y="401"/>
                  </a:lnTo>
                  <a:lnTo>
                    <a:pt x="47" y="404"/>
                  </a:lnTo>
                  <a:lnTo>
                    <a:pt x="58" y="404"/>
                  </a:lnTo>
                  <a:lnTo>
                    <a:pt x="58" y="404"/>
                  </a:lnTo>
                  <a:lnTo>
                    <a:pt x="69" y="404"/>
                  </a:lnTo>
                  <a:lnTo>
                    <a:pt x="79" y="401"/>
                  </a:lnTo>
                  <a:lnTo>
                    <a:pt x="97" y="386"/>
                  </a:lnTo>
                  <a:lnTo>
                    <a:pt x="112" y="368"/>
                  </a:lnTo>
                  <a:lnTo>
                    <a:pt x="116" y="357"/>
                  </a:lnTo>
                  <a:lnTo>
                    <a:pt x="116" y="346"/>
                  </a:lnTo>
                  <a:lnTo>
                    <a:pt x="116" y="346"/>
                  </a:lnTo>
                  <a:lnTo>
                    <a:pt x="116" y="336"/>
                  </a:lnTo>
                  <a:lnTo>
                    <a:pt x="112" y="325"/>
                  </a:lnTo>
                  <a:lnTo>
                    <a:pt x="97" y="307"/>
                  </a:lnTo>
                  <a:lnTo>
                    <a:pt x="79" y="292"/>
                  </a:lnTo>
                  <a:lnTo>
                    <a:pt x="69" y="289"/>
                  </a:lnTo>
                  <a:lnTo>
                    <a:pt x="58" y="289"/>
                  </a:lnTo>
                  <a:close/>
                  <a:moveTo>
                    <a:pt x="58" y="375"/>
                  </a:moveTo>
                  <a:lnTo>
                    <a:pt x="58" y="375"/>
                  </a:lnTo>
                  <a:lnTo>
                    <a:pt x="47" y="372"/>
                  </a:lnTo>
                  <a:lnTo>
                    <a:pt x="36" y="368"/>
                  </a:lnTo>
                  <a:lnTo>
                    <a:pt x="33" y="357"/>
                  </a:lnTo>
                  <a:lnTo>
                    <a:pt x="29" y="346"/>
                  </a:lnTo>
                  <a:lnTo>
                    <a:pt x="29" y="346"/>
                  </a:lnTo>
                  <a:lnTo>
                    <a:pt x="33" y="336"/>
                  </a:lnTo>
                  <a:lnTo>
                    <a:pt x="36" y="325"/>
                  </a:lnTo>
                  <a:lnTo>
                    <a:pt x="47" y="321"/>
                  </a:lnTo>
                  <a:lnTo>
                    <a:pt x="58" y="318"/>
                  </a:lnTo>
                  <a:lnTo>
                    <a:pt x="58" y="318"/>
                  </a:lnTo>
                  <a:lnTo>
                    <a:pt x="69" y="321"/>
                  </a:lnTo>
                  <a:lnTo>
                    <a:pt x="79" y="325"/>
                  </a:lnTo>
                  <a:lnTo>
                    <a:pt x="83" y="336"/>
                  </a:lnTo>
                  <a:lnTo>
                    <a:pt x="87" y="346"/>
                  </a:lnTo>
                  <a:lnTo>
                    <a:pt x="87" y="346"/>
                  </a:lnTo>
                  <a:lnTo>
                    <a:pt x="83" y="357"/>
                  </a:lnTo>
                  <a:lnTo>
                    <a:pt x="79" y="368"/>
                  </a:lnTo>
                  <a:lnTo>
                    <a:pt x="69" y="372"/>
                  </a:lnTo>
                  <a:lnTo>
                    <a:pt x="58" y="375"/>
                  </a:lnTo>
                  <a:close/>
                  <a:moveTo>
                    <a:pt x="404" y="289"/>
                  </a:moveTo>
                  <a:lnTo>
                    <a:pt x="404" y="289"/>
                  </a:lnTo>
                  <a:lnTo>
                    <a:pt x="393" y="289"/>
                  </a:lnTo>
                  <a:lnTo>
                    <a:pt x="382" y="292"/>
                  </a:lnTo>
                  <a:lnTo>
                    <a:pt x="364" y="307"/>
                  </a:lnTo>
                  <a:lnTo>
                    <a:pt x="350" y="325"/>
                  </a:lnTo>
                  <a:lnTo>
                    <a:pt x="346" y="336"/>
                  </a:lnTo>
                  <a:lnTo>
                    <a:pt x="346" y="346"/>
                  </a:lnTo>
                  <a:lnTo>
                    <a:pt x="346" y="346"/>
                  </a:lnTo>
                  <a:lnTo>
                    <a:pt x="346" y="357"/>
                  </a:lnTo>
                  <a:lnTo>
                    <a:pt x="350" y="368"/>
                  </a:lnTo>
                  <a:lnTo>
                    <a:pt x="364" y="386"/>
                  </a:lnTo>
                  <a:lnTo>
                    <a:pt x="382" y="401"/>
                  </a:lnTo>
                  <a:lnTo>
                    <a:pt x="393" y="404"/>
                  </a:lnTo>
                  <a:lnTo>
                    <a:pt x="404" y="404"/>
                  </a:lnTo>
                  <a:lnTo>
                    <a:pt x="404" y="404"/>
                  </a:lnTo>
                  <a:lnTo>
                    <a:pt x="415" y="404"/>
                  </a:lnTo>
                  <a:lnTo>
                    <a:pt x="425" y="401"/>
                  </a:lnTo>
                  <a:lnTo>
                    <a:pt x="443" y="386"/>
                  </a:lnTo>
                  <a:lnTo>
                    <a:pt x="458" y="368"/>
                  </a:lnTo>
                  <a:lnTo>
                    <a:pt x="461" y="357"/>
                  </a:lnTo>
                  <a:lnTo>
                    <a:pt x="461" y="346"/>
                  </a:lnTo>
                  <a:lnTo>
                    <a:pt x="461" y="346"/>
                  </a:lnTo>
                  <a:lnTo>
                    <a:pt x="461" y="336"/>
                  </a:lnTo>
                  <a:lnTo>
                    <a:pt x="458" y="325"/>
                  </a:lnTo>
                  <a:lnTo>
                    <a:pt x="443" y="307"/>
                  </a:lnTo>
                  <a:lnTo>
                    <a:pt x="425" y="292"/>
                  </a:lnTo>
                  <a:lnTo>
                    <a:pt x="415" y="289"/>
                  </a:lnTo>
                  <a:lnTo>
                    <a:pt x="404" y="289"/>
                  </a:lnTo>
                  <a:close/>
                  <a:moveTo>
                    <a:pt x="404" y="375"/>
                  </a:moveTo>
                  <a:lnTo>
                    <a:pt x="404" y="375"/>
                  </a:lnTo>
                  <a:lnTo>
                    <a:pt x="393" y="372"/>
                  </a:lnTo>
                  <a:lnTo>
                    <a:pt x="382" y="368"/>
                  </a:lnTo>
                  <a:lnTo>
                    <a:pt x="379" y="357"/>
                  </a:lnTo>
                  <a:lnTo>
                    <a:pt x="375" y="346"/>
                  </a:lnTo>
                  <a:lnTo>
                    <a:pt x="375" y="346"/>
                  </a:lnTo>
                  <a:lnTo>
                    <a:pt x="379" y="336"/>
                  </a:lnTo>
                  <a:lnTo>
                    <a:pt x="382" y="325"/>
                  </a:lnTo>
                  <a:lnTo>
                    <a:pt x="393" y="321"/>
                  </a:lnTo>
                  <a:lnTo>
                    <a:pt x="404" y="318"/>
                  </a:lnTo>
                  <a:lnTo>
                    <a:pt x="404" y="318"/>
                  </a:lnTo>
                  <a:lnTo>
                    <a:pt x="415" y="321"/>
                  </a:lnTo>
                  <a:lnTo>
                    <a:pt x="425" y="325"/>
                  </a:lnTo>
                  <a:lnTo>
                    <a:pt x="429" y="336"/>
                  </a:lnTo>
                  <a:lnTo>
                    <a:pt x="433" y="346"/>
                  </a:lnTo>
                  <a:lnTo>
                    <a:pt x="433" y="346"/>
                  </a:lnTo>
                  <a:lnTo>
                    <a:pt x="429" y="357"/>
                  </a:lnTo>
                  <a:lnTo>
                    <a:pt x="425" y="368"/>
                  </a:lnTo>
                  <a:lnTo>
                    <a:pt x="415" y="372"/>
                  </a:lnTo>
                  <a:lnTo>
                    <a:pt x="404" y="375"/>
                  </a:lnTo>
                  <a:close/>
                  <a:moveTo>
                    <a:pt x="58" y="0"/>
                  </a:moveTo>
                  <a:lnTo>
                    <a:pt x="58" y="0"/>
                  </a:lnTo>
                  <a:lnTo>
                    <a:pt x="47" y="0"/>
                  </a:lnTo>
                  <a:lnTo>
                    <a:pt x="36" y="4"/>
                  </a:lnTo>
                  <a:lnTo>
                    <a:pt x="18" y="18"/>
                  </a:lnTo>
                  <a:lnTo>
                    <a:pt x="4" y="37"/>
                  </a:lnTo>
                  <a:lnTo>
                    <a:pt x="0" y="47"/>
                  </a:lnTo>
                  <a:lnTo>
                    <a:pt x="0" y="58"/>
                  </a:lnTo>
                  <a:lnTo>
                    <a:pt x="0" y="58"/>
                  </a:lnTo>
                  <a:lnTo>
                    <a:pt x="0" y="69"/>
                  </a:lnTo>
                  <a:lnTo>
                    <a:pt x="4" y="80"/>
                  </a:lnTo>
                  <a:lnTo>
                    <a:pt x="18" y="98"/>
                  </a:lnTo>
                  <a:lnTo>
                    <a:pt x="36" y="112"/>
                  </a:lnTo>
                  <a:lnTo>
                    <a:pt x="47" y="116"/>
                  </a:lnTo>
                  <a:lnTo>
                    <a:pt x="58" y="116"/>
                  </a:lnTo>
                  <a:lnTo>
                    <a:pt x="58" y="116"/>
                  </a:lnTo>
                  <a:lnTo>
                    <a:pt x="69" y="116"/>
                  </a:lnTo>
                  <a:lnTo>
                    <a:pt x="79" y="112"/>
                  </a:lnTo>
                  <a:lnTo>
                    <a:pt x="97" y="98"/>
                  </a:lnTo>
                  <a:lnTo>
                    <a:pt x="112" y="80"/>
                  </a:lnTo>
                  <a:lnTo>
                    <a:pt x="116" y="69"/>
                  </a:lnTo>
                  <a:lnTo>
                    <a:pt x="116" y="58"/>
                  </a:lnTo>
                  <a:lnTo>
                    <a:pt x="116" y="58"/>
                  </a:lnTo>
                  <a:lnTo>
                    <a:pt x="116" y="47"/>
                  </a:lnTo>
                  <a:lnTo>
                    <a:pt x="112" y="37"/>
                  </a:lnTo>
                  <a:lnTo>
                    <a:pt x="97" y="18"/>
                  </a:lnTo>
                  <a:lnTo>
                    <a:pt x="79" y="4"/>
                  </a:lnTo>
                  <a:lnTo>
                    <a:pt x="69" y="0"/>
                  </a:lnTo>
                  <a:lnTo>
                    <a:pt x="58" y="0"/>
                  </a:lnTo>
                  <a:close/>
                  <a:moveTo>
                    <a:pt x="58" y="87"/>
                  </a:moveTo>
                  <a:lnTo>
                    <a:pt x="58" y="87"/>
                  </a:lnTo>
                  <a:lnTo>
                    <a:pt x="47" y="83"/>
                  </a:lnTo>
                  <a:lnTo>
                    <a:pt x="36" y="80"/>
                  </a:lnTo>
                  <a:lnTo>
                    <a:pt x="33" y="69"/>
                  </a:lnTo>
                  <a:lnTo>
                    <a:pt x="29" y="58"/>
                  </a:lnTo>
                  <a:lnTo>
                    <a:pt x="29" y="58"/>
                  </a:lnTo>
                  <a:lnTo>
                    <a:pt x="33" y="47"/>
                  </a:lnTo>
                  <a:lnTo>
                    <a:pt x="36" y="37"/>
                  </a:lnTo>
                  <a:lnTo>
                    <a:pt x="47" y="33"/>
                  </a:lnTo>
                  <a:lnTo>
                    <a:pt x="58" y="29"/>
                  </a:lnTo>
                  <a:lnTo>
                    <a:pt x="58" y="29"/>
                  </a:lnTo>
                  <a:lnTo>
                    <a:pt x="69" y="33"/>
                  </a:lnTo>
                  <a:lnTo>
                    <a:pt x="79" y="37"/>
                  </a:lnTo>
                  <a:lnTo>
                    <a:pt x="83" y="47"/>
                  </a:lnTo>
                  <a:lnTo>
                    <a:pt x="87" y="58"/>
                  </a:lnTo>
                  <a:lnTo>
                    <a:pt x="87" y="58"/>
                  </a:lnTo>
                  <a:lnTo>
                    <a:pt x="83" y="69"/>
                  </a:lnTo>
                  <a:lnTo>
                    <a:pt x="79" y="80"/>
                  </a:lnTo>
                  <a:lnTo>
                    <a:pt x="69" y="83"/>
                  </a:lnTo>
                  <a:lnTo>
                    <a:pt x="58" y="87"/>
                  </a:lnTo>
                  <a:close/>
                  <a:moveTo>
                    <a:pt x="404" y="145"/>
                  </a:moveTo>
                  <a:lnTo>
                    <a:pt x="404" y="145"/>
                  </a:lnTo>
                  <a:lnTo>
                    <a:pt x="393" y="145"/>
                  </a:lnTo>
                  <a:lnTo>
                    <a:pt x="382" y="148"/>
                  </a:lnTo>
                  <a:lnTo>
                    <a:pt x="364" y="163"/>
                  </a:lnTo>
                  <a:lnTo>
                    <a:pt x="350" y="180"/>
                  </a:lnTo>
                  <a:lnTo>
                    <a:pt x="346" y="191"/>
                  </a:lnTo>
                  <a:lnTo>
                    <a:pt x="346" y="202"/>
                  </a:lnTo>
                  <a:lnTo>
                    <a:pt x="346" y="202"/>
                  </a:lnTo>
                  <a:lnTo>
                    <a:pt x="346" y="213"/>
                  </a:lnTo>
                  <a:lnTo>
                    <a:pt x="350" y="224"/>
                  </a:lnTo>
                  <a:lnTo>
                    <a:pt x="364" y="242"/>
                  </a:lnTo>
                  <a:lnTo>
                    <a:pt x="382" y="256"/>
                  </a:lnTo>
                  <a:lnTo>
                    <a:pt x="393" y="260"/>
                  </a:lnTo>
                  <a:lnTo>
                    <a:pt x="404" y="260"/>
                  </a:lnTo>
                  <a:lnTo>
                    <a:pt x="404" y="260"/>
                  </a:lnTo>
                  <a:lnTo>
                    <a:pt x="415" y="260"/>
                  </a:lnTo>
                  <a:lnTo>
                    <a:pt x="425" y="256"/>
                  </a:lnTo>
                  <a:lnTo>
                    <a:pt x="443" y="242"/>
                  </a:lnTo>
                  <a:lnTo>
                    <a:pt x="458" y="224"/>
                  </a:lnTo>
                  <a:lnTo>
                    <a:pt x="461" y="213"/>
                  </a:lnTo>
                  <a:lnTo>
                    <a:pt x="461" y="202"/>
                  </a:lnTo>
                  <a:lnTo>
                    <a:pt x="461" y="202"/>
                  </a:lnTo>
                  <a:lnTo>
                    <a:pt x="461" y="191"/>
                  </a:lnTo>
                  <a:lnTo>
                    <a:pt x="458" y="180"/>
                  </a:lnTo>
                  <a:lnTo>
                    <a:pt x="443" y="163"/>
                  </a:lnTo>
                  <a:lnTo>
                    <a:pt x="425" y="148"/>
                  </a:lnTo>
                  <a:lnTo>
                    <a:pt x="415" y="145"/>
                  </a:lnTo>
                  <a:lnTo>
                    <a:pt x="404" y="145"/>
                  </a:lnTo>
                  <a:close/>
                  <a:moveTo>
                    <a:pt x="404" y="231"/>
                  </a:moveTo>
                  <a:lnTo>
                    <a:pt x="404" y="231"/>
                  </a:lnTo>
                  <a:lnTo>
                    <a:pt x="393" y="227"/>
                  </a:lnTo>
                  <a:lnTo>
                    <a:pt x="382" y="224"/>
                  </a:lnTo>
                  <a:lnTo>
                    <a:pt x="379" y="213"/>
                  </a:lnTo>
                  <a:lnTo>
                    <a:pt x="375" y="202"/>
                  </a:lnTo>
                  <a:lnTo>
                    <a:pt x="375" y="202"/>
                  </a:lnTo>
                  <a:lnTo>
                    <a:pt x="379" y="191"/>
                  </a:lnTo>
                  <a:lnTo>
                    <a:pt x="382" y="180"/>
                  </a:lnTo>
                  <a:lnTo>
                    <a:pt x="393" y="177"/>
                  </a:lnTo>
                  <a:lnTo>
                    <a:pt x="404" y="174"/>
                  </a:lnTo>
                  <a:lnTo>
                    <a:pt x="404" y="174"/>
                  </a:lnTo>
                  <a:lnTo>
                    <a:pt x="415" y="177"/>
                  </a:lnTo>
                  <a:lnTo>
                    <a:pt x="425" y="180"/>
                  </a:lnTo>
                  <a:lnTo>
                    <a:pt x="429" y="191"/>
                  </a:lnTo>
                  <a:lnTo>
                    <a:pt x="433" y="202"/>
                  </a:lnTo>
                  <a:lnTo>
                    <a:pt x="433" y="202"/>
                  </a:lnTo>
                  <a:lnTo>
                    <a:pt x="429" y="213"/>
                  </a:lnTo>
                  <a:lnTo>
                    <a:pt x="425" y="224"/>
                  </a:lnTo>
                  <a:lnTo>
                    <a:pt x="415" y="227"/>
                  </a:lnTo>
                  <a:lnTo>
                    <a:pt x="404" y="231"/>
                  </a:lnTo>
                  <a:close/>
                  <a:moveTo>
                    <a:pt x="231" y="0"/>
                  </a:moveTo>
                  <a:lnTo>
                    <a:pt x="231" y="0"/>
                  </a:lnTo>
                  <a:lnTo>
                    <a:pt x="220" y="0"/>
                  </a:lnTo>
                  <a:lnTo>
                    <a:pt x="209" y="4"/>
                  </a:lnTo>
                  <a:lnTo>
                    <a:pt x="191" y="18"/>
                  </a:lnTo>
                  <a:lnTo>
                    <a:pt x="177" y="37"/>
                  </a:lnTo>
                  <a:lnTo>
                    <a:pt x="173" y="47"/>
                  </a:lnTo>
                  <a:lnTo>
                    <a:pt x="173" y="58"/>
                  </a:lnTo>
                  <a:lnTo>
                    <a:pt x="173" y="58"/>
                  </a:lnTo>
                  <a:lnTo>
                    <a:pt x="173" y="69"/>
                  </a:lnTo>
                  <a:lnTo>
                    <a:pt x="177" y="80"/>
                  </a:lnTo>
                  <a:lnTo>
                    <a:pt x="191" y="98"/>
                  </a:lnTo>
                  <a:lnTo>
                    <a:pt x="209" y="112"/>
                  </a:lnTo>
                  <a:lnTo>
                    <a:pt x="220" y="116"/>
                  </a:lnTo>
                  <a:lnTo>
                    <a:pt x="231" y="116"/>
                  </a:lnTo>
                  <a:lnTo>
                    <a:pt x="231" y="116"/>
                  </a:lnTo>
                  <a:lnTo>
                    <a:pt x="242" y="116"/>
                  </a:lnTo>
                  <a:lnTo>
                    <a:pt x="253" y="112"/>
                  </a:lnTo>
                  <a:lnTo>
                    <a:pt x="271" y="98"/>
                  </a:lnTo>
                  <a:lnTo>
                    <a:pt x="285" y="80"/>
                  </a:lnTo>
                  <a:lnTo>
                    <a:pt x="289" y="69"/>
                  </a:lnTo>
                  <a:lnTo>
                    <a:pt x="289" y="58"/>
                  </a:lnTo>
                  <a:lnTo>
                    <a:pt x="289" y="58"/>
                  </a:lnTo>
                  <a:lnTo>
                    <a:pt x="289" y="47"/>
                  </a:lnTo>
                  <a:lnTo>
                    <a:pt x="285" y="37"/>
                  </a:lnTo>
                  <a:lnTo>
                    <a:pt x="271" y="18"/>
                  </a:lnTo>
                  <a:lnTo>
                    <a:pt x="253" y="4"/>
                  </a:lnTo>
                  <a:lnTo>
                    <a:pt x="242" y="0"/>
                  </a:lnTo>
                  <a:lnTo>
                    <a:pt x="231" y="0"/>
                  </a:lnTo>
                  <a:close/>
                  <a:moveTo>
                    <a:pt x="231" y="87"/>
                  </a:moveTo>
                  <a:lnTo>
                    <a:pt x="231" y="87"/>
                  </a:lnTo>
                  <a:lnTo>
                    <a:pt x="220" y="83"/>
                  </a:lnTo>
                  <a:lnTo>
                    <a:pt x="209" y="80"/>
                  </a:lnTo>
                  <a:lnTo>
                    <a:pt x="206" y="69"/>
                  </a:lnTo>
                  <a:lnTo>
                    <a:pt x="202" y="58"/>
                  </a:lnTo>
                  <a:lnTo>
                    <a:pt x="202" y="58"/>
                  </a:lnTo>
                  <a:lnTo>
                    <a:pt x="206" y="47"/>
                  </a:lnTo>
                  <a:lnTo>
                    <a:pt x="209" y="37"/>
                  </a:lnTo>
                  <a:lnTo>
                    <a:pt x="220" y="33"/>
                  </a:lnTo>
                  <a:lnTo>
                    <a:pt x="231" y="29"/>
                  </a:lnTo>
                  <a:lnTo>
                    <a:pt x="231" y="29"/>
                  </a:lnTo>
                  <a:lnTo>
                    <a:pt x="242" y="33"/>
                  </a:lnTo>
                  <a:lnTo>
                    <a:pt x="253" y="37"/>
                  </a:lnTo>
                  <a:lnTo>
                    <a:pt x="256" y="47"/>
                  </a:lnTo>
                  <a:lnTo>
                    <a:pt x="260" y="58"/>
                  </a:lnTo>
                  <a:lnTo>
                    <a:pt x="260" y="58"/>
                  </a:lnTo>
                  <a:lnTo>
                    <a:pt x="256" y="69"/>
                  </a:lnTo>
                  <a:lnTo>
                    <a:pt x="253" y="80"/>
                  </a:lnTo>
                  <a:lnTo>
                    <a:pt x="242" y="83"/>
                  </a:lnTo>
                  <a:lnTo>
                    <a:pt x="231" y="87"/>
                  </a:lnTo>
                  <a:close/>
                  <a:moveTo>
                    <a:pt x="231" y="289"/>
                  </a:moveTo>
                  <a:lnTo>
                    <a:pt x="231" y="289"/>
                  </a:lnTo>
                  <a:lnTo>
                    <a:pt x="220" y="289"/>
                  </a:lnTo>
                  <a:lnTo>
                    <a:pt x="209" y="292"/>
                  </a:lnTo>
                  <a:lnTo>
                    <a:pt x="191" y="307"/>
                  </a:lnTo>
                  <a:lnTo>
                    <a:pt x="177" y="325"/>
                  </a:lnTo>
                  <a:lnTo>
                    <a:pt x="173" y="336"/>
                  </a:lnTo>
                  <a:lnTo>
                    <a:pt x="173" y="346"/>
                  </a:lnTo>
                  <a:lnTo>
                    <a:pt x="173" y="346"/>
                  </a:lnTo>
                  <a:lnTo>
                    <a:pt x="173" y="357"/>
                  </a:lnTo>
                  <a:lnTo>
                    <a:pt x="177" y="368"/>
                  </a:lnTo>
                  <a:lnTo>
                    <a:pt x="191" y="386"/>
                  </a:lnTo>
                  <a:lnTo>
                    <a:pt x="209" y="401"/>
                  </a:lnTo>
                  <a:lnTo>
                    <a:pt x="220" y="404"/>
                  </a:lnTo>
                  <a:lnTo>
                    <a:pt x="231" y="404"/>
                  </a:lnTo>
                  <a:lnTo>
                    <a:pt x="231" y="404"/>
                  </a:lnTo>
                  <a:lnTo>
                    <a:pt x="242" y="404"/>
                  </a:lnTo>
                  <a:lnTo>
                    <a:pt x="253" y="401"/>
                  </a:lnTo>
                  <a:lnTo>
                    <a:pt x="271" y="386"/>
                  </a:lnTo>
                  <a:lnTo>
                    <a:pt x="285" y="368"/>
                  </a:lnTo>
                  <a:lnTo>
                    <a:pt x="289" y="357"/>
                  </a:lnTo>
                  <a:lnTo>
                    <a:pt x="289" y="346"/>
                  </a:lnTo>
                  <a:lnTo>
                    <a:pt x="289" y="346"/>
                  </a:lnTo>
                  <a:lnTo>
                    <a:pt x="289" y="336"/>
                  </a:lnTo>
                  <a:lnTo>
                    <a:pt x="285" y="325"/>
                  </a:lnTo>
                  <a:lnTo>
                    <a:pt x="271" y="307"/>
                  </a:lnTo>
                  <a:lnTo>
                    <a:pt x="253" y="292"/>
                  </a:lnTo>
                  <a:lnTo>
                    <a:pt x="242" y="289"/>
                  </a:lnTo>
                  <a:lnTo>
                    <a:pt x="231" y="289"/>
                  </a:lnTo>
                  <a:close/>
                  <a:moveTo>
                    <a:pt x="231" y="375"/>
                  </a:moveTo>
                  <a:lnTo>
                    <a:pt x="231" y="375"/>
                  </a:lnTo>
                  <a:lnTo>
                    <a:pt x="220" y="372"/>
                  </a:lnTo>
                  <a:lnTo>
                    <a:pt x="209" y="368"/>
                  </a:lnTo>
                  <a:lnTo>
                    <a:pt x="206" y="357"/>
                  </a:lnTo>
                  <a:lnTo>
                    <a:pt x="202" y="346"/>
                  </a:lnTo>
                  <a:lnTo>
                    <a:pt x="202" y="346"/>
                  </a:lnTo>
                  <a:lnTo>
                    <a:pt x="206" y="336"/>
                  </a:lnTo>
                  <a:lnTo>
                    <a:pt x="209" y="325"/>
                  </a:lnTo>
                  <a:lnTo>
                    <a:pt x="220" y="321"/>
                  </a:lnTo>
                  <a:lnTo>
                    <a:pt x="231" y="318"/>
                  </a:lnTo>
                  <a:lnTo>
                    <a:pt x="231" y="318"/>
                  </a:lnTo>
                  <a:lnTo>
                    <a:pt x="242" y="321"/>
                  </a:lnTo>
                  <a:lnTo>
                    <a:pt x="253" y="325"/>
                  </a:lnTo>
                  <a:lnTo>
                    <a:pt x="256" y="336"/>
                  </a:lnTo>
                  <a:lnTo>
                    <a:pt x="260" y="346"/>
                  </a:lnTo>
                  <a:lnTo>
                    <a:pt x="260" y="346"/>
                  </a:lnTo>
                  <a:lnTo>
                    <a:pt x="256" y="357"/>
                  </a:lnTo>
                  <a:lnTo>
                    <a:pt x="253" y="368"/>
                  </a:lnTo>
                  <a:lnTo>
                    <a:pt x="242" y="372"/>
                  </a:lnTo>
                  <a:lnTo>
                    <a:pt x="231" y="375"/>
                  </a:lnTo>
                  <a:close/>
                  <a:moveTo>
                    <a:pt x="231" y="145"/>
                  </a:moveTo>
                  <a:lnTo>
                    <a:pt x="231" y="145"/>
                  </a:lnTo>
                  <a:lnTo>
                    <a:pt x="220" y="145"/>
                  </a:lnTo>
                  <a:lnTo>
                    <a:pt x="209" y="148"/>
                  </a:lnTo>
                  <a:lnTo>
                    <a:pt x="191" y="163"/>
                  </a:lnTo>
                  <a:lnTo>
                    <a:pt x="177" y="180"/>
                  </a:lnTo>
                  <a:lnTo>
                    <a:pt x="173" y="191"/>
                  </a:lnTo>
                  <a:lnTo>
                    <a:pt x="173" y="202"/>
                  </a:lnTo>
                  <a:lnTo>
                    <a:pt x="173" y="202"/>
                  </a:lnTo>
                  <a:lnTo>
                    <a:pt x="173" y="213"/>
                  </a:lnTo>
                  <a:lnTo>
                    <a:pt x="177" y="224"/>
                  </a:lnTo>
                  <a:lnTo>
                    <a:pt x="191" y="242"/>
                  </a:lnTo>
                  <a:lnTo>
                    <a:pt x="209" y="256"/>
                  </a:lnTo>
                  <a:lnTo>
                    <a:pt x="220" y="260"/>
                  </a:lnTo>
                  <a:lnTo>
                    <a:pt x="231" y="260"/>
                  </a:lnTo>
                  <a:lnTo>
                    <a:pt x="231" y="260"/>
                  </a:lnTo>
                  <a:lnTo>
                    <a:pt x="242" y="260"/>
                  </a:lnTo>
                  <a:lnTo>
                    <a:pt x="253" y="256"/>
                  </a:lnTo>
                  <a:lnTo>
                    <a:pt x="271" y="242"/>
                  </a:lnTo>
                  <a:lnTo>
                    <a:pt x="285" y="224"/>
                  </a:lnTo>
                  <a:lnTo>
                    <a:pt x="289" y="213"/>
                  </a:lnTo>
                  <a:lnTo>
                    <a:pt x="289" y="202"/>
                  </a:lnTo>
                  <a:lnTo>
                    <a:pt x="289" y="202"/>
                  </a:lnTo>
                  <a:lnTo>
                    <a:pt x="289" y="191"/>
                  </a:lnTo>
                  <a:lnTo>
                    <a:pt x="285" y="180"/>
                  </a:lnTo>
                  <a:lnTo>
                    <a:pt x="271" y="163"/>
                  </a:lnTo>
                  <a:lnTo>
                    <a:pt x="253" y="148"/>
                  </a:lnTo>
                  <a:lnTo>
                    <a:pt x="242" y="145"/>
                  </a:lnTo>
                  <a:lnTo>
                    <a:pt x="231" y="145"/>
                  </a:lnTo>
                  <a:close/>
                  <a:moveTo>
                    <a:pt x="231" y="231"/>
                  </a:moveTo>
                  <a:lnTo>
                    <a:pt x="231" y="231"/>
                  </a:lnTo>
                  <a:lnTo>
                    <a:pt x="220" y="227"/>
                  </a:lnTo>
                  <a:lnTo>
                    <a:pt x="209" y="224"/>
                  </a:lnTo>
                  <a:lnTo>
                    <a:pt x="206" y="213"/>
                  </a:lnTo>
                  <a:lnTo>
                    <a:pt x="202" y="202"/>
                  </a:lnTo>
                  <a:lnTo>
                    <a:pt x="202" y="202"/>
                  </a:lnTo>
                  <a:lnTo>
                    <a:pt x="206" y="191"/>
                  </a:lnTo>
                  <a:lnTo>
                    <a:pt x="209" y="180"/>
                  </a:lnTo>
                  <a:lnTo>
                    <a:pt x="220" y="177"/>
                  </a:lnTo>
                  <a:lnTo>
                    <a:pt x="231" y="174"/>
                  </a:lnTo>
                  <a:lnTo>
                    <a:pt x="231" y="174"/>
                  </a:lnTo>
                  <a:lnTo>
                    <a:pt x="242" y="177"/>
                  </a:lnTo>
                  <a:lnTo>
                    <a:pt x="253" y="180"/>
                  </a:lnTo>
                  <a:lnTo>
                    <a:pt x="256" y="191"/>
                  </a:lnTo>
                  <a:lnTo>
                    <a:pt x="260" y="202"/>
                  </a:lnTo>
                  <a:lnTo>
                    <a:pt x="260" y="202"/>
                  </a:lnTo>
                  <a:lnTo>
                    <a:pt x="256" y="213"/>
                  </a:lnTo>
                  <a:lnTo>
                    <a:pt x="253" y="224"/>
                  </a:lnTo>
                  <a:lnTo>
                    <a:pt x="242" y="227"/>
                  </a:lnTo>
                  <a:lnTo>
                    <a:pt x="231" y="231"/>
                  </a:lnTo>
                  <a:close/>
                </a:path>
              </a:pathLst>
            </a:custGeom>
            <a:grpFill/>
            <a:ln>
              <a:noFill/>
            </a:ln>
            <a:effectLst/>
          </p:spPr>
          <p:txBody>
            <a:bodyPr wrap="none" anchor="ctr"/>
            <a:lstStyle/>
            <a:p>
              <a:endParaRPr lang="en-US"/>
            </a:p>
          </p:txBody>
        </p:sp>
        <p:sp>
          <p:nvSpPr>
            <p:cNvPr id="66" name="Freeform 60">
              <a:extLst>
                <a:ext uri="{FF2B5EF4-FFF2-40B4-BE49-F238E27FC236}">
                  <a16:creationId xmlns:a16="http://schemas.microsoft.com/office/drawing/2014/main" id="{FF6E4CF4-934A-4F6D-AC53-78518AF7EA0B}"/>
                </a:ext>
              </a:extLst>
            </p:cNvPr>
            <p:cNvSpPr>
              <a:spLocks noChangeArrowheads="1"/>
            </p:cNvSpPr>
            <p:nvPr/>
          </p:nvSpPr>
          <p:spPr bwMode="auto">
            <a:xfrm>
              <a:off x="5956205" y="3379762"/>
              <a:ext cx="235215" cy="235215"/>
            </a:xfrm>
            <a:custGeom>
              <a:avLst/>
              <a:gdLst>
                <a:gd name="T0" fmla="*/ 47 w 404"/>
                <a:gd name="T1" fmla="*/ 231 h 405"/>
                <a:gd name="T2" fmla="*/ 0 w 404"/>
                <a:gd name="T3" fmla="*/ 278 h 405"/>
                <a:gd name="T4" fmla="*/ 0 w 404"/>
                <a:gd name="T5" fmla="*/ 357 h 405"/>
                <a:gd name="T6" fmla="*/ 47 w 404"/>
                <a:gd name="T7" fmla="*/ 404 h 405"/>
                <a:gd name="T8" fmla="*/ 126 w 404"/>
                <a:gd name="T9" fmla="*/ 404 h 405"/>
                <a:gd name="T10" fmla="*/ 173 w 404"/>
                <a:gd name="T11" fmla="*/ 357 h 405"/>
                <a:gd name="T12" fmla="*/ 173 w 404"/>
                <a:gd name="T13" fmla="*/ 278 h 405"/>
                <a:gd name="T14" fmla="*/ 126 w 404"/>
                <a:gd name="T15" fmla="*/ 231 h 405"/>
                <a:gd name="T16" fmla="*/ 140 w 404"/>
                <a:gd name="T17" fmla="*/ 357 h 405"/>
                <a:gd name="T18" fmla="*/ 58 w 404"/>
                <a:gd name="T19" fmla="*/ 375 h 405"/>
                <a:gd name="T20" fmla="*/ 32 w 404"/>
                <a:gd name="T21" fmla="*/ 357 h 405"/>
                <a:gd name="T22" fmla="*/ 32 w 404"/>
                <a:gd name="T23" fmla="*/ 278 h 405"/>
                <a:gd name="T24" fmla="*/ 115 w 404"/>
                <a:gd name="T25" fmla="*/ 260 h 405"/>
                <a:gd name="T26" fmla="*/ 140 w 404"/>
                <a:gd name="T27" fmla="*/ 278 h 405"/>
                <a:gd name="T28" fmla="*/ 58 w 404"/>
                <a:gd name="T29" fmla="*/ 0 h 405"/>
                <a:gd name="T30" fmla="*/ 18 w 404"/>
                <a:gd name="T31" fmla="*/ 18 h 405"/>
                <a:gd name="T32" fmla="*/ 0 w 404"/>
                <a:gd name="T33" fmla="*/ 116 h 405"/>
                <a:gd name="T34" fmla="*/ 18 w 404"/>
                <a:gd name="T35" fmla="*/ 156 h 405"/>
                <a:gd name="T36" fmla="*/ 115 w 404"/>
                <a:gd name="T37" fmla="*/ 174 h 405"/>
                <a:gd name="T38" fmla="*/ 155 w 404"/>
                <a:gd name="T39" fmla="*/ 156 h 405"/>
                <a:gd name="T40" fmla="*/ 173 w 404"/>
                <a:gd name="T41" fmla="*/ 58 h 405"/>
                <a:gd name="T42" fmla="*/ 155 w 404"/>
                <a:gd name="T43" fmla="*/ 18 h 405"/>
                <a:gd name="T44" fmla="*/ 144 w 404"/>
                <a:gd name="T45" fmla="*/ 116 h 405"/>
                <a:gd name="T46" fmla="*/ 126 w 404"/>
                <a:gd name="T47" fmla="*/ 141 h 405"/>
                <a:gd name="T48" fmla="*/ 47 w 404"/>
                <a:gd name="T49" fmla="*/ 141 h 405"/>
                <a:gd name="T50" fmla="*/ 29 w 404"/>
                <a:gd name="T51" fmla="*/ 58 h 405"/>
                <a:gd name="T52" fmla="*/ 47 w 404"/>
                <a:gd name="T53" fmla="*/ 33 h 405"/>
                <a:gd name="T54" fmla="*/ 126 w 404"/>
                <a:gd name="T55" fmla="*/ 33 h 405"/>
                <a:gd name="T56" fmla="*/ 144 w 404"/>
                <a:gd name="T57" fmla="*/ 116 h 405"/>
                <a:gd name="T58" fmla="*/ 277 w 404"/>
                <a:gd name="T59" fmla="*/ 231 h 405"/>
                <a:gd name="T60" fmla="*/ 230 w 404"/>
                <a:gd name="T61" fmla="*/ 278 h 405"/>
                <a:gd name="T62" fmla="*/ 230 w 404"/>
                <a:gd name="T63" fmla="*/ 357 h 405"/>
                <a:gd name="T64" fmla="*/ 277 w 404"/>
                <a:gd name="T65" fmla="*/ 404 h 405"/>
                <a:gd name="T66" fmla="*/ 356 w 404"/>
                <a:gd name="T67" fmla="*/ 404 h 405"/>
                <a:gd name="T68" fmla="*/ 403 w 404"/>
                <a:gd name="T69" fmla="*/ 357 h 405"/>
                <a:gd name="T70" fmla="*/ 403 w 404"/>
                <a:gd name="T71" fmla="*/ 278 h 405"/>
                <a:gd name="T72" fmla="*/ 356 w 404"/>
                <a:gd name="T73" fmla="*/ 231 h 405"/>
                <a:gd name="T74" fmla="*/ 371 w 404"/>
                <a:gd name="T75" fmla="*/ 357 h 405"/>
                <a:gd name="T76" fmla="*/ 288 w 404"/>
                <a:gd name="T77" fmla="*/ 375 h 405"/>
                <a:gd name="T78" fmla="*/ 263 w 404"/>
                <a:gd name="T79" fmla="*/ 357 h 405"/>
                <a:gd name="T80" fmla="*/ 263 w 404"/>
                <a:gd name="T81" fmla="*/ 278 h 405"/>
                <a:gd name="T82" fmla="*/ 346 w 404"/>
                <a:gd name="T83" fmla="*/ 260 h 405"/>
                <a:gd name="T84" fmla="*/ 371 w 404"/>
                <a:gd name="T85" fmla="*/ 278 h 405"/>
                <a:gd name="T86" fmla="*/ 288 w 404"/>
                <a:gd name="T87" fmla="*/ 0 h 405"/>
                <a:gd name="T88" fmla="*/ 248 w 404"/>
                <a:gd name="T89" fmla="*/ 18 h 405"/>
                <a:gd name="T90" fmla="*/ 230 w 404"/>
                <a:gd name="T91" fmla="*/ 116 h 405"/>
                <a:gd name="T92" fmla="*/ 248 w 404"/>
                <a:gd name="T93" fmla="*/ 156 h 405"/>
                <a:gd name="T94" fmla="*/ 346 w 404"/>
                <a:gd name="T95" fmla="*/ 174 h 405"/>
                <a:gd name="T96" fmla="*/ 385 w 404"/>
                <a:gd name="T97" fmla="*/ 156 h 405"/>
                <a:gd name="T98" fmla="*/ 403 w 404"/>
                <a:gd name="T99" fmla="*/ 58 h 405"/>
                <a:gd name="T100" fmla="*/ 385 w 404"/>
                <a:gd name="T101" fmla="*/ 18 h 405"/>
                <a:gd name="T102" fmla="*/ 374 w 404"/>
                <a:gd name="T103" fmla="*/ 116 h 405"/>
                <a:gd name="T104" fmla="*/ 356 w 404"/>
                <a:gd name="T105" fmla="*/ 141 h 405"/>
                <a:gd name="T106" fmla="*/ 277 w 404"/>
                <a:gd name="T107" fmla="*/ 141 h 405"/>
                <a:gd name="T108" fmla="*/ 259 w 404"/>
                <a:gd name="T109" fmla="*/ 58 h 405"/>
                <a:gd name="T110" fmla="*/ 277 w 404"/>
                <a:gd name="T111" fmla="*/ 33 h 405"/>
                <a:gd name="T112" fmla="*/ 356 w 404"/>
                <a:gd name="T113" fmla="*/ 33 h 405"/>
                <a:gd name="T114" fmla="*/ 374 w 404"/>
                <a:gd name="T115" fmla="*/ 11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4" h="405">
                  <a:moveTo>
                    <a:pt x="115" y="231"/>
                  </a:moveTo>
                  <a:lnTo>
                    <a:pt x="58" y="231"/>
                  </a:lnTo>
                  <a:lnTo>
                    <a:pt x="58" y="231"/>
                  </a:lnTo>
                  <a:lnTo>
                    <a:pt x="47" y="231"/>
                  </a:lnTo>
                  <a:lnTo>
                    <a:pt x="36" y="235"/>
                  </a:lnTo>
                  <a:lnTo>
                    <a:pt x="18" y="249"/>
                  </a:lnTo>
                  <a:lnTo>
                    <a:pt x="3" y="267"/>
                  </a:lnTo>
                  <a:lnTo>
                    <a:pt x="0" y="278"/>
                  </a:lnTo>
                  <a:lnTo>
                    <a:pt x="0" y="289"/>
                  </a:lnTo>
                  <a:lnTo>
                    <a:pt x="0" y="346"/>
                  </a:lnTo>
                  <a:lnTo>
                    <a:pt x="0" y="346"/>
                  </a:lnTo>
                  <a:lnTo>
                    <a:pt x="0" y="357"/>
                  </a:lnTo>
                  <a:lnTo>
                    <a:pt x="3" y="368"/>
                  </a:lnTo>
                  <a:lnTo>
                    <a:pt x="18" y="386"/>
                  </a:lnTo>
                  <a:lnTo>
                    <a:pt x="36" y="401"/>
                  </a:lnTo>
                  <a:lnTo>
                    <a:pt x="47" y="404"/>
                  </a:lnTo>
                  <a:lnTo>
                    <a:pt x="58" y="404"/>
                  </a:lnTo>
                  <a:lnTo>
                    <a:pt x="115" y="404"/>
                  </a:lnTo>
                  <a:lnTo>
                    <a:pt x="115" y="404"/>
                  </a:lnTo>
                  <a:lnTo>
                    <a:pt x="126" y="404"/>
                  </a:lnTo>
                  <a:lnTo>
                    <a:pt x="137" y="401"/>
                  </a:lnTo>
                  <a:lnTo>
                    <a:pt x="155" y="386"/>
                  </a:lnTo>
                  <a:lnTo>
                    <a:pt x="169" y="368"/>
                  </a:lnTo>
                  <a:lnTo>
                    <a:pt x="173" y="357"/>
                  </a:lnTo>
                  <a:lnTo>
                    <a:pt x="173" y="346"/>
                  </a:lnTo>
                  <a:lnTo>
                    <a:pt x="173" y="289"/>
                  </a:lnTo>
                  <a:lnTo>
                    <a:pt x="173" y="289"/>
                  </a:lnTo>
                  <a:lnTo>
                    <a:pt x="173" y="278"/>
                  </a:lnTo>
                  <a:lnTo>
                    <a:pt x="169" y="267"/>
                  </a:lnTo>
                  <a:lnTo>
                    <a:pt x="155" y="249"/>
                  </a:lnTo>
                  <a:lnTo>
                    <a:pt x="137" y="235"/>
                  </a:lnTo>
                  <a:lnTo>
                    <a:pt x="126" y="231"/>
                  </a:lnTo>
                  <a:lnTo>
                    <a:pt x="115" y="231"/>
                  </a:lnTo>
                  <a:close/>
                  <a:moveTo>
                    <a:pt x="144" y="346"/>
                  </a:moveTo>
                  <a:lnTo>
                    <a:pt x="144" y="346"/>
                  </a:lnTo>
                  <a:lnTo>
                    <a:pt x="140" y="357"/>
                  </a:lnTo>
                  <a:lnTo>
                    <a:pt x="137" y="368"/>
                  </a:lnTo>
                  <a:lnTo>
                    <a:pt x="126" y="372"/>
                  </a:lnTo>
                  <a:lnTo>
                    <a:pt x="115" y="375"/>
                  </a:lnTo>
                  <a:lnTo>
                    <a:pt x="58" y="375"/>
                  </a:lnTo>
                  <a:lnTo>
                    <a:pt x="58" y="375"/>
                  </a:lnTo>
                  <a:lnTo>
                    <a:pt x="47" y="372"/>
                  </a:lnTo>
                  <a:lnTo>
                    <a:pt x="36" y="368"/>
                  </a:lnTo>
                  <a:lnTo>
                    <a:pt x="32" y="357"/>
                  </a:lnTo>
                  <a:lnTo>
                    <a:pt x="29" y="346"/>
                  </a:lnTo>
                  <a:lnTo>
                    <a:pt x="29" y="289"/>
                  </a:lnTo>
                  <a:lnTo>
                    <a:pt x="29" y="289"/>
                  </a:lnTo>
                  <a:lnTo>
                    <a:pt x="32" y="278"/>
                  </a:lnTo>
                  <a:lnTo>
                    <a:pt x="36" y="267"/>
                  </a:lnTo>
                  <a:lnTo>
                    <a:pt x="47" y="263"/>
                  </a:lnTo>
                  <a:lnTo>
                    <a:pt x="58" y="260"/>
                  </a:lnTo>
                  <a:lnTo>
                    <a:pt x="115" y="260"/>
                  </a:lnTo>
                  <a:lnTo>
                    <a:pt x="115" y="260"/>
                  </a:lnTo>
                  <a:lnTo>
                    <a:pt x="126" y="263"/>
                  </a:lnTo>
                  <a:lnTo>
                    <a:pt x="137" y="267"/>
                  </a:lnTo>
                  <a:lnTo>
                    <a:pt x="140" y="278"/>
                  </a:lnTo>
                  <a:lnTo>
                    <a:pt x="144" y="289"/>
                  </a:lnTo>
                  <a:lnTo>
                    <a:pt x="144" y="346"/>
                  </a:lnTo>
                  <a:close/>
                  <a:moveTo>
                    <a:pt x="115" y="0"/>
                  </a:moveTo>
                  <a:lnTo>
                    <a:pt x="58" y="0"/>
                  </a:lnTo>
                  <a:lnTo>
                    <a:pt x="58" y="0"/>
                  </a:lnTo>
                  <a:lnTo>
                    <a:pt x="47" y="0"/>
                  </a:lnTo>
                  <a:lnTo>
                    <a:pt x="36" y="4"/>
                  </a:lnTo>
                  <a:lnTo>
                    <a:pt x="18" y="18"/>
                  </a:lnTo>
                  <a:lnTo>
                    <a:pt x="3" y="37"/>
                  </a:lnTo>
                  <a:lnTo>
                    <a:pt x="0" y="47"/>
                  </a:lnTo>
                  <a:lnTo>
                    <a:pt x="0" y="58"/>
                  </a:lnTo>
                  <a:lnTo>
                    <a:pt x="0" y="116"/>
                  </a:lnTo>
                  <a:lnTo>
                    <a:pt x="0" y="116"/>
                  </a:lnTo>
                  <a:lnTo>
                    <a:pt x="0" y="127"/>
                  </a:lnTo>
                  <a:lnTo>
                    <a:pt x="3" y="138"/>
                  </a:lnTo>
                  <a:lnTo>
                    <a:pt x="18" y="156"/>
                  </a:lnTo>
                  <a:lnTo>
                    <a:pt x="36" y="170"/>
                  </a:lnTo>
                  <a:lnTo>
                    <a:pt x="47" y="174"/>
                  </a:lnTo>
                  <a:lnTo>
                    <a:pt x="58" y="174"/>
                  </a:lnTo>
                  <a:lnTo>
                    <a:pt x="115" y="174"/>
                  </a:lnTo>
                  <a:lnTo>
                    <a:pt x="115" y="174"/>
                  </a:lnTo>
                  <a:lnTo>
                    <a:pt x="126" y="174"/>
                  </a:lnTo>
                  <a:lnTo>
                    <a:pt x="137" y="170"/>
                  </a:lnTo>
                  <a:lnTo>
                    <a:pt x="155" y="156"/>
                  </a:lnTo>
                  <a:lnTo>
                    <a:pt x="169" y="138"/>
                  </a:lnTo>
                  <a:lnTo>
                    <a:pt x="173" y="127"/>
                  </a:lnTo>
                  <a:lnTo>
                    <a:pt x="173" y="116"/>
                  </a:lnTo>
                  <a:lnTo>
                    <a:pt x="173" y="58"/>
                  </a:lnTo>
                  <a:lnTo>
                    <a:pt x="173" y="58"/>
                  </a:lnTo>
                  <a:lnTo>
                    <a:pt x="173" y="47"/>
                  </a:lnTo>
                  <a:lnTo>
                    <a:pt x="169" y="37"/>
                  </a:lnTo>
                  <a:lnTo>
                    <a:pt x="155" y="18"/>
                  </a:lnTo>
                  <a:lnTo>
                    <a:pt x="137" y="4"/>
                  </a:lnTo>
                  <a:lnTo>
                    <a:pt x="126" y="0"/>
                  </a:lnTo>
                  <a:lnTo>
                    <a:pt x="115" y="0"/>
                  </a:lnTo>
                  <a:close/>
                  <a:moveTo>
                    <a:pt x="144" y="116"/>
                  </a:moveTo>
                  <a:lnTo>
                    <a:pt x="144" y="116"/>
                  </a:lnTo>
                  <a:lnTo>
                    <a:pt x="140" y="127"/>
                  </a:lnTo>
                  <a:lnTo>
                    <a:pt x="137" y="138"/>
                  </a:lnTo>
                  <a:lnTo>
                    <a:pt x="126" y="141"/>
                  </a:lnTo>
                  <a:lnTo>
                    <a:pt x="115" y="145"/>
                  </a:lnTo>
                  <a:lnTo>
                    <a:pt x="58" y="145"/>
                  </a:lnTo>
                  <a:lnTo>
                    <a:pt x="58" y="145"/>
                  </a:lnTo>
                  <a:lnTo>
                    <a:pt x="47" y="141"/>
                  </a:lnTo>
                  <a:lnTo>
                    <a:pt x="36" y="138"/>
                  </a:lnTo>
                  <a:lnTo>
                    <a:pt x="32" y="127"/>
                  </a:lnTo>
                  <a:lnTo>
                    <a:pt x="29" y="116"/>
                  </a:lnTo>
                  <a:lnTo>
                    <a:pt x="29" y="58"/>
                  </a:lnTo>
                  <a:lnTo>
                    <a:pt x="29" y="58"/>
                  </a:lnTo>
                  <a:lnTo>
                    <a:pt x="32" y="47"/>
                  </a:lnTo>
                  <a:lnTo>
                    <a:pt x="36" y="37"/>
                  </a:lnTo>
                  <a:lnTo>
                    <a:pt x="47" y="33"/>
                  </a:lnTo>
                  <a:lnTo>
                    <a:pt x="58" y="29"/>
                  </a:lnTo>
                  <a:lnTo>
                    <a:pt x="115" y="29"/>
                  </a:lnTo>
                  <a:lnTo>
                    <a:pt x="115" y="29"/>
                  </a:lnTo>
                  <a:lnTo>
                    <a:pt x="126" y="33"/>
                  </a:lnTo>
                  <a:lnTo>
                    <a:pt x="137" y="37"/>
                  </a:lnTo>
                  <a:lnTo>
                    <a:pt x="140" y="47"/>
                  </a:lnTo>
                  <a:lnTo>
                    <a:pt x="144" y="58"/>
                  </a:lnTo>
                  <a:lnTo>
                    <a:pt x="144" y="116"/>
                  </a:lnTo>
                  <a:close/>
                  <a:moveTo>
                    <a:pt x="346" y="231"/>
                  </a:moveTo>
                  <a:lnTo>
                    <a:pt x="288" y="231"/>
                  </a:lnTo>
                  <a:lnTo>
                    <a:pt x="288" y="231"/>
                  </a:lnTo>
                  <a:lnTo>
                    <a:pt x="277" y="231"/>
                  </a:lnTo>
                  <a:lnTo>
                    <a:pt x="267" y="235"/>
                  </a:lnTo>
                  <a:lnTo>
                    <a:pt x="248" y="249"/>
                  </a:lnTo>
                  <a:lnTo>
                    <a:pt x="234" y="267"/>
                  </a:lnTo>
                  <a:lnTo>
                    <a:pt x="230" y="278"/>
                  </a:lnTo>
                  <a:lnTo>
                    <a:pt x="230" y="289"/>
                  </a:lnTo>
                  <a:lnTo>
                    <a:pt x="230" y="346"/>
                  </a:lnTo>
                  <a:lnTo>
                    <a:pt x="230" y="346"/>
                  </a:lnTo>
                  <a:lnTo>
                    <a:pt x="230" y="357"/>
                  </a:lnTo>
                  <a:lnTo>
                    <a:pt x="234" y="368"/>
                  </a:lnTo>
                  <a:lnTo>
                    <a:pt x="248" y="386"/>
                  </a:lnTo>
                  <a:lnTo>
                    <a:pt x="267" y="401"/>
                  </a:lnTo>
                  <a:lnTo>
                    <a:pt x="277" y="404"/>
                  </a:lnTo>
                  <a:lnTo>
                    <a:pt x="288" y="404"/>
                  </a:lnTo>
                  <a:lnTo>
                    <a:pt x="346" y="404"/>
                  </a:lnTo>
                  <a:lnTo>
                    <a:pt x="346" y="404"/>
                  </a:lnTo>
                  <a:lnTo>
                    <a:pt x="356" y="404"/>
                  </a:lnTo>
                  <a:lnTo>
                    <a:pt x="367" y="401"/>
                  </a:lnTo>
                  <a:lnTo>
                    <a:pt x="385" y="386"/>
                  </a:lnTo>
                  <a:lnTo>
                    <a:pt x="400" y="368"/>
                  </a:lnTo>
                  <a:lnTo>
                    <a:pt x="403" y="357"/>
                  </a:lnTo>
                  <a:lnTo>
                    <a:pt x="403" y="346"/>
                  </a:lnTo>
                  <a:lnTo>
                    <a:pt x="403" y="289"/>
                  </a:lnTo>
                  <a:lnTo>
                    <a:pt x="403" y="289"/>
                  </a:lnTo>
                  <a:lnTo>
                    <a:pt x="403" y="278"/>
                  </a:lnTo>
                  <a:lnTo>
                    <a:pt x="400" y="267"/>
                  </a:lnTo>
                  <a:lnTo>
                    <a:pt x="385" y="249"/>
                  </a:lnTo>
                  <a:lnTo>
                    <a:pt x="367" y="235"/>
                  </a:lnTo>
                  <a:lnTo>
                    <a:pt x="356" y="231"/>
                  </a:lnTo>
                  <a:lnTo>
                    <a:pt x="346" y="231"/>
                  </a:lnTo>
                  <a:close/>
                  <a:moveTo>
                    <a:pt x="374" y="346"/>
                  </a:moveTo>
                  <a:lnTo>
                    <a:pt x="374" y="346"/>
                  </a:lnTo>
                  <a:lnTo>
                    <a:pt x="371" y="357"/>
                  </a:lnTo>
                  <a:lnTo>
                    <a:pt x="367" y="368"/>
                  </a:lnTo>
                  <a:lnTo>
                    <a:pt x="356" y="372"/>
                  </a:lnTo>
                  <a:lnTo>
                    <a:pt x="346" y="375"/>
                  </a:lnTo>
                  <a:lnTo>
                    <a:pt x="288" y="375"/>
                  </a:lnTo>
                  <a:lnTo>
                    <a:pt x="288" y="375"/>
                  </a:lnTo>
                  <a:lnTo>
                    <a:pt x="277" y="372"/>
                  </a:lnTo>
                  <a:lnTo>
                    <a:pt x="267" y="368"/>
                  </a:lnTo>
                  <a:lnTo>
                    <a:pt x="263" y="357"/>
                  </a:lnTo>
                  <a:lnTo>
                    <a:pt x="259" y="346"/>
                  </a:lnTo>
                  <a:lnTo>
                    <a:pt x="259" y="289"/>
                  </a:lnTo>
                  <a:lnTo>
                    <a:pt x="259" y="289"/>
                  </a:lnTo>
                  <a:lnTo>
                    <a:pt x="263" y="278"/>
                  </a:lnTo>
                  <a:lnTo>
                    <a:pt x="267" y="267"/>
                  </a:lnTo>
                  <a:lnTo>
                    <a:pt x="277" y="263"/>
                  </a:lnTo>
                  <a:lnTo>
                    <a:pt x="288" y="260"/>
                  </a:lnTo>
                  <a:lnTo>
                    <a:pt x="346" y="260"/>
                  </a:lnTo>
                  <a:lnTo>
                    <a:pt x="346" y="260"/>
                  </a:lnTo>
                  <a:lnTo>
                    <a:pt x="356" y="263"/>
                  </a:lnTo>
                  <a:lnTo>
                    <a:pt x="367" y="267"/>
                  </a:lnTo>
                  <a:lnTo>
                    <a:pt x="371" y="278"/>
                  </a:lnTo>
                  <a:lnTo>
                    <a:pt x="374" y="289"/>
                  </a:lnTo>
                  <a:lnTo>
                    <a:pt x="374" y="346"/>
                  </a:lnTo>
                  <a:close/>
                  <a:moveTo>
                    <a:pt x="346" y="0"/>
                  </a:moveTo>
                  <a:lnTo>
                    <a:pt x="288" y="0"/>
                  </a:lnTo>
                  <a:lnTo>
                    <a:pt x="288" y="0"/>
                  </a:lnTo>
                  <a:lnTo>
                    <a:pt x="277" y="0"/>
                  </a:lnTo>
                  <a:lnTo>
                    <a:pt x="267" y="4"/>
                  </a:lnTo>
                  <a:lnTo>
                    <a:pt x="248" y="18"/>
                  </a:lnTo>
                  <a:lnTo>
                    <a:pt x="234" y="37"/>
                  </a:lnTo>
                  <a:lnTo>
                    <a:pt x="230" y="47"/>
                  </a:lnTo>
                  <a:lnTo>
                    <a:pt x="230" y="58"/>
                  </a:lnTo>
                  <a:lnTo>
                    <a:pt x="230" y="116"/>
                  </a:lnTo>
                  <a:lnTo>
                    <a:pt x="230" y="116"/>
                  </a:lnTo>
                  <a:lnTo>
                    <a:pt x="230" y="127"/>
                  </a:lnTo>
                  <a:lnTo>
                    <a:pt x="234" y="138"/>
                  </a:lnTo>
                  <a:lnTo>
                    <a:pt x="248" y="156"/>
                  </a:lnTo>
                  <a:lnTo>
                    <a:pt x="267" y="170"/>
                  </a:lnTo>
                  <a:lnTo>
                    <a:pt x="277" y="174"/>
                  </a:lnTo>
                  <a:lnTo>
                    <a:pt x="288" y="174"/>
                  </a:lnTo>
                  <a:lnTo>
                    <a:pt x="346" y="174"/>
                  </a:lnTo>
                  <a:lnTo>
                    <a:pt x="346" y="174"/>
                  </a:lnTo>
                  <a:lnTo>
                    <a:pt x="356" y="174"/>
                  </a:lnTo>
                  <a:lnTo>
                    <a:pt x="367" y="170"/>
                  </a:lnTo>
                  <a:lnTo>
                    <a:pt x="385" y="156"/>
                  </a:lnTo>
                  <a:lnTo>
                    <a:pt x="400" y="138"/>
                  </a:lnTo>
                  <a:lnTo>
                    <a:pt x="403" y="127"/>
                  </a:lnTo>
                  <a:lnTo>
                    <a:pt x="403" y="116"/>
                  </a:lnTo>
                  <a:lnTo>
                    <a:pt x="403" y="58"/>
                  </a:lnTo>
                  <a:lnTo>
                    <a:pt x="403" y="58"/>
                  </a:lnTo>
                  <a:lnTo>
                    <a:pt x="403" y="47"/>
                  </a:lnTo>
                  <a:lnTo>
                    <a:pt x="400" y="37"/>
                  </a:lnTo>
                  <a:lnTo>
                    <a:pt x="385" y="18"/>
                  </a:lnTo>
                  <a:lnTo>
                    <a:pt x="367" y="4"/>
                  </a:lnTo>
                  <a:lnTo>
                    <a:pt x="356" y="0"/>
                  </a:lnTo>
                  <a:lnTo>
                    <a:pt x="346" y="0"/>
                  </a:lnTo>
                  <a:close/>
                  <a:moveTo>
                    <a:pt x="374" y="116"/>
                  </a:moveTo>
                  <a:lnTo>
                    <a:pt x="374" y="116"/>
                  </a:lnTo>
                  <a:lnTo>
                    <a:pt x="371" y="127"/>
                  </a:lnTo>
                  <a:lnTo>
                    <a:pt x="367" y="138"/>
                  </a:lnTo>
                  <a:lnTo>
                    <a:pt x="356" y="141"/>
                  </a:lnTo>
                  <a:lnTo>
                    <a:pt x="346" y="145"/>
                  </a:lnTo>
                  <a:lnTo>
                    <a:pt x="288" y="145"/>
                  </a:lnTo>
                  <a:lnTo>
                    <a:pt x="288" y="145"/>
                  </a:lnTo>
                  <a:lnTo>
                    <a:pt x="277" y="141"/>
                  </a:lnTo>
                  <a:lnTo>
                    <a:pt x="267" y="138"/>
                  </a:lnTo>
                  <a:lnTo>
                    <a:pt x="263" y="127"/>
                  </a:lnTo>
                  <a:lnTo>
                    <a:pt x="259" y="116"/>
                  </a:lnTo>
                  <a:lnTo>
                    <a:pt x="259" y="58"/>
                  </a:lnTo>
                  <a:lnTo>
                    <a:pt x="259" y="58"/>
                  </a:lnTo>
                  <a:lnTo>
                    <a:pt x="263" y="47"/>
                  </a:lnTo>
                  <a:lnTo>
                    <a:pt x="267" y="37"/>
                  </a:lnTo>
                  <a:lnTo>
                    <a:pt x="277" y="33"/>
                  </a:lnTo>
                  <a:lnTo>
                    <a:pt x="288" y="29"/>
                  </a:lnTo>
                  <a:lnTo>
                    <a:pt x="346" y="29"/>
                  </a:lnTo>
                  <a:lnTo>
                    <a:pt x="346" y="29"/>
                  </a:lnTo>
                  <a:lnTo>
                    <a:pt x="356" y="33"/>
                  </a:lnTo>
                  <a:lnTo>
                    <a:pt x="367" y="37"/>
                  </a:lnTo>
                  <a:lnTo>
                    <a:pt x="371" y="47"/>
                  </a:lnTo>
                  <a:lnTo>
                    <a:pt x="374" y="58"/>
                  </a:lnTo>
                  <a:lnTo>
                    <a:pt x="374" y="116"/>
                  </a:lnTo>
                  <a:close/>
                </a:path>
              </a:pathLst>
            </a:custGeom>
            <a:grpFill/>
            <a:ln>
              <a:noFill/>
            </a:ln>
            <a:effectLst/>
          </p:spPr>
          <p:txBody>
            <a:bodyPr wrap="none" anchor="ctr"/>
            <a:lstStyle/>
            <a:p>
              <a:endParaRPr lang="en-US"/>
            </a:p>
          </p:txBody>
        </p:sp>
        <p:sp>
          <p:nvSpPr>
            <p:cNvPr id="67" name="Freeform 61">
              <a:extLst>
                <a:ext uri="{FF2B5EF4-FFF2-40B4-BE49-F238E27FC236}">
                  <a16:creationId xmlns:a16="http://schemas.microsoft.com/office/drawing/2014/main" id="{503DE7A9-CBA2-4843-8869-955FA8D19EC9}"/>
                </a:ext>
              </a:extLst>
            </p:cNvPr>
            <p:cNvSpPr>
              <a:spLocks noChangeArrowheads="1"/>
            </p:cNvSpPr>
            <p:nvPr/>
          </p:nvSpPr>
          <p:spPr bwMode="auto">
            <a:xfrm>
              <a:off x="9855149" y="2929786"/>
              <a:ext cx="250555" cy="268453"/>
            </a:xfrm>
            <a:custGeom>
              <a:avLst/>
              <a:gdLst>
                <a:gd name="T0" fmla="*/ 217 w 434"/>
                <a:gd name="T1" fmla="*/ 0 h 462"/>
                <a:gd name="T2" fmla="*/ 0 w 434"/>
                <a:gd name="T3" fmla="*/ 256 h 462"/>
                <a:gd name="T4" fmla="*/ 22 w 434"/>
                <a:gd name="T5" fmla="*/ 274 h 462"/>
                <a:gd name="T6" fmla="*/ 72 w 434"/>
                <a:gd name="T7" fmla="*/ 216 h 462"/>
                <a:gd name="T8" fmla="*/ 72 w 434"/>
                <a:gd name="T9" fmla="*/ 404 h 462"/>
                <a:gd name="T10" fmla="*/ 72 w 434"/>
                <a:gd name="T11" fmla="*/ 404 h 462"/>
                <a:gd name="T12" fmla="*/ 72 w 434"/>
                <a:gd name="T13" fmla="*/ 414 h 462"/>
                <a:gd name="T14" fmla="*/ 76 w 434"/>
                <a:gd name="T15" fmla="*/ 426 h 462"/>
                <a:gd name="T16" fmla="*/ 83 w 434"/>
                <a:gd name="T17" fmla="*/ 436 h 462"/>
                <a:gd name="T18" fmla="*/ 90 w 434"/>
                <a:gd name="T19" fmla="*/ 443 h 462"/>
                <a:gd name="T20" fmla="*/ 108 w 434"/>
                <a:gd name="T21" fmla="*/ 458 h 462"/>
                <a:gd name="T22" fmla="*/ 119 w 434"/>
                <a:gd name="T23" fmla="*/ 461 h 462"/>
                <a:gd name="T24" fmla="*/ 130 w 434"/>
                <a:gd name="T25" fmla="*/ 461 h 462"/>
                <a:gd name="T26" fmla="*/ 303 w 434"/>
                <a:gd name="T27" fmla="*/ 461 h 462"/>
                <a:gd name="T28" fmla="*/ 303 w 434"/>
                <a:gd name="T29" fmla="*/ 461 h 462"/>
                <a:gd name="T30" fmla="*/ 314 w 434"/>
                <a:gd name="T31" fmla="*/ 461 h 462"/>
                <a:gd name="T32" fmla="*/ 324 w 434"/>
                <a:gd name="T33" fmla="*/ 458 h 462"/>
                <a:gd name="T34" fmla="*/ 343 w 434"/>
                <a:gd name="T35" fmla="*/ 443 h 462"/>
                <a:gd name="T36" fmla="*/ 350 w 434"/>
                <a:gd name="T37" fmla="*/ 436 h 462"/>
                <a:gd name="T38" fmla="*/ 357 w 434"/>
                <a:gd name="T39" fmla="*/ 426 h 462"/>
                <a:gd name="T40" fmla="*/ 361 w 434"/>
                <a:gd name="T41" fmla="*/ 414 h 462"/>
                <a:gd name="T42" fmla="*/ 361 w 434"/>
                <a:gd name="T43" fmla="*/ 404 h 462"/>
                <a:gd name="T44" fmla="*/ 361 w 434"/>
                <a:gd name="T45" fmla="*/ 216 h 462"/>
                <a:gd name="T46" fmla="*/ 411 w 434"/>
                <a:gd name="T47" fmla="*/ 274 h 462"/>
                <a:gd name="T48" fmla="*/ 433 w 434"/>
                <a:gd name="T49" fmla="*/ 256 h 462"/>
                <a:gd name="T50" fmla="*/ 217 w 434"/>
                <a:gd name="T51" fmla="*/ 0 h 462"/>
                <a:gd name="T52" fmla="*/ 332 w 434"/>
                <a:gd name="T53" fmla="*/ 404 h 462"/>
                <a:gd name="T54" fmla="*/ 332 w 434"/>
                <a:gd name="T55" fmla="*/ 404 h 462"/>
                <a:gd name="T56" fmla="*/ 328 w 434"/>
                <a:gd name="T57" fmla="*/ 414 h 462"/>
                <a:gd name="T58" fmla="*/ 324 w 434"/>
                <a:gd name="T59" fmla="*/ 426 h 462"/>
                <a:gd name="T60" fmla="*/ 314 w 434"/>
                <a:gd name="T61" fmla="*/ 429 h 462"/>
                <a:gd name="T62" fmla="*/ 303 w 434"/>
                <a:gd name="T63" fmla="*/ 433 h 462"/>
                <a:gd name="T64" fmla="*/ 130 w 434"/>
                <a:gd name="T65" fmla="*/ 433 h 462"/>
                <a:gd name="T66" fmla="*/ 130 w 434"/>
                <a:gd name="T67" fmla="*/ 433 h 462"/>
                <a:gd name="T68" fmla="*/ 119 w 434"/>
                <a:gd name="T69" fmla="*/ 429 h 462"/>
                <a:gd name="T70" fmla="*/ 108 w 434"/>
                <a:gd name="T71" fmla="*/ 426 h 462"/>
                <a:gd name="T72" fmla="*/ 105 w 434"/>
                <a:gd name="T73" fmla="*/ 414 h 462"/>
                <a:gd name="T74" fmla="*/ 101 w 434"/>
                <a:gd name="T75" fmla="*/ 404 h 462"/>
                <a:gd name="T76" fmla="*/ 101 w 434"/>
                <a:gd name="T77" fmla="*/ 180 h 462"/>
                <a:gd name="T78" fmla="*/ 217 w 434"/>
                <a:gd name="T79" fmla="*/ 44 h 462"/>
                <a:gd name="T80" fmla="*/ 332 w 434"/>
                <a:gd name="T81" fmla="*/ 180 h 462"/>
                <a:gd name="T82" fmla="*/ 332 w 434"/>
                <a:gd name="T83" fmla="*/ 40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4" h="462">
                  <a:moveTo>
                    <a:pt x="217" y="0"/>
                  </a:moveTo>
                  <a:lnTo>
                    <a:pt x="0" y="256"/>
                  </a:lnTo>
                  <a:lnTo>
                    <a:pt x="22" y="274"/>
                  </a:lnTo>
                  <a:lnTo>
                    <a:pt x="72" y="216"/>
                  </a:lnTo>
                  <a:lnTo>
                    <a:pt x="72" y="404"/>
                  </a:lnTo>
                  <a:lnTo>
                    <a:pt x="72" y="404"/>
                  </a:lnTo>
                  <a:lnTo>
                    <a:pt x="72" y="414"/>
                  </a:lnTo>
                  <a:lnTo>
                    <a:pt x="76" y="426"/>
                  </a:lnTo>
                  <a:lnTo>
                    <a:pt x="83" y="436"/>
                  </a:lnTo>
                  <a:lnTo>
                    <a:pt x="90" y="443"/>
                  </a:lnTo>
                  <a:lnTo>
                    <a:pt x="108" y="458"/>
                  </a:lnTo>
                  <a:lnTo>
                    <a:pt x="119" y="461"/>
                  </a:lnTo>
                  <a:lnTo>
                    <a:pt x="130" y="461"/>
                  </a:lnTo>
                  <a:lnTo>
                    <a:pt x="303" y="461"/>
                  </a:lnTo>
                  <a:lnTo>
                    <a:pt x="303" y="461"/>
                  </a:lnTo>
                  <a:lnTo>
                    <a:pt x="314" y="461"/>
                  </a:lnTo>
                  <a:lnTo>
                    <a:pt x="324" y="458"/>
                  </a:lnTo>
                  <a:lnTo>
                    <a:pt x="343" y="443"/>
                  </a:lnTo>
                  <a:lnTo>
                    <a:pt x="350" y="436"/>
                  </a:lnTo>
                  <a:lnTo>
                    <a:pt x="357" y="426"/>
                  </a:lnTo>
                  <a:lnTo>
                    <a:pt x="361" y="414"/>
                  </a:lnTo>
                  <a:lnTo>
                    <a:pt x="361" y="404"/>
                  </a:lnTo>
                  <a:lnTo>
                    <a:pt x="361" y="216"/>
                  </a:lnTo>
                  <a:lnTo>
                    <a:pt x="411" y="274"/>
                  </a:lnTo>
                  <a:lnTo>
                    <a:pt x="433" y="256"/>
                  </a:lnTo>
                  <a:lnTo>
                    <a:pt x="217" y="0"/>
                  </a:lnTo>
                  <a:close/>
                  <a:moveTo>
                    <a:pt x="332" y="404"/>
                  </a:moveTo>
                  <a:lnTo>
                    <a:pt x="332" y="404"/>
                  </a:lnTo>
                  <a:lnTo>
                    <a:pt x="328" y="414"/>
                  </a:lnTo>
                  <a:lnTo>
                    <a:pt x="324" y="426"/>
                  </a:lnTo>
                  <a:lnTo>
                    <a:pt x="314" y="429"/>
                  </a:lnTo>
                  <a:lnTo>
                    <a:pt x="303" y="433"/>
                  </a:lnTo>
                  <a:lnTo>
                    <a:pt x="130" y="433"/>
                  </a:lnTo>
                  <a:lnTo>
                    <a:pt x="130" y="433"/>
                  </a:lnTo>
                  <a:lnTo>
                    <a:pt x="119" y="429"/>
                  </a:lnTo>
                  <a:lnTo>
                    <a:pt x="108" y="426"/>
                  </a:lnTo>
                  <a:lnTo>
                    <a:pt x="105" y="414"/>
                  </a:lnTo>
                  <a:lnTo>
                    <a:pt x="101" y="404"/>
                  </a:lnTo>
                  <a:lnTo>
                    <a:pt x="101" y="180"/>
                  </a:lnTo>
                  <a:lnTo>
                    <a:pt x="217" y="44"/>
                  </a:lnTo>
                  <a:lnTo>
                    <a:pt x="332" y="180"/>
                  </a:lnTo>
                  <a:lnTo>
                    <a:pt x="332" y="404"/>
                  </a:lnTo>
                  <a:close/>
                </a:path>
              </a:pathLst>
            </a:custGeom>
            <a:grpFill/>
            <a:ln>
              <a:noFill/>
            </a:ln>
            <a:effectLst/>
          </p:spPr>
          <p:txBody>
            <a:bodyPr wrap="none" anchor="ctr"/>
            <a:lstStyle/>
            <a:p>
              <a:endParaRPr lang="en-US"/>
            </a:p>
          </p:txBody>
        </p:sp>
        <p:sp>
          <p:nvSpPr>
            <p:cNvPr id="68" name="Freeform 62">
              <a:extLst>
                <a:ext uri="{FF2B5EF4-FFF2-40B4-BE49-F238E27FC236}">
                  <a16:creationId xmlns:a16="http://schemas.microsoft.com/office/drawing/2014/main" id="{CAB80757-B114-4627-A6EA-75713E28949D}"/>
                </a:ext>
              </a:extLst>
            </p:cNvPr>
            <p:cNvSpPr>
              <a:spLocks noChangeArrowheads="1"/>
            </p:cNvSpPr>
            <p:nvPr/>
          </p:nvSpPr>
          <p:spPr bwMode="auto">
            <a:xfrm>
              <a:off x="9412843" y="2929786"/>
              <a:ext cx="268451" cy="268453"/>
            </a:xfrm>
            <a:custGeom>
              <a:avLst/>
              <a:gdLst>
                <a:gd name="T0" fmla="*/ 0 w 462"/>
                <a:gd name="T1" fmla="*/ 173 h 462"/>
                <a:gd name="T2" fmla="*/ 29 w 462"/>
                <a:gd name="T3" fmla="*/ 58 h 462"/>
                <a:gd name="T4" fmla="*/ 32 w 462"/>
                <a:gd name="T5" fmla="*/ 47 h 462"/>
                <a:gd name="T6" fmla="*/ 47 w 462"/>
                <a:gd name="T7" fmla="*/ 33 h 462"/>
                <a:gd name="T8" fmla="*/ 173 w 462"/>
                <a:gd name="T9" fmla="*/ 29 h 462"/>
                <a:gd name="T10" fmla="*/ 57 w 462"/>
                <a:gd name="T11" fmla="*/ 0 h 462"/>
                <a:gd name="T12" fmla="*/ 47 w 462"/>
                <a:gd name="T13" fmla="*/ 0 h 462"/>
                <a:gd name="T14" fmla="*/ 18 w 462"/>
                <a:gd name="T15" fmla="*/ 18 h 462"/>
                <a:gd name="T16" fmla="*/ 0 w 462"/>
                <a:gd name="T17" fmla="*/ 47 h 462"/>
                <a:gd name="T18" fmla="*/ 29 w 462"/>
                <a:gd name="T19" fmla="*/ 404 h 462"/>
                <a:gd name="T20" fmla="*/ 0 w 462"/>
                <a:gd name="T21" fmla="*/ 289 h 462"/>
                <a:gd name="T22" fmla="*/ 0 w 462"/>
                <a:gd name="T23" fmla="*/ 404 h 462"/>
                <a:gd name="T24" fmla="*/ 3 w 462"/>
                <a:gd name="T25" fmla="*/ 426 h 462"/>
                <a:gd name="T26" fmla="*/ 36 w 462"/>
                <a:gd name="T27" fmla="*/ 458 h 462"/>
                <a:gd name="T28" fmla="*/ 57 w 462"/>
                <a:gd name="T29" fmla="*/ 461 h 462"/>
                <a:gd name="T30" fmla="*/ 173 w 462"/>
                <a:gd name="T31" fmla="*/ 433 h 462"/>
                <a:gd name="T32" fmla="*/ 57 w 462"/>
                <a:gd name="T33" fmla="*/ 433 h 462"/>
                <a:gd name="T34" fmla="*/ 36 w 462"/>
                <a:gd name="T35" fmla="*/ 426 h 462"/>
                <a:gd name="T36" fmla="*/ 29 w 462"/>
                <a:gd name="T37" fmla="*/ 404 h 462"/>
                <a:gd name="T38" fmla="*/ 432 w 462"/>
                <a:gd name="T39" fmla="*/ 404 h 462"/>
                <a:gd name="T40" fmla="*/ 425 w 462"/>
                <a:gd name="T41" fmla="*/ 426 h 462"/>
                <a:gd name="T42" fmla="*/ 403 w 462"/>
                <a:gd name="T43" fmla="*/ 433 h 462"/>
                <a:gd name="T44" fmla="*/ 288 w 462"/>
                <a:gd name="T45" fmla="*/ 461 h 462"/>
                <a:gd name="T46" fmla="*/ 403 w 462"/>
                <a:gd name="T47" fmla="*/ 461 h 462"/>
                <a:gd name="T48" fmla="*/ 425 w 462"/>
                <a:gd name="T49" fmla="*/ 458 h 462"/>
                <a:gd name="T50" fmla="*/ 457 w 462"/>
                <a:gd name="T51" fmla="*/ 426 h 462"/>
                <a:gd name="T52" fmla="*/ 461 w 462"/>
                <a:gd name="T53" fmla="*/ 404 h 462"/>
                <a:gd name="T54" fmla="*/ 432 w 462"/>
                <a:gd name="T55" fmla="*/ 289 h 462"/>
                <a:gd name="T56" fmla="*/ 403 w 462"/>
                <a:gd name="T57" fmla="*/ 0 h 462"/>
                <a:gd name="T58" fmla="*/ 288 w 462"/>
                <a:gd name="T59" fmla="*/ 29 h 462"/>
                <a:gd name="T60" fmla="*/ 403 w 462"/>
                <a:gd name="T61" fmla="*/ 29 h 462"/>
                <a:gd name="T62" fmla="*/ 425 w 462"/>
                <a:gd name="T63" fmla="*/ 36 h 462"/>
                <a:gd name="T64" fmla="*/ 432 w 462"/>
                <a:gd name="T65" fmla="*/ 58 h 462"/>
                <a:gd name="T66" fmla="*/ 461 w 462"/>
                <a:gd name="T67" fmla="*/ 173 h 462"/>
                <a:gd name="T68" fmla="*/ 461 w 462"/>
                <a:gd name="T69" fmla="*/ 58 h 462"/>
                <a:gd name="T70" fmla="*/ 457 w 462"/>
                <a:gd name="T71" fmla="*/ 36 h 462"/>
                <a:gd name="T72" fmla="*/ 425 w 462"/>
                <a:gd name="T73" fmla="*/ 4 h 462"/>
                <a:gd name="T74" fmla="*/ 403 w 462"/>
                <a:gd name="T75"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2" h="462">
                  <a:moveTo>
                    <a:pt x="0" y="58"/>
                  </a:moveTo>
                  <a:lnTo>
                    <a:pt x="0" y="173"/>
                  </a:lnTo>
                  <a:lnTo>
                    <a:pt x="29" y="173"/>
                  </a:lnTo>
                  <a:lnTo>
                    <a:pt x="29" y="58"/>
                  </a:lnTo>
                  <a:lnTo>
                    <a:pt x="29" y="58"/>
                  </a:lnTo>
                  <a:lnTo>
                    <a:pt x="32" y="47"/>
                  </a:lnTo>
                  <a:lnTo>
                    <a:pt x="36" y="36"/>
                  </a:lnTo>
                  <a:lnTo>
                    <a:pt x="47" y="33"/>
                  </a:lnTo>
                  <a:lnTo>
                    <a:pt x="57" y="29"/>
                  </a:lnTo>
                  <a:lnTo>
                    <a:pt x="173" y="29"/>
                  </a:lnTo>
                  <a:lnTo>
                    <a:pt x="173" y="0"/>
                  </a:lnTo>
                  <a:lnTo>
                    <a:pt x="57" y="0"/>
                  </a:lnTo>
                  <a:lnTo>
                    <a:pt x="57" y="0"/>
                  </a:lnTo>
                  <a:lnTo>
                    <a:pt x="47" y="0"/>
                  </a:lnTo>
                  <a:lnTo>
                    <a:pt x="36" y="4"/>
                  </a:lnTo>
                  <a:lnTo>
                    <a:pt x="18" y="18"/>
                  </a:lnTo>
                  <a:lnTo>
                    <a:pt x="3" y="36"/>
                  </a:lnTo>
                  <a:lnTo>
                    <a:pt x="0" y="47"/>
                  </a:lnTo>
                  <a:lnTo>
                    <a:pt x="0" y="58"/>
                  </a:lnTo>
                  <a:close/>
                  <a:moveTo>
                    <a:pt x="29" y="404"/>
                  </a:moveTo>
                  <a:lnTo>
                    <a:pt x="29" y="289"/>
                  </a:lnTo>
                  <a:lnTo>
                    <a:pt x="0" y="289"/>
                  </a:lnTo>
                  <a:lnTo>
                    <a:pt x="0" y="404"/>
                  </a:lnTo>
                  <a:lnTo>
                    <a:pt x="0" y="404"/>
                  </a:lnTo>
                  <a:lnTo>
                    <a:pt x="0" y="414"/>
                  </a:lnTo>
                  <a:lnTo>
                    <a:pt x="3" y="426"/>
                  </a:lnTo>
                  <a:lnTo>
                    <a:pt x="18" y="443"/>
                  </a:lnTo>
                  <a:lnTo>
                    <a:pt x="36" y="458"/>
                  </a:lnTo>
                  <a:lnTo>
                    <a:pt x="47" y="461"/>
                  </a:lnTo>
                  <a:lnTo>
                    <a:pt x="57" y="461"/>
                  </a:lnTo>
                  <a:lnTo>
                    <a:pt x="173" y="461"/>
                  </a:lnTo>
                  <a:lnTo>
                    <a:pt x="173" y="433"/>
                  </a:lnTo>
                  <a:lnTo>
                    <a:pt x="57" y="433"/>
                  </a:lnTo>
                  <a:lnTo>
                    <a:pt x="57" y="433"/>
                  </a:lnTo>
                  <a:lnTo>
                    <a:pt x="47" y="429"/>
                  </a:lnTo>
                  <a:lnTo>
                    <a:pt x="36" y="426"/>
                  </a:lnTo>
                  <a:lnTo>
                    <a:pt x="32" y="414"/>
                  </a:lnTo>
                  <a:lnTo>
                    <a:pt x="29" y="404"/>
                  </a:lnTo>
                  <a:close/>
                  <a:moveTo>
                    <a:pt x="432" y="404"/>
                  </a:moveTo>
                  <a:lnTo>
                    <a:pt x="432" y="404"/>
                  </a:lnTo>
                  <a:lnTo>
                    <a:pt x="428" y="414"/>
                  </a:lnTo>
                  <a:lnTo>
                    <a:pt x="425" y="426"/>
                  </a:lnTo>
                  <a:lnTo>
                    <a:pt x="414" y="429"/>
                  </a:lnTo>
                  <a:lnTo>
                    <a:pt x="403" y="433"/>
                  </a:lnTo>
                  <a:lnTo>
                    <a:pt x="288" y="433"/>
                  </a:lnTo>
                  <a:lnTo>
                    <a:pt x="288" y="461"/>
                  </a:lnTo>
                  <a:lnTo>
                    <a:pt x="403" y="461"/>
                  </a:lnTo>
                  <a:lnTo>
                    <a:pt x="403" y="461"/>
                  </a:lnTo>
                  <a:lnTo>
                    <a:pt x="414" y="461"/>
                  </a:lnTo>
                  <a:lnTo>
                    <a:pt x="425" y="458"/>
                  </a:lnTo>
                  <a:lnTo>
                    <a:pt x="443" y="443"/>
                  </a:lnTo>
                  <a:lnTo>
                    <a:pt x="457" y="426"/>
                  </a:lnTo>
                  <a:lnTo>
                    <a:pt x="461" y="414"/>
                  </a:lnTo>
                  <a:lnTo>
                    <a:pt x="461" y="404"/>
                  </a:lnTo>
                  <a:lnTo>
                    <a:pt x="461" y="289"/>
                  </a:lnTo>
                  <a:lnTo>
                    <a:pt x="432" y="289"/>
                  </a:lnTo>
                  <a:lnTo>
                    <a:pt x="432" y="404"/>
                  </a:lnTo>
                  <a:close/>
                  <a:moveTo>
                    <a:pt x="403" y="0"/>
                  </a:moveTo>
                  <a:lnTo>
                    <a:pt x="288" y="0"/>
                  </a:lnTo>
                  <a:lnTo>
                    <a:pt x="288" y="29"/>
                  </a:lnTo>
                  <a:lnTo>
                    <a:pt x="403" y="29"/>
                  </a:lnTo>
                  <a:lnTo>
                    <a:pt x="403" y="29"/>
                  </a:lnTo>
                  <a:lnTo>
                    <a:pt x="414" y="33"/>
                  </a:lnTo>
                  <a:lnTo>
                    <a:pt x="425" y="36"/>
                  </a:lnTo>
                  <a:lnTo>
                    <a:pt x="428" y="47"/>
                  </a:lnTo>
                  <a:lnTo>
                    <a:pt x="432" y="58"/>
                  </a:lnTo>
                  <a:lnTo>
                    <a:pt x="432" y="173"/>
                  </a:lnTo>
                  <a:lnTo>
                    <a:pt x="461" y="173"/>
                  </a:lnTo>
                  <a:lnTo>
                    <a:pt x="461" y="58"/>
                  </a:lnTo>
                  <a:lnTo>
                    <a:pt x="461" y="58"/>
                  </a:lnTo>
                  <a:lnTo>
                    <a:pt x="461" y="47"/>
                  </a:lnTo>
                  <a:lnTo>
                    <a:pt x="457" y="36"/>
                  </a:lnTo>
                  <a:lnTo>
                    <a:pt x="443" y="18"/>
                  </a:lnTo>
                  <a:lnTo>
                    <a:pt x="425" y="4"/>
                  </a:lnTo>
                  <a:lnTo>
                    <a:pt x="414" y="0"/>
                  </a:lnTo>
                  <a:lnTo>
                    <a:pt x="403" y="0"/>
                  </a:lnTo>
                  <a:close/>
                </a:path>
              </a:pathLst>
            </a:custGeom>
            <a:grpFill/>
            <a:ln>
              <a:noFill/>
            </a:ln>
            <a:effectLst/>
          </p:spPr>
          <p:txBody>
            <a:bodyPr wrap="none" anchor="ctr"/>
            <a:lstStyle/>
            <a:p>
              <a:endParaRPr lang="en-US"/>
            </a:p>
          </p:txBody>
        </p:sp>
        <p:sp>
          <p:nvSpPr>
            <p:cNvPr id="69" name="Freeform 63">
              <a:extLst>
                <a:ext uri="{FF2B5EF4-FFF2-40B4-BE49-F238E27FC236}">
                  <a16:creationId xmlns:a16="http://schemas.microsoft.com/office/drawing/2014/main" id="{F8278D29-735F-4C79-8D6E-8BAC77B27EDB}"/>
                </a:ext>
              </a:extLst>
            </p:cNvPr>
            <p:cNvSpPr>
              <a:spLocks noChangeArrowheads="1"/>
            </p:cNvSpPr>
            <p:nvPr/>
          </p:nvSpPr>
          <p:spPr bwMode="auto">
            <a:xfrm>
              <a:off x="8988434" y="2937457"/>
              <a:ext cx="250555" cy="250556"/>
            </a:xfrm>
            <a:custGeom>
              <a:avLst/>
              <a:gdLst>
                <a:gd name="T0" fmla="*/ 194 w 433"/>
                <a:gd name="T1" fmla="*/ 0 h 433"/>
                <a:gd name="T2" fmla="*/ 94 w 433"/>
                <a:gd name="T3" fmla="*/ 36 h 433"/>
                <a:gd name="T4" fmla="*/ 18 w 433"/>
                <a:gd name="T5" fmla="*/ 133 h 433"/>
                <a:gd name="T6" fmla="*/ 0 w 433"/>
                <a:gd name="T7" fmla="*/ 216 h 433"/>
                <a:gd name="T8" fmla="*/ 3 w 433"/>
                <a:gd name="T9" fmla="*/ 259 h 433"/>
                <a:gd name="T10" fmla="*/ 65 w 433"/>
                <a:gd name="T11" fmla="*/ 367 h 433"/>
                <a:gd name="T12" fmla="*/ 173 w 433"/>
                <a:gd name="T13" fmla="*/ 428 h 433"/>
                <a:gd name="T14" fmla="*/ 216 w 433"/>
                <a:gd name="T15" fmla="*/ 432 h 433"/>
                <a:gd name="T16" fmla="*/ 299 w 433"/>
                <a:gd name="T17" fmla="*/ 414 h 433"/>
                <a:gd name="T18" fmla="*/ 396 w 433"/>
                <a:gd name="T19" fmla="*/ 338 h 433"/>
                <a:gd name="T20" fmla="*/ 432 w 433"/>
                <a:gd name="T21" fmla="*/ 237 h 433"/>
                <a:gd name="T22" fmla="*/ 432 w 433"/>
                <a:gd name="T23" fmla="*/ 194 h 433"/>
                <a:gd name="T24" fmla="*/ 396 w 433"/>
                <a:gd name="T25" fmla="*/ 94 h 433"/>
                <a:gd name="T26" fmla="*/ 299 w 433"/>
                <a:gd name="T27" fmla="*/ 18 h 433"/>
                <a:gd name="T28" fmla="*/ 216 w 433"/>
                <a:gd name="T29" fmla="*/ 0 h 433"/>
                <a:gd name="T30" fmla="*/ 230 w 433"/>
                <a:gd name="T31" fmla="*/ 331 h 433"/>
                <a:gd name="T32" fmla="*/ 223 w 433"/>
                <a:gd name="T33" fmla="*/ 317 h 433"/>
                <a:gd name="T34" fmla="*/ 209 w 433"/>
                <a:gd name="T35" fmla="*/ 317 h 433"/>
                <a:gd name="T36" fmla="*/ 201 w 433"/>
                <a:gd name="T37" fmla="*/ 331 h 433"/>
                <a:gd name="T38" fmla="*/ 169 w 433"/>
                <a:gd name="T39" fmla="*/ 396 h 433"/>
                <a:gd name="T40" fmla="*/ 83 w 433"/>
                <a:gd name="T41" fmla="*/ 349 h 433"/>
                <a:gd name="T42" fmla="*/ 36 w 433"/>
                <a:gd name="T43" fmla="*/ 263 h 433"/>
                <a:gd name="T44" fmla="*/ 100 w 433"/>
                <a:gd name="T45" fmla="*/ 230 h 433"/>
                <a:gd name="T46" fmla="*/ 115 w 433"/>
                <a:gd name="T47" fmla="*/ 223 h 433"/>
                <a:gd name="T48" fmla="*/ 115 w 433"/>
                <a:gd name="T49" fmla="*/ 209 h 433"/>
                <a:gd name="T50" fmla="*/ 100 w 433"/>
                <a:gd name="T51" fmla="*/ 201 h 433"/>
                <a:gd name="T52" fmla="*/ 36 w 433"/>
                <a:gd name="T53" fmla="*/ 169 h 433"/>
                <a:gd name="T54" fmla="*/ 83 w 433"/>
                <a:gd name="T55" fmla="*/ 83 h 433"/>
                <a:gd name="T56" fmla="*/ 169 w 433"/>
                <a:gd name="T57" fmla="*/ 36 h 433"/>
                <a:gd name="T58" fmla="*/ 201 w 433"/>
                <a:gd name="T59" fmla="*/ 101 h 433"/>
                <a:gd name="T60" fmla="*/ 209 w 433"/>
                <a:gd name="T61" fmla="*/ 115 h 433"/>
                <a:gd name="T62" fmla="*/ 223 w 433"/>
                <a:gd name="T63" fmla="*/ 115 h 433"/>
                <a:gd name="T64" fmla="*/ 230 w 433"/>
                <a:gd name="T65" fmla="*/ 101 h 433"/>
                <a:gd name="T66" fmla="*/ 263 w 433"/>
                <a:gd name="T67" fmla="*/ 36 h 433"/>
                <a:gd name="T68" fmla="*/ 349 w 433"/>
                <a:gd name="T69" fmla="*/ 83 h 433"/>
                <a:gd name="T70" fmla="*/ 396 w 433"/>
                <a:gd name="T71" fmla="*/ 169 h 433"/>
                <a:gd name="T72" fmla="*/ 331 w 433"/>
                <a:gd name="T73" fmla="*/ 201 h 433"/>
                <a:gd name="T74" fmla="*/ 317 w 433"/>
                <a:gd name="T75" fmla="*/ 209 h 433"/>
                <a:gd name="T76" fmla="*/ 317 w 433"/>
                <a:gd name="T77" fmla="*/ 223 h 433"/>
                <a:gd name="T78" fmla="*/ 331 w 433"/>
                <a:gd name="T79" fmla="*/ 230 h 433"/>
                <a:gd name="T80" fmla="*/ 396 w 433"/>
                <a:gd name="T81" fmla="*/ 263 h 433"/>
                <a:gd name="T82" fmla="*/ 349 w 433"/>
                <a:gd name="T83" fmla="*/ 349 h 433"/>
                <a:gd name="T84" fmla="*/ 263 w 433"/>
                <a:gd name="T85" fmla="*/ 39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3" h="433">
                  <a:moveTo>
                    <a:pt x="216" y="0"/>
                  </a:moveTo>
                  <a:lnTo>
                    <a:pt x="216" y="0"/>
                  </a:lnTo>
                  <a:lnTo>
                    <a:pt x="194" y="0"/>
                  </a:lnTo>
                  <a:lnTo>
                    <a:pt x="173" y="3"/>
                  </a:lnTo>
                  <a:lnTo>
                    <a:pt x="133" y="18"/>
                  </a:lnTo>
                  <a:lnTo>
                    <a:pt x="94" y="36"/>
                  </a:lnTo>
                  <a:lnTo>
                    <a:pt x="65" y="65"/>
                  </a:lnTo>
                  <a:lnTo>
                    <a:pt x="36" y="94"/>
                  </a:lnTo>
                  <a:lnTo>
                    <a:pt x="18" y="133"/>
                  </a:lnTo>
                  <a:lnTo>
                    <a:pt x="3" y="173"/>
                  </a:lnTo>
                  <a:lnTo>
                    <a:pt x="0" y="194"/>
                  </a:lnTo>
                  <a:lnTo>
                    <a:pt x="0" y="216"/>
                  </a:lnTo>
                  <a:lnTo>
                    <a:pt x="0" y="216"/>
                  </a:lnTo>
                  <a:lnTo>
                    <a:pt x="0" y="237"/>
                  </a:lnTo>
                  <a:lnTo>
                    <a:pt x="3" y="259"/>
                  </a:lnTo>
                  <a:lnTo>
                    <a:pt x="18" y="299"/>
                  </a:lnTo>
                  <a:lnTo>
                    <a:pt x="36" y="338"/>
                  </a:lnTo>
                  <a:lnTo>
                    <a:pt x="65" y="367"/>
                  </a:lnTo>
                  <a:lnTo>
                    <a:pt x="94" y="396"/>
                  </a:lnTo>
                  <a:lnTo>
                    <a:pt x="133" y="414"/>
                  </a:lnTo>
                  <a:lnTo>
                    <a:pt x="173" y="428"/>
                  </a:lnTo>
                  <a:lnTo>
                    <a:pt x="194" y="432"/>
                  </a:lnTo>
                  <a:lnTo>
                    <a:pt x="216" y="432"/>
                  </a:lnTo>
                  <a:lnTo>
                    <a:pt x="216" y="432"/>
                  </a:lnTo>
                  <a:lnTo>
                    <a:pt x="237" y="432"/>
                  </a:lnTo>
                  <a:lnTo>
                    <a:pt x="259" y="428"/>
                  </a:lnTo>
                  <a:lnTo>
                    <a:pt x="299" y="414"/>
                  </a:lnTo>
                  <a:lnTo>
                    <a:pt x="339" y="396"/>
                  </a:lnTo>
                  <a:lnTo>
                    <a:pt x="367" y="367"/>
                  </a:lnTo>
                  <a:lnTo>
                    <a:pt x="396" y="338"/>
                  </a:lnTo>
                  <a:lnTo>
                    <a:pt x="414" y="299"/>
                  </a:lnTo>
                  <a:lnTo>
                    <a:pt x="428" y="259"/>
                  </a:lnTo>
                  <a:lnTo>
                    <a:pt x="432" y="237"/>
                  </a:lnTo>
                  <a:lnTo>
                    <a:pt x="432" y="216"/>
                  </a:lnTo>
                  <a:lnTo>
                    <a:pt x="432" y="216"/>
                  </a:lnTo>
                  <a:lnTo>
                    <a:pt x="432" y="194"/>
                  </a:lnTo>
                  <a:lnTo>
                    <a:pt x="428" y="173"/>
                  </a:lnTo>
                  <a:lnTo>
                    <a:pt x="414" y="133"/>
                  </a:lnTo>
                  <a:lnTo>
                    <a:pt x="396" y="94"/>
                  </a:lnTo>
                  <a:lnTo>
                    <a:pt x="367" y="65"/>
                  </a:lnTo>
                  <a:lnTo>
                    <a:pt x="339" y="36"/>
                  </a:lnTo>
                  <a:lnTo>
                    <a:pt x="299" y="18"/>
                  </a:lnTo>
                  <a:lnTo>
                    <a:pt x="259" y="3"/>
                  </a:lnTo>
                  <a:lnTo>
                    <a:pt x="237" y="0"/>
                  </a:lnTo>
                  <a:lnTo>
                    <a:pt x="216" y="0"/>
                  </a:lnTo>
                  <a:close/>
                  <a:moveTo>
                    <a:pt x="230" y="403"/>
                  </a:moveTo>
                  <a:lnTo>
                    <a:pt x="230" y="331"/>
                  </a:lnTo>
                  <a:lnTo>
                    <a:pt x="230" y="331"/>
                  </a:lnTo>
                  <a:lnTo>
                    <a:pt x="230" y="324"/>
                  </a:lnTo>
                  <a:lnTo>
                    <a:pt x="227" y="320"/>
                  </a:lnTo>
                  <a:lnTo>
                    <a:pt x="223" y="317"/>
                  </a:lnTo>
                  <a:lnTo>
                    <a:pt x="216" y="317"/>
                  </a:lnTo>
                  <a:lnTo>
                    <a:pt x="216" y="317"/>
                  </a:lnTo>
                  <a:lnTo>
                    <a:pt x="209" y="317"/>
                  </a:lnTo>
                  <a:lnTo>
                    <a:pt x="205" y="320"/>
                  </a:lnTo>
                  <a:lnTo>
                    <a:pt x="201" y="324"/>
                  </a:lnTo>
                  <a:lnTo>
                    <a:pt x="201" y="331"/>
                  </a:lnTo>
                  <a:lnTo>
                    <a:pt x="201" y="403"/>
                  </a:lnTo>
                  <a:lnTo>
                    <a:pt x="201" y="403"/>
                  </a:lnTo>
                  <a:lnTo>
                    <a:pt x="169" y="396"/>
                  </a:lnTo>
                  <a:lnTo>
                    <a:pt x="136" y="385"/>
                  </a:lnTo>
                  <a:lnTo>
                    <a:pt x="108" y="371"/>
                  </a:lnTo>
                  <a:lnTo>
                    <a:pt x="83" y="349"/>
                  </a:lnTo>
                  <a:lnTo>
                    <a:pt x="61" y="324"/>
                  </a:lnTo>
                  <a:lnTo>
                    <a:pt x="47" y="295"/>
                  </a:lnTo>
                  <a:lnTo>
                    <a:pt x="36" y="263"/>
                  </a:lnTo>
                  <a:lnTo>
                    <a:pt x="29" y="230"/>
                  </a:lnTo>
                  <a:lnTo>
                    <a:pt x="100" y="230"/>
                  </a:lnTo>
                  <a:lnTo>
                    <a:pt x="100" y="230"/>
                  </a:lnTo>
                  <a:lnTo>
                    <a:pt x="108" y="230"/>
                  </a:lnTo>
                  <a:lnTo>
                    <a:pt x="112" y="227"/>
                  </a:lnTo>
                  <a:lnTo>
                    <a:pt x="115" y="223"/>
                  </a:lnTo>
                  <a:lnTo>
                    <a:pt x="115" y="216"/>
                  </a:lnTo>
                  <a:lnTo>
                    <a:pt x="115" y="216"/>
                  </a:lnTo>
                  <a:lnTo>
                    <a:pt x="115" y="209"/>
                  </a:lnTo>
                  <a:lnTo>
                    <a:pt x="112" y="205"/>
                  </a:lnTo>
                  <a:lnTo>
                    <a:pt x="108" y="201"/>
                  </a:lnTo>
                  <a:lnTo>
                    <a:pt x="100" y="201"/>
                  </a:lnTo>
                  <a:lnTo>
                    <a:pt x="29" y="201"/>
                  </a:lnTo>
                  <a:lnTo>
                    <a:pt x="29" y="201"/>
                  </a:lnTo>
                  <a:lnTo>
                    <a:pt x="36" y="169"/>
                  </a:lnTo>
                  <a:lnTo>
                    <a:pt x="47" y="136"/>
                  </a:lnTo>
                  <a:lnTo>
                    <a:pt x="61" y="108"/>
                  </a:lnTo>
                  <a:lnTo>
                    <a:pt x="83" y="83"/>
                  </a:lnTo>
                  <a:lnTo>
                    <a:pt x="108" y="61"/>
                  </a:lnTo>
                  <a:lnTo>
                    <a:pt x="136" y="47"/>
                  </a:lnTo>
                  <a:lnTo>
                    <a:pt x="169" y="36"/>
                  </a:lnTo>
                  <a:lnTo>
                    <a:pt x="201" y="29"/>
                  </a:lnTo>
                  <a:lnTo>
                    <a:pt x="201" y="101"/>
                  </a:lnTo>
                  <a:lnTo>
                    <a:pt x="201" y="101"/>
                  </a:lnTo>
                  <a:lnTo>
                    <a:pt x="201" y="108"/>
                  </a:lnTo>
                  <a:lnTo>
                    <a:pt x="205" y="112"/>
                  </a:lnTo>
                  <a:lnTo>
                    <a:pt x="209" y="115"/>
                  </a:lnTo>
                  <a:lnTo>
                    <a:pt x="216" y="115"/>
                  </a:lnTo>
                  <a:lnTo>
                    <a:pt x="216" y="115"/>
                  </a:lnTo>
                  <a:lnTo>
                    <a:pt x="223" y="115"/>
                  </a:lnTo>
                  <a:lnTo>
                    <a:pt x="227" y="112"/>
                  </a:lnTo>
                  <a:lnTo>
                    <a:pt x="230" y="108"/>
                  </a:lnTo>
                  <a:lnTo>
                    <a:pt x="230" y="101"/>
                  </a:lnTo>
                  <a:lnTo>
                    <a:pt x="230" y="29"/>
                  </a:lnTo>
                  <a:lnTo>
                    <a:pt x="230" y="29"/>
                  </a:lnTo>
                  <a:lnTo>
                    <a:pt x="263" y="36"/>
                  </a:lnTo>
                  <a:lnTo>
                    <a:pt x="295" y="47"/>
                  </a:lnTo>
                  <a:lnTo>
                    <a:pt x="324" y="61"/>
                  </a:lnTo>
                  <a:lnTo>
                    <a:pt x="349" y="83"/>
                  </a:lnTo>
                  <a:lnTo>
                    <a:pt x="371" y="108"/>
                  </a:lnTo>
                  <a:lnTo>
                    <a:pt x="385" y="136"/>
                  </a:lnTo>
                  <a:lnTo>
                    <a:pt x="396" y="169"/>
                  </a:lnTo>
                  <a:lnTo>
                    <a:pt x="403" y="201"/>
                  </a:lnTo>
                  <a:lnTo>
                    <a:pt x="331" y="201"/>
                  </a:lnTo>
                  <a:lnTo>
                    <a:pt x="331" y="201"/>
                  </a:lnTo>
                  <a:lnTo>
                    <a:pt x="324" y="201"/>
                  </a:lnTo>
                  <a:lnTo>
                    <a:pt x="320" y="205"/>
                  </a:lnTo>
                  <a:lnTo>
                    <a:pt x="317" y="209"/>
                  </a:lnTo>
                  <a:lnTo>
                    <a:pt x="317" y="216"/>
                  </a:lnTo>
                  <a:lnTo>
                    <a:pt x="317" y="216"/>
                  </a:lnTo>
                  <a:lnTo>
                    <a:pt x="317" y="223"/>
                  </a:lnTo>
                  <a:lnTo>
                    <a:pt x="320" y="227"/>
                  </a:lnTo>
                  <a:lnTo>
                    <a:pt x="324" y="230"/>
                  </a:lnTo>
                  <a:lnTo>
                    <a:pt x="331" y="230"/>
                  </a:lnTo>
                  <a:lnTo>
                    <a:pt x="403" y="230"/>
                  </a:lnTo>
                  <a:lnTo>
                    <a:pt x="403" y="230"/>
                  </a:lnTo>
                  <a:lnTo>
                    <a:pt x="396" y="263"/>
                  </a:lnTo>
                  <a:lnTo>
                    <a:pt x="385" y="295"/>
                  </a:lnTo>
                  <a:lnTo>
                    <a:pt x="371" y="324"/>
                  </a:lnTo>
                  <a:lnTo>
                    <a:pt x="349" y="349"/>
                  </a:lnTo>
                  <a:lnTo>
                    <a:pt x="324" y="371"/>
                  </a:lnTo>
                  <a:lnTo>
                    <a:pt x="295" y="385"/>
                  </a:lnTo>
                  <a:lnTo>
                    <a:pt x="263" y="396"/>
                  </a:lnTo>
                  <a:lnTo>
                    <a:pt x="230" y="403"/>
                  </a:lnTo>
                  <a:close/>
                </a:path>
              </a:pathLst>
            </a:custGeom>
            <a:grpFill/>
            <a:ln>
              <a:noFill/>
            </a:ln>
            <a:effectLst/>
          </p:spPr>
          <p:txBody>
            <a:bodyPr wrap="none" anchor="ctr"/>
            <a:lstStyle/>
            <a:p>
              <a:endParaRPr lang="en-US"/>
            </a:p>
          </p:txBody>
        </p:sp>
        <p:sp>
          <p:nvSpPr>
            <p:cNvPr id="70" name="Freeform 64">
              <a:extLst>
                <a:ext uri="{FF2B5EF4-FFF2-40B4-BE49-F238E27FC236}">
                  <a16:creationId xmlns:a16="http://schemas.microsoft.com/office/drawing/2014/main" id="{6D8353D6-C06F-4A9B-838C-DFD0F662EFF1}"/>
                </a:ext>
              </a:extLst>
            </p:cNvPr>
            <p:cNvSpPr>
              <a:spLocks noChangeArrowheads="1"/>
            </p:cNvSpPr>
            <p:nvPr/>
          </p:nvSpPr>
          <p:spPr bwMode="auto">
            <a:xfrm>
              <a:off x="8553797" y="2937457"/>
              <a:ext cx="250555" cy="250556"/>
            </a:xfrm>
            <a:custGeom>
              <a:avLst/>
              <a:gdLst>
                <a:gd name="T0" fmla="*/ 360 w 434"/>
                <a:gd name="T1" fmla="*/ 18 h 433"/>
                <a:gd name="T2" fmla="*/ 307 w 434"/>
                <a:gd name="T3" fmla="*/ 0 h 433"/>
                <a:gd name="T4" fmla="*/ 253 w 434"/>
                <a:gd name="T5" fmla="*/ 3 h 433"/>
                <a:gd name="T6" fmla="*/ 202 w 434"/>
                <a:gd name="T7" fmla="*/ 29 h 433"/>
                <a:gd name="T8" fmla="*/ 166 w 434"/>
                <a:gd name="T9" fmla="*/ 68 h 433"/>
                <a:gd name="T10" fmla="*/ 0 w 434"/>
                <a:gd name="T11" fmla="*/ 237 h 433"/>
                <a:gd name="T12" fmla="*/ 112 w 434"/>
                <a:gd name="T13" fmla="*/ 299 h 433"/>
                <a:gd name="T14" fmla="*/ 105 w 434"/>
                <a:gd name="T15" fmla="*/ 324 h 433"/>
                <a:gd name="T16" fmla="*/ 105 w 434"/>
                <a:gd name="T17" fmla="*/ 353 h 433"/>
                <a:gd name="T18" fmla="*/ 115 w 434"/>
                <a:gd name="T19" fmla="*/ 378 h 433"/>
                <a:gd name="T20" fmla="*/ 137 w 434"/>
                <a:gd name="T21" fmla="*/ 396 h 433"/>
                <a:gd name="T22" fmla="*/ 152 w 434"/>
                <a:gd name="T23" fmla="*/ 399 h 433"/>
                <a:gd name="T24" fmla="*/ 180 w 434"/>
                <a:gd name="T25" fmla="*/ 403 h 433"/>
                <a:gd name="T26" fmla="*/ 206 w 434"/>
                <a:gd name="T27" fmla="*/ 396 h 433"/>
                <a:gd name="T28" fmla="*/ 227 w 434"/>
                <a:gd name="T29" fmla="*/ 382 h 433"/>
                <a:gd name="T30" fmla="*/ 350 w 434"/>
                <a:gd name="T31" fmla="*/ 432 h 433"/>
                <a:gd name="T32" fmla="*/ 415 w 434"/>
                <a:gd name="T33" fmla="*/ 209 h 433"/>
                <a:gd name="T34" fmla="*/ 425 w 434"/>
                <a:gd name="T35" fmla="*/ 183 h 433"/>
                <a:gd name="T36" fmla="*/ 433 w 434"/>
                <a:gd name="T37" fmla="*/ 130 h 433"/>
                <a:gd name="T38" fmla="*/ 418 w 434"/>
                <a:gd name="T39" fmla="*/ 79 h 433"/>
                <a:gd name="T40" fmla="*/ 386 w 434"/>
                <a:gd name="T41" fmla="*/ 36 h 433"/>
                <a:gd name="T42" fmla="*/ 152 w 434"/>
                <a:gd name="T43" fmla="*/ 371 h 433"/>
                <a:gd name="T44" fmla="*/ 141 w 434"/>
                <a:gd name="T45" fmla="*/ 360 h 433"/>
                <a:gd name="T46" fmla="*/ 130 w 434"/>
                <a:gd name="T47" fmla="*/ 328 h 433"/>
                <a:gd name="T48" fmla="*/ 213 w 434"/>
                <a:gd name="T49" fmla="*/ 357 h 433"/>
                <a:gd name="T50" fmla="*/ 202 w 434"/>
                <a:gd name="T51" fmla="*/ 367 h 433"/>
                <a:gd name="T52" fmla="*/ 170 w 434"/>
                <a:gd name="T53" fmla="*/ 375 h 433"/>
                <a:gd name="T54" fmla="*/ 389 w 434"/>
                <a:gd name="T55" fmla="*/ 194 h 433"/>
                <a:gd name="T56" fmla="*/ 325 w 434"/>
                <a:gd name="T57" fmla="*/ 385 h 433"/>
                <a:gd name="T58" fmla="*/ 134 w 434"/>
                <a:gd name="T59" fmla="*/ 180 h 433"/>
                <a:gd name="T60" fmla="*/ 191 w 434"/>
                <a:gd name="T61" fmla="*/ 83 h 433"/>
                <a:gd name="T62" fmla="*/ 220 w 434"/>
                <a:gd name="T63" fmla="*/ 50 h 433"/>
                <a:gd name="T64" fmla="*/ 260 w 434"/>
                <a:gd name="T65" fmla="*/ 32 h 433"/>
                <a:gd name="T66" fmla="*/ 303 w 434"/>
                <a:gd name="T67" fmla="*/ 29 h 433"/>
                <a:gd name="T68" fmla="*/ 346 w 434"/>
                <a:gd name="T69" fmla="*/ 43 h 433"/>
                <a:gd name="T70" fmla="*/ 364 w 434"/>
                <a:gd name="T71" fmla="*/ 57 h 433"/>
                <a:gd name="T72" fmla="*/ 393 w 434"/>
                <a:gd name="T73" fmla="*/ 90 h 433"/>
                <a:gd name="T74" fmla="*/ 404 w 434"/>
                <a:gd name="T75" fmla="*/ 133 h 433"/>
                <a:gd name="T76" fmla="*/ 397 w 434"/>
                <a:gd name="T77"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4" h="433">
                  <a:moveTo>
                    <a:pt x="360" y="18"/>
                  </a:moveTo>
                  <a:lnTo>
                    <a:pt x="360" y="18"/>
                  </a:lnTo>
                  <a:lnTo>
                    <a:pt x="336" y="7"/>
                  </a:lnTo>
                  <a:lnTo>
                    <a:pt x="307" y="0"/>
                  </a:lnTo>
                  <a:lnTo>
                    <a:pt x="278" y="0"/>
                  </a:lnTo>
                  <a:lnTo>
                    <a:pt x="253" y="3"/>
                  </a:lnTo>
                  <a:lnTo>
                    <a:pt x="227" y="14"/>
                  </a:lnTo>
                  <a:lnTo>
                    <a:pt x="202" y="29"/>
                  </a:lnTo>
                  <a:lnTo>
                    <a:pt x="180" y="47"/>
                  </a:lnTo>
                  <a:lnTo>
                    <a:pt x="166" y="68"/>
                  </a:lnTo>
                  <a:lnTo>
                    <a:pt x="109" y="165"/>
                  </a:lnTo>
                  <a:lnTo>
                    <a:pt x="0" y="237"/>
                  </a:lnTo>
                  <a:lnTo>
                    <a:pt x="112" y="299"/>
                  </a:lnTo>
                  <a:lnTo>
                    <a:pt x="112" y="299"/>
                  </a:lnTo>
                  <a:lnTo>
                    <a:pt x="105" y="313"/>
                  </a:lnTo>
                  <a:lnTo>
                    <a:pt x="105" y="324"/>
                  </a:lnTo>
                  <a:lnTo>
                    <a:pt x="101" y="338"/>
                  </a:lnTo>
                  <a:lnTo>
                    <a:pt x="105" y="353"/>
                  </a:lnTo>
                  <a:lnTo>
                    <a:pt x="109" y="364"/>
                  </a:lnTo>
                  <a:lnTo>
                    <a:pt x="115" y="378"/>
                  </a:lnTo>
                  <a:lnTo>
                    <a:pt x="127" y="385"/>
                  </a:lnTo>
                  <a:lnTo>
                    <a:pt x="137" y="396"/>
                  </a:lnTo>
                  <a:lnTo>
                    <a:pt x="137" y="396"/>
                  </a:lnTo>
                  <a:lnTo>
                    <a:pt x="152" y="399"/>
                  </a:lnTo>
                  <a:lnTo>
                    <a:pt x="166" y="403"/>
                  </a:lnTo>
                  <a:lnTo>
                    <a:pt x="180" y="403"/>
                  </a:lnTo>
                  <a:lnTo>
                    <a:pt x="191" y="403"/>
                  </a:lnTo>
                  <a:lnTo>
                    <a:pt x="206" y="396"/>
                  </a:lnTo>
                  <a:lnTo>
                    <a:pt x="216" y="389"/>
                  </a:lnTo>
                  <a:lnTo>
                    <a:pt x="227" y="382"/>
                  </a:lnTo>
                  <a:lnTo>
                    <a:pt x="238" y="367"/>
                  </a:lnTo>
                  <a:lnTo>
                    <a:pt x="350" y="432"/>
                  </a:lnTo>
                  <a:lnTo>
                    <a:pt x="357" y="306"/>
                  </a:lnTo>
                  <a:lnTo>
                    <a:pt x="415" y="209"/>
                  </a:lnTo>
                  <a:lnTo>
                    <a:pt x="415" y="209"/>
                  </a:lnTo>
                  <a:lnTo>
                    <a:pt x="425" y="183"/>
                  </a:lnTo>
                  <a:lnTo>
                    <a:pt x="433" y="158"/>
                  </a:lnTo>
                  <a:lnTo>
                    <a:pt x="433" y="130"/>
                  </a:lnTo>
                  <a:lnTo>
                    <a:pt x="429" y="104"/>
                  </a:lnTo>
                  <a:lnTo>
                    <a:pt x="418" y="79"/>
                  </a:lnTo>
                  <a:lnTo>
                    <a:pt x="404" y="54"/>
                  </a:lnTo>
                  <a:lnTo>
                    <a:pt x="386" y="36"/>
                  </a:lnTo>
                  <a:lnTo>
                    <a:pt x="360" y="18"/>
                  </a:lnTo>
                  <a:close/>
                  <a:moveTo>
                    <a:pt x="152" y="371"/>
                  </a:moveTo>
                  <a:lnTo>
                    <a:pt x="152" y="371"/>
                  </a:lnTo>
                  <a:lnTo>
                    <a:pt x="141" y="360"/>
                  </a:lnTo>
                  <a:lnTo>
                    <a:pt x="134" y="346"/>
                  </a:lnTo>
                  <a:lnTo>
                    <a:pt x="130" y="328"/>
                  </a:lnTo>
                  <a:lnTo>
                    <a:pt x="137" y="313"/>
                  </a:lnTo>
                  <a:lnTo>
                    <a:pt x="213" y="357"/>
                  </a:lnTo>
                  <a:lnTo>
                    <a:pt x="213" y="357"/>
                  </a:lnTo>
                  <a:lnTo>
                    <a:pt x="202" y="367"/>
                  </a:lnTo>
                  <a:lnTo>
                    <a:pt x="184" y="375"/>
                  </a:lnTo>
                  <a:lnTo>
                    <a:pt x="170" y="375"/>
                  </a:lnTo>
                  <a:lnTo>
                    <a:pt x="152" y="371"/>
                  </a:lnTo>
                  <a:close/>
                  <a:moveTo>
                    <a:pt x="389" y="194"/>
                  </a:moveTo>
                  <a:lnTo>
                    <a:pt x="332" y="292"/>
                  </a:lnTo>
                  <a:lnTo>
                    <a:pt x="325" y="385"/>
                  </a:lnTo>
                  <a:lnTo>
                    <a:pt x="51" y="234"/>
                  </a:lnTo>
                  <a:lnTo>
                    <a:pt x="134" y="180"/>
                  </a:lnTo>
                  <a:lnTo>
                    <a:pt x="191" y="83"/>
                  </a:lnTo>
                  <a:lnTo>
                    <a:pt x="191" y="83"/>
                  </a:lnTo>
                  <a:lnTo>
                    <a:pt x="202" y="65"/>
                  </a:lnTo>
                  <a:lnTo>
                    <a:pt x="220" y="50"/>
                  </a:lnTo>
                  <a:lnTo>
                    <a:pt x="238" y="39"/>
                  </a:lnTo>
                  <a:lnTo>
                    <a:pt x="260" y="32"/>
                  </a:lnTo>
                  <a:lnTo>
                    <a:pt x="281" y="29"/>
                  </a:lnTo>
                  <a:lnTo>
                    <a:pt x="303" y="29"/>
                  </a:lnTo>
                  <a:lnTo>
                    <a:pt x="325" y="32"/>
                  </a:lnTo>
                  <a:lnTo>
                    <a:pt x="346" y="43"/>
                  </a:lnTo>
                  <a:lnTo>
                    <a:pt x="346" y="43"/>
                  </a:lnTo>
                  <a:lnTo>
                    <a:pt x="364" y="57"/>
                  </a:lnTo>
                  <a:lnTo>
                    <a:pt x="382" y="72"/>
                  </a:lnTo>
                  <a:lnTo>
                    <a:pt x="393" y="90"/>
                  </a:lnTo>
                  <a:lnTo>
                    <a:pt x="400" y="112"/>
                  </a:lnTo>
                  <a:lnTo>
                    <a:pt x="404" y="133"/>
                  </a:lnTo>
                  <a:lnTo>
                    <a:pt x="404" y="155"/>
                  </a:lnTo>
                  <a:lnTo>
                    <a:pt x="397" y="177"/>
                  </a:lnTo>
                  <a:lnTo>
                    <a:pt x="389" y="194"/>
                  </a:lnTo>
                  <a:close/>
                </a:path>
              </a:pathLst>
            </a:custGeom>
            <a:grpFill/>
            <a:ln>
              <a:noFill/>
            </a:ln>
            <a:effectLst/>
          </p:spPr>
          <p:txBody>
            <a:bodyPr wrap="none" anchor="ctr"/>
            <a:lstStyle/>
            <a:p>
              <a:endParaRPr lang="en-US"/>
            </a:p>
          </p:txBody>
        </p:sp>
        <p:sp>
          <p:nvSpPr>
            <p:cNvPr id="71" name="Freeform 65">
              <a:extLst>
                <a:ext uri="{FF2B5EF4-FFF2-40B4-BE49-F238E27FC236}">
                  <a16:creationId xmlns:a16="http://schemas.microsoft.com/office/drawing/2014/main" id="{751D7937-8214-4F54-9F12-DD2F7CD901C6}"/>
                </a:ext>
              </a:extLst>
            </p:cNvPr>
            <p:cNvSpPr>
              <a:spLocks noChangeArrowheads="1"/>
            </p:cNvSpPr>
            <p:nvPr/>
          </p:nvSpPr>
          <p:spPr bwMode="auto">
            <a:xfrm>
              <a:off x="8126830" y="2937457"/>
              <a:ext cx="235215" cy="250556"/>
            </a:xfrm>
            <a:custGeom>
              <a:avLst/>
              <a:gdLst>
                <a:gd name="T0" fmla="*/ 346 w 405"/>
                <a:gd name="T1" fmla="*/ 144 h 433"/>
                <a:gd name="T2" fmla="*/ 343 w 405"/>
                <a:gd name="T3" fmla="*/ 115 h 433"/>
                <a:gd name="T4" fmla="*/ 321 w 405"/>
                <a:gd name="T5" fmla="*/ 65 h 433"/>
                <a:gd name="T6" fmla="*/ 281 w 405"/>
                <a:gd name="T7" fmla="*/ 25 h 433"/>
                <a:gd name="T8" fmla="*/ 231 w 405"/>
                <a:gd name="T9" fmla="*/ 3 h 433"/>
                <a:gd name="T10" fmla="*/ 202 w 405"/>
                <a:gd name="T11" fmla="*/ 0 h 433"/>
                <a:gd name="T12" fmla="*/ 144 w 405"/>
                <a:gd name="T13" fmla="*/ 11 h 433"/>
                <a:gd name="T14" fmla="*/ 101 w 405"/>
                <a:gd name="T15" fmla="*/ 43 h 433"/>
                <a:gd name="T16" fmla="*/ 69 w 405"/>
                <a:gd name="T17" fmla="*/ 86 h 433"/>
                <a:gd name="T18" fmla="*/ 58 w 405"/>
                <a:gd name="T19" fmla="*/ 144 h 433"/>
                <a:gd name="T20" fmla="*/ 0 w 405"/>
                <a:gd name="T21" fmla="*/ 375 h 433"/>
                <a:gd name="T22" fmla="*/ 130 w 405"/>
                <a:gd name="T23" fmla="*/ 375 h 433"/>
                <a:gd name="T24" fmla="*/ 156 w 405"/>
                <a:gd name="T25" fmla="*/ 414 h 433"/>
                <a:gd name="T26" fmla="*/ 188 w 405"/>
                <a:gd name="T27" fmla="*/ 432 h 433"/>
                <a:gd name="T28" fmla="*/ 202 w 405"/>
                <a:gd name="T29" fmla="*/ 432 h 433"/>
                <a:gd name="T30" fmla="*/ 227 w 405"/>
                <a:gd name="T31" fmla="*/ 428 h 433"/>
                <a:gd name="T32" fmla="*/ 263 w 405"/>
                <a:gd name="T33" fmla="*/ 396 h 433"/>
                <a:gd name="T34" fmla="*/ 404 w 405"/>
                <a:gd name="T35" fmla="*/ 375 h 433"/>
                <a:gd name="T36" fmla="*/ 202 w 405"/>
                <a:gd name="T37" fmla="*/ 403 h 433"/>
                <a:gd name="T38" fmla="*/ 188 w 405"/>
                <a:gd name="T39" fmla="*/ 399 h 433"/>
                <a:gd name="T40" fmla="*/ 166 w 405"/>
                <a:gd name="T41" fmla="*/ 385 h 433"/>
                <a:gd name="T42" fmla="*/ 242 w 405"/>
                <a:gd name="T43" fmla="*/ 375 h 433"/>
                <a:gd name="T44" fmla="*/ 238 w 405"/>
                <a:gd name="T45" fmla="*/ 385 h 433"/>
                <a:gd name="T46" fmla="*/ 217 w 405"/>
                <a:gd name="T47" fmla="*/ 399 h 433"/>
                <a:gd name="T48" fmla="*/ 44 w 405"/>
                <a:gd name="T49" fmla="*/ 346 h 433"/>
                <a:gd name="T50" fmla="*/ 87 w 405"/>
                <a:gd name="T51" fmla="*/ 144 h 433"/>
                <a:gd name="T52" fmla="*/ 91 w 405"/>
                <a:gd name="T53" fmla="*/ 122 h 433"/>
                <a:gd name="T54" fmla="*/ 105 w 405"/>
                <a:gd name="T55" fmla="*/ 79 h 433"/>
                <a:gd name="T56" fmla="*/ 138 w 405"/>
                <a:gd name="T57" fmla="*/ 47 h 433"/>
                <a:gd name="T58" fmla="*/ 180 w 405"/>
                <a:gd name="T59" fmla="*/ 32 h 433"/>
                <a:gd name="T60" fmla="*/ 202 w 405"/>
                <a:gd name="T61" fmla="*/ 29 h 433"/>
                <a:gd name="T62" fmla="*/ 245 w 405"/>
                <a:gd name="T63" fmla="*/ 39 h 433"/>
                <a:gd name="T64" fmla="*/ 285 w 405"/>
                <a:gd name="T65" fmla="*/ 61 h 433"/>
                <a:gd name="T66" fmla="*/ 307 w 405"/>
                <a:gd name="T67" fmla="*/ 101 h 433"/>
                <a:gd name="T68" fmla="*/ 318 w 405"/>
                <a:gd name="T69" fmla="*/ 144 h 433"/>
                <a:gd name="T70" fmla="*/ 361 w 405"/>
                <a:gd name="T71" fmla="*/ 34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05" h="433">
                  <a:moveTo>
                    <a:pt x="346" y="259"/>
                  </a:moveTo>
                  <a:lnTo>
                    <a:pt x="346" y="144"/>
                  </a:lnTo>
                  <a:lnTo>
                    <a:pt x="346" y="144"/>
                  </a:lnTo>
                  <a:lnTo>
                    <a:pt x="343" y="115"/>
                  </a:lnTo>
                  <a:lnTo>
                    <a:pt x="336" y="86"/>
                  </a:lnTo>
                  <a:lnTo>
                    <a:pt x="321" y="65"/>
                  </a:lnTo>
                  <a:lnTo>
                    <a:pt x="303" y="43"/>
                  </a:lnTo>
                  <a:lnTo>
                    <a:pt x="281" y="25"/>
                  </a:lnTo>
                  <a:lnTo>
                    <a:pt x="260" y="11"/>
                  </a:lnTo>
                  <a:lnTo>
                    <a:pt x="231" y="3"/>
                  </a:lnTo>
                  <a:lnTo>
                    <a:pt x="202" y="0"/>
                  </a:lnTo>
                  <a:lnTo>
                    <a:pt x="202" y="0"/>
                  </a:lnTo>
                  <a:lnTo>
                    <a:pt x="173" y="3"/>
                  </a:lnTo>
                  <a:lnTo>
                    <a:pt x="144" y="11"/>
                  </a:lnTo>
                  <a:lnTo>
                    <a:pt x="123" y="25"/>
                  </a:lnTo>
                  <a:lnTo>
                    <a:pt x="101" y="43"/>
                  </a:lnTo>
                  <a:lnTo>
                    <a:pt x="83" y="65"/>
                  </a:lnTo>
                  <a:lnTo>
                    <a:pt x="69" y="86"/>
                  </a:lnTo>
                  <a:lnTo>
                    <a:pt x="62" y="115"/>
                  </a:lnTo>
                  <a:lnTo>
                    <a:pt x="58" y="144"/>
                  </a:lnTo>
                  <a:lnTo>
                    <a:pt x="58" y="259"/>
                  </a:lnTo>
                  <a:lnTo>
                    <a:pt x="0" y="375"/>
                  </a:lnTo>
                  <a:lnTo>
                    <a:pt x="130" y="375"/>
                  </a:lnTo>
                  <a:lnTo>
                    <a:pt x="130" y="375"/>
                  </a:lnTo>
                  <a:lnTo>
                    <a:pt x="141" y="396"/>
                  </a:lnTo>
                  <a:lnTo>
                    <a:pt x="156" y="414"/>
                  </a:lnTo>
                  <a:lnTo>
                    <a:pt x="177" y="428"/>
                  </a:lnTo>
                  <a:lnTo>
                    <a:pt x="188" y="432"/>
                  </a:lnTo>
                  <a:lnTo>
                    <a:pt x="202" y="432"/>
                  </a:lnTo>
                  <a:lnTo>
                    <a:pt x="202" y="432"/>
                  </a:lnTo>
                  <a:lnTo>
                    <a:pt x="217" y="432"/>
                  </a:lnTo>
                  <a:lnTo>
                    <a:pt x="227" y="428"/>
                  </a:lnTo>
                  <a:lnTo>
                    <a:pt x="249" y="414"/>
                  </a:lnTo>
                  <a:lnTo>
                    <a:pt x="263" y="396"/>
                  </a:lnTo>
                  <a:lnTo>
                    <a:pt x="274" y="375"/>
                  </a:lnTo>
                  <a:lnTo>
                    <a:pt x="404" y="375"/>
                  </a:lnTo>
                  <a:lnTo>
                    <a:pt x="346" y="259"/>
                  </a:lnTo>
                  <a:close/>
                  <a:moveTo>
                    <a:pt x="202" y="403"/>
                  </a:moveTo>
                  <a:lnTo>
                    <a:pt x="202" y="403"/>
                  </a:lnTo>
                  <a:lnTo>
                    <a:pt x="188" y="399"/>
                  </a:lnTo>
                  <a:lnTo>
                    <a:pt x="177" y="396"/>
                  </a:lnTo>
                  <a:lnTo>
                    <a:pt x="166" y="385"/>
                  </a:lnTo>
                  <a:lnTo>
                    <a:pt x="162" y="375"/>
                  </a:lnTo>
                  <a:lnTo>
                    <a:pt x="242" y="375"/>
                  </a:lnTo>
                  <a:lnTo>
                    <a:pt x="242" y="375"/>
                  </a:lnTo>
                  <a:lnTo>
                    <a:pt x="238" y="385"/>
                  </a:lnTo>
                  <a:lnTo>
                    <a:pt x="227" y="396"/>
                  </a:lnTo>
                  <a:lnTo>
                    <a:pt x="217" y="399"/>
                  </a:lnTo>
                  <a:lnTo>
                    <a:pt x="202" y="403"/>
                  </a:lnTo>
                  <a:close/>
                  <a:moveTo>
                    <a:pt x="44" y="346"/>
                  </a:moveTo>
                  <a:lnTo>
                    <a:pt x="87" y="259"/>
                  </a:lnTo>
                  <a:lnTo>
                    <a:pt x="87" y="144"/>
                  </a:lnTo>
                  <a:lnTo>
                    <a:pt x="87" y="144"/>
                  </a:lnTo>
                  <a:lnTo>
                    <a:pt x="91" y="122"/>
                  </a:lnTo>
                  <a:lnTo>
                    <a:pt x="98" y="101"/>
                  </a:lnTo>
                  <a:lnTo>
                    <a:pt x="105" y="79"/>
                  </a:lnTo>
                  <a:lnTo>
                    <a:pt x="119" y="61"/>
                  </a:lnTo>
                  <a:lnTo>
                    <a:pt x="138" y="47"/>
                  </a:lnTo>
                  <a:lnTo>
                    <a:pt x="159" y="39"/>
                  </a:lnTo>
                  <a:lnTo>
                    <a:pt x="180" y="32"/>
                  </a:lnTo>
                  <a:lnTo>
                    <a:pt x="202" y="29"/>
                  </a:lnTo>
                  <a:lnTo>
                    <a:pt x="202" y="29"/>
                  </a:lnTo>
                  <a:lnTo>
                    <a:pt x="224" y="32"/>
                  </a:lnTo>
                  <a:lnTo>
                    <a:pt x="245" y="39"/>
                  </a:lnTo>
                  <a:lnTo>
                    <a:pt x="267" y="47"/>
                  </a:lnTo>
                  <a:lnTo>
                    <a:pt x="285" y="61"/>
                  </a:lnTo>
                  <a:lnTo>
                    <a:pt x="300" y="79"/>
                  </a:lnTo>
                  <a:lnTo>
                    <a:pt x="307" y="101"/>
                  </a:lnTo>
                  <a:lnTo>
                    <a:pt x="314" y="122"/>
                  </a:lnTo>
                  <a:lnTo>
                    <a:pt x="318" y="144"/>
                  </a:lnTo>
                  <a:lnTo>
                    <a:pt x="318" y="259"/>
                  </a:lnTo>
                  <a:lnTo>
                    <a:pt x="361" y="346"/>
                  </a:lnTo>
                  <a:lnTo>
                    <a:pt x="44" y="346"/>
                  </a:lnTo>
                  <a:close/>
                </a:path>
              </a:pathLst>
            </a:custGeom>
            <a:grpFill/>
            <a:ln>
              <a:noFill/>
            </a:ln>
            <a:effectLst/>
          </p:spPr>
          <p:txBody>
            <a:bodyPr wrap="none" anchor="ctr"/>
            <a:lstStyle/>
            <a:p>
              <a:endParaRPr lang="en-US"/>
            </a:p>
          </p:txBody>
        </p:sp>
        <p:sp>
          <p:nvSpPr>
            <p:cNvPr id="72" name="Freeform 66">
              <a:extLst>
                <a:ext uri="{FF2B5EF4-FFF2-40B4-BE49-F238E27FC236}">
                  <a16:creationId xmlns:a16="http://schemas.microsoft.com/office/drawing/2014/main" id="{CA8A1C28-535F-4E84-859A-F4B348FEC4A0}"/>
                </a:ext>
              </a:extLst>
            </p:cNvPr>
            <p:cNvSpPr>
              <a:spLocks noChangeArrowheads="1"/>
            </p:cNvSpPr>
            <p:nvPr/>
          </p:nvSpPr>
          <p:spPr bwMode="auto">
            <a:xfrm>
              <a:off x="7676854" y="2929786"/>
              <a:ext cx="268453" cy="268453"/>
            </a:xfrm>
            <a:custGeom>
              <a:avLst/>
              <a:gdLst>
                <a:gd name="T0" fmla="*/ 403 w 462"/>
                <a:gd name="T1" fmla="*/ 375 h 462"/>
                <a:gd name="T2" fmla="*/ 374 w 462"/>
                <a:gd name="T3" fmla="*/ 159 h 462"/>
                <a:gd name="T4" fmla="*/ 104 w 462"/>
                <a:gd name="T5" fmla="*/ 375 h 462"/>
                <a:gd name="T6" fmla="*/ 399 w 462"/>
                <a:gd name="T7" fmla="*/ 26 h 462"/>
                <a:gd name="T8" fmla="*/ 86 w 462"/>
                <a:gd name="T9" fmla="*/ 87 h 462"/>
                <a:gd name="T10" fmla="*/ 313 w 462"/>
                <a:gd name="T11" fmla="*/ 58 h 462"/>
                <a:gd name="T12" fmla="*/ 86 w 462"/>
                <a:gd name="T13" fmla="*/ 15 h 462"/>
                <a:gd name="T14" fmla="*/ 86 w 462"/>
                <a:gd name="T15" fmla="*/ 8 h 462"/>
                <a:gd name="T16" fmla="*/ 79 w 462"/>
                <a:gd name="T17" fmla="*/ 0 h 462"/>
                <a:gd name="T18" fmla="*/ 71 w 462"/>
                <a:gd name="T19" fmla="*/ 0 h 462"/>
                <a:gd name="T20" fmla="*/ 61 w 462"/>
                <a:gd name="T21" fmla="*/ 4 h 462"/>
                <a:gd name="T22" fmla="*/ 57 w 462"/>
                <a:gd name="T23" fmla="*/ 15 h 462"/>
                <a:gd name="T24" fmla="*/ 14 w 462"/>
                <a:gd name="T25" fmla="*/ 58 h 462"/>
                <a:gd name="T26" fmla="*/ 6 w 462"/>
                <a:gd name="T27" fmla="*/ 58 h 462"/>
                <a:gd name="T28" fmla="*/ 0 w 462"/>
                <a:gd name="T29" fmla="*/ 65 h 462"/>
                <a:gd name="T30" fmla="*/ 0 w 462"/>
                <a:gd name="T31" fmla="*/ 72 h 462"/>
                <a:gd name="T32" fmla="*/ 3 w 462"/>
                <a:gd name="T33" fmla="*/ 83 h 462"/>
                <a:gd name="T34" fmla="*/ 14 w 462"/>
                <a:gd name="T35" fmla="*/ 87 h 462"/>
                <a:gd name="T36" fmla="*/ 57 w 462"/>
                <a:gd name="T37" fmla="*/ 375 h 462"/>
                <a:gd name="T38" fmla="*/ 86 w 462"/>
                <a:gd name="T39" fmla="*/ 404 h 462"/>
                <a:gd name="T40" fmla="*/ 374 w 462"/>
                <a:gd name="T41" fmla="*/ 447 h 462"/>
                <a:gd name="T42" fmla="*/ 374 w 462"/>
                <a:gd name="T43" fmla="*/ 454 h 462"/>
                <a:gd name="T44" fmla="*/ 381 w 462"/>
                <a:gd name="T45" fmla="*/ 461 h 462"/>
                <a:gd name="T46" fmla="*/ 388 w 462"/>
                <a:gd name="T47" fmla="*/ 461 h 462"/>
                <a:gd name="T48" fmla="*/ 399 w 462"/>
                <a:gd name="T49" fmla="*/ 458 h 462"/>
                <a:gd name="T50" fmla="*/ 403 w 462"/>
                <a:gd name="T51" fmla="*/ 447 h 462"/>
                <a:gd name="T52" fmla="*/ 446 w 462"/>
                <a:gd name="T53" fmla="*/ 404 h 462"/>
                <a:gd name="T54" fmla="*/ 453 w 462"/>
                <a:gd name="T55" fmla="*/ 404 h 462"/>
                <a:gd name="T56" fmla="*/ 461 w 462"/>
                <a:gd name="T57" fmla="*/ 397 h 462"/>
                <a:gd name="T58" fmla="*/ 461 w 462"/>
                <a:gd name="T59" fmla="*/ 390 h 462"/>
                <a:gd name="T60" fmla="*/ 457 w 462"/>
                <a:gd name="T61" fmla="*/ 379 h 462"/>
                <a:gd name="T62" fmla="*/ 446 w 462"/>
                <a:gd name="T63" fmla="*/ 3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2" h="462">
                  <a:moveTo>
                    <a:pt x="446" y="375"/>
                  </a:moveTo>
                  <a:lnTo>
                    <a:pt x="403" y="375"/>
                  </a:lnTo>
                  <a:lnTo>
                    <a:pt x="403" y="130"/>
                  </a:lnTo>
                  <a:lnTo>
                    <a:pt x="374" y="159"/>
                  </a:lnTo>
                  <a:lnTo>
                    <a:pt x="374" y="375"/>
                  </a:lnTo>
                  <a:lnTo>
                    <a:pt x="104" y="375"/>
                  </a:lnTo>
                  <a:lnTo>
                    <a:pt x="421" y="47"/>
                  </a:lnTo>
                  <a:lnTo>
                    <a:pt x="399" y="26"/>
                  </a:lnTo>
                  <a:lnTo>
                    <a:pt x="86" y="353"/>
                  </a:lnTo>
                  <a:lnTo>
                    <a:pt x="86" y="87"/>
                  </a:lnTo>
                  <a:lnTo>
                    <a:pt x="287" y="87"/>
                  </a:lnTo>
                  <a:lnTo>
                    <a:pt x="313" y="58"/>
                  </a:lnTo>
                  <a:lnTo>
                    <a:pt x="86" y="58"/>
                  </a:lnTo>
                  <a:lnTo>
                    <a:pt x="86" y="15"/>
                  </a:lnTo>
                  <a:lnTo>
                    <a:pt x="86" y="15"/>
                  </a:lnTo>
                  <a:lnTo>
                    <a:pt x="86" y="8"/>
                  </a:lnTo>
                  <a:lnTo>
                    <a:pt x="82" y="4"/>
                  </a:lnTo>
                  <a:lnTo>
                    <a:pt x="79" y="0"/>
                  </a:lnTo>
                  <a:lnTo>
                    <a:pt x="71" y="0"/>
                  </a:lnTo>
                  <a:lnTo>
                    <a:pt x="71" y="0"/>
                  </a:lnTo>
                  <a:lnTo>
                    <a:pt x="64" y="0"/>
                  </a:lnTo>
                  <a:lnTo>
                    <a:pt x="61" y="4"/>
                  </a:lnTo>
                  <a:lnTo>
                    <a:pt x="57" y="8"/>
                  </a:lnTo>
                  <a:lnTo>
                    <a:pt x="57" y="15"/>
                  </a:lnTo>
                  <a:lnTo>
                    <a:pt x="57" y="58"/>
                  </a:lnTo>
                  <a:lnTo>
                    <a:pt x="14" y="58"/>
                  </a:lnTo>
                  <a:lnTo>
                    <a:pt x="14" y="58"/>
                  </a:lnTo>
                  <a:lnTo>
                    <a:pt x="6" y="58"/>
                  </a:lnTo>
                  <a:lnTo>
                    <a:pt x="3" y="62"/>
                  </a:lnTo>
                  <a:lnTo>
                    <a:pt x="0" y="65"/>
                  </a:lnTo>
                  <a:lnTo>
                    <a:pt x="0" y="72"/>
                  </a:lnTo>
                  <a:lnTo>
                    <a:pt x="0" y="72"/>
                  </a:lnTo>
                  <a:lnTo>
                    <a:pt x="0" y="80"/>
                  </a:lnTo>
                  <a:lnTo>
                    <a:pt x="3" y="83"/>
                  </a:lnTo>
                  <a:lnTo>
                    <a:pt x="6" y="87"/>
                  </a:lnTo>
                  <a:lnTo>
                    <a:pt x="14" y="87"/>
                  </a:lnTo>
                  <a:lnTo>
                    <a:pt x="57" y="87"/>
                  </a:lnTo>
                  <a:lnTo>
                    <a:pt x="57" y="375"/>
                  </a:lnTo>
                  <a:lnTo>
                    <a:pt x="57" y="404"/>
                  </a:lnTo>
                  <a:lnTo>
                    <a:pt x="86" y="404"/>
                  </a:lnTo>
                  <a:lnTo>
                    <a:pt x="374" y="404"/>
                  </a:lnTo>
                  <a:lnTo>
                    <a:pt x="374" y="447"/>
                  </a:lnTo>
                  <a:lnTo>
                    <a:pt x="374" y="447"/>
                  </a:lnTo>
                  <a:lnTo>
                    <a:pt x="374" y="454"/>
                  </a:lnTo>
                  <a:lnTo>
                    <a:pt x="378" y="458"/>
                  </a:lnTo>
                  <a:lnTo>
                    <a:pt x="381" y="461"/>
                  </a:lnTo>
                  <a:lnTo>
                    <a:pt x="388" y="461"/>
                  </a:lnTo>
                  <a:lnTo>
                    <a:pt x="388" y="461"/>
                  </a:lnTo>
                  <a:lnTo>
                    <a:pt x="396" y="461"/>
                  </a:lnTo>
                  <a:lnTo>
                    <a:pt x="399" y="458"/>
                  </a:lnTo>
                  <a:lnTo>
                    <a:pt x="403" y="454"/>
                  </a:lnTo>
                  <a:lnTo>
                    <a:pt x="403" y="447"/>
                  </a:lnTo>
                  <a:lnTo>
                    <a:pt x="403" y="404"/>
                  </a:lnTo>
                  <a:lnTo>
                    <a:pt x="446" y="404"/>
                  </a:lnTo>
                  <a:lnTo>
                    <a:pt x="446" y="404"/>
                  </a:lnTo>
                  <a:lnTo>
                    <a:pt x="453" y="404"/>
                  </a:lnTo>
                  <a:lnTo>
                    <a:pt x="457" y="400"/>
                  </a:lnTo>
                  <a:lnTo>
                    <a:pt x="461" y="397"/>
                  </a:lnTo>
                  <a:lnTo>
                    <a:pt x="461" y="390"/>
                  </a:lnTo>
                  <a:lnTo>
                    <a:pt x="461" y="390"/>
                  </a:lnTo>
                  <a:lnTo>
                    <a:pt x="461" y="382"/>
                  </a:lnTo>
                  <a:lnTo>
                    <a:pt x="457" y="379"/>
                  </a:lnTo>
                  <a:lnTo>
                    <a:pt x="453" y="375"/>
                  </a:lnTo>
                  <a:lnTo>
                    <a:pt x="446" y="375"/>
                  </a:lnTo>
                </a:path>
              </a:pathLst>
            </a:custGeom>
            <a:grpFill/>
            <a:ln>
              <a:noFill/>
            </a:ln>
            <a:effectLst/>
          </p:spPr>
          <p:txBody>
            <a:bodyPr wrap="none" anchor="ctr"/>
            <a:lstStyle/>
            <a:p>
              <a:endParaRPr lang="en-US"/>
            </a:p>
          </p:txBody>
        </p:sp>
        <p:sp>
          <p:nvSpPr>
            <p:cNvPr id="73" name="Freeform 67">
              <a:extLst>
                <a:ext uri="{FF2B5EF4-FFF2-40B4-BE49-F238E27FC236}">
                  <a16:creationId xmlns:a16="http://schemas.microsoft.com/office/drawing/2014/main" id="{1B41BC8D-E6D4-458C-8E08-EDDA199FA4BC}"/>
                </a:ext>
              </a:extLst>
            </p:cNvPr>
            <p:cNvSpPr>
              <a:spLocks noChangeArrowheads="1"/>
            </p:cNvSpPr>
            <p:nvPr/>
          </p:nvSpPr>
          <p:spPr bwMode="auto">
            <a:xfrm>
              <a:off x="7242216" y="2929786"/>
              <a:ext cx="268453" cy="268453"/>
            </a:xfrm>
            <a:custGeom>
              <a:avLst/>
              <a:gdLst>
                <a:gd name="T0" fmla="*/ 418 w 462"/>
                <a:gd name="T1" fmla="*/ 112 h 462"/>
                <a:gd name="T2" fmla="*/ 458 w 462"/>
                <a:gd name="T3" fmla="*/ 76 h 462"/>
                <a:gd name="T4" fmla="*/ 461 w 462"/>
                <a:gd name="T5" fmla="*/ 47 h 462"/>
                <a:gd name="T6" fmla="*/ 425 w 462"/>
                <a:gd name="T7" fmla="*/ 4 h 462"/>
                <a:gd name="T8" fmla="*/ 404 w 462"/>
                <a:gd name="T9" fmla="*/ 0 h 462"/>
                <a:gd name="T10" fmla="*/ 357 w 462"/>
                <a:gd name="T11" fmla="*/ 26 h 462"/>
                <a:gd name="T12" fmla="*/ 112 w 462"/>
                <a:gd name="T13" fmla="*/ 44 h 462"/>
                <a:gd name="T14" fmla="*/ 76 w 462"/>
                <a:gd name="T15" fmla="*/ 4 h 462"/>
                <a:gd name="T16" fmla="*/ 47 w 462"/>
                <a:gd name="T17" fmla="*/ 0 h 462"/>
                <a:gd name="T18" fmla="*/ 3 w 462"/>
                <a:gd name="T19" fmla="*/ 36 h 462"/>
                <a:gd name="T20" fmla="*/ 0 w 462"/>
                <a:gd name="T21" fmla="*/ 58 h 462"/>
                <a:gd name="T22" fmla="*/ 25 w 462"/>
                <a:gd name="T23" fmla="*/ 105 h 462"/>
                <a:gd name="T24" fmla="*/ 43 w 462"/>
                <a:gd name="T25" fmla="*/ 350 h 462"/>
                <a:gd name="T26" fmla="*/ 3 w 462"/>
                <a:gd name="T27" fmla="*/ 386 h 462"/>
                <a:gd name="T28" fmla="*/ 0 w 462"/>
                <a:gd name="T29" fmla="*/ 414 h 462"/>
                <a:gd name="T30" fmla="*/ 36 w 462"/>
                <a:gd name="T31" fmla="*/ 458 h 462"/>
                <a:gd name="T32" fmla="*/ 58 w 462"/>
                <a:gd name="T33" fmla="*/ 461 h 462"/>
                <a:gd name="T34" fmla="*/ 104 w 462"/>
                <a:gd name="T35" fmla="*/ 436 h 462"/>
                <a:gd name="T36" fmla="*/ 349 w 462"/>
                <a:gd name="T37" fmla="*/ 418 h 462"/>
                <a:gd name="T38" fmla="*/ 385 w 462"/>
                <a:gd name="T39" fmla="*/ 458 h 462"/>
                <a:gd name="T40" fmla="*/ 414 w 462"/>
                <a:gd name="T41" fmla="*/ 461 h 462"/>
                <a:gd name="T42" fmla="*/ 458 w 462"/>
                <a:gd name="T43" fmla="*/ 426 h 462"/>
                <a:gd name="T44" fmla="*/ 461 w 462"/>
                <a:gd name="T45" fmla="*/ 404 h 462"/>
                <a:gd name="T46" fmla="*/ 436 w 462"/>
                <a:gd name="T47" fmla="*/ 357 h 462"/>
                <a:gd name="T48" fmla="*/ 404 w 462"/>
                <a:gd name="T49" fmla="*/ 29 h 462"/>
                <a:gd name="T50" fmla="*/ 429 w 462"/>
                <a:gd name="T51" fmla="*/ 47 h 462"/>
                <a:gd name="T52" fmla="*/ 429 w 462"/>
                <a:gd name="T53" fmla="*/ 69 h 462"/>
                <a:gd name="T54" fmla="*/ 404 w 462"/>
                <a:gd name="T55" fmla="*/ 87 h 462"/>
                <a:gd name="T56" fmla="*/ 382 w 462"/>
                <a:gd name="T57" fmla="*/ 80 h 462"/>
                <a:gd name="T58" fmla="*/ 375 w 462"/>
                <a:gd name="T59" fmla="*/ 58 h 462"/>
                <a:gd name="T60" fmla="*/ 393 w 462"/>
                <a:gd name="T61" fmla="*/ 33 h 462"/>
                <a:gd name="T62" fmla="*/ 29 w 462"/>
                <a:gd name="T63" fmla="*/ 58 h 462"/>
                <a:gd name="T64" fmla="*/ 47 w 462"/>
                <a:gd name="T65" fmla="*/ 33 h 462"/>
                <a:gd name="T66" fmla="*/ 68 w 462"/>
                <a:gd name="T67" fmla="*/ 33 h 462"/>
                <a:gd name="T68" fmla="*/ 86 w 462"/>
                <a:gd name="T69" fmla="*/ 58 h 462"/>
                <a:gd name="T70" fmla="*/ 79 w 462"/>
                <a:gd name="T71" fmla="*/ 80 h 462"/>
                <a:gd name="T72" fmla="*/ 58 w 462"/>
                <a:gd name="T73" fmla="*/ 87 h 462"/>
                <a:gd name="T74" fmla="*/ 32 w 462"/>
                <a:gd name="T75" fmla="*/ 69 h 462"/>
                <a:gd name="T76" fmla="*/ 58 w 462"/>
                <a:gd name="T77" fmla="*/ 433 h 462"/>
                <a:gd name="T78" fmla="*/ 32 w 462"/>
                <a:gd name="T79" fmla="*/ 414 h 462"/>
                <a:gd name="T80" fmla="*/ 32 w 462"/>
                <a:gd name="T81" fmla="*/ 393 h 462"/>
                <a:gd name="T82" fmla="*/ 58 w 462"/>
                <a:gd name="T83" fmla="*/ 375 h 462"/>
                <a:gd name="T84" fmla="*/ 79 w 462"/>
                <a:gd name="T85" fmla="*/ 382 h 462"/>
                <a:gd name="T86" fmla="*/ 86 w 462"/>
                <a:gd name="T87" fmla="*/ 404 h 462"/>
                <a:gd name="T88" fmla="*/ 68 w 462"/>
                <a:gd name="T89" fmla="*/ 429 h 462"/>
                <a:gd name="T90" fmla="*/ 112 w 462"/>
                <a:gd name="T91" fmla="*/ 390 h 462"/>
                <a:gd name="T92" fmla="*/ 97 w 462"/>
                <a:gd name="T93" fmla="*/ 364 h 462"/>
                <a:gd name="T94" fmla="*/ 72 w 462"/>
                <a:gd name="T95" fmla="*/ 112 h 462"/>
                <a:gd name="T96" fmla="*/ 97 w 462"/>
                <a:gd name="T97" fmla="*/ 98 h 462"/>
                <a:gd name="T98" fmla="*/ 349 w 462"/>
                <a:gd name="T99" fmla="*/ 72 h 462"/>
                <a:gd name="T100" fmla="*/ 364 w 462"/>
                <a:gd name="T101" fmla="*/ 98 h 462"/>
                <a:gd name="T102" fmla="*/ 389 w 462"/>
                <a:gd name="T103" fmla="*/ 350 h 462"/>
                <a:gd name="T104" fmla="*/ 364 w 462"/>
                <a:gd name="T105" fmla="*/ 364 h 462"/>
                <a:gd name="T106" fmla="*/ 404 w 462"/>
                <a:gd name="T107" fmla="*/ 433 h 462"/>
                <a:gd name="T108" fmla="*/ 382 w 462"/>
                <a:gd name="T109" fmla="*/ 426 h 462"/>
                <a:gd name="T110" fmla="*/ 375 w 462"/>
                <a:gd name="T111" fmla="*/ 404 h 462"/>
                <a:gd name="T112" fmla="*/ 393 w 462"/>
                <a:gd name="T113" fmla="*/ 379 h 462"/>
                <a:gd name="T114" fmla="*/ 414 w 462"/>
                <a:gd name="T115" fmla="*/ 379 h 462"/>
                <a:gd name="T116" fmla="*/ 432 w 462"/>
                <a:gd name="T117" fmla="*/ 404 h 462"/>
                <a:gd name="T118" fmla="*/ 425 w 462"/>
                <a:gd name="T119" fmla="*/ 42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418" y="350"/>
                  </a:moveTo>
                  <a:lnTo>
                    <a:pt x="418" y="112"/>
                  </a:lnTo>
                  <a:lnTo>
                    <a:pt x="418" y="112"/>
                  </a:lnTo>
                  <a:lnTo>
                    <a:pt x="436" y="105"/>
                  </a:lnTo>
                  <a:lnTo>
                    <a:pt x="450" y="94"/>
                  </a:lnTo>
                  <a:lnTo>
                    <a:pt x="458" y="76"/>
                  </a:lnTo>
                  <a:lnTo>
                    <a:pt x="461" y="58"/>
                  </a:lnTo>
                  <a:lnTo>
                    <a:pt x="461" y="58"/>
                  </a:lnTo>
                  <a:lnTo>
                    <a:pt x="461" y="47"/>
                  </a:lnTo>
                  <a:lnTo>
                    <a:pt x="458" y="36"/>
                  </a:lnTo>
                  <a:lnTo>
                    <a:pt x="443" y="18"/>
                  </a:lnTo>
                  <a:lnTo>
                    <a:pt x="425" y="4"/>
                  </a:lnTo>
                  <a:lnTo>
                    <a:pt x="414" y="0"/>
                  </a:lnTo>
                  <a:lnTo>
                    <a:pt x="404" y="0"/>
                  </a:lnTo>
                  <a:lnTo>
                    <a:pt x="404" y="0"/>
                  </a:lnTo>
                  <a:lnTo>
                    <a:pt x="385" y="4"/>
                  </a:lnTo>
                  <a:lnTo>
                    <a:pt x="367" y="11"/>
                  </a:lnTo>
                  <a:lnTo>
                    <a:pt x="357" y="26"/>
                  </a:lnTo>
                  <a:lnTo>
                    <a:pt x="349" y="44"/>
                  </a:lnTo>
                  <a:lnTo>
                    <a:pt x="112" y="44"/>
                  </a:lnTo>
                  <a:lnTo>
                    <a:pt x="112" y="44"/>
                  </a:lnTo>
                  <a:lnTo>
                    <a:pt x="104" y="26"/>
                  </a:lnTo>
                  <a:lnTo>
                    <a:pt x="94" y="11"/>
                  </a:lnTo>
                  <a:lnTo>
                    <a:pt x="76" y="4"/>
                  </a:lnTo>
                  <a:lnTo>
                    <a:pt x="58" y="0"/>
                  </a:lnTo>
                  <a:lnTo>
                    <a:pt x="58" y="0"/>
                  </a:lnTo>
                  <a:lnTo>
                    <a:pt x="47" y="0"/>
                  </a:lnTo>
                  <a:lnTo>
                    <a:pt x="36" y="4"/>
                  </a:lnTo>
                  <a:lnTo>
                    <a:pt x="18" y="18"/>
                  </a:lnTo>
                  <a:lnTo>
                    <a:pt x="3" y="36"/>
                  </a:lnTo>
                  <a:lnTo>
                    <a:pt x="0" y="47"/>
                  </a:lnTo>
                  <a:lnTo>
                    <a:pt x="0" y="58"/>
                  </a:lnTo>
                  <a:lnTo>
                    <a:pt x="0" y="58"/>
                  </a:lnTo>
                  <a:lnTo>
                    <a:pt x="3" y="76"/>
                  </a:lnTo>
                  <a:lnTo>
                    <a:pt x="11" y="94"/>
                  </a:lnTo>
                  <a:lnTo>
                    <a:pt x="25" y="105"/>
                  </a:lnTo>
                  <a:lnTo>
                    <a:pt x="43" y="112"/>
                  </a:lnTo>
                  <a:lnTo>
                    <a:pt x="43" y="350"/>
                  </a:lnTo>
                  <a:lnTo>
                    <a:pt x="43" y="350"/>
                  </a:lnTo>
                  <a:lnTo>
                    <a:pt x="25" y="357"/>
                  </a:lnTo>
                  <a:lnTo>
                    <a:pt x="11" y="368"/>
                  </a:lnTo>
                  <a:lnTo>
                    <a:pt x="3" y="386"/>
                  </a:lnTo>
                  <a:lnTo>
                    <a:pt x="0" y="404"/>
                  </a:lnTo>
                  <a:lnTo>
                    <a:pt x="0" y="404"/>
                  </a:lnTo>
                  <a:lnTo>
                    <a:pt x="0" y="414"/>
                  </a:lnTo>
                  <a:lnTo>
                    <a:pt x="3" y="426"/>
                  </a:lnTo>
                  <a:lnTo>
                    <a:pt x="18" y="443"/>
                  </a:lnTo>
                  <a:lnTo>
                    <a:pt x="36" y="458"/>
                  </a:lnTo>
                  <a:lnTo>
                    <a:pt x="47" y="461"/>
                  </a:lnTo>
                  <a:lnTo>
                    <a:pt x="58" y="461"/>
                  </a:lnTo>
                  <a:lnTo>
                    <a:pt x="58" y="461"/>
                  </a:lnTo>
                  <a:lnTo>
                    <a:pt x="76" y="458"/>
                  </a:lnTo>
                  <a:lnTo>
                    <a:pt x="94" y="451"/>
                  </a:lnTo>
                  <a:lnTo>
                    <a:pt x="104" y="436"/>
                  </a:lnTo>
                  <a:lnTo>
                    <a:pt x="112" y="418"/>
                  </a:lnTo>
                  <a:lnTo>
                    <a:pt x="349" y="418"/>
                  </a:lnTo>
                  <a:lnTo>
                    <a:pt x="349" y="418"/>
                  </a:lnTo>
                  <a:lnTo>
                    <a:pt x="357" y="436"/>
                  </a:lnTo>
                  <a:lnTo>
                    <a:pt x="367" y="451"/>
                  </a:lnTo>
                  <a:lnTo>
                    <a:pt x="385" y="458"/>
                  </a:lnTo>
                  <a:lnTo>
                    <a:pt x="404" y="461"/>
                  </a:lnTo>
                  <a:lnTo>
                    <a:pt x="404" y="461"/>
                  </a:lnTo>
                  <a:lnTo>
                    <a:pt x="414" y="461"/>
                  </a:lnTo>
                  <a:lnTo>
                    <a:pt x="425" y="458"/>
                  </a:lnTo>
                  <a:lnTo>
                    <a:pt x="443" y="443"/>
                  </a:lnTo>
                  <a:lnTo>
                    <a:pt x="458" y="426"/>
                  </a:lnTo>
                  <a:lnTo>
                    <a:pt x="461" y="414"/>
                  </a:lnTo>
                  <a:lnTo>
                    <a:pt x="461" y="404"/>
                  </a:lnTo>
                  <a:lnTo>
                    <a:pt x="461" y="404"/>
                  </a:lnTo>
                  <a:lnTo>
                    <a:pt x="458" y="386"/>
                  </a:lnTo>
                  <a:lnTo>
                    <a:pt x="450" y="368"/>
                  </a:lnTo>
                  <a:lnTo>
                    <a:pt x="436" y="357"/>
                  </a:lnTo>
                  <a:lnTo>
                    <a:pt x="418" y="350"/>
                  </a:lnTo>
                  <a:close/>
                  <a:moveTo>
                    <a:pt x="404" y="29"/>
                  </a:moveTo>
                  <a:lnTo>
                    <a:pt x="404" y="29"/>
                  </a:lnTo>
                  <a:lnTo>
                    <a:pt x="414" y="33"/>
                  </a:lnTo>
                  <a:lnTo>
                    <a:pt x="425" y="36"/>
                  </a:lnTo>
                  <a:lnTo>
                    <a:pt x="429" y="47"/>
                  </a:lnTo>
                  <a:lnTo>
                    <a:pt x="432" y="58"/>
                  </a:lnTo>
                  <a:lnTo>
                    <a:pt x="432" y="58"/>
                  </a:lnTo>
                  <a:lnTo>
                    <a:pt x="429" y="69"/>
                  </a:lnTo>
                  <a:lnTo>
                    <a:pt x="425" y="80"/>
                  </a:lnTo>
                  <a:lnTo>
                    <a:pt x="414" y="83"/>
                  </a:lnTo>
                  <a:lnTo>
                    <a:pt x="404" y="87"/>
                  </a:lnTo>
                  <a:lnTo>
                    <a:pt x="404" y="87"/>
                  </a:lnTo>
                  <a:lnTo>
                    <a:pt x="393" y="83"/>
                  </a:lnTo>
                  <a:lnTo>
                    <a:pt x="382" y="80"/>
                  </a:lnTo>
                  <a:lnTo>
                    <a:pt x="378" y="69"/>
                  </a:lnTo>
                  <a:lnTo>
                    <a:pt x="375" y="58"/>
                  </a:lnTo>
                  <a:lnTo>
                    <a:pt x="375" y="58"/>
                  </a:lnTo>
                  <a:lnTo>
                    <a:pt x="378" y="47"/>
                  </a:lnTo>
                  <a:lnTo>
                    <a:pt x="382" y="36"/>
                  </a:lnTo>
                  <a:lnTo>
                    <a:pt x="393" y="33"/>
                  </a:lnTo>
                  <a:lnTo>
                    <a:pt x="404" y="29"/>
                  </a:lnTo>
                  <a:close/>
                  <a:moveTo>
                    <a:pt x="29" y="58"/>
                  </a:moveTo>
                  <a:lnTo>
                    <a:pt x="29" y="58"/>
                  </a:lnTo>
                  <a:lnTo>
                    <a:pt x="32" y="47"/>
                  </a:lnTo>
                  <a:lnTo>
                    <a:pt x="36" y="36"/>
                  </a:lnTo>
                  <a:lnTo>
                    <a:pt x="47" y="33"/>
                  </a:lnTo>
                  <a:lnTo>
                    <a:pt x="58" y="29"/>
                  </a:lnTo>
                  <a:lnTo>
                    <a:pt x="58" y="29"/>
                  </a:lnTo>
                  <a:lnTo>
                    <a:pt x="68" y="33"/>
                  </a:lnTo>
                  <a:lnTo>
                    <a:pt x="79" y="36"/>
                  </a:lnTo>
                  <a:lnTo>
                    <a:pt x="83" y="47"/>
                  </a:lnTo>
                  <a:lnTo>
                    <a:pt x="86" y="58"/>
                  </a:lnTo>
                  <a:lnTo>
                    <a:pt x="86" y="58"/>
                  </a:lnTo>
                  <a:lnTo>
                    <a:pt x="83" y="69"/>
                  </a:lnTo>
                  <a:lnTo>
                    <a:pt x="79" y="80"/>
                  </a:lnTo>
                  <a:lnTo>
                    <a:pt x="68" y="83"/>
                  </a:lnTo>
                  <a:lnTo>
                    <a:pt x="58" y="87"/>
                  </a:lnTo>
                  <a:lnTo>
                    <a:pt x="58" y="87"/>
                  </a:lnTo>
                  <a:lnTo>
                    <a:pt x="47" y="83"/>
                  </a:lnTo>
                  <a:lnTo>
                    <a:pt x="36" y="80"/>
                  </a:lnTo>
                  <a:lnTo>
                    <a:pt x="32" y="69"/>
                  </a:lnTo>
                  <a:lnTo>
                    <a:pt x="29" y="58"/>
                  </a:lnTo>
                  <a:close/>
                  <a:moveTo>
                    <a:pt x="58" y="433"/>
                  </a:moveTo>
                  <a:lnTo>
                    <a:pt x="58" y="433"/>
                  </a:lnTo>
                  <a:lnTo>
                    <a:pt x="47" y="429"/>
                  </a:lnTo>
                  <a:lnTo>
                    <a:pt x="36" y="426"/>
                  </a:lnTo>
                  <a:lnTo>
                    <a:pt x="32" y="414"/>
                  </a:lnTo>
                  <a:lnTo>
                    <a:pt x="29" y="404"/>
                  </a:lnTo>
                  <a:lnTo>
                    <a:pt x="29" y="404"/>
                  </a:lnTo>
                  <a:lnTo>
                    <a:pt x="32" y="393"/>
                  </a:lnTo>
                  <a:lnTo>
                    <a:pt x="36" y="382"/>
                  </a:lnTo>
                  <a:lnTo>
                    <a:pt x="47" y="379"/>
                  </a:lnTo>
                  <a:lnTo>
                    <a:pt x="58" y="375"/>
                  </a:lnTo>
                  <a:lnTo>
                    <a:pt x="58" y="375"/>
                  </a:lnTo>
                  <a:lnTo>
                    <a:pt x="68" y="379"/>
                  </a:lnTo>
                  <a:lnTo>
                    <a:pt x="79" y="382"/>
                  </a:lnTo>
                  <a:lnTo>
                    <a:pt x="83" y="393"/>
                  </a:lnTo>
                  <a:lnTo>
                    <a:pt x="86" y="404"/>
                  </a:lnTo>
                  <a:lnTo>
                    <a:pt x="86" y="404"/>
                  </a:lnTo>
                  <a:lnTo>
                    <a:pt x="83" y="414"/>
                  </a:lnTo>
                  <a:lnTo>
                    <a:pt x="79" y="426"/>
                  </a:lnTo>
                  <a:lnTo>
                    <a:pt x="68" y="429"/>
                  </a:lnTo>
                  <a:lnTo>
                    <a:pt x="58" y="433"/>
                  </a:lnTo>
                  <a:close/>
                  <a:moveTo>
                    <a:pt x="349" y="390"/>
                  </a:moveTo>
                  <a:lnTo>
                    <a:pt x="112" y="390"/>
                  </a:lnTo>
                  <a:lnTo>
                    <a:pt x="112" y="390"/>
                  </a:lnTo>
                  <a:lnTo>
                    <a:pt x="108" y="375"/>
                  </a:lnTo>
                  <a:lnTo>
                    <a:pt x="97" y="364"/>
                  </a:lnTo>
                  <a:lnTo>
                    <a:pt x="86" y="353"/>
                  </a:lnTo>
                  <a:lnTo>
                    <a:pt x="72" y="350"/>
                  </a:lnTo>
                  <a:lnTo>
                    <a:pt x="72" y="112"/>
                  </a:lnTo>
                  <a:lnTo>
                    <a:pt x="72" y="112"/>
                  </a:lnTo>
                  <a:lnTo>
                    <a:pt x="86" y="109"/>
                  </a:lnTo>
                  <a:lnTo>
                    <a:pt x="97" y="98"/>
                  </a:lnTo>
                  <a:lnTo>
                    <a:pt x="108" y="87"/>
                  </a:lnTo>
                  <a:lnTo>
                    <a:pt x="112" y="72"/>
                  </a:lnTo>
                  <a:lnTo>
                    <a:pt x="349" y="72"/>
                  </a:lnTo>
                  <a:lnTo>
                    <a:pt x="349" y="72"/>
                  </a:lnTo>
                  <a:lnTo>
                    <a:pt x="353" y="87"/>
                  </a:lnTo>
                  <a:lnTo>
                    <a:pt x="364" y="98"/>
                  </a:lnTo>
                  <a:lnTo>
                    <a:pt x="375" y="109"/>
                  </a:lnTo>
                  <a:lnTo>
                    <a:pt x="389" y="112"/>
                  </a:lnTo>
                  <a:lnTo>
                    <a:pt x="389" y="350"/>
                  </a:lnTo>
                  <a:lnTo>
                    <a:pt x="389" y="350"/>
                  </a:lnTo>
                  <a:lnTo>
                    <a:pt x="375" y="353"/>
                  </a:lnTo>
                  <a:lnTo>
                    <a:pt x="364" y="364"/>
                  </a:lnTo>
                  <a:lnTo>
                    <a:pt x="353" y="375"/>
                  </a:lnTo>
                  <a:lnTo>
                    <a:pt x="349" y="390"/>
                  </a:lnTo>
                  <a:close/>
                  <a:moveTo>
                    <a:pt x="404" y="433"/>
                  </a:moveTo>
                  <a:lnTo>
                    <a:pt x="404" y="433"/>
                  </a:lnTo>
                  <a:lnTo>
                    <a:pt x="393" y="429"/>
                  </a:lnTo>
                  <a:lnTo>
                    <a:pt x="382" y="426"/>
                  </a:lnTo>
                  <a:lnTo>
                    <a:pt x="378" y="414"/>
                  </a:lnTo>
                  <a:lnTo>
                    <a:pt x="375" y="404"/>
                  </a:lnTo>
                  <a:lnTo>
                    <a:pt x="375" y="404"/>
                  </a:lnTo>
                  <a:lnTo>
                    <a:pt x="378" y="393"/>
                  </a:lnTo>
                  <a:lnTo>
                    <a:pt x="382" y="382"/>
                  </a:lnTo>
                  <a:lnTo>
                    <a:pt x="393" y="379"/>
                  </a:lnTo>
                  <a:lnTo>
                    <a:pt x="404" y="375"/>
                  </a:lnTo>
                  <a:lnTo>
                    <a:pt x="404" y="375"/>
                  </a:lnTo>
                  <a:lnTo>
                    <a:pt x="414" y="379"/>
                  </a:lnTo>
                  <a:lnTo>
                    <a:pt x="425" y="382"/>
                  </a:lnTo>
                  <a:lnTo>
                    <a:pt x="429" y="393"/>
                  </a:lnTo>
                  <a:lnTo>
                    <a:pt x="432" y="404"/>
                  </a:lnTo>
                  <a:lnTo>
                    <a:pt x="432" y="404"/>
                  </a:lnTo>
                  <a:lnTo>
                    <a:pt x="429" y="414"/>
                  </a:lnTo>
                  <a:lnTo>
                    <a:pt x="425" y="426"/>
                  </a:lnTo>
                  <a:lnTo>
                    <a:pt x="414" y="429"/>
                  </a:lnTo>
                  <a:lnTo>
                    <a:pt x="404" y="433"/>
                  </a:lnTo>
                  <a:close/>
                </a:path>
              </a:pathLst>
            </a:custGeom>
            <a:grpFill/>
            <a:ln>
              <a:noFill/>
            </a:ln>
            <a:effectLst/>
          </p:spPr>
          <p:txBody>
            <a:bodyPr wrap="none" anchor="ctr"/>
            <a:lstStyle/>
            <a:p>
              <a:endParaRPr lang="en-US"/>
            </a:p>
          </p:txBody>
        </p:sp>
        <p:sp>
          <p:nvSpPr>
            <p:cNvPr id="74" name="Freeform 68">
              <a:extLst>
                <a:ext uri="{FF2B5EF4-FFF2-40B4-BE49-F238E27FC236}">
                  <a16:creationId xmlns:a16="http://schemas.microsoft.com/office/drawing/2014/main" id="{F260CA30-E224-408D-A793-C6057D29E9BB}"/>
                </a:ext>
              </a:extLst>
            </p:cNvPr>
            <p:cNvSpPr>
              <a:spLocks noChangeArrowheads="1"/>
            </p:cNvSpPr>
            <p:nvPr/>
          </p:nvSpPr>
          <p:spPr bwMode="auto">
            <a:xfrm>
              <a:off x="6856158" y="2996259"/>
              <a:ext cx="168741" cy="150845"/>
            </a:xfrm>
            <a:custGeom>
              <a:avLst/>
              <a:gdLst>
                <a:gd name="T0" fmla="*/ 274 w 289"/>
                <a:gd name="T1" fmla="*/ 29 h 260"/>
                <a:gd name="T2" fmla="*/ 281 w 289"/>
                <a:gd name="T3" fmla="*/ 29 h 260"/>
                <a:gd name="T4" fmla="*/ 288 w 289"/>
                <a:gd name="T5" fmla="*/ 21 h 260"/>
                <a:gd name="T6" fmla="*/ 288 w 289"/>
                <a:gd name="T7" fmla="*/ 14 h 260"/>
                <a:gd name="T8" fmla="*/ 285 w 289"/>
                <a:gd name="T9" fmla="*/ 3 h 260"/>
                <a:gd name="T10" fmla="*/ 274 w 289"/>
                <a:gd name="T11" fmla="*/ 0 h 260"/>
                <a:gd name="T12" fmla="*/ 14 w 289"/>
                <a:gd name="T13" fmla="*/ 0 h 260"/>
                <a:gd name="T14" fmla="*/ 4 w 289"/>
                <a:gd name="T15" fmla="*/ 3 h 260"/>
                <a:gd name="T16" fmla="*/ 0 w 289"/>
                <a:gd name="T17" fmla="*/ 14 h 260"/>
                <a:gd name="T18" fmla="*/ 0 w 289"/>
                <a:gd name="T19" fmla="*/ 21 h 260"/>
                <a:gd name="T20" fmla="*/ 7 w 289"/>
                <a:gd name="T21" fmla="*/ 29 h 260"/>
                <a:gd name="T22" fmla="*/ 274 w 289"/>
                <a:gd name="T23" fmla="*/ 230 h 260"/>
                <a:gd name="T24" fmla="*/ 14 w 289"/>
                <a:gd name="T25" fmla="*/ 230 h 260"/>
                <a:gd name="T26" fmla="*/ 4 w 289"/>
                <a:gd name="T27" fmla="*/ 234 h 260"/>
                <a:gd name="T28" fmla="*/ 0 w 289"/>
                <a:gd name="T29" fmla="*/ 245 h 260"/>
                <a:gd name="T30" fmla="*/ 0 w 289"/>
                <a:gd name="T31" fmla="*/ 252 h 260"/>
                <a:gd name="T32" fmla="*/ 7 w 289"/>
                <a:gd name="T33" fmla="*/ 259 h 260"/>
                <a:gd name="T34" fmla="*/ 274 w 289"/>
                <a:gd name="T35" fmla="*/ 259 h 260"/>
                <a:gd name="T36" fmla="*/ 281 w 289"/>
                <a:gd name="T37" fmla="*/ 259 h 260"/>
                <a:gd name="T38" fmla="*/ 288 w 289"/>
                <a:gd name="T39" fmla="*/ 252 h 260"/>
                <a:gd name="T40" fmla="*/ 288 w 289"/>
                <a:gd name="T41" fmla="*/ 245 h 260"/>
                <a:gd name="T42" fmla="*/ 285 w 289"/>
                <a:gd name="T43" fmla="*/ 234 h 260"/>
                <a:gd name="T44" fmla="*/ 274 w 289"/>
                <a:gd name="T45" fmla="*/ 230 h 260"/>
                <a:gd name="T46" fmla="*/ 14 w 289"/>
                <a:gd name="T47" fmla="*/ 115 h 260"/>
                <a:gd name="T48" fmla="*/ 7 w 289"/>
                <a:gd name="T49" fmla="*/ 115 h 260"/>
                <a:gd name="T50" fmla="*/ 0 w 289"/>
                <a:gd name="T51" fmla="*/ 122 h 260"/>
                <a:gd name="T52" fmla="*/ 0 w 289"/>
                <a:gd name="T53" fmla="*/ 129 h 260"/>
                <a:gd name="T54" fmla="*/ 4 w 289"/>
                <a:gd name="T55" fmla="*/ 140 h 260"/>
                <a:gd name="T56" fmla="*/ 14 w 289"/>
                <a:gd name="T57" fmla="*/ 144 h 260"/>
                <a:gd name="T58" fmla="*/ 274 w 289"/>
                <a:gd name="T59" fmla="*/ 144 h 260"/>
                <a:gd name="T60" fmla="*/ 285 w 289"/>
                <a:gd name="T61" fmla="*/ 140 h 260"/>
                <a:gd name="T62" fmla="*/ 288 w 289"/>
                <a:gd name="T63" fmla="*/ 129 h 260"/>
                <a:gd name="T64" fmla="*/ 288 w 289"/>
                <a:gd name="T65" fmla="*/ 122 h 260"/>
                <a:gd name="T66" fmla="*/ 281 w 289"/>
                <a:gd name="T67" fmla="*/ 115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9" h="260">
                  <a:moveTo>
                    <a:pt x="14" y="29"/>
                  </a:moveTo>
                  <a:lnTo>
                    <a:pt x="274" y="29"/>
                  </a:lnTo>
                  <a:lnTo>
                    <a:pt x="274" y="29"/>
                  </a:lnTo>
                  <a:lnTo>
                    <a:pt x="281" y="29"/>
                  </a:lnTo>
                  <a:lnTo>
                    <a:pt x="285" y="25"/>
                  </a:lnTo>
                  <a:lnTo>
                    <a:pt x="288" y="21"/>
                  </a:lnTo>
                  <a:lnTo>
                    <a:pt x="288" y="14"/>
                  </a:lnTo>
                  <a:lnTo>
                    <a:pt x="288" y="14"/>
                  </a:lnTo>
                  <a:lnTo>
                    <a:pt x="288" y="7"/>
                  </a:lnTo>
                  <a:lnTo>
                    <a:pt x="285" y="3"/>
                  </a:lnTo>
                  <a:lnTo>
                    <a:pt x="281" y="0"/>
                  </a:lnTo>
                  <a:lnTo>
                    <a:pt x="274" y="0"/>
                  </a:lnTo>
                  <a:lnTo>
                    <a:pt x="14" y="0"/>
                  </a:lnTo>
                  <a:lnTo>
                    <a:pt x="14" y="0"/>
                  </a:lnTo>
                  <a:lnTo>
                    <a:pt x="7" y="0"/>
                  </a:lnTo>
                  <a:lnTo>
                    <a:pt x="4" y="3"/>
                  </a:lnTo>
                  <a:lnTo>
                    <a:pt x="0" y="7"/>
                  </a:lnTo>
                  <a:lnTo>
                    <a:pt x="0" y="14"/>
                  </a:lnTo>
                  <a:lnTo>
                    <a:pt x="0" y="14"/>
                  </a:lnTo>
                  <a:lnTo>
                    <a:pt x="0" y="21"/>
                  </a:lnTo>
                  <a:lnTo>
                    <a:pt x="4" y="25"/>
                  </a:lnTo>
                  <a:lnTo>
                    <a:pt x="7" y="29"/>
                  </a:lnTo>
                  <a:lnTo>
                    <a:pt x="14" y="29"/>
                  </a:lnTo>
                  <a:close/>
                  <a:moveTo>
                    <a:pt x="274" y="230"/>
                  </a:moveTo>
                  <a:lnTo>
                    <a:pt x="14" y="230"/>
                  </a:lnTo>
                  <a:lnTo>
                    <a:pt x="14" y="230"/>
                  </a:lnTo>
                  <a:lnTo>
                    <a:pt x="7" y="230"/>
                  </a:lnTo>
                  <a:lnTo>
                    <a:pt x="4" y="234"/>
                  </a:lnTo>
                  <a:lnTo>
                    <a:pt x="0" y="237"/>
                  </a:lnTo>
                  <a:lnTo>
                    <a:pt x="0" y="245"/>
                  </a:lnTo>
                  <a:lnTo>
                    <a:pt x="0" y="245"/>
                  </a:lnTo>
                  <a:lnTo>
                    <a:pt x="0" y="252"/>
                  </a:lnTo>
                  <a:lnTo>
                    <a:pt x="4" y="256"/>
                  </a:lnTo>
                  <a:lnTo>
                    <a:pt x="7" y="259"/>
                  </a:lnTo>
                  <a:lnTo>
                    <a:pt x="14" y="259"/>
                  </a:lnTo>
                  <a:lnTo>
                    <a:pt x="274" y="259"/>
                  </a:lnTo>
                  <a:lnTo>
                    <a:pt x="274" y="259"/>
                  </a:lnTo>
                  <a:lnTo>
                    <a:pt x="281" y="259"/>
                  </a:lnTo>
                  <a:lnTo>
                    <a:pt x="285" y="256"/>
                  </a:lnTo>
                  <a:lnTo>
                    <a:pt x="288" y="252"/>
                  </a:lnTo>
                  <a:lnTo>
                    <a:pt x="288" y="245"/>
                  </a:lnTo>
                  <a:lnTo>
                    <a:pt x="288" y="245"/>
                  </a:lnTo>
                  <a:lnTo>
                    <a:pt x="288" y="237"/>
                  </a:lnTo>
                  <a:lnTo>
                    <a:pt x="285" y="234"/>
                  </a:lnTo>
                  <a:lnTo>
                    <a:pt x="281" y="230"/>
                  </a:lnTo>
                  <a:lnTo>
                    <a:pt x="274" y="230"/>
                  </a:lnTo>
                  <a:close/>
                  <a:moveTo>
                    <a:pt x="274" y="115"/>
                  </a:moveTo>
                  <a:lnTo>
                    <a:pt x="14" y="115"/>
                  </a:lnTo>
                  <a:lnTo>
                    <a:pt x="14" y="115"/>
                  </a:lnTo>
                  <a:lnTo>
                    <a:pt x="7" y="115"/>
                  </a:lnTo>
                  <a:lnTo>
                    <a:pt x="4" y="118"/>
                  </a:lnTo>
                  <a:lnTo>
                    <a:pt x="0" y="122"/>
                  </a:lnTo>
                  <a:lnTo>
                    <a:pt x="0" y="129"/>
                  </a:lnTo>
                  <a:lnTo>
                    <a:pt x="0" y="129"/>
                  </a:lnTo>
                  <a:lnTo>
                    <a:pt x="0" y="136"/>
                  </a:lnTo>
                  <a:lnTo>
                    <a:pt x="4" y="140"/>
                  </a:lnTo>
                  <a:lnTo>
                    <a:pt x="7" y="144"/>
                  </a:lnTo>
                  <a:lnTo>
                    <a:pt x="14" y="144"/>
                  </a:lnTo>
                  <a:lnTo>
                    <a:pt x="274" y="144"/>
                  </a:lnTo>
                  <a:lnTo>
                    <a:pt x="274" y="144"/>
                  </a:lnTo>
                  <a:lnTo>
                    <a:pt x="281" y="144"/>
                  </a:lnTo>
                  <a:lnTo>
                    <a:pt x="285" y="140"/>
                  </a:lnTo>
                  <a:lnTo>
                    <a:pt x="288" y="136"/>
                  </a:lnTo>
                  <a:lnTo>
                    <a:pt x="288" y="129"/>
                  </a:lnTo>
                  <a:lnTo>
                    <a:pt x="288" y="129"/>
                  </a:lnTo>
                  <a:lnTo>
                    <a:pt x="288" y="122"/>
                  </a:lnTo>
                  <a:lnTo>
                    <a:pt x="285" y="118"/>
                  </a:lnTo>
                  <a:lnTo>
                    <a:pt x="281" y="115"/>
                  </a:lnTo>
                  <a:lnTo>
                    <a:pt x="274" y="115"/>
                  </a:lnTo>
                  <a:close/>
                </a:path>
              </a:pathLst>
            </a:custGeom>
            <a:grpFill/>
            <a:ln>
              <a:noFill/>
            </a:ln>
            <a:effectLst/>
          </p:spPr>
          <p:txBody>
            <a:bodyPr wrap="none" anchor="ctr"/>
            <a:lstStyle/>
            <a:p>
              <a:endParaRPr lang="en-US"/>
            </a:p>
          </p:txBody>
        </p:sp>
        <p:sp>
          <p:nvSpPr>
            <p:cNvPr id="75" name="Freeform 69">
              <a:extLst>
                <a:ext uri="{FF2B5EF4-FFF2-40B4-BE49-F238E27FC236}">
                  <a16:creationId xmlns:a16="http://schemas.microsoft.com/office/drawing/2014/main" id="{792F7DD0-0236-4E80-954C-BF0C8C7227CF}"/>
                </a:ext>
              </a:extLst>
            </p:cNvPr>
            <p:cNvSpPr>
              <a:spLocks noChangeArrowheads="1"/>
            </p:cNvSpPr>
            <p:nvPr/>
          </p:nvSpPr>
          <p:spPr bwMode="auto">
            <a:xfrm>
              <a:off x="6372943" y="2929786"/>
              <a:ext cx="268453" cy="268453"/>
            </a:xfrm>
            <a:custGeom>
              <a:avLst/>
              <a:gdLst>
                <a:gd name="T0" fmla="*/ 461 w 462"/>
                <a:gd name="T1" fmla="*/ 177 h 462"/>
                <a:gd name="T2" fmla="*/ 303 w 462"/>
                <a:gd name="T3" fmla="*/ 151 h 462"/>
                <a:gd name="T4" fmla="*/ 231 w 462"/>
                <a:gd name="T5" fmla="*/ 0 h 462"/>
                <a:gd name="T6" fmla="*/ 159 w 462"/>
                <a:gd name="T7" fmla="*/ 151 h 462"/>
                <a:gd name="T8" fmla="*/ 0 w 462"/>
                <a:gd name="T9" fmla="*/ 177 h 462"/>
                <a:gd name="T10" fmla="*/ 116 w 462"/>
                <a:gd name="T11" fmla="*/ 296 h 462"/>
                <a:gd name="T12" fmla="*/ 87 w 462"/>
                <a:gd name="T13" fmla="*/ 461 h 462"/>
                <a:gd name="T14" fmla="*/ 231 w 462"/>
                <a:gd name="T15" fmla="*/ 382 h 462"/>
                <a:gd name="T16" fmla="*/ 375 w 462"/>
                <a:gd name="T17" fmla="*/ 461 h 462"/>
                <a:gd name="T18" fmla="*/ 346 w 462"/>
                <a:gd name="T19" fmla="*/ 296 h 462"/>
                <a:gd name="T20" fmla="*/ 461 w 462"/>
                <a:gd name="T21" fmla="*/ 177 h 462"/>
                <a:gd name="T22" fmla="*/ 231 w 462"/>
                <a:gd name="T23" fmla="*/ 350 h 462"/>
                <a:gd name="T24" fmla="*/ 123 w 462"/>
                <a:gd name="T25" fmla="*/ 408 h 462"/>
                <a:gd name="T26" fmla="*/ 144 w 462"/>
                <a:gd name="T27" fmla="*/ 289 h 462"/>
                <a:gd name="T28" fmla="*/ 51 w 462"/>
                <a:gd name="T29" fmla="*/ 195 h 462"/>
                <a:gd name="T30" fmla="*/ 177 w 462"/>
                <a:gd name="T31" fmla="*/ 177 h 462"/>
                <a:gd name="T32" fmla="*/ 231 w 462"/>
                <a:gd name="T33" fmla="*/ 62 h 462"/>
                <a:gd name="T34" fmla="*/ 285 w 462"/>
                <a:gd name="T35" fmla="*/ 177 h 462"/>
                <a:gd name="T36" fmla="*/ 407 w 462"/>
                <a:gd name="T37" fmla="*/ 195 h 462"/>
                <a:gd name="T38" fmla="*/ 318 w 462"/>
                <a:gd name="T39" fmla="*/ 289 h 462"/>
                <a:gd name="T40" fmla="*/ 335 w 462"/>
                <a:gd name="T41" fmla="*/ 411 h 462"/>
                <a:gd name="T42" fmla="*/ 231 w 462"/>
                <a:gd name="T43" fmla="*/ 3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2" h="462">
                  <a:moveTo>
                    <a:pt x="461" y="177"/>
                  </a:moveTo>
                  <a:lnTo>
                    <a:pt x="303" y="151"/>
                  </a:lnTo>
                  <a:lnTo>
                    <a:pt x="231" y="0"/>
                  </a:lnTo>
                  <a:lnTo>
                    <a:pt x="159" y="151"/>
                  </a:lnTo>
                  <a:lnTo>
                    <a:pt x="0" y="177"/>
                  </a:lnTo>
                  <a:lnTo>
                    <a:pt x="116" y="296"/>
                  </a:lnTo>
                  <a:lnTo>
                    <a:pt x="87" y="461"/>
                  </a:lnTo>
                  <a:lnTo>
                    <a:pt x="231" y="382"/>
                  </a:lnTo>
                  <a:lnTo>
                    <a:pt x="375" y="461"/>
                  </a:lnTo>
                  <a:lnTo>
                    <a:pt x="346" y="296"/>
                  </a:lnTo>
                  <a:lnTo>
                    <a:pt x="461" y="177"/>
                  </a:lnTo>
                  <a:close/>
                  <a:moveTo>
                    <a:pt x="231" y="350"/>
                  </a:moveTo>
                  <a:lnTo>
                    <a:pt x="123" y="408"/>
                  </a:lnTo>
                  <a:lnTo>
                    <a:pt x="144" y="289"/>
                  </a:lnTo>
                  <a:lnTo>
                    <a:pt x="51" y="195"/>
                  </a:lnTo>
                  <a:lnTo>
                    <a:pt x="177" y="177"/>
                  </a:lnTo>
                  <a:lnTo>
                    <a:pt x="231" y="62"/>
                  </a:lnTo>
                  <a:lnTo>
                    <a:pt x="285" y="177"/>
                  </a:lnTo>
                  <a:lnTo>
                    <a:pt x="407" y="195"/>
                  </a:lnTo>
                  <a:lnTo>
                    <a:pt x="318" y="289"/>
                  </a:lnTo>
                  <a:lnTo>
                    <a:pt x="335" y="411"/>
                  </a:lnTo>
                  <a:lnTo>
                    <a:pt x="231" y="350"/>
                  </a:lnTo>
                  <a:close/>
                </a:path>
              </a:pathLst>
            </a:custGeom>
            <a:grpFill/>
            <a:ln>
              <a:noFill/>
            </a:ln>
            <a:effectLst/>
          </p:spPr>
          <p:txBody>
            <a:bodyPr wrap="none" anchor="ctr"/>
            <a:lstStyle/>
            <a:p>
              <a:endParaRPr lang="en-US"/>
            </a:p>
          </p:txBody>
        </p:sp>
        <p:sp>
          <p:nvSpPr>
            <p:cNvPr id="76" name="Freeform 70">
              <a:extLst>
                <a:ext uri="{FF2B5EF4-FFF2-40B4-BE49-F238E27FC236}">
                  <a16:creationId xmlns:a16="http://schemas.microsoft.com/office/drawing/2014/main" id="{E949E570-BAFB-45E8-85A3-1D6B57CE2695}"/>
                </a:ext>
              </a:extLst>
            </p:cNvPr>
            <p:cNvSpPr>
              <a:spLocks noChangeArrowheads="1"/>
            </p:cNvSpPr>
            <p:nvPr/>
          </p:nvSpPr>
          <p:spPr bwMode="auto">
            <a:xfrm>
              <a:off x="5938307" y="2937457"/>
              <a:ext cx="268453" cy="250556"/>
            </a:xfrm>
            <a:custGeom>
              <a:avLst/>
              <a:gdLst>
                <a:gd name="T0" fmla="*/ 346 w 462"/>
                <a:gd name="T1" fmla="*/ 0 h 433"/>
                <a:gd name="T2" fmla="*/ 314 w 462"/>
                <a:gd name="T3" fmla="*/ 3 h 433"/>
                <a:gd name="T4" fmla="*/ 256 w 462"/>
                <a:gd name="T5" fmla="*/ 36 h 433"/>
                <a:gd name="T6" fmla="*/ 231 w 462"/>
                <a:gd name="T7" fmla="*/ 57 h 433"/>
                <a:gd name="T8" fmla="*/ 180 w 462"/>
                <a:gd name="T9" fmla="*/ 18 h 433"/>
                <a:gd name="T10" fmla="*/ 134 w 462"/>
                <a:gd name="T11" fmla="*/ 0 h 433"/>
                <a:gd name="T12" fmla="*/ 115 w 462"/>
                <a:gd name="T13" fmla="*/ 0 h 433"/>
                <a:gd name="T14" fmla="*/ 69 w 462"/>
                <a:gd name="T15" fmla="*/ 11 h 433"/>
                <a:gd name="T16" fmla="*/ 32 w 462"/>
                <a:gd name="T17" fmla="*/ 36 h 433"/>
                <a:gd name="T18" fmla="*/ 7 w 462"/>
                <a:gd name="T19" fmla="*/ 76 h 433"/>
                <a:gd name="T20" fmla="*/ 0 w 462"/>
                <a:gd name="T21" fmla="*/ 122 h 433"/>
                <a:gd name="T22" fmla="*/ 4 w 462"/>
                <a:gd name="T23" fmla="*/ 144 h 433"/>
                <a:gd name="T24" fmla="*/ 18 w 462"/>
                <a:gd name="T25" fmla="*/ 183 h 433"/>
                <a:gd name="T26" fmla="*/ 209 w 462"/>
                <a:gd name="T27" fmla="*/ 418 h 433"/>
                <a:gd name="T28" fmla="*/ 220 w 462"/>
                <a:gd name="T29" fmla="*/ 428 h 433"/>
                <a:gd name="T30" fmla="*/ 241 w 462"/>
                <a:gd name="T31" fmla="*/ 428 h 433"/>
                <a:gd name="T32" fmla="*/ 432 w 462"/>
                <a:gd name="T33" fmla="*/ 201 h 433"/>
                <a:gd name="T34" fmla="*/ 443 w 462"/>
                <a:gd name="T35" fmla="*/ 183 h 433"/>
                <a:gd name="T36" fmla="*/ 458 w 462"/>
                <a:gd name="T37" fmla="*/ 144 h 433"/>
                <a:gd name="T38" fmla="*/ 461 w 462"/>
                <a:gd name="T39" fmla="*/ 122 h 433"/>
                <a:gd name="T40" fmla="*/ 454 w 462"/>
                <a:gd name="T41" fmla="*/ 76 h 433"/>
                <a:gd name="T42" fmla="*/ 429 w 462"/>
                <a:gd name="T43" fmla="*/ 36 h 433"/>
                <a:gd name="T44" fmla="*/ 393 w 462"/>
                <a:gd name="T45" fmla="*/ 11 h 433"/>
                <a:gd name="T46" fmla="*/ 346 w 462"/>
                <a:gd name="T47" fmla="*/ 0 h 433"/>
                <a:gd name="T48" fmla="*/ 231 w 462"/>
                <a:gd name="T49" fmla="*/ 403 h 433"/>
                <a:gd name="T50" fmla="*/ 58 w 462"/>
                <a:gd name="T51" fmla="*/ 194 h 433"/>
                <a:gd name="T52" fmla="*/ 36 w 462"/>
                <a:gd name="T53" fmla="*/ 158 h 433"/>
                <a:gd name="T54" fmla="*/ 29 w 462"/>
                <a:gd name="T55" fmla="*/ 122 h 433"/>
                <a:gd name="T56" fmla="*/ 29 w 462"/>
                <a:gd name="T57" fmla="*/ 104 h 433"/>
                <a:gd name="T58" fmla="*/ 43 w 462"/>
                <a:gd name="T59" fmla="*/ 68 h 433"/>
                <a:gd name="T60" fmla="*/ 65 w 462"/>
                <a:gd name="T61" fmla="*/ 43 h 433"/>
                <a:gd name="T62" fmla="*/ 97 w 462"/>
                <a:gd name="T63" fmla="*/ 29 h 433"/>
                <a:gd name="T64" fmla="*/ 115 w 462"/>
                <a:gd name="T65" fmla="*/ 25 h 433"/>
                <a:gd name="T66" fmla="*/ 148 w 462"/>
                <a:gd name="T67" fmla="*/ 32 h 433"/>
                <a:gd name="T68" fmla="*/ 180 w 462"/>
                <a:gd name="T69" fmla="*/ 50 h 433"/>
                <a:gd name="T70" fmla="*/ 231 w 462"/>
                <a:gd name="T71" fmla="*/ 101 h 433"/>
                <a:gd name="T72" fmla="*/ 252 w 462"/>
                <a:gd name="T73" fmla="*/ 76 h 433"/>
                <a:gd name="T74" fmla="*/ 299 w 462"/>
                <a:gd name="T75" fmla="*/ 43 h 433"/>
                <a:gd name="T76" fmla="*/ 332 w 462"/>
                <a:gd name="T77" fmla="*/ 29 h 433"/>
                <a:gd name="T78" fmla="*/ 346 w 462"/>
                <a:gd name="T79" fmla="*/ 25 h 433"/>
                <a:gd name="T80" fmla="*/ 382 w 462"/>
                <a:gd name="T81" fmla="*/ 36 h 433"/>
                <a:gd name="T82" fmla="*/ 407 w 462"/>
                <a:gd name="T83" fmla="*/ 54 h 433"/>
                <a:gd name="T84" fmla="*/ 425 w 462"/>
                <a:gd name="T85" fmla="*/ 86 h 433"/>
                <a:gd name="T86" fmla="*/ 432 w 462"/>
                <a:gd name="T87" fmla="*/ 122 h 433"/>
                <a:gd name="T88" fmla="*/ 432 w 462"/>
                <a:gd name="T89" fmla="*/ 140 h 433"/>
                <a:gd name="T90" fmla="*/ 418 w 462"/>
                <a:gd name="T91" fmla="*/ 177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33">
                  <a:moveTo>
                    <a:pt x="346" y="0"/>
                  </a:moveTo>
                  <a:lnTo>
                    <a:pt x="346" y="0"/>
                  </a:lnTo>
                  <a:lnTo>
                    <a:pt x="328" y="0"/>
                  </a:lnTo>
                  <a:lnTo>
                    <a:pt x="314" y="3"/>
                  </a:lnTo>
                  <a:lnTo>
                    <a:pt x="281" y="18"/>
                  </a:lnTo>
                  <a:lnTo>
                    <a:pt x="256" y="36"/>
                  </a:lnTo>
                  <a:lnTo>
                    <a:pt x="231" y="57"/>
                  </a:lnTo>
                  <a:lnTo>
                    <a:pt x="231" y="57"/>
                  </a:lnTo>
                  <a:lnTo>
                    <a:pt x="205" y="36"/>
                  </a:lnTo>
                  <a:lnTo>
                    <a:pt x="180" y="18"/>
                  </a:lnTo>
                  <a:lnTo>
                    <a:pt x="148" y="3"/>
                  </a:lnTo>
                  <a:lnTo>
                    <a:pt x="134" y="0"/>
                  </a:lnTo>
                  <a:lnTo>
                    <a:pt x="115" y="0"/>
                  </a:lnTo>
                  <a:lnTo>
                    <a:pt x="115" y="0"/>
                  </a:lnTo>
                  <a:lnTo>
                    <a:pt x="90" y="3"/>
                  </a:lnTo>
                  <a:lnTo>
                    <a:pt x="69" y="11"/>
                  </a:lnTo>
                  <a:lnTo>
                    <a:pt x="51" y="21"/>
                  </a:lnTo>
                  <a:lnTo>
                    <a:pt x="32" y="36"/>
                  </a:lnTo>
                  <a:lnTo>
                    <a:pt x="18" y="54"/>
                  </a:lnTo>
                  <a:lnTo>
                    <a:pt x="7" y="76"/>
                  </a:lnTo>
                  <a:lnTo>
                    <a:pt x="4" y="97"/>
                  </a:lnTo>
                  <a:lnTo>
                    <a:pt x="0" y="122"/>
                  </a:lnTo>
                  <a:lnTo>
                    <a:pt x="0" y="122"/>
                  </a:lnTo>
                  <a:lnTo>
                    <a:pt x="4" y="144"/>
                  </a:lnTo>
                  <a:lnTo>
                    <a:pt x="7" y="165"/>
                  </a:lnTo>
                  <a:lnTo>
                    <a:pt x="18" y="183"/>
                  </a:lnTo>
                  <a:lnTo>
                    <a:pt x="29" y="201"/>
                  </a:lnTo>
                  <a:lnTo>
                    <a:pt x="209" y="418"/>
                  </a:lnTo>
                  <a:lnTo>
                    <a:pt x="209" y="418"/>
                  </a:lnTo>
                  <a:lnTo>
                    <a:pt x="220" y="428"/>
                  </a:lnTo>
                  <a:lnTo>
                    <a:pt x="231" y="432"/>
                  </a:lnTo>
                  <a:lnTo>
                    <a:pt x="241" y="428"/>
                  </a:lnTo>
                  <a:lnTo>
                    <a:pt x="252" y="418"/>
                  </a:lnTo>
                  <a:lnTo>
                    <a:pt x="432" y="201"/>
                  </a:lnTo>
                  <a:lnTo>
                    <a:pt x="432" y="201"/>
                  </a:lnTo>
                  <a:lnTo>
                    <a:pt x="443" y="183"/>
                  </a:lnTo>
                  <a:lnTo>
                    <a:pt x="454" y="165"/>
                  </a:lnTo>
                  <a:lnTo>
                    <a:pt x="458" y="144"/>
                  </a:lnTo>
                  <a:lnTo>
                    <a:pt x="461" y="122"/>
                  </a:lnTo>
                  <a:lnTo>
                    <a:pt x="461" y="122"/>
                  </a:lnTo>
                  <a:lnTo>
                    <a:pt x="458" y="97"/>
                  </a:lnTo>
                  <a:lnTo>
                    <a:pt x="454" y="76"/>
                  </a:lnTo>
                  <a:lnTo>
                    <a:pt x="443" y="54"/>
                  </a:lnTo>
                  <a:lnTo>
                    <a:pt x="429" y="36"/>
                  </a:lnTo>
                  <a:lnTo>
                    <a:pt x="411" y="21"/>
                  </a:lnTo>
                  <a:lnTo>
                    <a:pt x="393" y="11"/>
                  </a:lnTo>
                  <a:lnTo>
                    <a:pt x="371" y="3"/>
                  </a:lnTo>
                  <a:lnTo>
                    <a:pt x="346" y="0"/>
                  </a:lnTo>
                  <a:close/>
                  <a:moveTo>
                    <a:pt x="403" y="198"/>
                  </a:moveTo>
                  <a:lnTo>
                    <a:pt x="231" y="403"/>
                  </a:lnTo>
                  <a:lnTo>
                    <a:pt x="58" y="194"/>
                  </a:lnTo>
                  <a:lnTo>
                    <a:pt x="58" y="194"/>
                  </a:lnTo>
                  <a:lnTo>
                    <a:pt x="43" y="177"/>
                  </a:lnTo>
                  <a:lnTo>
                    <a:pt x="36" y="158"/>
                  </a:lnTo>
                  <a:lnTo>
                    <a:pt x="29" y="140"/>
                  </a:lnTo>
                  <a:lnTo>
                    <a:pt x="29" y="122"/>
                  </a:lnTo>
                  <a:lnTo>
                    <a:pt x="29" y="122"/>
                  </a:lnTo>
                  <a:lnTo>
                    <a:pt x="29" y="104"/>
                  </a:lnTo>
                  <a:lnTo>
                    <a:pt x="36" y="86"/>
                  </a:lnTo>
                  <a:lnTo>
                    <a:pt x="43" y="68"/>
                  </a:lnTo>
                  <a:lnTo>
                    <a:pt x="54" y="57"/>
                  </a:lnTo>
                  <a:lnTo>
                    <a:pt x="65" y="43"/>
                  </a:lnTo>
                  <a:lnTo>
                    <a:pt x="79" y="36"/>
                  </a:lnTo>
                  <a:lnTo>
                    <a:pt x="97" y="29"/>
                  </a:lnTo>
                  <a:lnTo>
                    <a:pt x="115" y="25"/>
                  </a:lnTo>
                  <a:lnTo>
                    <a:pt x="115" y="25"/>
                  </a:lnTo>
                  <a:lnTo>
                    <a:pt x="130" y="29"/>
                  </a:lnTo>
                  <a:lnTo>
                    <a:pt x="148" y="32"/>
                  </a:lnTo>
                  <a:lnTo>
                    <a:pt x="162" y="43"/>
                  </a:lnTo>
                  <a:lnTo>
                    <a:pt x="180" y="50"/>
                  </a:lnTo>
                  <a:lnTo>
                    <a:pt x="209" y="76"/>
                  </a:lnTo>
                  <a:lnTo>
                    <a:pt x="231" y="101"/>
                  </a:lnTo>
                  <a:lnTo>
                    <a:pt x="231" y="101"/>
                  </a:lnTo>
                  <a:lnTo>
                    <a:pt x="252" y="76"/>
                  </a:lnTo>
                  <a:lnTo>
                    <a:pt x="281" y="54"/>
                  </a:lnTo>
                  <a:lnTo>
                    <a:pt x="299" y="43"/>
                  </a:lnTo>
                  <a:lnTo>
                    <a:pt x="314" y="36"/>
                  </a:lnTo>
                  <a:lnTo>
                    <a:pt x="332" y="29"/>
                  </a:lnTo>
                  <a:lnTo>
                    <a:pt x="346" y="25"/>
                  </a:lnTo>
                  <a:lnTo>
                    <a:pt x="346" y="25"/>
                  </a:lnTo>
                  <a:lnTo>
                    <a:pt x="364" y="29"/>
                  </a:lnTo>
                  <a:lnTo>
                    <a:pt x="382" y="36"/>
                  </a:lnTo>
                  <a:lnTo>
                    <a:pt x="396" y="43"/>
                  </a:lnTo>
                  <a:lnTo>
                    <a:pt x="407" y="54"/>
                  </a:lnTo>
                  <a:lnTo>
                    <a:pt x="418" y="68"/>
                  </a:lnTo>
                  <a:lnTo>
                    <a:pt x="425" y="86"/>
                  </a:lnTo>
                  <a:lnTo>
                    <a:pt x="432" y="104"/>
                  </a:lnTo>
                  <a:lnTo>
                    <a:pt x="432" y="122"/>
                  </a:lnTo>
                  <a:lnTo>
                    <a:pt x="432" y="122"/>
                  </a:lnTo>
                  <a:lnTo>
                    <a:pt x="432" y="140"/>
                  </a:lnTo>
                  <a:lnTo>
                    <a:pt x="425" y="158"/>
                  </a:lnTo>
                  <a:lnTo>
                    <a:pt x="418" y="177"/>
                  </a:lnTo>
                  <a:lnTo>
                    <a:pt x="403" y="198"/>
                  </a:lnTo>
                  <a:close/>
                </a:path>
              </a:pathLst>
            </a:custGeom>
            <a:grpFill/>
            <a:ln>
              <a:noFill/>
            </a:ln>
            <a:effectLst/>
          </p:spPr>
          <p:txBody>
            <a:bodyPr wrap="none" anchor="ctr"/>
            <a:lstStyle/>
            <a:p>
              <a:endParaRPr lang="en-US" dirty="0"/>
            </a:p>
          </p:txBody>
        </p:sp>
        <p:sp>
          <p:nvSpPr>
            <p:cNvPr id="77" name="Freeform 71">
              <a:extLst>
                <a:ext uri="{FF2B5EF4-FFF2-40B4-BE49-F238E27FC236}">
                  <a16:creationId xmlns:a16="http://schemas.microsoft.com/office/drawing/2014/main" id="{E110E172-11F6-4A43-BEAE-50643F07BEBD}"/>
                </a:ext>
              </a:extLst>
            </p:cNvPr>
            <p:cNvSpPr>
              <a:spLocks noChangeArrowheads="1"/>
            </p:cNvSpPr>
            <p:nvPr/>
          </p:nvSpPr>
          <p:spPr bwMode="auto">
            <a:xfrm>
              <a:off x="9890943" y="2495148"/>
              <a:ext cx="184081" cy="268453"/>
            </a:xfrm>
            <a:custGeom>
              <a:avLst/>
              <a:gdLst>
                <a:gd name="T0" fmla="*/ 162 w 318"/>
                <a:gd name="T1" fmla="*/ 231 h 462"/>
                <a:gd name="T2" fmla="*/ 173 w 318"/>
                <a:gd name="T3" fmla="*/ 158 h 462"/>
                <a:gd name="T4" fmla="*/ 205 w 318"/>
                <a:gd name="T5" fmla="*/ 97 h 462"/>
                <a:gd name="T6" fmla="*/ 256 w 318"/>
                <a:gd name="T7" fmla="*/ 47 h 462"/>
                <a:gd name="T8" fmla="*/ 317 w 318"/>
                <a:gd name="T9" fmla="*/ 14 h 462"/>
                <a:gd name="T10" fmla="*/ 277 w 318"/>
                <a:gd name="T11" fmla="*/ 4 h 462"/>
                <a:gd name="T12" fmla="*/ 234 w 318"/>
                <a:gd name="T13" fmla="*/ 0 h 462"/>
                <a:gd name="T14" fmla="*/ 187 w 318"/>
                <a:gd name="T15" fmla="*/ 4 h 462"/>
                <a:gd name="T16" fmla="*/ 144 w 318"/>
                <a:gd name="T17" fmla="*/ 18 h 462"/>
                <a:gd name="T18" fmla="*/ 104 w 318"/>
                <a:gd name="T19" fmla="*/ 40 h 462"/>
                <a:gd name="T20" fmla="*/ 40 w 318"/>
                <a:gd name="T21" fmla="*/ 101 h 462"/>
                <a:gd name="T22" fmla="*/ 18 w 318"/>
                <a:gd name="T23" fmla="*/ 140 h 462"/>
                <a:gd name="T24" fmla="*/ 3 w 318"/>
                <a:gd name="T25" fmla="*/ 184 h 462"/>
                <a:gd name="T26" fmla="*/ 0 w 318"/>
                <a:gd name="T27" fmla="*/ 231 h 462"/>
                <a:gd name="T28" fmla="*/ 0 w 318"/>
                <a:gd name="T29" fmla="*/ 256 h 462"/>
                <a:gd name="T30" fmla="*/ 11 w 318"/>
                <a:gd name="T31" fmla="*/ 299 h 462"/>
                <a:gd name="T32" fmla="*/ 29 w 318"/>
                <a:gd name="T33" fmla="*/ 342 h 462"/>
                <a:gd name="T34" fmla="*/ 68 w 318"/>
                <a:gd name="T35" fmla="*/ 393 h 462"/>
                <a:gd name="T36" fmla="*/ 123 w 318"/>
                <a:gd name="T37" fmla="*/ 432 h 462"/>
                <a:gd name="T38" fmla="*/ 166 w 318"/>
                <a:gd name="T39" fmla="*/ 450 h 462"/>
                <a:gd name="T40" fmla="*/ 212 w 318"/>
                <a:gd name="T41" fmla="*/ 461 h 462"/>
                <a:gd name="T42" fmla="*/ 234 w 318"/>
                <a:gd name="T43" fmla="*/ 461 h 462"/>
                <a:gd name="T44" fmla="*/ 317 w 318"/>
                <a:gd name="T45" fmla="*/ 447 h 462"/>
                <a:gd name="T46" fmla="*/ 285 w 318"/>
                <a:gd name="T47" fmla="*/ 432 h 462"/>
                <a:gd name="T48" fmla="*/ 227 w 318"/>
                <a:gd name="T49" fmla="*/ 389 h 462"/>
                <a:gd name="T50" fmla="*/ 187 w 318"/>
                <a:gd name="T51" fmla="*/ 335 h 462"/>
                <a:gd name="T52" fmla="*/ 166 w 318"/>
                <a:gd name="T53" fmla="*/ 267 h 462"/>
                <a:gd name="T54" fmla="*/ 205 w 318"/>
                <a:gd name="T55" fmla="*/ 432 h 462"/>
                <a:gd name="T56" fmla="*/ 177 w 318"/>
                <a:gd name="T57" fmla="*/ 425 h 462"/>
                <a:gd name="T58" fmla="*/ 119 w 318"/>
                <a:gd name="T59" fmla="*/ 397 h 462"/>
                <a:gd name="T60" fmla="*/ 65 w 318"/>
                <a:gd name="T61" fmla="*/ 342 h 462"/>
                <a:gd name="T62" fmla="*/ 32 w 318"/>
                <a:gd name="T63" fmla="*/ 270 h 462"/>
                <a:gd name="T64" fmla="*/ 29 w 318"/>
                <a:gd name="T65" fmla="*/ 231 h 462"/>
                <a:gd name="T66" fmla="*/ 32 w 318"/>
                <a:gd name="T67" fmla="*/ 209 h 462"/>
                <a:gd name="T68" fmla="*/ 47 w 318"/>
                <a:gd name="T69" fmla="*/ 151 h 462"/>
                <a:gd name="T70" fmla="*/ 90 w 318"/>
                <a:gd name="T71" fmla="*/ 90 h 462"/>
                <a:gd name="T72" fmla="*/ 148 w 318"/>
                <a:gd name="T73" fmla="*/ 47 h 462"/>
                <a:gd name="T74" fmla="*/ 205 w 318"/>
                <a:gd name="T75" fmla="*/ 29 h 462"/>
                <a:gd name="T76" fmla="*/ 220 w 318"/>
                <a:gd name="T77" fmla="*/ 29 h 462"/>
                <a:gd name="T78" fmla="*/ 234 w 318"/>
                <a:gd name="T79" fmla="*/ 29 h 462"/>
                <a:gd name="T80" fmla="*/ 198 w 318"/>
                <a:gd name="T81" fmla="*/ 61 h 462"/>
                <a:gd name="T82" fmla="*/ 166 w 318"/>
                <a:gd name="T83" fmla="*/ 108 h 462"/>
                <a:gd name="T84" fmla="*/ 141 w 318"/>
                <a:gd name="T85" fmla="*/ 166 h 462"/>
                <a:gd name="T86" fmla="*/ 133 w 318"/>
                <a:gd name="T87" fmla="*/ 231 h 462"/>
                <a:gd name="T88" fmla="*/ 133 w 318"/>
                <a:gd name="T89" fmla="*/ 263 h 462"/>
                <a:gd name="T90" fmla="*/ 148 w 318"/>
                <a:gd name="T91" fmla="*/ 324 h 462"/>
                <a:gd name="T92" fmla="*/ 177 w 318"/>
                <a:gd name="T93" fmla="*/ 375 h 462"/>
                <a:gd name="T94" fmla="*/ 212 w 318"/>
                <a:gd name="T95" fmla="*/ 418 h 462"/>
                <a:gd name="T96" fmla="*/ 234 w 318"/>
                <a:gd name="T97" fmla="*/ 432 h 462"/>
                <a:gd name="T98" fmla="*/ 205 w 318"/>
                <a:gd name="T99"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8" h="462">
                  <a:moveTo>
                    <a:pt x="162" y="231"/>
                  </a:moveTo>
                  <a:lnTo>
                    <a:pt x="162" y="231"/>
                  </a:lnTo>
                  <a:lnTo>
                    <a:pt x="166" y="195"/>
                  </a:lnTo>
                  <a:lnTo>
                    <a:pt x="173" y="158"/>
                  </a:lnTo>
                  <a:lnTo>
                    <a:pt x="187" y="126"/>
                  </a:lnTo>
                  <a:lnTo>
                    <a:pt x="205" y="97"/>
                  </a:lnTo>
                  <a:lnTo>
                    <a:pt x="227" y="72"/>
                  </a:lnTo>
                  <a:lnTo>
                    <a:pt x="256" y="47"/>
                  </a:lnTo>
                  <a:lnTo>
                    <a:pt x="285" y="29"/>
                  </a:lnTo>
                  <a:lnTo>
                    <a:pt x="317" y="14"/>
                  </a:lnTo>
                  <a:lnTo>
                    <a:pt x="317" y="14"/>
                  </a:lnTo>
                  <a:lnTo>
                    <a:pt x="277" y="4"/>
                  </a:lnTo>
                  <a:lnTo>
                    <a:pt x="234" y="0"/>
                  </a:lnTo>
                  <a:lnTo>
                    <a:pt x="234" y="0"/>
                  </a:lnTo>
                  <a:lnTo>
                    <a:pt x="212" y="0"/>
                  </a:lnTo>
                  <a:lnTo>
                    <a:pt x="187" y="4"/>
                  </a:lnTo>
                  <a:lnTo>
                    <a:pt x="166" y="11"/>
                  </a:lnTo>
                  <a:lnTo>
                    <a:pt x="144" y="18"/>
                  </a:lnTo>
                  <a:lnTo>
                    <a:pt x="123" y="29"/>
                  </a:lnTo>
                  <a:lnTo>
                    <a:pt x="104" y="40"/>
                  </a:lnTo>
                  <a:lnTo>
                    <a:pt x="68" y="69"/>
                  </a:lnTo>
                  <a:lnTo>
                    <a:pt x="40" y="101"/>
                  </a:lnTo>
                  <a:lnTo>
                    <a:pt x="29" y="119"/>
                  </a:lnTo>
                  <a:lnTo>
                    <a:pt x="18" y="140"/>
                  </a:lnTo>
                  <a:lnTo>
                    <a:pt x="11" y="162"/>
                  </a:lnTo>
                  <a:lnTo>
                    <a:pt x="3" y="184"/>
                  </a:lnTo>
                  <a:lnTo>
                    <a:pt x="0" y="205"/>
                  </a:lnTo>
                  <a:lnTo>
                    <a:pt x="0" y="231"/>
                  </a:lnTo>
                  <a:lnTo>
                    <a:pt x="0" y="231"/>
                  </a:lnTo>
                  <a:lnTo>
                    <a:pt x="0" y="256"/>
                  </a:lnTo>
                  <a:lnTo>
                    <a:pt x="3" y="277"/>
                  </a:lnTo>
                  <a:lnTo>
                    <a:pt x="11" y="299"/>
                  </a:lnTo>
                  <a:lnTo>
                    <a:pt x="18" y="321"/>
                  </a:lnTo>
                  <a:lnTo>
                    <a:pt x="29" y="342"/>
                  </a:lnTo>
                  <a:lnTo>
                    <a:pt x="40" y="360"/>
                  </a:lnTo>
                  <a:lnTo>
                    <a:pt x="68" y="393"/>
                  </a:lnTo>
                  <a:lnTo>
                    <a:pt x="104" y="421"/>
                  </a:lnTo>
                  <a:lnTo>
                    <a:pt x="123" y="432"/>
                  </a:lnTo>
                  <a:lnTo>
                    <a:pt x="144" y="443"/>
                  </a:lnTo>
                  <a:lnTo>
                    <a:pt x="166" y="450"/>
                  </a:lnTo>
                  <a:lnTo>
                    <a:pt x="187" y="457"/>
                  </a:lnTo>
                  <a:lnTo>
                    <a:pt x="212" y="461"/>
                  </a:lnTo>
                  <a:lnTo>
                    <a:pt x="234" y="461"/>
                  </a:lnTo>
                  <a:lnTo>
                    <a:pt x="234" y="461"/>
                  </a:lnTo>
                  <a:lnTo>
                    <a:pt x="277" y="457"/>
                  </a:lnTo>
                  <a:lnTo>
                    <a:pt x="317" y="447"/>
                  </a:lnTo>
                  <a:lnTo>
                    <a:pt x="317" y="447"/>
                  </a:lnTo>
                  <a:lnTo>
                    <a:pt x="285" y="432"/>
                  </a:lnTo>
                  <a:lnTo>
                    <a:pt x="256" y="414"/>
                  </a:lnTo>
                  <a:lnTo>
                    <a:pt x="227" y="389"/>
                  </a:lnTo>
                  <a:lnTo>
                    <a:pt x="205" y="364"/>
                  </a:lnTo>
                  <a:lnTo>
                    <a:pt x="187" y="335"/>
                  </a:lnTo>
                  <a:lnTo>
                    <a:pt x="173" y="303"/>
                  </a:lnTo>
                  <a:lnTo>
                    <a:pt x="166" y="267"/>
                  </a:lnTo>
                  <a:lnTo>
                    <a:pt x="162" y="231"/>
                  </a:lnTo>
                  <a:close/>
                  <a:moveTo>
                    <a:pt x="205" y="432"/>
                  </a:moveTo>
                  <a:lnTo>
                    <a:pt x="205" y="432"/>
                  </a:lnTo>
                  <a:lnTo>
                    <a:pt x="177" y="425"/>
                  </a:lnTo>
                  <a:lnTo>
                    <a:pt x="148" y="414"/>
                  </a:lnTo>
                  <a:lnTo>
                    <a:pt x="119" y="397"/>
                  </a:lnTo>
                  <a:lnTo>
                    <a:pt x="90" y="371"/>
                  </a:lnTo>
                  <a:lnTo>
                    <a:pt x="65" y="342"/>
                  </a:lnTo>
                  <a:lnTo>
                    <a:pt x="47" y="310"/>
                  </a:lnTo>
                  <a:lnTo>
                    <a:pt x="32" y="270"/>
                  </a:lnTo>
                  <a:lnTo>
                    <a:pt x="32" y="252"/>
                  </a:lnTo>
                  <a:lnTo>
                    <a:pt x="29" y="231"/>
                  </a:lnTo>
                  <a:lnTo>
                    <a:pt x="29" y="231"/>
                  </a:lnTo>
                  <a:lnTo>
                    <a:pt x="32" y="209"/>
                  </a:lnTo>
                  <a:lnTo>
                    <a:pt x="32" y="191"/>
                  </a:lnTo>
                  <a:lnTo>
                    <a:pt x="47" y="151"/>
                  </a:lnTo>
                  <a:lnTo>
                    <a:pt x="65" y="119"/>
                  </a:lnTo>
                  <a:lnTo>
                    <a:pt x="90" y="90"/>
                  </a:lnTo>
                  <a:lnTo>
                    <a:pt x="119" y="65"/>
                  </a:lnTo>
                  <a:lnTo>
                    <a:pt x="148" y="47"/>
                  </a:lnTo>
                  <a:lnTo>
                    <a:pt x="177" y="36"/>
                  </a:lnTo>
                  <a:lnTo>
                    <a:pt x="205" y="29"/>
                  </a:lnTo>
                  <a:lnTo>
                    <a:pt x="205" y="29"/>
                  </a:lnTo>
                  <a:lnTo>
                    <a:pt x="220" y="29"/>
                  </a:lnTo>
                  <a:lnTo>
                    <a:pt x="234" y="29"/>
                  </a:lnTo>
                  <a:lnTo>
                    <a:pt x="234" y="29"/>
                  </a:lnTo>
                  <a:lnTo>
                    <a:pt x="216" y="43"/>
                  </a:lnTo>
                  <a:lnTo>
                    <a:pt x="198" y="61"/>
                  </a:lnTo>
                  <a:lnTo>
                    <a:pt x="184" y="83"/>
                  </a:lnTo>
                  <a:lnTo>
                    <a:pt x="166" y="108"/>
                  </a:lnTo>
                  <a:lnTo>
                    <a:pt x="151" y="137"/>
                  </a:lnTo>
                  <a:lnTo>
                    <a:pt x="141" y="166"/>
                  </a:lnTo>
                  <a:lnTo>
                    <a:pt x="137" y="198"/>
                  </a:lnTo>
                  <a:lnTo>
                    <a:pt x="133" y="231"/>
                  </a:lnTo>
                  <a:lnTo>
                    <a:pt x="133" y="231"/>
                  </a:lnTo>
                  <a:lnTo>
                    <a:pt x="133" y="263"/>
                  </a:lnTo>
                  <a:lnTo>
                    <a:pt x="141" y="296"/>
                  </a:lnTo>
                  <a:lnTo>
                    <a:pt x="148" y="324"/>
                  </a:lnTo>
                  <a:lnTo>
                    <a:pt x="162" y="350"/>
                  </a:lnTo>
                  <a:lnTo>
                    <a:pt x="177" y="375"/>
                  </a:lnTo>
                  <a:lnTo>
                    <a:pt x="195" y="400"/>
                  </a:lnTo>
                  <a:lnTo>
                    <a:pt x="212" y="418"/>
                  </a:lnTo>
                  <a:lnTo>
                    <a:pt x="234" y="432"/>
                  </a:lnTo>
                  <a:lnTo>
                    <a:pt x="234" y="432"/>
                  </a:lnTo>
                  <a:lnTo>
                    <a:pt x="220" y="432"/>
                  </a:lnTo>
                  <a:lnTo>
                    <a:pt x="205" y="432"/>
                  </a:lnTo>
                  <a:close/>
                </a:path>
              </a:pathLst>
            </a:custGeom>
            <a:grpFill/>
            <a:ln>
              <a:noFill/>
            </a:ln>
            <a:effectLst/>
          </p:spPr>
          <p:txBody>
            <a:bodyPr wrap="none" anchor="ctr"/>
            <a:lstStyle/>
            <a:p>
              <a:endParaRPr lang="en-US"/>
            </a:p>
          </p:txBody>
        </p:sp>
        <p:sp>
          <p:nvSpPr>
            <p:cNvPr id="78" name="Freeform 72">
              <a:extLst>
                <a:ext uri="{FF2B5EF4-FFF2-40B4-BE49-F238E27FC236}">
                  <a16:creationId xmlns:a16="http://schemas.microsoft.com/office/drawing/2014/main" id="{489625BA-D847-4F4C-B89B-4B74A083C425}"/>
                </a:ext>
              </a:extLst>
            </p:cNvPr>
            <p:cNvSpPr>
              <a:spLocks noChangeArrowheads="1"/>
            </p:cNvSpPr>
            <p:nvPr/>
          </p:nvSpPr>
          <p:spPr bwMode="auto">
            <a:xfrm>
              <a:off x="9412843" y="2502819"/>
              <a:ext cx="268451" cy="250556"/>
            </a:xfrm>
            <a:custGeom>
              <a:avLst/>
              <a:gdLst>
                <a:gd name="T0" fmla="*/ 100 w 462"/>
                <a:gd name="T1" fmla="*/ 404 h 434"/>
                <a:gd name="T2" fmla="*/ 86 w 462"/>
                <a:gd name="T3" fmla="*/ 411 h 434"/>
                <a:gd name="T4" fmla="*/ 86 w 462"/>
                <a:gd name="T5" fmla="*/ 425 h 434"/>
                <a:gd name="T6" fmla="*/ 100 w 462"/>
                <a:gd name="T7" fmla="*/ 433 h 434"/>
                <a:gd name="T8" fmla="*/ 252 w 462"/>
                <a:gd name="T9" fmla="*/ 433 h 434"/>
                <a:gd name="T10" fmla="*/ 259 w 462"/>
                <a:gd name="T11" fmla="*/ 418 h 434"/>
                <a:gd name="T12" fmla="*/ 255 w 462"/>
                <a:gd name="T13" fmla="*/ 407 h 434"/>
                <a:gd name="T14" fmla="*/ 274 w 462"/>
                <a:gd name="T15" fmla="*/ 346 h 434"/>
                <a:gd name="T16" fmla="*/ 65 w 462"/>
                <a:gd name="T17" fmla="*/ 346 h 434"/>
                <a:gd name="T18" fmla="*/ 57 w 462"/>
                <a:gd name="T19" fmla="*/ 361 h 434"/>
                <a:gd name="T20" fmla="*/ 61 w 462"/>
                <a:gd name="T21" fmla="*/ 371 h 434"/>
                <a:gd name="T22" fmla="*/ 274 w 462"/>
                <a:gd name="T23" fmla="*/ 375 h 434"/>
                <a:gd name="T24" fmla="*/ 284 w 462"/>
                <a:gd name="T25" fmla="*/ 371 h 434"/>
                <a:gd name="T26" fmla="*/ 288 w 462"/>
                <a:gd name="T27" fmla="*/ 361 h 434"/>
                <a:gd name="T28" fmla="*/ 281 w 462"/>
                <a:gd name="T29" fmla="*/ 346 h 434"/>
                <a:gd name="T30" fmla="*/ 237 w 462"/>
                <a:gd name="T31" fmla="*/ 289 h 434"/>
                <a:gd name="T32" fmla="*/ 230 w 462"/>
                <a:gd name="T33" fmla="*/ 238 h 434"/>
                <a:gd name="T34" fmla="*/ 241 w 462"/>
                <a:gd name="T35" fmla="*/ 166 h 434"/>
                <a:gd name="T36" fmla="*/ 295 w 462"/>
                <a:gd name="T37" fmla="*/ 80 h 434"/>
                <a:gd name="T38" fmla="*/ 385 w 462"/>
                <a:gd name="T39" fmla="*/ 26 h 434"/>
                <a:gd name="T40" fmla="*/ 335 w 462"/>
                <a:gd name="T41" fmla="*/ 8 h 434"/>
                <a:gd name="T42" fmla="*/ 281 w 462"/>
                <a:gd name="T43" fmla="*/ 0 h 434"/>
                <a:gd name="T44" fmla="*/ 216 w 462"/>
                <a:gd name="T45" fmla="*/ 11 h 434"/>
                <a:gd name="T46" fmla="*/ 122 w 462"/>
                <a:gd name="T47" fmla="*/ 65 h 434"/>
                <a:gd name="T48" fmla="*/ 68 w 462"/>
                <a:gd name="T49" fmla="*/ 159 h 434"/>
                <a:gd name="T50" fmla="*/ 57 w 462"/>
                <a:gd name="T51" fmla="*/ 224 h 434"/>
                <a:gd name="T52" fmla="*/ 68 w 462"/>
                <a:gd name="T53" fmla="*/ 289 h 434"/>
                <a:gd name="T54" fmla="*/ 7 w 462"/>
                <a:gd name="T55" fmla="*/ 289 h 434"/>
                <a:gd name="T56" fmla="*/ 0 w 462"/>
                <a:gd name="T57" fmla="*/ 303 h 434"/>
                <a:gd name="T58" fmla="*/ 3 w 462"/>
                <a:gd name="T59" fmla="*/ 314 h 434"/>
                <a:gd name="T60" fmla="*/ 446 w 462"/>
                <a:gd name="T61" fmla="*/ 318 h 434"/>
                <a:gd name="T62" fmla="*/ 457 w 462"/>
                <a:gd name="T63" fmla="*/ 314 h 434"/>
                <a:gd name="T64" fmla="*/ 461 w 462"/>
                <a:gd name="T65" fmla="*/ 303 h 434"/>
                <a:gd name="T66" fmla="*/ 454 w 462"/>
                <a:gd name="T67" fmla="*/ 289 h 434"/>
                <a:gd name="T68" fmla="*/ 100 w 462"/>
                <a:gd name="T69" fmla="*/ 289 h 434"/>
                <a:gd name="T70" fmla="*/ 86 w 462"/>
                <a:gd name="T71" fmla="*/ 227 h 434"/>
                <a:gd name="T72" fmla="*/ 108 w 462"/>
                <a:gd name="T73" fmla="*/ 126 h 434"/>
                <a:gd name="T74" fmla="*/ 162 w 462"/>
                <a:gd name="T75" fmla="*/ 69 h 434"/>
                <a:gd name="T76" fmla="*/ 230 w 462"/>
                <a:gd name="T77" fmla="*/ 33 h 434"/>
                <a:gd name="T78" fmla="*/ 316 w 462"/>
                <a:gd name="T79" fmla="*/ 29 h 434"/>
                <a:gd name="T80" fmla="*/ 274 w 462"/>
                <a:gd name="T81" fmla="*/ 62 h 434"/>
                <a:gd name="T82" fmla="*/ 223 w 462"/>
                <a:gd name="T83" fmla="*/ 141 h 434"/>
                <a:gd name="T84" fmla="*/ 201 w 462"/>
                <a:gd name="T85" fmla="*/ 242 h 434"/>
                <a:gd name="T86" fmla="*/ 100 w 462"/>
                <a:gd name="T87" fmla="*/ 2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34">
                  <a:moveTo>
                    <a:pt x="245" y="404"/>
                  </a:moveTo>
                  <a:lnTo>
                    <a:pt x="100" y="404"/>
                  </a:lnTo>
                  <a:lnTo>
                    <a:pt x="100" y="404"/>
                  </a:lnTo>
                  <a:lnTo>
                    <a:pt x="93" y="404"/>
                  </a:lnTo>
                  <a:lnTo>
                    <a:pt x="90" y="407"/>
                  </a:lnTo>
                  <a:lnTo>
                    <a:pt x="86" y="411"/>
                  </a:lnTo>
                  <a:lnTo>
                    <a:pt x="86" y="418"/>
                  </a:lnTo>
                  <a:lnTo>
                    <a:pt x="86" y="418"/>
                  </a:lnTo>
                  <a:lnTo>
                    <a:pt x="86" y="425"/>
                  </a:lnTo>
                  <a:lnTo>
                    <a:pt x="90" y="429"/>
                  </a:lnTo>
                  <a:lnTo>
                    <a:pt x="93" y="433"/>
                  </a:lnTo>
                  <a:lnTo>
                    <a:pt x="100" y="433"/>
                  </a:lnTo>
                  <a:lnTo>
                    <a:pt x="245" y="433"/>
                  </a:lnTo>
                  <a:lnTo>
                    <a:pt x="245" y="433"/>
                  </a:lnTo>
                  <a:lnTo>
                    <a:pt x="252" y="433"/>
                  </a:lnTo>
                  <a:lnTo>
                    <a:pt x="255" y="429"/>
                  </a:lnTo>
                  <a:lnTo>
                    <a:pt x="259" y="425"/>
                  </a:lnTo>
                  <a:lnTo>
                    <a:pt x="259" y="418"/>
                  </a:lnTo>
                  <a:lnTo>
                    <a:pt x="259" y="418"/>
                  </a:lnTo>
                  <a:lnTo>
                    <a:pt x="259" y="411"/>
                  </a:lnTo>
                  <a:lnTo>
                    <a:pt x="255" y="407"/>
                  </a:lnTo>
                  <a:lnTo>
                    <a:pt x="252" y="404"/>
                  </a:lnTo>
                  <a:lnTo>
                    <a:pt x="245" y="404"/>
                  </a:lnTo>
                  <a:close/>
                  <a:moveTo>
                    <a:pt x="274" y="346"/>
                  </a:moveTo>
                  <a:lnTo>
                    <a:pt x="71" y="346"/>
                  </a:lnTo>
                  <a:lnTo>
                    <a:pt x="71" y="346"/>
                  </a:lnTo>
                  <a:lnTo>
                    <a:pt x="65" y="346"/>
                  </a:lnTo>
                  <a:lnTo>
                    <a:pt x="61" y="350"/>
                  </a:lnTo>
                  <a:lnTo>
                    <a:pt x="57" y="354"/>
                  </a:lnTo>
                  <a:lnTo>
                    <a:pt x="57" y="361"/>
                  </a:lnTo>
                  <a:lnTo>
                    <a:pt x="57" y="361"/>
                  </a:lnTo>
                  <a:lnTo>
                    <a:pt x="57" y="368"/>
                  </a:lnTo>
                  <a:lnTo>
                    <a:pt x="61" y="371"/>
                  </a:lnTo>
                  <a:lnTo>
                    <a:pt x="65" y="375"/>
                  </a:lnTo>
                  <a:lnTo>
                    <a:pt x="71" y="375"/>
                  </a:lnTo>
                  <a:lnTo>
                    <a:pt x="274" y="375"/>
                  </a:lnTo>
                  <a:lnTo>
                    <a:pt x="274" y="375"/>
                  </a:lnTo>
                  <a:lnTo>
                    <a:pt x="281" y="375"/>
                  </a:lnTo>
                  <a:lnTo>
                    <a:pt x="284" y="371"/>
                  </a:lnTo>
                  <a:lnTo>
                    <a:pt x="288" y="368"/>
                  </a:lnTo>
                  <a:lnTo>
                    <a:pt x="288" y="361"/>
                  </a:lnTo>
                  <a:lnTo>
                    <a:pt x="288" y="361"/>
                  </a:lnTo>
                  <a:lnTo>
                    <a:pt x="288" y="354"/>
                  </a:lnTo>
                  <a:lnTo>
                    <a:pt x="284" y="350"/>
                  </a:lnTo>
                  <a:lnTo>
                    <a:pt x="281" y="346"/>
                  </a:lnTo>
                  <a:lnTo>
                    <a:pt x="274" y="346"/>
                  </a:lnTo>
                  <a:close/>
                  <a:moveTo>
                    <a:pt x="446" y="289"/>
                  </a:moveTo>
                  <a:lnTo>
                    <a:pt x="237" y="289"/>
                  </a:lnTo>
                  <a:lnTo>
                    <a:pt x="237" y="289"/>
                  </a:lnTo>
                  <a:lnTo>
                    <a:pt x="230" y="263"/>
                  </a:lnTo>
                  <a:lnTo>
                    <a:pt x="230" y="238"/>
                  </a:lnTo>
                  <a:lnTo>
                    <a:pt x="230" y="238"/>
                  </a:lnTo>
                  <a:lnTo>
                    <a:pt x="234" y="202"/>
                  </a:lnTo>
                  <a:lnTo>
                    <a:pt x="241" y="166"/>
                  </a:lnTo>
                  <a:lnTo>
                    <a:pt x="255" y="134"/>
                  </a:lnTo>
                  <a:lnTo>
                    <a:pt x="274" y="105"/>
                  </a:lnTo>
                  <a:lnTo>
                    <a:pt x="295" y="80"/>
                  </a:lnTo>
                  <a:lnTo>
                    <a:pt x="324" y="58"/>
                  </a:lnTo>
                  <a:lnTo>
                    <a:pt x="353" y="40"/>
                  </a:lnTo>
                  <a:lnTo>
                    <a:pt x="385" y="26"/>
                  </a:lnTo>
                  <a:lnTo>
                    <a:pt x="385" y="26"/>
                  </a:lnTo>
                  <a:lnTo>
                    <a:pt x="360" y="15"/>
                  </a:lnTo>
                  <a:lnTo>
                    <a:pt x="335" y="8"/>
                  </a:lnTo>
                  <a:lnTo>
                    <a:pt x="310" y="0"/>
                  </a:lnTo>
                  <a:lnTo>
                    <a:pt x="281" y="0"/>
                  </a:lnTo>
                  <a:lnTo>
                    <a:pt x="281" y="0"/>
                  </a:lnTo>
                  <a:lnTo>
                    <a:pt x="259" y="0"/>
                  </a:lnTo>
                  <a:lnTo>
                    <a:pt x="237" y="4"/>
                  </a:lnTo>
                  <a:lnTo>
                    <a:pt x="216" y="11"/>
                  </a:lnTo>
                  <a:lnTo>
                    <a:pt x="194" y="19"/>
                  </a:lnTo>
                  <a:lnTo>
                    <a:pt x="154" y="40"/>
                  </a:lnTo>
                  <a:lnTo>
                    <a:pt x="122" y="65"/>
                  </a:lnTo>
                  <a:lnTo>
                    <a:pt x="97" y="98"/>
                  </a:lnTo>
                  <a:lnTo>
                    <a:pt x="75" y="137"/>
                  </a:lnTo>
                  <a:lnTo>
                    <a:pt x="68" y="159"/>
                  </a:lnTo>
                  <a:lnTo>
                    <a:pt x="61" y="181"/>
                  </a:lnTo>
                  <a:lnTo>
                    <a:pt x="57" y="202"/>
                  </a:lnTo>
                  <a:lnTo>
                    <a:pt x="57" y="224"/>
                  </a:lnTo>
                  <a:lnTo>
                    <a:pt x="57" y="224"/>
                  </a:lnTo>
                  <a:lnTo>
                    <a:pt x="61" y="256"/>
                  </a:lnTo>
                  <a:lnTo>
                    <a:pt x="68" y="289"/>
                  </a:lnTo>
                  <a:lnTo>
                    <a:pt x="14" y="289"/>
                  </a:lnTo>
                  <a:lnTo>
                    <a:pt x="14" y="289"/>
                  </a:lnTo>
                  <a:lnTo>
                    <a:pt x="7" y="289"/>
                  </a:lnTo>
                  <a:lnTo>
                    <a:pt x="3" y="292"/>
                  </a:lnTo>
                  <a:lnTo>
                    <a:pt x="0" y="296"/>
                  </a:lnTo>
                  <a:lnTo>
                    <a:pt x="0" y="303"/>
                  </a:lnTo>
                  <a:lnTo>
                    <a:pt x="0" y="303"/>
                  </a:lnTo>
                  <a:lnTo>
                    <a:pt x="0" y="310"/>
                  </a:lnTo>
                  <a:lnTo>
                    <a:pt x="3" y="314"/>
                  </a:lnTo>
                  <a:lnTo>
                    <a:pt x="7" y="318"/>
                  </a:lnTo>
                  <a:lnTo>
                    <a:pt x="14" y="318"/>
                  </a:lnTo>
                  <a:lnTo>
                    <a:pt x="446" y="318"/>
                  </a:lnTo>
                  <a:lnTo>
                    <a:pt x="446" y="318"/>
                  </a:lnTo>
                  <a:lnTo>
                    <a:pt x="454" y="318"/>
                  </a:lnTo>
                  <a:lnTo>
                    <a:pt x="457" y="314"/>
                  </a:lnTo>
                  <a:lnTo>
                    <a:pt x="461" y="310"/>
                  </a:lnTo>
                  <a:lnTo>
                    <a:pt x="461" y="303"/>
                  </a:lnTo>
                  <a:lnTo>
                    <a:pt x="461" y="303"/>
                  </a:lnTo>
                  <a:lnTo>
                    <a:pt x="461" y="296"/>
                  </a:lnTo>
                  <a:lnTo>
                    <a:pt x="457" y="292"/>
                  </a:lnTo>
                  <a:lnTo>
                    <a:pt x="454" y="289"/>
                  </a:lnTo>
                  <a:lnTo>
                    <a:pt x="446" y="289"/>
                  </a:lnTo>
                  <a:close/>
                  <a:moveTo>
                    <a:pt x="100" y="289"/>
                  </a:moveTo>
                  <a:lnTo>
                    <a:pt x="100" y="289"/>
                  </a:lnTo>
                  <a:lnTo>
                    <a:pt x="90" y="256"/>
                  </a:lnTo>
                  <a:lnTo>
                    <a:pt x="86" y="227"/>
                  </a:lnTo>
                  <a:lnTo>
                    <a:pt x="86" y="227"/>
                  </a:lnTo>
                  <a:lnTo>
                    <a:pt x="90" y="188"/>
                  </a:lnTo>
                  <a:lnTo>
                    <a:pt x="97" y="152"/>
                  </a:lnTo>
                  <a:lnTo>
                    <a:pt x="108" y="126"/>
                  </a:lnTo>
                  <a:lnTo>
                    <a:pt x="126" y="101"/>
                  </a:lnTo>
                  <a:lnTo>
                    <a:pt x="140" y="83"/>
                  </a:lnTo>
                  <a:lnTo>
                    <a:pt x="162" y="69"/>
                  </a:lnTo>
                  <a:lnTo>
                    <a:pt x="201" y="44"/>
                  </a:lnTo>
                  <a:lnTo>
                    <a:pt x="201" y="44"/>
                  </a:lnTo>
                  <a:lnTo>
                    <a:pt x="230" y="33"/>
                  </a:lnTo>
                  <a:lnTo>
                    <a:pt x="263" y="26"/>
                  </a:lnTo>
                  <a:lnTo>
                    <a:pt x="292" y="26"/>
                  </a:lnTo>
                  <a:lnTo>
                    <a:pt x="316" y="29"/>
                  </a:lnTo>
                  <a:lnTo>
                    <a:pt x="316" y="29"/>
                  </a:lnTo>
                  <a:lnTo>
                    <a:pt x="295" y="44"/>
                  </a:lnTo>
                  <a:lnTo>
                    <a:pt x="274" y="62"/>
                  </a:lnTo>
                  <a:lnTo>
                    <a:pt x="255" y="83"/>
                  </a:lnTo>
                  <a:lnTo>
                    <a:pt x="237" y="108"/>
                  </a:lnTo>
                  <a:lnTo>
                    <a:pt x="223" y="141"/>
                  </a:lnTo>
                  <a:lnTo>
                    <a:pt x="209" y="173"/>
                  </a:lnTo>
                  <a:lnTo>
                    <a:pt x="201" y="206"/>
                  </a:lnTo>
                  <a:lnTo>
                    <a:pt x="201" y="242"/>
                  </a:lnTo>
                  <a:lnTo>
                    <a:pt x="201" y="242"/>
                  </a:lnTo>
                  <a:lnTo>
                    <a:pt x="205" y="289"/>
                  </a:lnTo>
                  <a:lnTo>
                    <a:pt x="100" y="289"/>
                  </a:lnTo>
                  <a:close/>
                </a:path>
              </a:pathLst>
            </a:custGeom>
            <a:grpFill/>
            <a:ln>
              <a:noFill/>
            </a:ln>
            <a:effectLst/>
          </p:spPr>
          <p:txBody>
            <a:bodyPr wrap="none" anchor="ctr"/>
            <a:lstStyle/>
            <a:p>
              <a:endParaRPr lang="en-US"/>
            </a:p>
          </p:txBody>
        </p:sp>
        <p:sp>
          <p:nvSpPr>
            <p:cNvPr id="79" name="Freeform 73">
              <a:extLst>
                <a:ext uri="{FF2B5EF4-FFF2-40B4-BE49-F238E27FC236}">
                  <a16:creationId xmlns:a16="http://schemas.microsoft.com/office/drawing/2014/main" id="{E9BEC4DB-262A-4459-A6AC-34E9FB8B98C4}"/>
                </a:ext>
              </a:extLst>
            </p:cNvPr>
            <p:cNvSpPr>
              <a:spLocks noChangeArrowheads="1"/>
            </p:cNvSpPr>
            <p:nvPr/>
          </p:nvSpPr>
          <p:spPr bwMode="auto">
            <a:xfrm>
              <a:off x="8996103" y="2520715"/>
              <a:ext cx="235215" cy="217319"/>
            </a:xfrm>
            <a:custGeom>
              <a:avLst/>
              <a:gdLst>
                <a:gd name="T0" fmla="*/ 317 w 405"/>
                <a:gd name="T1" fmla="*/ 173 h 376"/>
                <a:gd name="T2" fmla="*/ 364 w 405"/>
                <a:gd name="T3" fmla="*/ 159 h 376"/>
                <a:gd name="T4" fmla="*/ 396 w 405"/>
                <a:gd name="T5" fmla="*/ 119 h 376"/>
                <a:gd name="T6" fmla="*/ 404 w 405"/>
                <a:gd name="T7" fmla="*/ 87 h 376"/>
                <a:gd name="T8" fmla="*/ 389 w 405"/>
                <a:gd name="T9" fmla="*/ 40 h 376"/>
                <a:gd name="T10" fmla="*/ 349 w 405"/>
                <a:gd name="T11" fmla="*/ 8 h 376"/>
                <a:gd name="T12" fmla="*/ 317 w 405"/>
                <a:gd name="T13" fmla="*/ 29 h 376"/>
                <a:gd name="T14" fmla="*/ 360 w 405"/>
                <a:gd name="T15" fmla="*/ 47 h 376"/>
                <a:gd name="T16" fmla="*/ 375 w 405"/>
                <a:gd name="T17" fmla="*/ 87 h 376"/>
                <a:gd name="T18" fmla="*/ 367 w 405"/>
                <a:gd name="T19" fmla="*/ 108 h 376"/>
                <a:gd name="T20" fmla="*/ 343 w 405"/>
                <a:gd name="T21" fmla="*/ 133 h 376"/>
                <a:gd name="T22" fmla="*/ 299 w 405"/>
                <a:gd name="T23" fmla="*/ 144 h 376"/>
                <a:gd name="T24" fmla="*/ 51 w 405"/>
                <a:gd name="T25" fmla="*/ 144 h 376"/>
                <a:gd name="T26" fmla="*/ 43 w 405"/>
                <a:gd name="T27" fmla="*/ 159 h 376"/>
                <a:gd name="T28" fmla="*/ 47 w 405"/>
                <a:gd name="T29" fmla="*/ 170 h 376"/>
                <a:gd name="T30" fmla="*/ 130 w 405"/>
                <a:gd name="T31" fmla="*/ 115 h 376"/>
                <a:gd name="T32" fmla="*/ 310 w 405"/>
                <a:gd name="T33" fmla="*/ 115 h 376"/>
                <a:gd name="T34" fmla="*/ 317 w 405"/>
                <a:gd name="T35" fmla="*/ 101 h 376"/>
                <a:gd name="T36" fmla="*/ 314 w 405"/>
                <a:gd name="T37" fmla="*/ 91 h 376"/>
                <a:gd name="T38" fmla="*/ 130 w 405"/>
                <a:gd name="T39" fmla="*/ 87 h 376"/>
                <a:gd name="T40" fmla="*/ 119 w 405"/>
                <a:gd name="T41" fmla="*/ 91 h 376"/>
                <a:gd name="T42" fmla="*/ 115 w 405"/>
                <a:gd name="T43" fmla="*/ 101 h 376"/>
                <a:gd name="T44" fmla="*/ 122 w 405"/>
                <a:gd name="T45" fmla="*/ 115 h 376"/>
                <a:gd name="T46" fmla="*/ 202 w 405"/>
                <a:gd name="T47" fmla="*/ 260 h 376"/>
                <a:gd name="T48" fmla="*/ 86 w 405"/>
                <a:gd name="T49" fmla="*/ 260 h 376"/>
                <a:gd name="T50" fmla="*/ 72 w 405"/>
                <a:gd name="T51" fmla="*/ 267 h 376"/>
                <a:gd name="T52" fmla="*/ 72 w 405"/>
                <a:gd name="T53" fmla="*/ 281 h 376"/>
                <a:gd name="T54" fmla="*/ 86 w 405"/>
                <a:gd name="T55" fmla="*/ 289 h 376"/>
                <a:gd name="T56" fmla="*/ 213 w 405"/>
                <a:gd name="T57" fmla="*/ 292 h 376"/>
                <a:gd name="T58" fmla="*/ 231 w 405"/>
                <a:gd name="T59" fmla="*/ 317 h 376"/>
                <a:gd name="T60" fmla="*/ 223 w 405"/>
                <a:gd name="T61" fmla="*/ 339 h 376"/>
                <a:gd name="T62" fmla="*/ 202 w 405"/>
                <a:gd name="T63" fmla="*/ 375 h 376"/>
                <a:gd name="T64" fmla="*/ 223 w 405"/>
                <a:gd name="T65" fmla="*/ 371 h 376"/>
                <a:gd name="T66" fmla="*/ 260 w 405"/>
                <a:gd name="T67" fmla="*/ 328 h 376"/>
                <a:gd name="T68" fmla="*/ 260 w 405"/>
                <a:gd name="T69" fmla="*/ 307 h 376"/>
                <a:gd name="T70" fmla="*/ 223 w 405"/>
                <a:gd name="T71" fmla="*/ 263 h 376"/>
                <a:gd name="T72" fmla="*/ 317 w 405"/>
                <a:gd name="T73" fmla="*/ 202 h 376"/>
                <a:gd name="T74" fmla="*/ 7 w 405"/>
                <a:gd name="T75" fmla="*/ 202 h 376"/>
                <a:gd name="T76" fmla="*/ 0 w 405"/>
                <a:gd name="T77" fmla="*/ 216 h 376"/>
                <a:gd name="T78" fmla="*/ 4 w 405"/>
                <a:gd name="T79" fmla="*/ 227 h 376"/>
                <a:gd name="T80" fmla="*/ 299 w 405"/>
                <a:gd name="T81" fmla="*/ 231 h 376"/>
                <a:gd name="T82" fmla="*/ 328 w 405"/>
                <a:gd name="T83" fmla="*/ 234 h 376"/>
                <a:gd name="T84" fmla="*/ 360 w 405"/>
                <a:gd name="T85" fmla="*/ 256 h 376"/>
                <a:gd name="T86" fmla="*/ 375 w 405"/>
                <a:gd name="T87" fmla="*/ 289 h 376"/>
                <a:gd name="T88" fmla="*/ 371 w 405"/>
                <a:gd name="T89" fmla="*/ 310 h 376"/>
                <a:gd name="T90" fmla="*/ 343 w 405"/>
                <a:gd name="T91" fmla="*/ 335 h 376"/>
                <a:gd name="T92" fmla="*/ 288 w 405"/>
                <a:gd name="T93" fmla="*/ 346 h 376"/>
                <a:gd name="T94" fmla="*/ 317 w 405"/>
                <a:gd name="T95" fmla="*/ 375 h 376"/>
                <a:gd name="T96" fmla="*/ 349 w 405"/>
                <a:gd name="T97" fmla="*/ 368 h 376"/>
                <a:gd name="T98" fmla="*/ 389 w 405"/>
                <a:gd name="T99" fmla="*/ 335 h 376"/>
                <a:gd name="T100" fmla="*/ 404 w 405"/>
                <a:gd name="T101" fmla="*/ 289 h 376"/>
                <a:gd name="T102" fmla="*/ 396 w 405"/>
                <a:gd name="T103" fmla="*/ 256 h 376"/>
                <a:gd name="T104" fmla="*/ 364 w 405"/>
                <a:gd name="T105" fmla="*/ 216 h 376"/>
                <a:gd name="T106" fmla="*/ 317 w 405"/>
                <a:gd name="T107" fmla="*/ 202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5" h="376">
                  <a:moveTo>
                    <a:pt x="58" y="173"/>
                  </a:moveTo>
                  <a:lnTo>
                    <a:pt x="317" y="173"/>
                  </a:lnTo>
                  <a:lnTo>
                    <a:pt x="317" y="173"/>
                  </a:lnTo>
                  <a:lnTo>
                    <a:pt x="335" y="173"/>
                  </a:lnTo>
                  <a:lnTo>
                    <a:pt x="349" y="166"/>
                  </a:lnTo>
                  <a:lnTo>
                    <a:pt x="364" y="159"/>
                  </a:lnTo>
                  <a:lnTo>
                    <a:pt x="378" y="148"/>
                  </a:lnTo>
                  <a:lnTo>
                    <a:pt x="389" y="133"/>
                  </a:lnTo>
                  <a:lnTo>
                    <a:pt x="396" y="119"/>
                  </a:lnTo>
                  <a:lnTo>
                    <a:pt x="404" y="105"/>
                  </a:lnTo>
                  <a:lnTo>
                    <a:pt x="404" y="87"/>
                  </a:lnTo>
                  <a:lnTo>
                    <a:pt x="404" y="87"/>
                  </a:lnTo>
                  <a:lnTo>
                    <a:pt x="404" y="69"/>
                  </a:lnTo>
                  <a:lnTo>
                    <a:pt x="396" y="54"/>
                  </a:lnTo>
                  <a:lnTo>
                    <a:pt x="389" y="40"/>
                  </a:lnTo>
                  <a:lnTo>
                    <a:pt x="378" y="26"/>
                  </a:lnTo>
                  <a:lnTo>
                    <a:pt x="364" y="15"/>
                  </a:lnTo>
                  <a:lnTo>
                    <a:pt x="349" y="8"/>
                  </a:lnTo>
                  <a:lnTo>
                    <a:pt x="335" y="0"/>
                  </a:lnTo>
                  <a:lnTo>
                    <a:pt x="317" y="0"/>
                  </a:lnTo>
                  <a:lnTo>
                    <a:pt x="317" y="29"/>
                  </a:lnTo>
                  <a:lnTo>
                    <a:pt x="317" y="29"/>
                  </a:lnTo>
                  <a:lnTo>
                    <a:pt x="343" y="36"/>
                  </a:lnTo>
                  <a:lnTo>
                    <a:pt x="360" y="47"/>
                  </a:lnTo>
                  <a:lnTo>
                    <a:pt x="367" y="58"/>
                  </a:lnTo>
                  <a:lnTo>
                    <a:pt x="371" y="65"/>
                  </a:lnTo>
                  <a:lnTo>
                    <a:pt x="375" y="87"/>
                  </a:lnTo>
                  <a:lnTo>
                    <a:pt x="375" y="87"/>
                  </a:lnTo>
                  <a:lnTo>
                    <a:pt x="375" y="97"/>
                  </a:lnTo>
                  <a:lnTo>
                    <a:pt x="367" y="108"/>
                  </a:lnTo>
                  <a:lnTo>
                    <a:pt x="360" y="119"/>
                  </a:lnTo>
                  <a:lnTo>
                    <a:pt x="353" y="126"/>
                  </a:lnTo>
                  <a:lnTo>
                    <a:pt x="343" y="133"/>
                  </a:lnTo>
                  <a:lnTo>
                    <a:pt x="328" y="141"/>
                  </a:lnTo>
                  <a:lnTo>
                    <a:pt x="314" y="144"/>
                  </a:lnTo>
                  <a:lnTo>
                    <a:pt x="299" y="144"/>
                  </a:lnTo>
                  <a:lnTo>
                    <a:pt x="58" y="144"/>
                  </a:lnTo>
                  <a:lnTo>
                    <a:pt x="58" y="144"/>
                  </a:lnTo>
                  <a:lnTo>
                    <a:pt x="51" y="144"/>
                  </a:lnTo>
                  <a:lnTo>
                    <a:pt x="47" y="148"/>
                  </a:lnTo>
                  <a:lnTo>
                    <a:pt x="43" y="152"/>
                  </a:lnTo>
                  <a:lnTo>
                    <a:pt x="43" y="159"/>
                  </a:lnTo>
                  <a:lnTo>
                    <a:pt x="43" y="159"/>
                  </a:lnTo>
                  <a:lnTo>
                    <a:pt x="43" y="166"/>
                  </a:lnTo>
                  <a:lnTo>
                    <a:pt x="47" y="170"/>
                  </a:lnTo>
                  <a:lnTo>
                    <a:pt x="51" y="173"/>
                  </a:lnTo>
                  <a:lnTo>
                    <a:pt x="58" y="173"/>
                  </a:lnTo>
                  <a:close/>
                  <a:moveTo>
                    <a:pt x="130" y="115"/>
                  </a:moveTo>
                  <a:lnTo>
                    <a:pt x="303" y="115"/>
                  </a:lnTo>
                  <a:lnTo>
                    <a:pt x="303" y="115"/>
                  </a:lnTo>
                  <a:lnTo>
                    <a:pt x="310" y="115"/>
                  </a:lnTo>
                  <a:lnTo>
                    <a:pt x="314" y="112"/>
                  </a:lnTo>
                  <a:lnTo>
                    <a:pt x="317" y="108"/>
                  </a:lnTo>
                  <a:lnTo>
                    <a:pt x="317" y="101"/>
                  </a:lnTo>
                  <a:lnTo>
                    <a:pt x="317" y="101"/>
                  </a:lnTo>
                  <a:lnTo>
                    <a:pt x="317" y="94"/>
                  </a:lnTo>
                  <a:lnTo>
                    <a:pt x="314" y="91"/>
                  </a:lnTo>
                  <a:lnTo>
                    <a:pt x="310" y="87"/>
                  </a:lnTo>
                  <a:lnTo>
                    <a:pt x="303" y="87"/>
                  </a:lnTo>
                  <a:lnTo>
                    <a:pt x="130" y="87"/>
                  </a:lnTo>
                  <a:lnTo>
                    <a:pt x="130" y="87"/>
                  </a:lnTo>
                  <a:lnTo>
                    <a:pt x="122" y="87"/>
                  </a:lnTo>
                  <a:lnTo>
                    <a:pt x="119" y="91"/>
                  </a:lnTo>
                  <a:lnTo>
                    <a:pt x="115" y="94"/>
                  </a:lnTo>
                  <a:lnTo>
                    <a:pt x="115" y="101"/>
                  </a:lnTo>
                  <a:lnTo>
                    <a:pt x="115" y="101"/>
                  </a:lnTo>
                  <a:lnTo>
                    <a:pt x="115" y="108"/>
                  </a:lnTo>
                  <a:lnTo>
                    <a:pt x="119" y="112"/>
                  </a:lnTo>
                  <a:lnTo>
                    <a:pt x="122" y="115"/>
                  </a:lnTo>
                  <a:lnTo>
                    <a:pt x="130" y="115"/>
                  </a:lnTo>
                  <a:close/>
                  <a:moveTo>
                    <a:pt x="202" y="260"/>
                  </a:moveTo>
                  <a:lnTo>
                    <a:pt x="202" y="260"/>
                  </a:lnTo>
                  <a:lnTo>
                    <a:pt x="202" y="260"/>
                  </a:lnTo>
                  <a:lnTo>
                    <a:pt x="86" y="260"/>
                  </a:lnTo>
                  <a:lnTo>
                    <a:pt x="86" y="260"/>
                  </a:lnTo>
                  <a:lnTo>
                    <a:pt x="80" y="260"/>
                  </a:lnTo>
                  <a:lnTo>
                    <a:pt x="76" y="263"/>
                  </a:lnTo>
                  <a:lnTo>
                    <a:pt x="72" y="267"/>
                  </a:lnTo>
                  <a:lnTo>
                    <a:pt x="72" y="274"/>
                  </a:lnTo>
                  <a:lnTo>
                    <a:pt x="72" y="274"/>
                  </a:lnTo>
                  <a:lnTo>
                    <a:pt x="72" y="281"/>
                  </a:lnTo>
                  <a:lnTo>
                    <a:pt x="76" y="285"/>
                  </a:lnTo>
                  <a:lnTo>
                    <a:pt x="80" y="289"/>
                  </a:lnTo>
                  <a:lnTo>
                    <a:pt x="86" y="289"/>
                  </a:lnTo>
                  <a:lnTo>
                    <a:pt x="202" y="289"/>
                  </a:lnTo>
                  <a:lnTo>
                    <a:pt x="202" y="289"/>
                  </a:lnTo>
                  <a:lnTo>
                    <a:pt x="213" y="292"/>
                  </a:lnTo>
                  <a:lnTo>
                    <a:pt x="223" y="296"/>
                  </a:lnTo>
                  <a:lnTo>
                    <a:pt x="227" y="307"/>
                  </a:lnTo>
                  <a:lnTo>
                    <a:pt x="231" y="317"/>
                  </a:lnTo>
                  <a:lnTo>
                    <a:pt x="231" y="317"/>
                  </a:lnTo>
                  <a:lnTo>
                    <a:pt x="227" y="328"/>
                  </a:lnTo>
                  <a:lnTo>
                    <a:pt x="223" y="339"/>
                  </a:lnTo>
                  <a:lnTo>
                    <a:pt x="213" y="342"/>
                  </a:lnTo>
                  <a:lnTo>
                    <a:pt x="202" y="346"/>
                  </a:lnTo>
                  <a:lnTo>
                    <a:pt x="202" y="375"/>
                  </a:lnTo>
                  <a:lnTo>
                    <a:pt x="202" y="375"/>
                  </a:lnTo>
                  <a:lnTo>
                    <a:pt x="213" y="375"/>
                  </a:lnTo>
                  <a:lnTo>
                    <a:pt x="223" y="371"/>
                  </a:lnTo>
                  <a:lnTo>
                    <a:pt x="242" y="357"/>
                  </a:lnTo>
                  <a:lnTo>
                    <a:pt x="256" y="339"/>
                  </a:lnTo>
                  <a:lnTo>
                    <a:pt x="260" y="328"/>
                  </a:lnTo>
                  <a:lnTo>
                    <a:pt x="260" y="317"/>
                  </a:lnTo>
                  <a:lnTo>
                    <a:pt x="260" y="317"/>
                  </a:lnTo>
                  <a:lnTo>
                    <a:pt x="260" y="307"/>
                  </a:lnTo>
                  <a:lnTo>
                    <a:pt x="256" y="296"/>
                  </a:lnTo>
                  <a:lnTo>
                    <a:pt x="242" y="278"/>
                  </a:lnTo>
                  <a:lnTo>
                    <a:pt x="223" y="263"/>
                  </a:lnTo>
                  <a:lnTo>
                    <a:pt x="213" y="260"/>
                  </a:lnTo>
                  <a:lnTo>
                    <a:pt x="202" y="260"/>
                  </a:lnTo>
                  <a:close/>
                  <a:moveTo>
                    <a:pt x="317" y="202"/>
                  </a:moveTo>
                  <a:lnTo>
                    <a:pt x="15" y="202"/>
                  </a:lnTo>
                  <a:lnTo>
                    <a:pt x="15" y="202"/>
                  </a:lnTo>
                  <a:lnTo>
                    <a:pt x="7" y="202"/>
                  </a:lnTo>
                  <a:lnTo>
                    <a:pt x="4" y="206"/>
                  </a:lnTo>
                  <a:lnTo>
                    <a:pt x="0" y="209"/>
                  </a:lnTo>
                  <a:lnTo>
                    <a:pt x="0" y="216"/>
                  </a:lnTo>
                  <a:lnTo>
                    <a:pt x="0" y="216"/>
                  </a:lnTo>
                  <a:lnTo>
                    <a:pt x="0" y="224"/>
                  </a:lnTo>
                  <a:lnTo>
                    <a:pt x="4" y="227"/>
                  </a:lnTo>
                  <a:lnTo>
                    <a:pt x="7" y="231"/>
                  </a:lnTo>
                  <a:lnTo>
                    <a:pt x="15" y="231"/>
                  </a:lnTo>
                  <a:lnTo>
                    <a:pt x="299" y="231"/>
                  </a:lnTo>
                  <a:lnTo>
                    <a:pt x="299" y="231"/>
                  </a:lnTo>
                  <a:lnTo>
                    <a:pt x="314" y="231"/>
                  </a:lnTo>
                  <a:lnTo>
                    <a:pt x="328" y="234"/>
                  </a:lnTo>
                  <a:lnTo>
                    <a:pt x="343" y="242"/>
                  </a:lnTo>
                  <a:lnTo>
                    <a:pt x="353" y="249"/>
                  </a:lnTo>
                  <a:lnTo>
                    <a:pt x="360" y="256"/>
                  </a:lnTo>
                  <a:lnTo>
                    <a:pt x="367" y="267"/>
                  </a:lnTo>
                  <a:lnTo>
                    <a:pt x="375" y="278"/>
                  </a:lnTo>
                  <a:lnTo>
                    <a:pt x="375" y="289"/>
                  </a:lnTo>
                  <a:lnTo>
                    <a:pt x="375" y="289"/>
                  </a:lnTo>
                  <a:lnTo>
                    <a:pt x="375" y="299"/>
                  </a:lnTo>
                  <a:lnTo>
                    <a:pt x="371" y="310"/>
                  </a:lnTo>
                  <a:lnTo>
                    <a:pt x="364" y="321"/>
                  </a:lnTo>
                  <a:lnTo>
                    <a:pt x="353" y="328"/>
                  </a:lnTo>
                  <a:lnTo>
                    <a:pt x="343" y="335"/>
                  </a:lnTo>
                  <a:lnTo>
                    <a:pt x="328" y="342"/>
                  </a:lnTo>
                  <a:lnTo>
                    <a:pt x="310" y="346"/>
                  </a:lnTo>
                  <a:lnTo>
                    <a:pt x="288" y="346"/>
                  </a:lnTo>
                  <a:lnTo>
                    <a:pt x="288" y="346"/>
                  </a:lnTo>
                  <a:lnTo>
                    <a:pt x="288" y="375"/>
                  </a:lnTo>
                  <a:lnTo>
                    <a:pt x="317" y="375"/>
                  </a:lnTo>
                  <a:lnTo>
                    <a:pt x="317" y="375"/>
                  </a:lnTo>
                  <a:lnTo>
                    <a:pt x="335" y="375"/>
                  </a:lnTo>
                  <a:lnTo>
                    <a:pt x="349" y="368"/>
                  </a:lnTo>
                  <a:lnTo>
                    <a:pt x="364" y="360"/>
                  </a:lnTo>
                  <a:lnTo>
                    <a:pt x="378" y="350"/>
                  </a:lnTo>
                  <a:lnTo>
                    <a:pt x="389" y="335"/>
                  </a:lnTo>
                  <a:lnTo>
                    <a:pt x="396" y="321"/>
                  </a:lnTo>
                  <a:lnTo>
                    <a:pt x="404" y="307"/>
                  </a:lnTo>
                  <a:lnTo>
                    <a:pt x="404" y="289"/>
                  </a:lnTo>
                  <a:lnTo>
                    <a:pt x="404" y="289"/>
                  </a:lnTo>
                  <a:lnTo>
                    <a:pt x="404" y="271"/>
                  </a:lnTo>
                  <a:lnTo>
                    <a:pt x="396" y="256"/>
                  </a:lnTo>
                  <a:lnTo>
                    <a:pt x="389" y="242"/>
                  </a:lnTo>
                  <a:lnTo>
                    <a:pt x="378" y="227"/>
                  </a:lnTo>
                  <a:lnTo>
                    <a:pt x="364" y="216"/>
                  </a:lnTo>
                  <a:lnTo>
                    <a:pt x="349" y="209"/>
                  </a:lnTo>
                  <a:lnTo>
                    <a:pt x="335" y="202"/>
                  </a:lnTo>
                  <a:lnTo>
                    <a:pt x="317" y="202"/>
                  </a:lnTo>
                  <a:close/>
                </a:path>
              </a:pathLst>
            </a:custGeom>
            <a:grpFill/>
            <a:ln>
              <a:noFill/>
            </a:ln>
            <a:effectLst/>
          </p:spPr>
          <p:txBody>
            <a:bodyPr wrap="none" anchor="ctr"/>
            <a:lstStyle/>
            <a:p>
              <a:endParaRPr lang="en-US"/>
            </a:p>
          </p:txBody>
        </p:sp>
        <p:sp>
          <p:nvSpPr>
            <p:cNvPr id="80" name="Freeform 74">
              <a:extLst>
                <a:ext uri="{FF2B5EF4-FFF2-40B4-BE49-F238E27FC236}">
                  <a16:creationId xmlns:a16="http://schemas.microsoft.com/office/drawing/2014/main" id="{5CA035FA-4DBC-449F-B5E0-535F8EDECDD4}"/>
                </a:ext>
              </a:extLst>
            </p:cNvPr>
            <p:cNvSpPr>
              <a:spLocks noChangeArrowheads="1"/>
            </p:cNvSpPr>
            <p:nvPr/>
          </p:nvSpPr>
          <p:spPr bwMode="auto">
            <a:xfrm>
              <a:off x="8543570" y="2495148"/>
              <a:ext cx="268451" cy="268453"/>
            </a:xfrm>
            <a:custGeom>
              <a:avLst/>
              <a:gdLst>
                <a:gd name="T0" fmla="*/ 4 w 462"/>
                <a:gd name="T1" fmla="*/ 220 h 462"/>
                <a:gd name="T2" fmla="*/ 4 w 462"/>
                <a:gd name="T3" fmla="*/ 241 h 462"/>
                <a:gd name="T4" fmla="*/ 65 w 462"/>
                <a:gd name="T5" fmla="*/ 245 h 462"/>
                <a:gd name="T6" fmla="*/ 72 w 462"/>
                <a:gd name="T7" fmla="*/ 223 h 462"/>
                <a:gd name="T8" fmla="*/ 400 w 462"/>
                <a:gd name="T9" fmla="*/ 83 h 462"/>
                <a:gd name="T10" fmla="*/ 400 w 462"/>
                <a:gd name="T11" fmla="*/ 61 h 462"/>
                <a:gd name="T12" fmla="*/ 378 w 462"/>
                <a:gd name="T13" fmla="*/ 61 h 462"/>
                <a:gd name="T14" fmla="*/ 346 w 462"/>
                <a:gd name="T15" fmla="*/ 108 h 462"/>
                <a:gd name="T16" fmla="*/ 364 w 462"/>
                <a:gd name="T17" fmla="*/ 115 h 462"/>
                <a:gd name="T18" fmla="*/ 108 w 462"/>
                <a:gd name="T19" fmla="*/ 122 h 462"/>
                <a:gd name="T20" fmla="*/ 123 w 462"/>
                <a:gd name="T21" fmla="*/ 108 h 462"/>
                <a:gd name="T22" fmla="*/ 83 w 462"/>
                <a:gd name="T23" fmla="*/ 65 h 462"/>
                <a:gd name="T24" fmla="*/ 65 w 462"/>
                <a:gd name="T25" fmla="*/ 72 h 462"/>
                <a:gd name="T26" fmla="*/ 230 w 462"/>
                <a:gd name="T27" fmla="*/ 72 h 462"/>
                <a:gd name="T28" fmla="*/ 245 w 462"/>
                <a:gd name="T29" fmla="*/ 58 h 462"/>
                <a:gd name="T30" fmla="*/ 238 w 462"/>
                <a:gd name="T31" fmla="*/ 0 h 462"/>
                <a:gd name="T32" fmla="*/ 216 w 462"/>
                <a:gd name="T33" fmla="*/ 7 h 462"/>
                <a:gd name="T34" fmla="*/ 220 w 462"/>
                <a:gd name="T35" fmla="*/ 69 h 462"/>
                <a:gd name="T36" fmla="*/ 223 w 462"/>
                <a:gd name="T37" fmla="*/ 389 h 462"/>
                <a:gd name="T38" fmla="*/ 216 w 462"/>
                <a:gd name="T39" fmla="*/ 447 h 462"/>
                <a:gd name="T40" fmla="*/ 230 w 462"/>
                <a:gd name="T41" fmla="*/ 461 h 462"/>
                <a:gd name="T42" fmla="*/ 245 w 462"/>
                <a:gd name="T43" fmla="*/ 403 h 462"/>
                <a:gd name="T44" fmla="*/ 230 w 462"/>
                <a:gd name="T45" fmla="*/ 389 h 462"/>
                <a:gd name="T46" fmla="*/ 346 w 462"/>
                <a:gd name="T47" fmla="*/ 339 h 462"/>
                <a:gd name="T48" fmla="*/ 339 w 462"/>
                <a:gd name="T49" fmla="*/ 357 h 462"/>
                <a:gd name="T50" fmla="*/ 382 w 462"/>
                <a:gd name="T51" fmla="*/ 397 h 462"/>
                <a:gd name="T52" fmla="*/ 396 w 462"/>
                <a:gd name="T53" fmla="*/ 382 h 462"/>
                <a:gd name="T54" fmla="*/ 403 w 462"/>
                <a:gd name="T55" fmla="*/ 216 h 462"/>
                <a:gd name="T56" fmla="*/ 389 w 462"/>
                <a:gd name="T57" fmla="*/ 231 h 462"/>
                <a:gd name="T58" fmla="*/ 403 w 462"/>
                <a:gd name="T59" fmla="*/ 245 h 462"/>
                <a:gd name="T60" fmla="*/ 461 w 462"/>
                <a:gd name="T61" fmla="*/ 238 h 462"/>
                <a:gd name="T62" fmla="*/ 454 w 462"/>
                <a:gd name="T63" fmla="*/ 216 h 462"/>
                <a:gd name="T64" fmla="*/ 72 w 462"/>
                <a:gd name="T65" fmla="*/ 368 h 462"/>
                <a:gd name="T66" fmla="*/ 83 w 462"/>
                <a:gd name="T67" fmla="*/ 389 h 462"/>
                <a:gd name="T68" fmla="*/ 126 w 462"/>
                <a:gd name="T69" fmla="*/ 353 h 462"/>
                <a:gd name="T70" fmla="*/ 126 w 462"/>
                <a:gd name="T71" fmla="*/ 335 h 462"/>
                <a:gd name="T72" fmla="*/ 230 w 462"/>
                <a:gd name="T73" fmla="*/ 101 h 462"/>
                <a:gd name="T74" fmla="*/ 141 w 462"/>
                <a:gd name="T75" fmla="*/ 140 h 462"/>
                <a:gd name="T76" fmla="*/ 101 w 462"/>
                <a:gd name="T77" fmla="*/ 231 h 462"/>
                <a:gd name="T78" fmla="*/ 158 w 462"/>
                <a:gd name="T79" fmla="*/ 339 h 462"/>
                <a:gd name="T80" fmla="*/ 256 w 462"/>
                <a:gd name="T81" fmla="*/ 357 h 462"/>
                <a:gd name="T82" fmla="*/ 350 w 462"/>
                <a:gd name="T83" fmla="*/ 281 h 462"/>
                <a:gd name="T84" fmla="*/ 350 w 462"/>
                <a:gd name="T85" fmla="*/ 180 h 462"/>
                <a:gd name="T86" fmla="*/ 256 w 462"/>
                <a:gd name="T87" fmla="*/ 105 h 462"/>
                <a:gd name="T88" fmla="*/ 191 w 462"/>
                <a:gd name="T89" fmla="*/ 324 h 462"/>
                <a:gd name="T90" fmla="*/ 133 w 462"/>
                <a:gd name="T91" fmla="*/ 252 h 462"/>
                <a:gd name="T92" fmla="*/ 148 w 462"/>
                <a:gd name="T93" fmla="*/ 173 h 462"/>
                <a:gd name="T94" fmla="*/ 230 w 462"/>
                <a:gd name="T95" fmla="*/ 130 h 462"/>
                <a:gd name="T96" fmla="*/ 303 w 462"/>
                <a:gd name="T97" fmla="*/ 158 h 462"/>
                <a:gd name="T98" fmla="*/ 331 w 462"/>
                <a:gd name="T99" fmla="*/ 231 h 462"/>
                <a:gd name="T100" fmla="*/ 28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58" y="216"/>
                  </a:moveTo>
                  <a:lnTo>
                    <a:pt x="14" y="216"/>
                  </a:lnTo>
                  <a:lnTo>
                    <a:pt x="14" y="216"/>
                  </a:lnTo>
                  <a:lnTo>
                    <a:pt x="7" y="216"/>
                  </a:lnTo>
                  <a:lnTo>
                    <a:pt x="4" y="220"/>
                  </a:lnTo>
                  <a:lnTo>
                    <a:pt x="0" y="223"/>
                  </a:lnTo>
                  <a:lnTo>
                    <a:pt x="0" y="231"/>
                  </a:lnTo>
                  <a:lnTo>
                    <a:pt x="0" y="231"/>
                  </a:lnTo>
                  <a:lnTo>
                    <a:pt x="0" y="238"/>
                  </a:lnTo>
                  <a:lnTo>
                    <a:pt x="4" y="241"/>
                  </a:lnTo>
                  <a:lnTo>
                    <a:pt x="7" y="245"/>
                  </a:lnTo>
                  <a:lnTo>
                    <a:pt x="14" y="245"/>
                  </a:lnTo>
                  <a:lnTo>
                    <a:pt x="58" y="245"/>
                  </a:lnTo>
                  <a:lnTo>
                    <a:pt x="58" y="245"/>
                  </a:lnTo>
                  <a:lnTo>
                    <a:pt x="65" y="245"/>
                  </a:lnTo>
                  <a:lnTo>
                    <a:pt x="68" y="241"/>
                  </a:lnTo>
                  <a:lnTo>
                    <a:pt x="72" y="238"/>
                  </a:lnTo>
                  <a:lnTo>
                    <a:pt x="72" y="231"/>
                  </a:lnTo>
                  <a:lnTo>
                    <a:pt x="72" y="231"/>
                  </a:lnTo>
                  <a:lnTo>
                    <a:pt x="72" y="223"/>
                  </a:lnTo>
                  <a:lnTo>
                    <a:pt x="68" y="220"/>
                  </a:lnTo>
                  <a:lnTo>
                    <a:pt x="65" y="216"/>
                  </a:lnTo>
                  <a:lnTo>
                    <a:pt x="58" y="216"/>
                  </a:lnTo>
                  <a:close/>
                  <a:moveTo>
                    <a:pt x="368" y="112"/>
                  </a:moveTo>
                  <a:lnTo>
                    <a:pt x="400" y="83"/>
                  </a:lnTo>
                  <a:lnTo>
                    <a:pt x="400" y="83"/>
                  </a:lnTo>
                  <a:lnTo>
                    <a:pt x="403" y="76"/>
                  </a:lnTo>
                  <a:lnTo>
                    <a:pt x="403" y="72"/>
                  </a:lnTo>
                  <a:lnTo>
                    <a:pt x="403" y="65"/>
                  </a:lnTo>
                  <a:lnTo>
                    <a:pt x="400" y="61"/>
                  </a:lnTo>
                  <a:lnTo>
                    <a:pt x="400" y="61"/>
                  </a:lnTo>
                  <a:lnTo>
                    <a:pt x="396" y="58"/>
                  </a:lnTo>
                  <a:lnTo>
                    <a:pt x="389" y="58"/>
                  </a:lnTo>
                  <a:lnTo>
                    <a:pt x="386" y="58"/>
                  </a:lnTo>
                  <a:lnTo>
                    <a:pt x="378" y="61"/>
                  </a:lnTo>
                  <a:lnTo>
                    <a:pt x="350" y="94"/>
                  </a:lnTo>
                  <a:lnTo>
                    <a:pt x="350" y="94"/>
                  </a:lnTo>
                  <a:lnTo>
                    <a:pt x="346" y="97"/>
                  </a:lnTo>
                  <a:lnTo>
                    <a:pt x="346" y="101"/>
                  </a:lnTo>
                  <a:lnTo>
                    <a:pt x="346" y="108"/>
                  </a:lnTo>
                  <a:lnTo>
                    <a:pt x="350" y="112"/>
                  </a:lnTo>
                  <a:lnTo>
                    <a:pt x="350" y="112"/>
                  </a:lnTo>
                  <a:lnTo>
                    <a:pt x="353" y="115"/>
                  </a:lnTo>
                  <a:lnTo>
                    <a:pt x="360" y="115"/>
                  </a:lnTo>
                  <a:lnTo>
                    <a:pt x="364" y="115"/>
                  </a:lnTo>
                  <a:lnTo>
                    <a:pt x="368" y="112"/>
                  </a:lnTo>
                  <a:close/>
                  <a:moveTo>
                    <a:pt x="97" y="119"/>
                  </a:moveTo>
                  <a:lnTo>
                    <a:pt x="97" y="119"/>
                  </a:lnTo>
                  <a:lnTo>
                    <a:pt x="105" y="122"/>
                  </a:lnTo>
                  <a:lnTo>
                    <a:pt x="108" y="122"/>
                  </a:lnTo>
                  <a:lnTo>
                    <a:pt x="115" y="122"/>
                  </a:lnTo>
                  <a:lnTo>
                    <a:pt x="119" y="119"/>
                  </a:lnTo>
                  <a:lnTo>
                    <a:pt x="119" y="119"/>
                  </a:lnTo>
                  <a:lnTo>
                    <a:pt x="123" y="115"/>
                  </a:lnTo>
                  <a:lnTo>
                    <a:pt x="123" y="108"/>
                  </a:lnTo>
                  <a:lnTo>
                    <a:pt x="123" y="105"/>
                  </a:lnTo>
                  <a:lnTo>
                    <a:pt x="119" y="97"/>
                  </a:lnTo>
                  <a:lnTo>
                    <a:pt x="87" y="69"/>
                  </a:lnTo>
                  <a:lnTo>
                    <a:pt x="87" y="69"/>
                  </a:lnTo>
                  <a:lnTo>
                    <a:pt x="83" y="65"/>
                  </a:lnTo>
                  <a:lnTo>
                    <a:pt x="79" y="65"/>
                  </a:lnTo>
                  <a:lnTo>
                    <a:pt x="72" y="65"/>
                  </a:lnTo>
                  <a:lnTo>
                    <a:pt x="68" y="69"/>
                  </a:lnTo>
                  <a:lnTo>
                    <a:pt x="68" y="69"/>
                  </a:lnTo>
                  <a:lnTo>
                    <a:pt x="65" y="72"/>
                  </a:lnTo>
                  <a:lnTo>
                    <a:pt x="65" y="79"/>
                  </a:lnTo>
                  <a:lnTo>
                    <a:pt x="65" y="83"/>
                  </a:lnTo>
                  <a:lnTo>
                    <a:pt x="68" y="87"/>
                  </a:lnTo>
                  <a:lnTo>
                    <a:pt x="97" y="119"/>
                  </a:lnTo>
                  <a:close/>
                  <a:moveTo>
                    <a:pt x="230" y="72"/>
                  </a:moveTo>
                  <a:lnTo>
                    <a:pt x="230" y="72"/>
                  </a:lnTo>
                  <a:lnTo>
                    <a:pt x="238" y="72"/>
                  </a:lnTo>
                  <a:lnTo>
                    <a:pt x="241" y="69"/>
                  </a:lnTo>
                  <a:lnTo>
                    <a:pt x="245" y="65"/>
                  </a:lnTo>
                  <a:lnTo>
                    <a:pt x="245" y="58"/>
                  </a:lnTo>
                  <a:lnTo>
                    <a:pt x="245" y="14"/>
                  </a:lnTo>
                  <a:lnTo>
                    <a:pt x="245" y="14"/>
                  </a:lnTo>
                  <a:lnTo>
                    <a:pt x="245" y="7"/>
                  </a:lnTo>
                  <a:lnTo>
                    <a:pt x="241" y="4"/>
                  </a:lnTo>
                  <a:lnTo>
                    <a:pt x="238" y="0"/>
                  </a:lnTo>
                  <a:lnTo>
                    <a:pt x="230" y="0"/>
                  </a:lnTo>
                  <a:lnTo>
                    <a:pt x="230" y="0"/>
                  </a:lnTo>
                  <a:lnTo>
                    <a:pt x="223" y="0"/>
                  </a:lnTo>
                  <a:lnTo>
                    <a:pt x="220" y="4"/>
                  </a:lnTo>
                  <a:lnTo>
                    <a:pt x="216" y="7"/>
                  </a:lnTo>
                  <a:lnTo>
                    <a:pt x="216" y="14"/>
                  </a:lnTo>
                  <a:lnTo>
                    <a:pt x="216" y="58"/>
                  </a:lnTo>
                  <a:lnTo>
                    <a:pt x="216" y="58"/>
                  </a:lnTo>
                  <a:lnTo>
                    <a:pt x="216" y="65"/>
                  </a:lnTo>
                  <a:lnTo>
                    <a:pt x="220" y="69"/>
                  </a:lnTo>
                  <a:lnTo>
                    <a:pt x="223" y="72"/>
                  </a:lnTo>
                  <a:lnTo>
                    <a:pt x="230" y="72"/>
                  </a:lnTo>
                  <a:close/>
                  <a:moveTo>
                    <a:pt x="230" y="389"/>
                  </a:moveTo>
                  <a:lnTo>
                    <a:pt x="230" y="389"/>
                  </a:lnTo>
                  <a:lnTo>
                    <a:pt x="223" y="389"/>
                  </a:lnTo>
                  <a:lnTo>
                    <a:pt x="220" y="393"/>
                  </a:lnTo>
                  <a:lnTo>
                    <a:pt x="216" y="397"/>
                  </a:lnTo>
                  <a:lnTo>
                    <a:pt x="216" y="403"/>
                  </a:lnTo>
                  <a:lnTo>
                    <a:pt x="216" y="447"/>
                  </a:lnTo>
                  <a:lnTo>
                    <a:pt x="216" y="447"/>
                  </a:lnTo>
                  <a:lnTo>
                    <a:pt x="216" y="454"/>
                  </a:lnTo>
                  <a:lnTo>
                    <a:pt x="220" y="457"/>
                  </a:lnTo>
                  <a:lnTo>
                    <a:pt x="223" y="461"/>
                  </a:lnTo>
                  <a:lnTo>
                    <a:pt x="230" y="461"/>
                  </a:lnTo>
                  <a:lnTo>
                    <a:pt x="230" y="461"/>
                  </a:lnTo>
                  <a:lnTo>
                    <a:pt x="238" y="461"/>
                  </a:lnTo>
                  <a:lnTo>
                    <a:pt x="241" y="457"/>
                  </a:lnTo>
                  <a:lnTo>
                    <a:pt x="245" y="454"/>
                  </a:lnTo>
                  <a:lnTo>
                    <a:pt x="245" y="447"/>
                  </a:lnTo>
                  <a:lnTo>
                    <a:pt x="245" y="403"/>
                  </a:lnTo>
                  <a:lnTo>
                    <a:pt x="245" y="403"/>
                  </a:lnTo>
                  <a:lnTo>
                    <a:pt x="245" y="397"/>
                  </a:lnTo>
                  <a:lnTo>
                    <a:pt x="241" y="393"/>
                  </a:lnTo>
                  <a:lnTo>
                    <a:pt x="238" y="389"/>
                  </a:lnTo>
                  <a:lnTo>
                    <a:pt x="230" y="389"/>
                  </a:lnTo>
                  <a:close/>
                  <a:moveTo>
                    <a:pt x="364" y="342"/>
                  </a:moveTo>
                  <a:lnTo>
                    <a:pt x="364" y="342"/>
                  </a:lnTo>
                  <a:lnTo>
                    <a:pt x="357" y="339"/>
                  </a:lnTo>
                  <a:lnTo>
                    <a:pt x="353" y="339"/>
                  </a:lnTo>
                  <a:lnTo>
                    <a:pt x="346" y="339"/>
                  </a:lnTo>
                  <a:lnTo>
                    <a:pt x="342" y="342"/>
                  </a:lnTo>
                  <a:lnTo>
                    <a:pt x="342" y="342"/>
                  </a:lnTo>
                  <a:lnTo>
                    <a:pt x="339" y="346"/>
                  </a:lnTo>
                  <a:lnTo>
                    <a:pt x="339" y="353"/>
                  </a:lnTo>
                  <a:lnTo>
                    <a:pt x="339" y="357"/>
                  </a:lnTo>
                  <a:lnTo>
                    <a:pt x="342" y="364"/>
                  </a:lnTo>
                  <a:lnTo>
                    <a:pt x="374" y="393"/>
                  </a:lnTo>
                  <a:lnTo>
                    <a:pt x="374" y="393"/>
                  </a:lnTo>
                  <a:lnTo>
                    <a:pt x="378" y="397"/>
                  </a:lnTo>
                  <a:lnTo>
                    <a:pt x="382" y="397"/>
                  </a:lnTo>
                  <a:lnTo>
                    <a:pt x="389" y="397"/>
                  </a:lnTo>
                  <a:lnTo>
                    <a:pt x="392" y="393"/>
                  </a:lnTo>
                  <a:lnTo>
                    <a:pt x="392" y="393"/>
                  </a:lnTo>
                  <a:lnTo>
                    <a:pt x="396" y="389"/>
                  </a:lnTo>
                  <a:lnTo>
                    <a:pt x="396" y="382"/>
                  </a:lnTo>
                  <a:lnTo>
                    <a:pt x="396" y="378"/>
                  </a:lnTo>
                  <a:lnTo>
                    <a:pt x="392" y="375"/>
                  </a:lnTo>
                  <a:lnTo>
                    <a:pt x="364" y="342"/>
                  </a:lnTo>
                  <a:close/>
                  <a:moveTo>
                    <a:pt x="447" y="216"/>
                  </a:moveTo>
                  <a:lnTo>
                    <a:pt x="403" y="216"/>
                  </a:lnTo>
                  <a:lnTo>
                    <a:pt x="403" y="216"/>
                  </a:lnTo>
                  <a:lnTo>
                    <a:pt x="396" y="216"/>
                  </a:lnTo>
                  <a:lnTo>
                    <a:pt x="392" y="220"/>
                  </a:lnTo>
                  <a:lnTo>
                    <a:pt x="389" y="223"/>
                  </a:lnTo>
                  <a:lnTo>
                    <a:pt x="389" y="231"/>
                  </a:lnTo>
                  <a:lnTo>
                    <a:pt x="389" y="231"/>
                  </a:lnTo>
                  <a:lnTo>
                    <a:pt x="389" y="238"/>
                  </a:lnTo>
                  <a:lnTo>
                    <a:pt x="392" y="241"/>
                  </a:lnTo>
                  <a:lnTo>
                    <a:pt x="396" y="245"/>
                  </a:lnTo>
                  <a:lnTo>
                    <a:pt x="403" y="245"/>
                  </a:lnTo>
                  <a:lnTo>
                    <a:pt x="447" y="245"/>
                  </a:lnTo>
                  <a:lnTo>
                    <a:pt x="447" y="245"/>
                  </a:lnTo>
                  <a:lnTo>
                    <a:pt x="454" y="245"/>
                  </a:lnTo>
                  <a:lnTo>
                    <a:pt x="457" y="241"/>
                  </a:lnTo>
                  <a:lnTo>
                    <a:pt x="461" y="238"/>
                  </a:lnTo>
                  <a:lnTo>
                    <a:pt x="461" y="231"/>
                  </a:lnTo>
                  <a:lnTo>
                    <a:pt x="461" y="231"/>
                  </a:lnTo>
                  <a:lnTo>
                    <a:pt x="461" y="223"/>
                  </a:lnTo>
                  <a:lnTo>
                    <a:pt x="457" y="220"/>
                  </a:lnTo>
                  <a:lnTo>
                    <a:pt x="454" y="216"/>
                  </a:lnTo>
                  <a:lnTo>
                    <a:pt x="447" y="216"/>
                  </a:lnTo>
                  <a:close/>
                  <a:moveTo>
                    <a:pt x="108" y="335"/>
                  </a:moveTo>
                  <a:lnTo>
                    <a:pt x="76" y="364"/>
                  </a:lnTo>
                  <a:lnTo>
                    <a:pt x="76" y="364"/>
                  </a:lnTo>
                  <a:lnTo>
                    <a:pt x="72" y="368"/>
                  </a:lnTo>
                  <a:lnTo>
                    <a:pt x="72" y="375"/>
                  </a:lnTo>
                  <a:lnTo>
                    <a:pt x="72" y="378"/>
                  </a:lnTo>
                  <a:lnTo>
                    <a:pt x="76" y="385"/>
                  </a:lnTo>
                  <a:lnTo>
                    <a:pt x="76" y="385"/>
                  </a:lnTo>
                  <a:lnTo>
                    <a:pt x="83" y="389"/>
                  </a:lnTo>
                  <a:lnTo>
                    <a:pt x="87" y="389"/>
                  </a:lnTo>
                  <a:lnTo>
                    <a:pt x="94" y="389"/>
                  </a:lnTo>
                  <a:lnTo>
                    <a:pt x="97" y="385"/>
                  </a:lnTo>
                  <a:lnTo>
                    <a:pt x="126" y="353"/>
                  </a:lnTo>
                  <a:lnTo>
                    <a:pt x="126" y="353"/>
                  </a:lnTo>
                  <a:lnTo>
                    <a:pt x="129" y="350"/>
                  </a:lnTo>
                  <a:lnTo>
                    <a:pt x="129" y="346"/>
                  </a:lnTo>
                  <a:lnTo>
                    <a:pt x="129" y="339"/>
                  </a:lnTo>
                  <a:lnTo>
                    <a:pt x="126" y="335"/>
                  </a:lnTo>
                  <a:lnTo>
                    <a:pt x="126" y="335"/>
                  </a:lnTo>
                  <a:lnTo>
                    <a:pt x="123" y="332"/>
                  </a:lnTo>
                  <a:lnTo>
                    <a:pt x="115" y="332"/>
                  </a:lnTo>
                  <a:lnTo>
                    <a:pt x="112" y="332"/>
                  </a:lnTo>
                  <a:lnTo>
                    <a:pt x="108" y="335"/>
                  </a:lnTo>
                  <a:close/>
                  <a:moveTo>
                    <a:pt x="230" y="101"/>
                  </a:moveTo>
                  <a:lnTo>
                    <a:pt x="230" y="101"/>
                  </a:lnTo>
                  <a:lnTo>
                    <a:pt x="205" y="105"/>
                  </a:lnTo>
                  <a:lnTo>
                    <a:pt x="180" y="112"/>
                  </a:lnTo>
                  <a:lnTo>
                    <a:pt x="158" y="122"/>
                  </a:lnTo>
                  <a:lnTo>
                    <a:pt x="141" y="140"/>
                  </a:lnTo>
                  <a:lnTo>
                    <a:pt x="123" y="158"/>
                  </a:lnTo>
                  <a:lnTo>
                    <a:pt x="112" y="180"/>
                  </a:lnTo>
                  <a:lnTo>
                    <a:pt x="105" y="205"/>
                  </a:lnTo>
                  <a:lnTo>
                    <a:pt x="101" y="231"/>
                  </a:lnTo>
                  <a:lnTo>
                    <a:pt x="101" y="231"/>
                  </a:lnTo>
                  <a:lnTo>
                    <a:pt x="105" y="256"/>
                  </a:lnTo>
                  <a:lnTo>
                    <a:pt x="112" y="281"/>
                  </a:lnTo>
                  <a:lnTo>
                    <a:pt x="123" y="303"/>
                  </a:lnTo>
                  <a:lnTo>
                    <a:pt x="141" y="321"/>
                  </a:lnTo>
                  <a:lnTo>
                    <a:pt x="158" y="339"/>
                  </a:lnTo>
                  <a:lnTo>
                    <a:pt x="180" y="350"/>
                  </a:lnTo>
                  <a:lnTo>
                    <a:pt x="205" y="357"/>
                  </a:lnTo>
                  <a:lnTo>
                    <a:pt x="230" y="360"/>
                  </a:lnTo>
                  <a:lnTo>
                    <a:pt x="230" y="360"/>
                  </a:lnTo>
                  <a:lnTo>
                    <a:pt x="256" y="357"/>
                  </a:lnTo>
                  <a:lnTo>
                    <a:pt x="281" y="350"/>
                  </a:lnTo>
                  <a:lnTo>
                    <a:pt x="303" y="339"/>
                  </a:lnTo>
                  <a:lnTo>
                    <a:pt x="321" y="321"/>
                  </a:lnTo>
                  <a:lnTo>
                    <a:pt x="339" y="303"/>
                  </a:lnTo>
                  <a:lnTo>
                    <a:pt x="350" y="281"/>
                  </a:lnTo>
                  <a:lnTo>
                    <a:pt x="357" y="256"/>
                  </a:lnTo>
                  <a:lnTo>
                    <a:pt x="360" y="231"/>
                  </a:lnTo>
                  <a:lnTo>
                    <a:pt x="360" y="231"/>
                  </a:lnTo>
                  <a:lnTo>
                    <a:pt x="357" y="205"/>
                  </a:lnTo>
                  <a:lnTo>
                    <a:pt x="350" y="180"/>
                  </a:lnTo>
                  <a:lnTo>
                    <a:pt x="339" y="158"/>
                  </a:lnTo>
                  <a:lnTo>
                    <a:pt x="321" y="140"/>
                  </a:lnTo>
                  <a:lnTo>
                    <a:pt x="303" y="122"/>
                  </a:lnTo>
                  <a:lnTo>
                    <a:pt x="281" y="112"/>
                  </a:lnTo>
                  <a:lnTo>
                    <a:pt x="256" y="105"/>
                  </a:lnTo>
                  <a:lnTo>
                    <a:pt x="230" y="101"/>
                  </a:lnTo>
                  <a:close/>
                  <a:moveTo>
                    <a:pt x="230" y="332"/>
                  </a:moveTo>
                  <a:lnTo>
                    <a:pt x="230" y="332"/>
                  </a:lnTo>
                  <a:lnTo>
                    <a:pt x="209" y="328"/>
                  </a:lnTo>
                  <a:lnTo>
                    <a:pt x="191" y="324"/>
                  </a:lnTo>
                  <a:lnTo>
                    <a:pt x="173" y="314"/>
                  </a:lnTo>
                  <a:lnTo>
                    <a:pt x="158" y="303"/>
                  </a:lnTo>
                  <a:lnTo>
                    <a:pt x="148" y="288"/>
                  </a:lnTo>
                  <a:lnTo>
                    <a:pt x="137" y="270"/>
                  </a:lnTo>
                  <a:lnTo>
                    <a:pt x="133" y="252"/>
                  </a:lnTo>
                  <a:lnTo>
                    <a:pt x="129" y="231"/>
                  </a:lnTo>
                  <a:lnTo>
                    <a:pt x="129" y="231"/>
                  </a:lnTo>
                  <a:lnTo>
                    <a:pt x="133" y="209"/>
                  </a:lnTo>
                  <a:lnTo>
                    <a:pt x="137" y="191"/>
                  </a:lnTo>
                  <a:lnTo>
                    <a:pt x="148" y="173"/>
                  </a:lnTo>
                  <a:lnTo>
                    <a:pt x="158" y="158"/>
                  </a:lnTo>
                  <a:lnTo>
                    <a:pt x="173" y="148"/>
                  </a:lnTo>
                  <a:lnTo>
                    <a:pt x="191" y="137"/>
                  </a:lnTo>
                  <a:lnTo>
                    <a:pt x="209" y="134"/>
                  </a:lnTo>
                  <a:lnTo>
                    <a:pt x="230" y="130"/>
                  </a:lnTo>
                  <a:lnTo>
                    <a:pt x="230" y="130"/>
                  </a:lnTo>
                  <a:lnTo>
                    <a:pt x="252" y="134"/>
                  </a:lnTo>
                  <a:lnTo>
                    <a:pt x="270" y="137"/>
                  </a:lnTo>
                  <a:lnTo>
                    <a:pt x="288" y="148"/>
                  </a:lnTo>
                  <a:lnTo>
                    <a:pt x="303" y="158"/>
                  </a:lnTo>
                  <a:lnTo>
                    <a:pt x="313" y="173"/>
                  </a:lnTo>
                  <a:lnTo>
                    <a:pt x="324" y="191"/>
                  </a:lnTo>
                  <a:lnTo>
                    <a:pt x="328" y="209"/>
                  </a:lnTo>
                  <a:lnTo>
                    <a:pt x="331" y="231"/>
                  </a:lnTo>
                  <a:lnTo>
                    <a:pt x="331" y="231"/>
                  </a:lnTo>
                  <a:lnTo>
                    <a:pt x="328" y="252"/>
                  </a:lnTo>
                  <a:lnTo>
                    <a:pt x="324" y="270"/>
                  </a:lnTo>
                  <a:lnTo>
                    <a:pt x="313" y="288"/>
                  </a:lnTo>
                  <a:lnTo>
                    <a:pt x="303" y="303"/>
                  </a:lnTo>
                  <a:lnTo>
                    <a:pt x="288" y="314"/>
                  </a:lnTo>
                  <a:lnTo>
                    <a:pt x="270" y="324"/>
                  </a:lnTo>
                  <a:lnTo>
                    <a:pt x="252" y="328"/>
                  </a:lnTo>
                  <a:lnTo>
                    <a:pt x="230" y="332"/>
                  </a:lnTo>
                  <a:close/>
                </a:path>
              </a:pathLst>
            </a:custGeom>
            <a:grpFill/>
            <a:ln>
              <a:noFill/>
            </a:ln>
            <a:effectLst/>
          </p:spPr>
          <p:txBody>
            <a:bodyPr wrap="none" anchor="ctr"/>
            <a:lstStyle/>
            <a:p>
              <a:endParaRPr lang="en-US"/>
            </a:p>
          </p:txBody>
        </p:sp>
        <p:sp>
          <p:nvSpPr>
            <p:cNvPr id="81" name="Freeform 75">
              <a:extLst>
                <a:ext uri="{FF2B5EF4-FFF2-40B4-BE49-F238E27FC236}">
                  <a16:creationId xmlns:a16="http://schemas.microsoft.com/office/drawing/2014/main" id="{A7C97BF1-05F1-416E-9488-8186EA920691}"/>
                </a:ext>
              </a:extLst>
            </p:cNvPr>
            <p:cNvSpPr>
              <a:spLocks noChangeArrowheads="1"/>
            </p:cNvSpPr>
            <p:nvPr/>
          </p:nvSpPr>
          <p:spPr bwMode="auto">
            <a:xfrm>
              <a:off x="8111489" y="2495148"/>
              <a:ext cx="268453" cy="268453"/>
            </a:xfrm>
            <a:custGeom>
              <a:avLst/>
              <a:gdLst>
                <a:gd name="T0" fmla="*/ 32 w 462"/>
                <a:gd name="T1" fmla="*/ 259 h 462"/>
                <a:gd name="T2" fmla="*/ 32 w 462"/>
                <a:gd name="T3" fmla="*/ 191 h 462"/>
                <a:gd name="T4" fmla="*/ 86 w 462"/>
                <a:gd name="T5" fmla="*/ 87 h 462"/>
                <a:gd name="T6" fmla="*/ 190 w 462"/>
                <a:gd name="T7" fmla="*/ 33 h 462"/>
                <a:gd name="T8" fmla="*/ 270 w 462"/>
                <a:gd name="T9" fmla="*/ 33 h 462"/>
                <a:gd name="T10" fmla="*/ 374 w 462"/>
                <a:gd name="T11" fmla="*/ 87 h 462"/>
                <a:gd name="T12" fmla="*/ 429 w 462"/>
                <a:gd name="T13" fmla="*/ 191 h 462"/>
                <a:gd name="T14" fmla="*/ 429 w 462"/>
                <a:gd name="T15" fmla="*/ 259 h 462"/>
                <a:gd name="T16" fmla="*/ 453 w 462"/>
                <a:gd name="T17" fmla="*/ 288 h 462"/>
                <a:gd name="T18" fmla="*/ 461 w 462"/>
                <a:gd name="T19" fmla="*/ 231 h 462"/>
                <a:gd name="T20" fmla="*/ 450 w 462"/>
                <a:gd name="T21" fmla="*/ 162 h 462"/>
                <a:gd name="T22" fmla="*/ 421 w 462"/>
                <a:gd name="T23" fmla="*/ 101 h 462"/>
                <a:gd name="T24" fmla="*/ 342 w 462"/>
                <a:gd name="T25" fmla="*/ 29 h 462"/>
                <a:gd name="T26" fmla="*/ 277 w 462"/>
                <a:gd name="T27" fmla="*/ 4 h 462"/>
                <a:gd name="T28" fmla="*/ 230 w 462"/>
                <a:gd name="T29" fmla="*/ 0 h 462"/>
                <a:gd name="T30" fmla="*/ 162 w 462"/>
                <a:gd name="T31" fmla="*/ 11 h 462"/>
                <a:gd name="T32" fmla="*/ 101 w 462"/>
                <a:gd name="T33" fmla="*/ 40 h 462"/>
                <a:gd name="T34" fmla="*/ 28 w 462"/>
                <a:gd name="T35" fmla="*/ 119 h 462"/>
                <a:gd name="T36" fmla="*/ 3 w 462"/>
                <a:gd name="T37" fmla="*/ 184 h 462"/>
                <a:gd name="T38" fmla="*/ 0 w 462"/>
                <a:gd name="T39" fmla="*/ 231 h 462"/>
                <a:gd name="T40" fmla="*/ 36 w 462"/>
                <a:gd name="T41" fmla="*/ 288 h 462"/>
                <a:gd name="T42" fmla="*/ 158 w 462"/>
                <a:gd name="T43" fmla="*/ 432 h 462"/>
                <a:gd name="T44" fmla="*/ 144 w 462"/>
                <a:gd name="T45" fmla="*/ 439 h 462"/>
                <a:gd name="T46" fmla="*/ 144 w 462"/>
                <a:gd name="T47" fmla="*/ 454 h 462"/>
                <a:gd name="T48" fmla="*/ 158 w 462"/>
                <a:gd name="T49" fmla="*/ 461 h 462"/>
                <a:gd name="T50" fmla="*/ 230 w 462"/>
                <a:gd name="T51" fmla="*/ 461 h 462"/>
                <a:gd name="T52" fmla="*/ 302 w 462"/>
                <a:gd name="T53" fmla="*/ 461 h 462"/>
                <a:gd name="T54" fmla="*/ 313 w 462"/>
                <a:gd name="T55" fmla="*/ 457 h 462"/>
                <a:gd name="T56" fmla="*/ 317 w 462"/>
                <a:gd name="T57" fmla="*/ 447 h 462"/>
                <a:gd name="T58" fmla="*/ 309 w 462"/>
                <a:gd name="T59" fmla="*/ 432 h 462"/>
                <a:gd name="T60" fmla="*/ 14 w 462"/>
                <a:gd name="T61" fmla="*/ 317 h 462"/>
                <a:gd name="T62" fmla="*/ 3 w 462"/>
                <a:gd name="T63" fmla="*/ 321 h 462"/>
                <a:gd name="T64" fmla="*/ 0 w 462"/>
                <a:gd name="T65" fmla="*/ 332 h 462"/>
                <a:gd name="T66" fmla="*/ 7 w 462"/>
                <a:gd name="T67" fmla="*/ 346 h 462"/>
                <a:gd name="T68" fmla="*/ 446 w 462"/>
                <a:gd name="T69" fmla="*/ 346 h 462"/>
                <a:gd name="T70" fmla="*/ 461 w 462"/>
                <a:gd name="T71" fmla="*/ 339 h 462"/>
                <a:gd name="T72" fmla="*/ 461 w 462"/>
                <a:gd name="T73" fmla="*/ 324 h 462"/>
                <a:gd name="T74" fmla="*/ 446 w 462"/>
                <a:gd name="T75" fmla="*/ 317 h 462"/>
                <a:gd name="T76" fmla="*/ 57 w 462"/>
                <a:gd name="T77" fmla="*/ 375 h 462"/>
                <a:gd name="T78" fmla="*/ 43 w 462"/>
                <a:gd name="T79" fmla="*/ 382 h 462"/>
                <a:gd name="T80" fmla="*/ 43 w 462"/>
                <a:gd name="T81" fmla="*/ 397 h 462"/>
                <a:gd name="T82" fmla="*/ 57 w 462"/>
                <a:gd name="T83" fmla="*/ 403 h 462"/>
                <a:gd name="T84" fmla="*/ 410 w 462"/>
                <a:gd name="T85" fmla="*/ 403 h 462"/>
                <a:gd name="T86" fmla="*/ 417 w 462"/>
                <a:gd name="T87" fmla="*/ 389 h 462"/>
                <a:gd name="T88" fmla="*/ 414 w 462"/>
                <a:gd name="T89" fmla="*/ 37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6" y="288"/>
                  </a:moveTo>
                  <a:lnTo>
                    <a:pt x="36" y="288"/>
                  </a:lnTo>
                  <a:lnTo>
                    <a:pt x="32" y="259"/>
                  </a:lnTo>
                  <a:lnTo>
                    <a:pt x="28" y="231"/>
                  </a:lnTo>
                  <a:lnTo>
                    <a:pt x="28" y="231"/>
                  </a:lnTo>
                  <a:lnTo>
                    <a:pt x="32" y="191"/>
                  </a:lnTo>
                  <a:lnTo>
                    <a:pt x="43" y="151"/>
                  </a:lnTo>
                  <a:lnTo>
                    <a:pt x="64" y="119"/>
                  </a:lnTo>
                  <a:lnTo>
                    <a:pt x="86" y="87"/>
                  </a:lnTo>
                  <a:lnTo>
                    <a:pt x="119" y="65"/>
                  </a:lnTo>
                  <a:lnTo>
                    <a:pt x="151" y="43"/>
                  </a:lnTo>
                  <a:lnTo>
                    <a:pt x="190" y="33"/>
                  </a:lnTo>
                  <a:lnTo>
                    <a:pt x="230" y="29"/>
                  </a:lnTo>
                  <a:lnTo>
                    <a:pt x="230" y="29"/>
                  </a:lnTo>
                  <a:lnTo>
                    <a:pt x="270" y="33"/>
                  </a:lnTo>
                  <a:lnTo>
                    <a:pt x="309" y="43"/>
                  </a:lnTo>
                  <a:lnTo>
                    <a:pt x="342" y="65"/>
                  </a:lnTo>
                  <a:lnTo>
                    <a:pt x="374" y="87"/>
                  </a:lnTo>
                  <a:lnTo>
                    <a:pt x="396" y="119"/>
                  </a:lnTo>
                  <a:lnTo>
                    <a:pt x="417" y="151"/>
                  </a:lnTo>
                  <a:lnTo>
                    <a:pt x="429" y="191"/>
                  </a:lnTo>
                  <a:lnTo>
                    <a:pt x="432" y="231"/>
                  </a:lnTo>
                  <a:lnTo>
                    <a:pt x="432" y="231"/>
                  </a:lnTo>
                  <a:lnTo>
                    <a:pt x="429" y="259"/>
                  </a:lnTo>
                  <a:lnTo>
                    <a:pt x="425" y="288"/>
                  </a:lnTo>
                  <a:lnTo>
                    <a:pt x="453" y="288"/>
                  </a:lnTo>
                  <a:lnTo>
                    <a:pt x="453" y="288"/>
                  </a:lnTo>
                  <a:lnTo>
                    <a:pt x="457" y="259"/>
                  </a:lnTo>
                  <a:lnTo>
                    <a:pt x="461" y="231"/>
                  </a:lnTo>
                  <a:lnTo>
                    <a:pt x="461" y="231"/>
                  </a:lnTo>
                  <a:lnTo>
                    <a:pt x="461" y="205"/>
                  </a:lnTo>
                  <a:lnTo>
                    <a:pt x="457" y="184"/>
                  </a:lnTo>
                  <a:lnTo>
                    <a:pt x="450" y="162"/>
                  </a:lnTo>
                  <a:lnTo>
                    <a:pt x="443" y="140"/>
                  </a:lnTo>
                  <a:lnTo>
                    <a:pt x="432" y="119"/>
                  </a:lnTo>
                  <a:lnTo>
                    <a:pt x="421" y="101"/>
                  </a:lnTo>
                  <a:lnTo>
                    <a:pt x="392" y="69"/>
                  </a:lnTo>
                  <a:lnTo>
                    <a:pt x="360" y="40"/>
                  </a:lnTo>
                  <a:lnTo>
                    <a:pt x="342" y="29"/>
                  </a:lnTo>
                  <a:lnTo>
                    <a:pt x="320" y="18"/>
                  </a:lnTo>
                  <a:lnTo>
                    <a:pt x="299" y="11"/>
                  </a:lnTo>
                  <a:lnTo>
                    <a:pt x="277" y="4"/>
                  </a:lnTo>
                  <a:lnTo>
                    <a:pt x="255" y="0"/>
                  </a:lnTo>
                  <a:lnTo>
                    <a:pt x="230" y="0"/>
                  </a:lnTo>
                  <a:lnTo>
                    <a:pt x="230" y="0"/>
                  </a:lnTo>
                  <a:lnTo>
                    <a:pt x="205" y="0"/>
                  </a:lnTo>
                  <a:lnTo>
                    <a:pt x="184" y="4"/>
                  </a:lnTo>
                  <a:lnTo>
                    <a:pt x="162" y="11"/>
                  </a:lnTo>
                  <a:lnTo>
                    <a:pt x="140" y="18"/>
                  </a:lnTo>
                  <a:lnTo>
                    <a:pt x="119" y="29"/>
                  </a:lnTo>
                  <a:lnTo>
                    <a:pt x="101" y="40"/>
                  </a:lnTo>
                  <a:lnTo>
                    <a:pt x="68" y="69"/>
                  </a:lnTo>
                  <a:lnTo>
                    <a:pt x="39" y="101"/>
                  </a:lnTo>
                  <a:lnTo>
                    <a:pt x="28" y="119"/>
                  </a:lnTo>
                  <a:lnTo>
                    <a:pt x="18" y="140"/>
                  </a:lnTo>
                  <a:lnTo>
                    <a:pt x="10" y="162"/>
                  </a:lnTo>
                  <a:lnTo>
                    <a:pt x="3" y="184"/>
                  </a:lnTo>
                  <a:lnTo>
                    <a:pt x="0" y="205"/>
                  </a:lnTo>
                  <a:lnTo>
                    <a:pt x="0" y="231"/>
                  </a:lnTo>
                  <a:lnTo>
                    <a:pt x="0" y="231"/>
                  </a:lnTo>
                  <a:lnTo>
                    <a:pt x="3" y="259"/>
                  </a:lnTo>
                  <a:lnTo>
                    <a:pt x="7" y="288"/>
                  </a:lnTo>
                  <a:lnTo>
                    <a:pt x="36" y="288"/>
                  </a:lnTo>
                  <a:close/>
                  <a:moveTo>
                    <a:pt x="302" y="432"/>
                  </a:moveTo>
                  <a:lnTo>
                    <a:pt x="158" y="432"/>
                  </a:lnTo>
                  <a:lnTo>
                    <a:pt x="158" y="432"/>
                  </a:lnTo>
                  <a:lnTo>
                    <a:pt x="151" y="432"/>
                  </a:lnTo>
                  <a:lnTo>
                    <a:pt x="147" y="436"/>
                  </a:lnTo>
                  <a:lnTo>
                    <a:pt x="144" y="439"/>
                  </a:lnTo>
                  <a:lnTo>
                    <a:pt x="144" y="447"/>
                  </a:lnTo>
                  <a:lnTo>
                    <a:pt x="144" y="447"/>
                  </a:lnTo>
                  <a:lnTo>
                    <a:pt x="144" y="454"/>
                  </a:lnTo>
                  <a:lnTo>
                    <a:pt x="147" y="457"/>
                  </a:lnTo>
                  <a:lnTo>
                    <a:pt x="151" y="461"/>
                  </a:lnTo>
                  <a:lnTo>
                    <a:pt x="158" y="461"/>
                  </a:lnTo>
                  <a:lnTo>
                    <a:pt x="230" y="461"/>
                  </a:lnTo>
                  <a:lnTo>
                    <a:pt x="230" y="461"/>
                  </a:lnTo>
                  <a:lnTo>
                    <a:pt x="230" y="461"/>
                  </a:lnTo>
                  <a:lnTo>
                    <a:pt x="230" y="461"/>
                  </a:lnTo>
                  <a:lnTo>
                    <a:pt x="230" y="461"/>
                  </a:lnTo>
                  <a:lnTo>
                    <a:pt x="302" y="461"/>
                  </a:lnTo>
                  <a:lnTo>
                    <a:pt x="302" y="461"/>
                  </a:lnTo>
                  <a:lnTo>
                    <a:pt x="309" y="461"/>
                  </a:lnTo>
                  <a:lnTo>
                    <a:pt x="313" y="457"/>
                  </a:lnTo>
                  <a:lnTo>
                    <a:pt x="317" y="454"/>
                  </a:lnTo>
                  <a:lnTo>
                    <a:pt x="317" y="447"/>
                  </a:lnTo>
                  <a:lnTo>
                    <a:pt x="317" y="447"/>
                  </a:lnTo>
                  <a:lnTo>
                    <a:pt x="317" y="439"/>
                  </a:lnTo>
                  <a:lnTo>
                    <a:pt x="313" y="436"/>
                  </a:lnTo>
                  <a:lnTo>
                    <a:pt x="309" y="432"/>
                  </a:lnTo>
                  <a:lnTo>
                    <a:pt x="302" y="432"/>
                  </a:lnTo>
                  <a:close/>
                  <a:moveTo>
                    <a:pt x="446" y="317"/>
                  </a:moveTo>
                  <a:lnTo>
                    <a:pt x="14" y="317"/>
                  </a:lnTo>
                  <a:lnTo>
                    <a:pt x="14" y="317"/>
                  </a:lnTo>
                  <a:lnTo>
                    <a:pt x="7" y="317"/>
                  </a:lnTo>
                  <a:lnTo>
                    <a:pt x="3" y="321"/>
                  </a:lnTo>
                  <a:lnTo>
                    <a:pt x="0" y="324"/>
                  </a:lnTo>
                  <a:lnTo>
                    <a:pt x="0" y="332"/>
                  </a:lnTo>
                  <a:lnTo>
                    <a:pt x="0" y="332"/>
                  </a:lnTo>
                  <a:lnTo>
                    <a:pt x="0" y="339"/>
                  </a:lnTo>
                  <a:lnTo>
                    <a:pt x="3" y="342"/>
                  </a:lnTo>
                  <a:lnTo>
                    <a:pt x="7" y="346"/>
                  </a:lnTo>
                  <a:lnTo>
                    <a:pt x="14" y="346"/>
                  </a:lnTo>
                  <a:lnTo>
                    <a:pt x="446" y="346"/>
                  </a:lnTo>
                  <a:lnTo>
                    <a:pt x="446" y="346"/>
                  </a:lnTo>
                  <a:lnTo>
                    <a:pt x="453" y="346"/>
                  </a:lnTo>
                  <a:lnTo>
                    <a:pt x="457" y="342"/>
                  </a:lnTo>
                  <a:lnTo>
                    <a:pt x="461" y="339"/>
                  </a:lnTo>
                  <a:lnTo>
                    <a:pt x="461" y="332"/>
                  </a:lnTo>
                  <a:lnTo>
                    <a:pt x="461" y="332"/>
                  </a:lnTo>
                  <a:lnTo>
                    <a:pt x="461" y="324"/>
                  </a:lnTo>
                  <a:lnTo>
                    <a:pt x="457" y="321"/>
                  </a:lnTo>
                  <a:lnTo>
                    <a:pt x="453" y="317"/>
                  </a:lnTo>
                  <a:lnTo>
                    <a:pt x="446" y="317"/>
                  </a:lnTo>
                  <a:close/>
                  <a:moveTo>
                    <a:pt x="403" y="375"/>
                  </a:moveTo>
                  <a:lnTo>
                    <a:pt x="57" y="375"/>
                  </a:lnTo>
                  <a:lnTo>
                    <a:pt x="57" y="375"/>
                  </a:lnTo>
                  <a:lnTo>
                    <a:pt x="50" y="375"/>
                  </a:lnTo>
                  <a:lnTo>
                    <a:pt x="46" y="378"/>
                  </a:lnTo>
                  <a:lnTo>
                    <a:pt x="43" y="382"/>
                  </a:lnTo>
                  <a:lnTo>
                    <a:pt x="43" y="389"/>
                  </a:lnTo>
                  <a:lnTo>
                    <a:pt x="43" y="389"/>
                  </a:lnTo>
                  <a:lnTo>
                    <a:pt x="43" y="397"/>
                  </a:lnTo>
                  <a:lnTo>
                    <a:pt x="46" y="400"/>
                  </a:lnTo>
                  <a:lnTo>
                    <a:pt x="50" y="403"/>
                  </a:lnTo>
                  <a:lnTo>
                    <a:pt x="57" y="403"/>
                  </a:lnTo>
                  <a:lnTo>
                    <a:pt x="403" y="403"/>
                  </a:lnTo>
                  <a:lnTo>
                    <a:pt x="403" y="403"/>
                  </a:lnTo>
                  <a:lnTo>
                    <a:pt x="410" y="403"/>
                  </a:lnTo>
                  <a:lnTo>
                    <a:pt x="414" y="400"/>
                  </a:lnTo>
                  <a:lnTo>
                    <a:pt x="417" y="397"/>
                  </a:lnTo>
                  <a:lnTo>
                    <a:pt x="417" y="389"/>
                  </a:lnTo>
                  <a:lnTo>
                    <a:pt x="417" y="389"/>
                  </a:lnTo>
                  <a:lnTo>
                    <a:pt x="417" y="382"/>
                  </a:lnTo>
                  <a:lnTo>
                    <a:pt x="414" y="378"/>
                  </a:lnTo>
                  <a:lnTo>
                    <a:pt x="410" y="375"/>
                  </a:lnTo>
                  <a:lnTo>
                    <a:pt x="403" y="375"/>
                  </a:lnTo>
                  <a:close/>
                </a:path>
              </a:pathLst>
            </a:custGeom>
            <a:grpFill/>
            <a:ln>
              <a:noFill/>
            </a:ln>
            <a:effectLst/>
          </p:spPr>
          <p:txBody>
            <a:bodyPr wrap="none" anchor="ctr"/>
            <a:lstStyle/>
            <a:p>
              <a:endParaRPr lang="en-US" dirty="0"/>
            </a:p>
          </p:txBody>
        </p:sp>
        <p:sp>
          <p:nvSpPr>
            <p:cNvPr id="82" name="Freeform 76">
              <a:extLst>
                <a:ext uri="{FF2B5EF4-FFF2-40B4-BE49-F238E27FC236}">
                  <a16:creationId xmlns:a16="http://schemas.microsoft.com/office/drawing/2014/main" id="{3FD747F5-103E-4E93-BD35-EFA9DF7F0CF1}"/>
                </a:ext>
              </a:extLst>
            </p:cNvPr>
            <p:cNvSpPr>
              <a:spLocks noChangeArrowheads="1"/>
            </p:cNvSpPr>
            <p:nvPr/>
          </p:nvSpPr>
          <p:spPr bwMode="auto">
            <a:xfrm>
              <a:off x="7725430" y="2495148"/>
              <a:ext cx="168741" cy="268453"/>
            </a:xfrm>
            <a:custGeom>
              <a:avLst/>
              <a:gdLst>
                <a:gd name="T0" fmla="*/ 144 w 289"/>
                <a:gd name="T1" fmla="*/ 0 h 462"/>
                <a:gd name="T2" fmla="*/ 104 w 289"/>
                <a:gd name="T3" fmla="*/ 61 h 462"/>
                <a:gd name="T4" fmla="*/ 54 w 289"/>
                <a:gd name="T5" fmla="*/ 148 h 462"/>
                <a:gd name="T6" fmla="*/ 18 w 289"/>
                <a:gd name="T7" fmla="*/ 241 h 462"/>
                <a:gd name="T8" fmla="*/ 0 w 289"/>
                <a:gd name="T9" fmla="*/ 317 h 462"/>
                <a:gd name="T10" fmla="*/ 3 w 289"/>
                <a:gd name="T11" fmla="*/ 346 h 462"/>
                <a:gd name="T12" fmla="*/ 25 w 289"/>
                <a:gd name="T13" fmla="*/ 397 h 462"/>
                <a:gd name="T14" fmla="*/ 65 w 289"/>
                <a:gd name="T15" fmla="*/ 436 h 462"/>
                <a:gd name="T16" fmla="*/ 115 w 289"/>
                <a:gd name="T17" fmla="*/ 457 h 462"/>
                <a:gd name="T18" fmla="*/ 144 w 289"/>
                <a:gd name="T19" fmla="*/ 461 h 462"/>
                <a:gd name="T20" fmla="*/ 201 w 289"/>
                <a:gd name="T21" fmla="*/ 450 h 462"/>
                <a:gd name="T22" fmla="*/ 245 w 289"/>
                <a:gd name="T23" fmla="*/ 418 h 462"/>
                <a:gd name="T24" fmla="*/ 277 w 289"/>
                <a:gd name="T25" fmla="*/ 375 h 462"/>
                <a:gd name="T26" fmla="*/ 288 w 289"/>
                <a:gd name="T27" fmla="*/ 317 h 462"/>
                <a:gd name="T28" fmla="*/ 284 w 289"/>
                <a:gd name="T29" fmla="*/ 281 h 462"/>
                <a:gd name="T30" fmla="*/ 256 w 289"/>
                <a:gd name="T31" fmla="*/ 195 h 462"/>
                <a:gd name="T32" fmla="*/ 209 w 289"/>
                <a:gd name="T33" fmla="*/ 101 h 462"/>
                <a:gd name="T34" fmla="*/ 162 w 289"/>
                <a:gd name="T35" fmla="*/ 25 h 462"/>
                <a:gd name="T36" fmla="*/ 144 w 289"/>
                <a:gd name="T37" fmla="*/ 432 h 462"/>
                <a:gd name="T38" fmla="*/ 122 w 289"/>
                <a:gd name="T39" fmla="*/ 429 h 462"/>
                <a:gd name="T40" fmla="*/ 79 w 289"/>
                <a:gd name="T41" fmla="*/ 414 h 462"/>
                <a:gd name="T42" fmla="*/ 47 w 289"/>
                <a:gd name="T43" fmla="*/ 382 h 462"/>
                <a:gd name="T44" fmla="*/ 32 w 289"/>
                <a:gd name="T45" fmla="*/ 342 h 462"/>
                <a:gd name="T46" fmla="*/ 29 w 289"/>
                <a:gd name="T47" fmla="*/ 321 h 462"/>
                <a:gd name="T48" fmla="*/ 43 w 289"/>
                <a:gd name="T49" fmla="*/ 259 h 462"/>
                <a:gd name="T50" fmla="*/ 72 w 289"/>
                <a:gd name="T51" fmla="*/ 180 h 462"/>
                <a:gd name="T52" fmla="*/ 130 w 289"/>
                <a:gd name="T53" fmla="*/ 79 h 462"/>
                <a:gd name="T54" fmla="*/ 144 w 289"/>
                <a:gd name="T55" fmla="*/ 58 h 462"/>
                <a:gd name="T56" fmla="*/ 176 w 289"/>
                <a:gd name="T57" fmla="*/ 108 h 462"/>
                <a:gd name="T58" fmla="*/ 230 w 289"/>
                <a:gd name="T59" fmla="*/ 220 h 462"/>
                <a:gd name="T60" fmla="*/ 256 w 289"/>
                <a:gd name="T61" fmla="*/ 292 h 462"/>
                <a:gd name="T62" fmla="*/ 259 w 289"/>
                <a:gd name="T63" fmla="*/ 321 h 462"/>
                <a:gd name="T64" fmla="*/ 248 w 289"/>
                <a:gd name="T65" fmla="*/ 364 h 462"/>
                <a:gd name="T66" fmla="*/ 227 w 289"/>
                <a:gd name="T67" fmla="*/ 400 h 462"/>
                <a:gd name="T68" fmla="*/ 187 w 289"/>
                <a:gd name="T69" fmla="*/ 425 h 462"/>
                <a:gd name="T70" fmla="*/ 144 w 289"/>
                <a:gd name="T71"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9" h="462">
                  <a:moveTo>
                    <a:pt x="144" y="0"/>
                  </a:moveTo>
                  <a:lnTo>
                    <a:pt x="144" y="0"/>
                  </a:lnTo>
                  <a:lnTo>
                    <a:pt x="126" y="25"/>
                  </a:lnTo>
                  <a:lnTo>
                    <a:pt x="104" y="61"/>
                  </a:lnTo>
                  <a:lnTo>
                    <a:pt x="79" y="105"/>
                  </a:lnTo>
                  <a:lnTo>
                    <a:pt x="54" y="148"/>
                  </a:lnTo>
                  <a:lnTo>
                    <a:pt x="32" y="195"/>
                  </a:lnTo>
                  <a:lnTo>
                    <a:pt x="18" y="241"/>
                  </a:lnTo>
                  <a:lnTo>
                    <a:pt x="3" y="281"/>
                  </a:lnTo>
                  <a:lnTo>
                    <a:pt x="0" y="317"/>
                  </a:lnTo>
                  <a:lnTo>
                    <a:pt x="0" y="317"/>
                  </a:lnTo>
                  <a:lnTo>
                    <a:pt x="3" y="346"/>
                  </a:lnTo>
                  <a:lnTo>
                    <a:pt x="11" y="375"/>
                  </a:lnTo>
                  <a:lnTo>
                    <a:pt x="25" y="397"/>
                  </a:lnTo>
                  <a:lnTo>
                    <a:pt x="43" y="418"/>
                  </a:lnTo>
                  <a:lnTo>
                    <a:pt x="65" y="436"/>
                  </a:lnTo>
                  <a:lnTo>
                    <a:pt x="86" y="450"/>
                  </a:lnTo>
                  <a:lnTo>
                    <a:pt x="115" y="457"/>
                  </a:lnTo>
                  <a:lnTo>
                    <a:pt x="144" y="461"/>
                  </a:lnTo>
                  <a:lnTo>
                    <a:pt x="144" y="461"/>
                  </a:lnTo>
                  <a:lnTo>
                    <a:pt x="173" y="457"/>
                  </a:lnTo>
                  <a:lnTo>
                    <a:pt x="201" y="450"/>
                  </a:lnTo>
                  <a:lnTo>
                    <a:pt x="223" y="436"/>
                  </a:lnTo>
                  <a:lnTo>
                    <a:pt x="245" y="418"/>
                  </a:lnTo>
                  <a:lnTo>
                    <a:pt x="263" y="397"/>
                  </a:lnTo>
                  <a:lnTo>
                    <a:pt x="277" y="375"/>
                  </a:lnTo>
                  <a:lnTo>
                    <a:pt x="284" y="346"/>
                  </a:lnTo>
                  <a:lnTo>
                    <a:pt x="288" y="317"/>
                  </a:lnTo>
                  <a:lnTo>
                    <a:pt x="288" y="317"/>
                  </a:lnTo>
                  <a:lnTo>
                    <a:pt x="284" y="281"/>
                  </a:lnTo>
                  <a:lnTo>
                    <a:pt x="270" y="241"/>
                  </a:lnTo>
                  <a:lnTo>
                    <a:pt x="256" y="195"/>
                  </a:lnTo>
                  <a:lnTo>
                    <a:pt x="234" y="148"/>
                  </a:lnTo>
                  <a:lnTo>
                    <a:pt x="209" y="101"/>
                  </a:lnTo>
                  <a:lnTo>
                    <a:pt x="183" y="61"/>
                  </a:lnTo>
                  <a:lnTo>
                    <a:pt x="162" y="25"/>
                  </a:lnTo>
                  <a:lnTo>
                    <a:pt x="144" y="0"/>
                  </a:lnTo>
                  <a:close/>
                  <a:moveTo>
                    <a:pt x="144" y="432"/>
                  </a:moveTo>
                  <a:lnTo>
                    <a:pt x="144" y="432"/>
                  </a:lnTo>
                  <a:lnTo>
                    <a:pt x="122" y="429"/>
                  </a:lnTo>
                  <a:lnTo>
                    <a:pt x="101" y="425"/>
                  </a:lnTo>
                  <a:lnTo>
                    <a:pt x="79" y="414"/>
                  </a:lnTo>
                  <a:lnTo>
                    <a:pt x="61" y="400"/>
                  </a:lnTo>
                  <a:lnTo>
                    <a:pt x="47" y="382"/>
                  </a:lnTo>
                  <a:lnTo>
                    <a:pt x="39" y="364"/>
                  </a:lnTo>
                  <a:lnTo>
                    <a:pt x="32" y="342"/>
                  </a:lnTo>
                  <a:lnTo>
                    <a:pt x="29" y="321"/>
                  </a:lnTo>
                  <a:lnTo>
                    <a:pt x="29" y="321"/>
                  </a:lnTo>
                  <a:lnTo>
                    <a:pt x="32" y="292"/>
                  </a:lnTo>
                  <a:lnTo>
                    <a:pt x="43" y="259"/>
                  </a:lnTo>
                  <a:lnTo>
                    <a:pt x="57" y="220"/>
                  </a:lnTo>
                  <a:lnTo>
                    <a:pt x="72" y="180"/>
                  </a:lnTo>
                  <a:lnTo>
                    <a:pt x="112" y="108"/>
                  </a:lnTo>
                  <a:lnTo>
                    <a:pt x="130" y="79"/>
                  </a:lnTo>
                  <a:lnTo>
                    <a:pt x="144" y="58"/>
                  </a:lnTo>
                  <a:lnTo>
                    <a:pt x="144" y="58"/>
                  </a:lnTo>
                  <a:lnTo>
                    <a:pt x="158" y="79"/>
                  </a:lnTo>
                  <a:lnTo>
                    <a:pt x="176" y="108"/>
                  </a:lnTo>
                  <a:lnTo>
                    <a:pt x="216" y="180"/>
                  </a:lnTo>
                  <a:lnTo>
                    <a:pt x="230" y="220"/>
                  </a:lnTo>
                  <a:lnTo>
                    <a:pt x="245" y="259"/>
                  </a:lnTo>
                  <a:lnTo>
                    <a:pt x="256" y="292"/>
                  </a:lnTo>
                  <a:lnTo>
                    <a:pt x="259" y="321"/>
                  </a:lnTo>
                  <a:lnTo>
                    <a:pt x="259" y="321"/>
                  </a:lnTo>
                  <a:lnTo>
                    <a:pt x="256" y="342"/>
                  </a:lnTo>
                  <a:lnTo>
                    <a:pt x="248" y="364"/>
                  </a:lnTo>
                  <a:lnTo>
                    <a:pt x="241" y="382"/>
                  </a:lnTo>
                  <a:lnTo>
                    <a:pt x="227" y="400"/>
                  </a:lnTo>
                  <a:lnTo>
                    <a:pt x="209" y="414"/>
                  </a:lnTo>
                  <a:lnTo>
                    <a:pt x="187" y="425"/>
                  </a:lnTo>
                  <a:lnTo>
                    <a:pt x="165" y="429"/>
                  </a:lnTo>
                  <a:lnTo>
                    <a:pt x="144" y="432"/>
                  </a:lnTo>
                  <a:close/>
                </a:path>
              </a:pathLst>
            </a:custGeom>
            <a:grpFill/>
            <a:ln>
              <a:noFill/>
            </a:ln>
            <a:effectLst/>
          </p:spPr>
          <p:txBody>
            <a:bodyPr wrap="none" anchor="ctr"/>
            <a:lstStyle/>
            <a:p>
              <a:endParaRPr lang="en-US"/>
            </a:p>
          </p:txBody>
        </p:sp>
        <p:sp>
          <p:nvSpPr>
            <p:cNvPr id="83" name="Freeform 77">
              <a:extLst>
                <a:ext uri="{FF2B5EF4-FFF2-40B4-BE49-F238E27FC236}">
                  <a16:creationId xmlns:a16="http://schemas.microsoft.com/office/drawing/2014/main" id="{C519437B-ABC5-4DC0-B8B2-67EB079D2377}"/>
                </a:ext>
              </a:extLst>
            </p:cNvPr>
            <p:cNvSpPr>
              <a:spLocks noChangeArrowheads="1"/>
            </p:cNvSpPr>
            <p:nvPr/>
          </p:nvSpPr>
          <p:spPr bwMode="auto">
            <a:xfrm>
              <a:off x="7249887" y="2518160"/>
              <a:ext cx="250555" cy="235215"/>
            </a:xfrm>
            <a:custGeom>
              <a:avLst/>
              <a:gdLst>
                <a:gd name="T0" fmla="*/ 82 w 433"/>
                <a:gd name="T1" fmla="*/ 205 h 404"/>
                <a:gd name="T2" fmla="*/ 126 w 433"/>
                <a:gd name="T3" fmla="*/ 147 h 404"/>
                <a:gd name="T4" fmla="*/ 190 w 433"/>
                <a:gd name="T5" fmla="*/ 119 h 404"/>
                <a:gd name="T6" fmla="*/ 241 w 433"/>
                <a:gd name="T7" fmla="*/ 119 h 404"/>
                <a:gd name="T8" fmla="*/ 306 w 433"/>
                <a:gd name="T9" fmla="*/ 147 h 404"/>
                <a:gd name="T10" fmla="*/ 349 w 433"/>
                <a:gd name="T11" fmla="*/ 205 h 404"/>
                <a:gd name="T12" fmla="*/ 389 w 433"/>
                <a:gd name="T13" fmla="*/ 230 h 404"/>
                <a:gd name="T14" fmla="*/ 352 w 433"/>
                <a:gd name="T15" fmla="*/ 147 h 404"/>
                <a:gd name="T16" fmla="*/ 277 w 433"/>
                <a:gd name="T17" fmla="*/ 97 h 404"/>
                <a:gd name="T18" fmla="*/ 216 w 433"/>
                <a:gd name="T19" fmla="*/ 86 h 404"/>
                <a:gd name="T20" fmla="*/ 126 w 433"/>
                <a:gd name="T21" fmla="*/ 111 h 404"/>
                <a:gd name="T22" fmla="*/ 64 w 433"/>
                <a:gd name="T23" fmla="*/ 173 h 404"/>
                <a:gd name="T24" fmla="*/ 75 w 433"/>
                <a:gd name="T25" fmla="*/ 230 h 404"/>
                <a:gd name="T26" fmla="*/ 410 w 433"/>
                <a:gd name="T27" fmla="*/ 101 h 404"/>
                <a:gd name="T28" fmla="*/ 414 w 433"/>
                <a:gd name="T29" fmla="*/ 86 h 404"/>
                <a:gd name="T30" fmla="*/ 403 w 433"/>
                <a:gd name="T31" fmla="*/ 76 h 404"/>
                <a:gd name="T32" fmla="*/ 389 w 433"/>
                <a:gd name="T33" fmla="*/ 79 h 404"/>
                <a:gd name="T34" fmla="*/ 363 w 433"/>
                <a:gd name="T35" fmla="*/ 105 h 404"/>
                <a:gd name="T36" fmla="*/ 367 w 433"/>
                <a:gd name="T37" fmla="*/ 122 h 404"/>
                <a:gd name="T38" fmla="*/ 378 w 433"/>
                <a:gd name="T39" fmla="*/ 126 h 404"/>
                <a:gd name="T40" fmla="*/ 216 w 433"/>
                <a:gd name="T41" fmla="*/ 58 h 404"/>
                <a:gd name="T42" fmla="*/ 227 w 433"/>
                <a:gd name="T43" fmla="*/ 54 h 404"/>
                <a:gd name="T44" fmla="*/ 230 w 433"/>
                <a:gd name="T45" fmla="*/ 14 h 404"/>
                <a:gd name="T46" fmla="*/ 227 w 433"/>
                <a:gd name="T47" fmla="*/ 4 h 404"/>
                <a:gd name="T48" fmla="*/ 216 w 433"/>
                <a:gd name="T49" fmla="*/ 0 h 404"/>
                <a:gd name="T50" fmla="*/ 201 w 433"/>
                <a:gd name="T51" fmla="*/ 7 h 404"/>
                <a:gd name="T52" fmla="*/ 201 w 433"/>
                <a:gd name="T53" fmla="*/ 43 h 404"/>
                <a:gd name="T54" fmla="*/ 208 w 433"/>
                <a:gd name="T55" fmla="*/ 58 h 404"/>
                <a:gd name="T56" fmla="*/ 71 w 433"/>
                <a:gd name="T57" fmla="*/ 374 h 404"/>
                <a:gd name="T58" fmla="*/ 61 w 433"/>
                <a:gd name="T59" fmla="*/ 378 h 404"/>
                <a:gd name="T60" fmla="*/ 57 w 433"/>
                <a:gd name="T61" fmla="*/ 389 h 404"/>
                <a:gd name="T62" fmla="*/ 64 w 433"/>
                <a:gd name="T63" fmla="*/ 403 h 404"/>
                <a:gd name="T64" fmla="*/ 360 w 433"/>
                <a:gd name="T65" fmla="*/ 403 h 404"/>
                <a:gd name="T66" fmla="*/ 374 w 433"/>
                <a:gd name="T67" fmla="*/ 396 h 404"/>
                <a:gd name="T68" fmla="*/ 374 w 433"/>
                <a:gd name="T69" fmla="*/ 382 h 404"/>
                <a:gd name="T70" fmla="*/ 360 w 433"/>
                <a:gd name="T71" fmla="*/ 374 h 404"/>
                <a:gd name="T72" fmla="*/ 14 w 433"/>
                <a:gd name="T73" fmla="*/ 259 h 404"/>
                <a:gd name="T74" fmla="*/ 0 w 433"/>
                <a:gd name="T75" fmla="*/ 267 h 404"/>
                <a:gd name="T76" fmla="*/ 0 w 433"/>
                <a:gd name="T77" fmla="*/ 281 h 404"/>
                <a:gd name="T78" fmla="*/ 14 w 433"/>
                <a:gd name="T79" fmla="*/ 288 h 404"/>
                <a:gd name="T80" fmla="*/ 425 w 433"/>
                <a:gd name="T81" fmla="*/ 288 h 404"/>
                <a:gd name="T82" fmla="*/ 432 w 433"/>
                <a:gd name="T83" fmla="*/ 274 h 404"/>
                <a:gd name="T84" fmla="*/ 428 w 433"/>
                <a:gd name="T85" fmla="*/ 263 h 404"/>
                <a:gd name="T86" fmla="*/ 43 w 433"/>
                <a:gd name="T87" fmla="*/ 122 h 404"/>
                <a:gd name="T88" fmla="*/ 53 w 433"/>
                <a:gd name="T89" fmla="*/ 126 h 404"/>
                <a:gd name="T90" fmla="*/ 64 w 433"/>
                <a:gd name="T91" fmla="*/ 122 h 404"/>
                <a:gd name="T92" fmla="*/ 68 w 433"/>
                <a:gd name="T93" fmla="*/ 105 h 404"/>
                <a:gd name="T94" fmla="*/ 43 w 433"/>
                <a:gd name="T95" fmla="*/ 79 h 404"/>
                <a:gd name="T96" fmla="*/ 28 w 433"/>
                <a:gd name="T97" fmla="*/ 76 h 404"/>
                <a:gd name="T98" fmla="*/ 17 w 433"/>
                <a:gd name="T99" fmla="*/ 86 h 404"/>
                <a:gd name="T100" fmla="*/ 21 w 433"/>
                <a:gd name="T101" fmla="*/ 101 h 404"/>
                <a:gd name="T102" fmla="*/ 28 w 433"/>
                <a:gd name="T103" fmla="*/ 317 h 404"/>
                <a:gd name="T104" fmla="*/ 17 w 433"/>
                <a:gd name="T105" fmla="*/ 321 h 404"/>
                <a:gd name="T106" fmla="*/ 14 w 433"/>
                <a:gd name="T107" fmla="*/ 331 h 404"/>
                <a:gd name="T108" fmla="*/ 21 w 433"/>
                <a:gd name="T109" fmla="*/ 346 h 404"/>
                <a:gd name="T110" fmla="*/ 403 w 433"/>
                <a:gd name="T111" fmla="*/ 346 h 404"/>
                <a:gd name="T112" fmla="*/ 417 w 433"/>
                <a:gd name="T113" fmla="*/ 339 h 404"/>
                <a:gd name="T114" fmla="*/ 417 w 433"/>
                <a:gd name="T115" fmla="*/ 324 h 404"/>
                <a:gd name="T116" fmla="*/ 403 w 433"/>
                <a:gd name="T117"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3" h="404">
                  <a:moveTo>
                    <a:pt x="75" y="230"/>
                  </a:moveTo>
                  <a:lnTo>
                    <a:pt x="75" y="230"/>
                  </a:lnTo>
                  <a:lnTo>
                    <a:pt x="82" y="205"/>
                  </a:lnTo>
                  <a:lnTo>
                    <a:pt x="93" y="184"/>
                  </a:lnTo>
                  <a:lnTo>
                    <a:pt x="107" y="166"/>
                  </a:lnTo>
                  <a:lnTo>
                    <a:pt x="126" y="147"/>
                  </a:lnTo>
                  <a:lnTo>
                    <a:pt x="144" y="133"/>
                  </a:lnTo>
                  <a:lnTo>
                    <a:pt x="165" y="122"/>
                  </a:lnTo>
                  <a:lnTo>
                    <a:pt x="190" y="119"/>
                  </a:lnTo>
                  <a:lnTo>
                    <a:pt x="216" y="115"/>
                  </a:lnTo>
                  <a:lnTo>
                    <a:pt x="216" y="115"/>
                  </a:lnTo>
                  <a:lnTo>
                    <a:pt x="241" y="119"/>
                  </a:lnTo>
                  <a:lnTo>
                    <a:pt x="266" y="122"/>
                  </a:lnTo>
                  <a:lnTo>
                    <a:pt x="288" y="133"/>
                  </a:lnTo>
                  <a:lnTo>
                    <a:pt x="306" y="147"/>
                  </a:lnTo>
                  <a:lnTo>
                    <a:pt x="324" y="166"/>
                  </a:lnTo>
                  <a:lnTo>
                    <a:pt x="338" y="184"/>
                  </a:lnTo>
                  <a:lnTo>
                    <a:pt x="349" y="205"/>
                  </a:lnTo>
                  <a:lnTo>
                    <a:pt x="356" y="230"/>
                  </a:lnTo>
                  <a:lnTo>
                    <a:pt x="389" y="230"/>
                  </a:lnTo>
                  <a:lnTo>
                    <a:pt x="389" y="230"/>
                  </a:lnTo>
                  <a:lnTo>
                    <a:pt x="381" y="202"/>
                  </a:lnTo>
                  <a:lnTo>
                    <a:pt x="367" y="173"/>
                  </a:lnTo>
                  <a:lnTo>
                    <a:pt x="352" y="147"/>
                  </a:lnTo>
                  <a:lnTo>
                    <a:pt x="331" y="129"/>
                  </a:lnTo>
                  <a:lnTo>
                    <a:pt x="306" y="111"/>
                  </a:lnTo>
                  <a:lnTo>
                    <a:pt x="277" y="97"/>
                  </a:lnTo>
                  <a:lnTo>
                    <a:pt x="248" y="90"/>
                  </a:lnTo>
                  <a:lnTo>
                    <a:pt x="216" y="86"/>
                  </a:lnTo>
                  <a:lnTo>
                    <a:pt x="216" y="86"/>
                  </a:lnTo>
                  <a:lnTo>
                    <a:pt x="183" y="90"/>
                  </a:lnTo>
                  <a:lnTo>
                    <a:pt x="154" y="97"/>
                  </a:lnTo>
                  <a:lnTo>
                    <a:pt x="126" y="111"/>
                  </a:lnTo>
                  <a:lnTo>
                    <a:pt x="100" y="129"/>
                  </a:lnTo>
                  <a:lnTo>
                    <a:pt x="79" y="147"/>
                  </a:lnTo>
                  <a:lnTo>
                    <a:pt x="64" y="173"/>
                  </a:lnTo>
                  <a:lnTo>
                    <a:pt x="50" y="202"/>
                  </a:lnTo>
                  <a:lnTo>
                    <a:pt x="43" y="230"/>
                  </a:lnTo>
                  <a:lnTo>
                    <a:pt x="75" y="230"/>
                  </a:lnTo>
                  <a:close/>
                  <a:moveTo>
                    <a:pt x="389" y="122"/>
                  </a:moveTo>
                  <a:lnTo>
                    <a:pt x="410" y="101"/>
                  </a:lnTo>
                  <a:lnTo>
                    <a:pt x="410" y="101"/>
                  </a:lnTo>
                  <a:lnTo>
                    <a:pt x="414" y="97"/>
                  </a:lnTo>
                  <a:lnTo>
                    <a:pt x="414" y="90"/>
                  </a:lnTo>
                  <a:lnTo>
                    <a:pt x="414" y="86"/>
                  </a:lnTo>
                  <a:lnTo>
                    <a:pt x="410" y="79"/>
                  </a:lnTo>
                  <a:lnTo>
                    <a:pt x="410" y="79"/>
                  </a:lnTo>
                  <a:lnTo>
                    <a:pt x="403" y="76"/>
                  </a:lnTo>
                  <a:lnTo>
                    <a:pt x="399" y="76"/>
                  </a:lnTo>
                  <a:lnTo>
                    <a:pt x="392" y="76"/>
                  </a:lnTo>
                  <a:lnTo>
                    <a:pt x="389" y="79"/>
                  </a:lnTo>
                  <a:lnTo>
                    <a:pt x="367" y="101"/>
                  </a:lnTo>
                  <a:lnTo>
                    <a:pt x="367" y="101"/>
                  </a:lnTo>
                  <a:lnTo>
                    <a:pt x="363" y="105"/>
                  </a:lnTo>
                  <a:lnTo>
                    <a:pt x="363" y="111"/>
                  </a:lnTo>
                  <a:lnTo>
                    <a:pt x="363" y="115"/>
                  </a:lnTo>
                  <a:lnTo>
                    <a:pt x="367" y="122"/>
                  </a:lnTo>
                  <a:lnTo>
                    <a:pt x="367" y="122"/>
                  </a:lnTo>
                  <a:lnTo>
                    <a:pt x="374" y="126"/>
                  </a:lnTo>
                  <a:lnTo>
                    <a:pt x="378" y="126"/>
                  </a:lnTo>
                  <a:lnTo>
                    <a:pt x="385" y="126"/>
                  </a:lnTo>
                  <a:lnTo>
                    <a:pt x="389" y="122"/>
                  </a:lnTo>
                  <a:close/>
                  <a:moveTo>
                    <a:pt x="216" y="58"/>
                  </a:moveTo>
                  <a:lnTo>
                    <a:pt x="216" y="58"/>
                  </a:lnTo>
                  <a:lnTo>
                    <a:pt x="223" y="58"/>
                  </a:lnTo>
                  <a:lnTo>
                    <a:pt x="227" y="54"/>
                  </a:lnTo>
                  <a:lnTo>
                    <a:pt x="230" y="50"/>
                  </a:lnTo>
                  <a:lnTo>
                    <a:pt x="230" y="43"/>
                  </a:lnTo>
                  <a:lnTo>
                    <a:pt x="230" y="14"/>
                  </a:lnTo>
                  <a:lnTo>
                    <a:pt x="230" y="14"/>
                  </a:lnTo>
                  <a:lnTo>
                    <a:pt x="230" y="7"/>
                  </a:lnTo>
                  <a:lnTo>
                    <a:pt x="227" y="4"/>
                  </a:lnTo>
                  <a:lnTo>
                    <a:pt x="223" y="0"/>
                  </a:lnTo>
                  <a:lnTo>
                    <a:pt x="216" y="0"/>
                  </a:lnTo>
                  <a:lnTo>
                    <a:pt x="216" y="0"/>
                  </a:lnTo>
                  <a:lnTo>
                    <a:pt x="208" y="0"/>
                  </a:lnTo>
                  <a:lnTo>
                    <a:pt x="205" y="4"/>
                  </a:lnTo>
                  <a:lnTo>
                    <a:pt x="201" y="7"/>
                  </a:lnTo>
                  <a:lnTo>
                    <a:pt x="201" y="14"/>
                  </a:lnTo>
                  <a:lnTo>
                    <a:pt x="201" y="43"/>
                  </a:lnTo>
                  <a:lnTo>
                    <a:pt x="201" y="43"/>
                  </a:lnTo>
                  <a:lnTo>
                    <a:pt x="201" y="50"/>
                  </a:lnTo>
                  <a:lnTo>
                    <a:pt x="205" y="54"/>
                  </a:lnTo>
                  <a:lnTo>
                    <a:pt x="208" y="58"/>
                  </a:lnTo>
                  <a:lnTo>
                    <a:pt x="216" y="58"/>
                  </a:lnTo>
                  <a:close/>
                  <a:moveTo>
                    <a:pt x="360" y="374"/>
                  </a:moveTo>
                  <a:lnTo>
                    <a:pt x="71" y="374"/>
                  </a:lnTo>
                  <a:lnTo>
                    <a:pt x="71" y="374"/>
                  </a:lnTo>
                  <a:lnTo>
                    <a:pt x="64" y="374"/>
                  </a:lnTo>
                  <a:lnTo>
                    <a:pt x="61" y="378"/>
                  </a:lnTo>
                  <a:lnTo>
                    <a:pt x="57" y="382"/>
                  </a:lnTo>
                  <a:lnTo>
                    <a:pt x="57" y="389"/>
                  </a:lnTo>
                  <a:lnTo>
                    <a:pt x="57" y="389"/>
                  </a:lnTo>
                  <a:lnTo>
                    <a:pt x="57" y="396"/>
                  </a:lnTo>
                  <a:lnTo>
                    <a:pt x="61" y="400"/>
                  </a:lnTo>
                  <a:lnTo>
                    <a:pt x="64" y="403"/>
                  </a:lnTo>
                  <a:lnTo>
                    <a:pt x="71" y="403"/>
                  </a:lnTo>
                  <a:lnTo>
                    <a:pt x="360" y="403"/>
                  </a:lnTo>
                  <a:lnTo>
                    <a:pt x="360" y="403"/>
                  </a:lnTo>
                  <a:lnTo>
                    <a:pt x="367" y="403"/>
                  </a:lnTo>
                  <a:lnTo>
                    <a:pt x="370" y="400"/>
                  </a:lnTo>
                  <a:lnTo>
                    <a:pt x="374" y="396"/>
                  </a:lnTo>
                  <a:lnTo>
                    <a:pt x="374" y="389"/>
                  </a:lnTo>
                  <a:lnTo>
                    <a:pt x="374" y="389"/>
                  </a:lnTo>
                  <a:lnTo>
                    <a:pt x="374" y="382"/>
                  </a:lnTo>
                  <a:lnTo>
                    <a:pt x="370" y="378"/>
                  </a:lnTo>
                  <a:lnTo>
                    <a:pt x="367" y="374"/>
                  </a:lnTo>
                  <a:lnTo>
                    <a:pt x="360" y="374"/>
                  </a:lnTo>
                  <a:close/>
                  <a:moveTo>
                    <a:pt x="417" y="259"/>
                  </a:moveTo>
                  <a:lnTo>
                    <a:pt x="14" y="259"/>
                  </a:lnTo>
                  <a:lnTo>
                    <a:pt x="14" y="259"/>
                  </a:lnTo>
                  <a:lnTo>
                    <a:pt x="6" y="259"/>
                  </a:lnTo>
                  <a:lnTo>
                    <a:pt x="3" y="263"/>
                  </a:lnTo>
                  <a:lnTo>
                    <a:pt x="0" y="267"/>
                  </a:lnTo>
                  <a:lnTo>
                    <a:pt x="0" y="274"/>
                  </a:lnTo>
                  <a:lnTo>
                    <a:pt x="0" y="274"/>
                  </a:lnTo>
                  <a:lnTo>
                    <a:pt x="0" y="281"/>
                  </a:lnTo>
                  <a:lnTo>
                    <a:pt x="3" y="285"/>
                  </a:lnTo>
                  <a:lnTo>
                    <a:pt x="6" y="288"/>
                  </a:lnTo>
                  <a:lnTo>
                    <a:pt x="14" y="288"/>
                  </a:lnTo>
                  <a:lnTo>
                    <a:pt x="417" y="288"/>
                  </a:lnTo>
                  <a:lnTo>
                    <a:pt x="417" y="288"/>
                  </a:lnTo>
                  <a:lnTo>
                    <a:pt x="425" y="288"/>
                  </a:lnTo>
                  <a:lnTo>
                    <a:pt x="428" y="285"/>
                  </a:lnTo>
                  <a:lnTo>
                    <a:pt x="432" y="281"/>
                  </a:lnTo>
                  <a:lnTo>
                    <a:pt x="432" y="274"/>
                  </a:lnTo>
                  <a:lnTo>
                    <a:pt x="432" y="274"/>
                  </a:lnTo>
                  <a:lnTo>
                    <a:pt x="432" y="267"/>
                  </a:lnTo>
                  <a:lnTo>
                    <a:pt x="428" y="263"/>
                  </a:lnTo>
                  <a:lnTo>
                    <a:pt x="425" y="259"/>
                  </a:lnTo>
                  <a:lnTo>
                    <a:pt x="417" y="259"/>
                  </a:lnTo>
                  <a:close/>
                  <a:moveTo>
                    <a:pt x="43" y="122"/>
                  </a:moveTo>
                  <a:lnTo>
                    <a:pt x="43" y="122"/>
                  </a:lnTo>
                  <a:lnTo>
                    <a:pt x="46" y="126"/>
                  </a:lnTo>
                  <a:lnTo>
                    <a:pt x="53" y="126"/>
                  </a:lnTo>
                  <a:lnTo>
                    <a:pt x="57" y="126"/>
                  </a:lnTo>
                  <a:lnTo>
                    <a:pt x="64" y="122"/>
                  </a:lnTo>
                  <a:lnTo>
                    <a:pt x="64" y="122"/>
                  </a:lnTo>
                  <a:lnTo>
                    <a:pt x="68" y="115"/>
                  </a:lnTo>
                  <a:lnTo>
                    <a:pt x="68" y="111"/>
                  </a:lnTo>
                  <a:lnTo>
                    <a:pt x="68" y="105"/>
                  </a:lnTo>
                  <a:lnTo>
                    <a:pt x="64" y="101"/>
                  </a:lnTo>
                  <a:lnTo>
                    <a:pt x="43" y="79"/>
                  </a:lnTo>
                  <a:lnTo>
                    <a:pt x="43" y="79"/>
                  </a:lnTo>
                  <a:lnTo>
                    <a:pt x="39" y="76"/>
                  </a:lnTo>
                  <a:lnTo>
                    <a:pt x="32" y="76"/>
                  </a:lnTo>
                  <a:lnTo>
                    <a:pt x="28" y="76"/>
                  </a:lnTo>
                  <a:lnTo>
                    <a:pt x="21" y="79"/>
                  </a:lnTo>
                  <a:lnTo>
                    <a:pt x="21" y="79"/>
                  </a:lnTo>
                  <a:lnTo>
                    <a:pt x="17" y="86"/>
                  </a:lnTo>
                  <a:lnTo>
                    <a:pt x="17" y="90"/>
                  </a:lnTo>
                  <a:lnTo>
                    <a:pt x="17" y="97"/>
                  </a:lnTo>
                  <a:lnTo>
                    <a:pt x="21" y="101"/>
                  </a:lnTo>
                  <a:lnTo>
                    <a:pt x="43" y="122"/>
                  </a:lnTo>
                  <a:close/>
                  <a:moveTo>
                    <a:pt x="403" y="317"/>
                  </a:moveTo>
                  <a:lnTo>
                    <a:pt x="28" y="317"/>
                  </a:lnTo>
                  <a:lnTo>
                    <a:pt x="28" y="317"/>
                  </a:lnTo>
                  <a:lnTo>
                    <a:pt x="21" y="317"/>
                  </a:lnTo>
                  <a:lnTo>
                    <a:pt x="17" y="321"/>
                  </a:lnTo>
                  <a:lnTo>
                    <a:pt x="14" y="324"/>
                  </a:lnTo>
                  <a:lnTo>
                    <a:pt x="14" y="331"/>
                  </a:lnTo>
                  <a:lnTo>
                    <a:pt x="14" y="331"/>
                  </a:lnTo>
                  <a:lnTo>
                    <a:pt x="14" y="339"/>
                  </a:lnTo>
                  <a:lnTo>
                    <a:pt x="17" y="342"/>
                  </a:lnTo>
                  <a:lnTo>
                    <a:pt x="21" y="346"/>
                  </a:lnTo>
                  <a:lnTo>
                    <a:pt x="28" y="346"/>
                  </a:lnTo>
                  <a:lnTo>
                    <a:pt x="403" y="346"/>
                  </a:lnTo>
                  <a:lnTo>
                    <a:pt x="403" y="346"/>
                  </a:lnTo>
                  <a:lnTo>
                    <a:pt x="410" y="346"/>
                  </a:lnTo>
                  <a:lnTo>
                    <a:pt x="414" y="342"/>
                  </a:lnTo>
                  <a:lnTo>
                    <a:pt x="417" y="339"/>
                  </a:lnTo>
                  <a:lnTo>
                    <a:pt x="417" y="331"/>
                  </a:lnTo>
                  <a:lnTo>
                    <a:pt x="417" y="331"/>
                  </a:lnTo>
                  <a:lnTo>
                    <a:pt x="417" y="324"/>
                  </a:lnTo>
                  <a:lnTo>
                    <a:pt x="414" y="321"/>
                  </a:lnTo>
                  <a:lnTo>
                    <a:pt x="410" y="317"/>
                  </a:lnTo>
                  <a:lnTo>
                    <a:pt x="403" y="317"/>
                  </a:lnTo>
                  <a:close/>
                </a:path>
              </a:pathLst>
            </a:custGeom>
            <a:grpFill/>
            <a:ln>
              <a:noFill/>
            </a:ln>
            <a:effectLst/>
          </p:spPr>
          <p:txBody>
            <a:bodyPr wrap="none" anchor="ctr"/>
            <a:lstStyle/>
            <a:p>
              <a:endParaRPr lang="en-US" dirty="0"/>
            </a:p>
          </p:txBody>
        </p:sp>
        <p:sp>
          <p:nvSpPr>
            <p:cNvPr id="84" name="Freeform 78">
              <a:extLst>
                <a:ext uri="{FF2B5EF4-FFF2-40B4-BE49-F238E27FC236}">
                  <a16:creationId xmlns:a16="http://schemas.microsoft.com/office/drawing/2014/main" id="{6CA57A34-A41A-433D-B51B-8854D4FD1552}"/>
                </a:ext>
              </a:extLst>
            </p:cNvPr>
            <p:cNvSpPr>
              <a:spLocks noChangeArrowheads="1"/>
            </p:cNvSpPr>
            <p:nvPr/>
          </p:nvSpPr>
          <p:spPr bwMode="auto">
            <a:xfrm>
              <a:off x="6825477" y="2528386"/>
              <a:ext cx="250555" cy="168742"/>
            </a:xfrm>
            <a:custGeom>
              <a:avLst/>
              <a:gdLst>
                <a:gd name="T0" fmla="*/ 223 w 433"/>
                <a:gd name="T1" fmla="*/ 57 h 289"/>
                <a:gd name="T2" fmla="*/ 230 w 433"/>
                <a:gd name="T3" fmla="*/ 43 h 289"/>
                <a:gd name="T4" fmla="*/ 230 w 433"/>
                <a:gd name="T5" fmla="*/ 7 h 289"/>
                <a:gd name="T6" fmla="*/ 216 w 433"/>
                <a:gd name="T7" fmla="*/ 0 h 289"/>
                <a:gd name="T8" fmla="*/ 205 w 433"/>
                <a:gd name="T9" fmla="*/ 3 h 289"/>
                <a:gd name="T10" fmla="*/ 201 w 433"/>
                <a:gd name="T11" fmla="*/ 43 h 289"/>
                <a:gd name="T12" fmla="*/ 205 w 433"/>
                <a:gd name="T13" fmla="*/ 54 h 289"/>
                <a:gd name="T14" fmla="*/ 389 w 433"/>
                <a:gd name="T15" fmla="*/ 122 h 289"/>
                <a:gd name="T16" fmla="*/ 414 w 433"/>
                <a:gd name="T17" fmla="*/ 97 h 289"/>
                <a:gd name="T18" fmla="*/ 410 w 433"/>
                <a:gd name="T19" fmla="*/ 79 h 289"/>
                <a:gd name="T20" fmla="*/ 399 w 433"/>
                <a:gd name="T21" fmla="*/ 76 h 289"/>
                <a:gd name="T22" fmla="*/ 367 w 433"/>
                <a:gd name="T23" fmla="*/ 100 h 289"/>
                <a:gd name="T24" fmla="*/ 363 w 433"/>
                <a:gd name="T25" fmla="*/ 111 h 289"/>
                <a:gd name="T26" fmla="*/ 367 w 433"/>
                <a:gd name="T27" fmla="*/ 122 h 289"/>
                <a:gd name="T28" fmla="*/ 385 w 433"/>
                <a:gd name="T29" fmla="*/ 126 h 289"/>
                <a:gd name="T30" fmla="*/ 43 w 433"/>
                <a:gd name="T31" fmla="*/ 122 h 289"/>
                <a:gd name="T32" fmla="*/ 57 w 433"/>
                <a:gd name="T33" fmla="*/ 126 h 289"/>
                <a:gd name="T34" fmla="*/ 68 w 433"/>
                <a:gd name="T35" fmla="*/ 115 h 289"/>
                <a:gd name="T36" fmla="*/ 64 w 433"/>
                <a:gd name="T37" fmla="*/ 100 h 289"/>
                <a:gd name="T38" fmla="*/ 39 w 433"/>
                <a:gd name="T39" fmla="*/ 76 h 289"/>
                <a:gd name="T40" fmla="*/ 21 w 433"/>
                <a:gd name="T41" fmla="*/ 79 h 289"/>
                <a:gd name="T42" fmla="*/ 17 w 433"/>
                <a:gd name="T43" fmla="*/ 90 h 289"/>
                <a:gd name="T44" fmla="*/ 43 w 433"/>
                <a:gd name="T45" fmla="*/ 122 h 289"/>
                <a:gd name="T46" fmla="*/ 14 w 433"/>
                <a:gd name="T47" fmla="*/ 259 h 289"/>
                <a:gd name="T48" fmla="*/ 0 w 433"/>
                <a:gd name="T49" fmla="*/ 266 h 289"/>
                <a:gd name="T50" fmla="*/ 0 w 433"/>
                <a:gd name="T51" fmla="*/ 281 h 289"/>
                <a:gd name="T52" fmla="*/ 14 w 433"/>
                <a:gd name="T53" fmla="*/ 288 h 289"/>
                <a:gd name="T54" fmla="*/ 425 w 433"/>
                <a:gd name="T55" fmla="*/ 288 h 289"/>
                <a:gd name="T56" fmla="*/ 432 w 433"/>
                <a:gd name="T57" fmla="*/ 274 h 289"/>
                <a:gd name="T58" fmla="*/ 428 w 433"/>
                <a:gd name="T59" fmla="*/ 263 h 289"/>
                <a:gd name="T60" fmla="*/ 75 w 433"/>
                <a:gd name="T61" fmla="*/ 230 h 289"/>
                <a:gd name="T62" fmla="*/ 93 w 433"/>
                <a:gd name="T63" fmla="*/ 183 h 289"/>
                <a:gd name="T64" fmla="*/ 144 w 433"/>
                <a:gd name="T65" fmla="*/ 133 h 289"/>
                <a:gd name="T66" fmla="*/ 216 w 433"/>
                <a:gd name="T67" fmla="*/ 115 h 289"/>
                <a:gd name="T68" fmla="*/ 266 w 433"/>
                <a:gd name="T69" fmla="*/ 122 h 289"/>
                <a:gd name="T70" fmla="*/ 324 w 433"/>
                <a:gd name="T71" fmla="*/ 165 h 289"/>
                <a:gd name="T72" fmla="*/ 356 w 433"/>
                <a:gd name="T73" fmla="*/ 230 h 289"/>
                <a:gd name="T74" fmla="*/ 381 w 433"/>
                <a:gd name="T75" fmla="*/ 201 h 289"/>
                <a:gd name="T76" fmla="*/ 331 w 433"/>
                <a:gd name="T77" fmla="*/ 129 h 289"/>
                <a:gd name="T78" fmla="*/ 248 w 433"/>
                <a:gd name="T79" fmla="*/ 90 h 289"/>
                <a:gd name="T80" fmla="*/ 183 w 433"/>
                <a:gd name="T81" fmla="*/ 90 h 289"/>
                <a:gd name="T82" fmla="*/ 100 w 433"/>
                <a:gd name="T83" fmla="*/ 129 h 289"/>
                <a:gd name="T84" fmla="*/ 50 w 433"/>
                <a:gd name="T85" fmla="*/ 20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3" h="289">
                  <a:moveTo>
                    <a:pt x="216" y="57"/>
                  </a:moveTo>
                  <a:lnTo>
                    <a:pt x="216" y="57"/>
                  </a:lnTo>
                  <a:lnTo>
                    <a:pt x="223" y="57"/>
                  </a:lnTo>
                  <a:lnTo>
                    <a:pt x="227" y="54"/>
                  </a:lnTo>
                  <a:lnTo>
                    <a:pt x="230" y="50"/>
                  </a:lnTo>
                  <a:lnTo>
                    <a:pt x="230" y="43"/>
                  </a:lnTo>
                  <a:lnTo>
                    <a:pt x="230" y="14"/>
                  </a:lnTo>
                  <a:lnTo>
                    <a:pt x="230" y="14"/>
                  </a:lnTo>
                  <a:lnTo>
                    <a:pt x="230" y="7"/>
                  </a:lnTo>
                  <a:lnTo>
                    <a:pt x="227" y="3"/>
                  </a:lnTo>
                  <a:lnTo>
                    <a:pt x="223" y="0"/>
                  </a:lnTo>
                  <a:lnTo>
                    <a:pt x="216" y="0"/>
                  </a:lnTo>
                  <a:lnTo>
                    <a:pt x="216" y="0"/>
                  </a:lnTo>
                  <a:lnTo>
                    <a:pt x="209" y="0"/>
                  </a:lnTo>
                  <a:lnTo>
                    <a:pt x="205" y="3"/>
                  </a:lnTo>
                  <a:lnTo>
                    <a:pt x="201" y="7"/>
                  </a:lnTo>
                  <a:lnTo>
                    <a:pt x="201" y="14"/>
                  </a:lnTo>
                  <a:lnTo>
                    <a:pt x="201" y="43"/>
                  </a:lnTo>
                  <a:lnTo>
                    <a:pt x="201" y="43"/>
                  </a:lnTo>
                  <a:lnTo>
                    <a:pt x="201" y="50"/>
                  </a:lnTo>
                  <a:lnTo>
                    <a:pt x="205" y="54"/>
                  </a:lnTo>
                  <a:lnTo>
                    <a:pt x="209" y="57"/>
                  </a:lnTo>
                  <a:lnTo>
                    <a:pt x="216" y="57"/>
                  </a:lnTo>
                  <a:close/>
                  <a:moveTo>
                    <a:pt x="389" y="122"/>
                  </a:moveTo>
                  <a:lnTo>
                    <a:pt x="410" y="100"/>
                  </a:lnTo>
                  <a:lnTo>
                    <a:pt x="410" y="100"/>
                  </a:lnTo>
                  <a:lnTo>
                    <a:pt x="414" y="97"/>
                  </a:lnTo>
                  <a:lnTo>
                    <a:pt x="414" y="90"/>
                  </a:lnTo>
                  <a:lnTo>
                    <a:pt x="414" y="86"/>
                  </a:lnTo>
                  <a:lnTo>
                    <a:pt x="410" y="79"/>
                  </a:lnTo>
                  <a:lnTo>
                    <a:pt x="410" y="79"/>
                  </a:lnTo>
                  <a:lnTo>
                    <a:pt x="403" y="76"/>
                  </a:lnTo>
                  <a:lnTo>
                    <a:pt x="399" y="76"/>
                  </a:lnTo>
                  <a:lnTo>
                    <a:pt x="392" y="76"/>
                  </a:lnTo>
                  <a:lnTo>
                    <a:pt x="389" y="79"/>
                  </a:lnTo>
                  <a:lnTo>
                    <a:pt x="367" y="100"/>
                  </a:lnTo>
                  <a:lnTo>
                    <a:pt x="367" y="100"/>
                  </a:lnTo>
                  <a:lnTo>
                    <a:pt x="363" y="104"/>
                  </a:lnTo>
                  <a:lnTo>
                    <a:pt x="363" y="111"/>
                  </a:lnTo>
                  <a:lnTo>
                    <a:pt x="363" y="115"/>
                  </a:lnTo>
                  <a:lnTo>
                    <a:pt x="367" y="122"/>
                  </a:lnTo>
                  <a:lnTo>
                    <a:pt x="367" y="122"/>
                  </a:lnTo>
                  <a:lnTo>
                    <a:pt x="374" y="126"/>
                  </a:lnTo>
                  <a:lnTo>
                    <a:pt x="378" y="126"/>
                  </a:lnTo>
                  <a:lnTo>
                    <a:pt x="385" y="126"/>
                  </a:lnTo>
                  <a:lnTo>
                    <a:pt x="389" y="122"/>
                  </a:lnTo>
                  <a:close/>
                  <a:moveTo>
                    <a:pt x="43" y="122"/>
                  </a:moveTo>
                  <a:lnTo>
                    <a:pt x="43" y="122"/>
                  </a:lnTo>
                  <a:lnTo>
                    <a:pt x="46" y="126"/>
                  </a:lnTo>
                  <a:lnTo>
                    <a:pt x="53" y="126"/>
                  </a:lnTo>
                  <a:lnTo>
                    <a:pt x="57" y="126"/>
                  </a:lnTo>
                  <a:lnTo>
                    <a:pt x="64" y="122"/>
                  </a:lnTo>
                  <a:lnTo>
                    <a:pt x="64" y="122"/>
                  </a:lnTo>
                  <a:lnTo>
                    <a:pt x="68" y="115"/>
                  </a:lnTo>
                  <a:lnTo>
                    <a:pt x="68" y="111"/>
                  </a:lnTo>
                  <a:lnTo>
                    <a:pt x="68" y="104"/>
                  </a:lnTo>
                  <a:lnTo>
                    <a:pt x="64" y="100"/>
                  </a:lnTo>
                  <a:lnTo>
                    <a:pt x="43" y="79"/>
                  </a:lnTo>
                  <a:lnTo>
                    <a:pt x="43" y="79"/>
                  </a:lnTo>
                  <a:lnTo>
                    <a:pt x="39" y="76"/>
                  </a:lnTo>
                  <a:lnTo>
                    <a:pt x="32" y="76"/>
                  </a:lnTo>
                  <a:lnTo>
                    <a:pt x="28" y="76"/>
                  </a:lnTo>
                  <a:lnTo>
                    <a:pt x="21" y="79"/>
                  </a:lnTo>
                  <a:lnTo>
                    <a:pt x="21" y="79"/>
                  </a:lnTo>
                  <a:lnTo>
                    <a:pt x="17" y="86"/>
                  </a:lnTo>
                  <a:lnTo>
                    <a:pt x="17" y="90"/>
                  </a:lnTo>
                  <a:lnTo>
                    <a:pt x="17" y="97"/>
                  </a:lnTo>
                  <a:lnTo>
                    <a:pt x="21" y="100"/>
                  </a:lnTo>
                  <a:lnTo>
                    <a:pt x="43" y="122"/>
                  </a:lnTo>
                  <a:close/>
                  <a:moveTo>
                    <a:pt x="417" y="259"/>
                  </a:moveTo>
                  <a:lnTo>
                    <a:pt x="14" y="259"/>
                  </a:lnTo>
                  <a:lnTo>
                    <a:pt x="14" y="259"/>
                  </a:lnTo>
                  <a:lnTo>
                    <a:pt x="7" y="259"/>
                  </a:lnTo>
                  <a:lnTo>
                    <a:pt x="3" y="263"/>
                  </a:lnTo>
                  <a:lnTo>
                    <a:pt x="0" y="266"/>
                  </a:lnTo>
                  <a:lnTo>
                    <a:pt x="0" y="274"/>
                  </a:lnTo>
                  <a:lnTo>
                    <a:pt x="0" y="274"/>
                  </a:lnTo>
                  <a:lnTo>
                    <a:pt x="0" y="281"/>
                  </a:lnTo>
                  <a:lnTo>
                    <a:pt x="3" y="284"/>
                  </a:lnTo>
                  <a:lnTo>
                    <a:pt x="7" y="288"/>
                  </a:lnTo>
                  <a:lnTo>
                    <a:pt x="14" y="288"/>
                  </a:lnTo>
                  <a:lnTo>
                    <a:pt x="417" y="288"/>
                  </a:lnTo>
                  <a:lnTo>
                    <a:pt x="417" y="288"/>
                  </a:lnTo>
                  <a:lnTo>
                    <a:pt x="425" y="288"/>
                  </a:lnTo>
                  <a:lnTo>
                    <a:pt x="428" y="284"/>
                  </a:lnTo>
                  <a:lnTo>
                    <a:pt x="432" y="281"/>
                  </a:lnTo>
                  <a:lnTo>
                    <a:pt x="432" y="274"/>
                  </a:lnTo>
                  <a:lnTo>
                    <a:pt x="432" y="274"/>
                  </a:lnTo>
                  <a:lnTo>
                    <a:pt x="432" y="266"/>
                  </a:lnTo>
                  <a:lnTo>
                    <a:pt x="428" y="263"/>
                  </a:lnTo>
                  <a:lnTo>
                    <a:pt x="425" y="259"/>
                  </a:lnTo>
                  <a:lnTo>
                    <a:pt x="417" y="259"/>
                  </a:lnTo>
                  <a:close/>
                  <a:moveTo>
                    <a:pt x="75" y="230"/>
                  </a:moveTo>
                  <a:lnTo>
                    <a:pt x="75" y="230"/>
                  </a:lnTo>
                  <a:lnTo>
                    <a:pt x="82" y="205"/>
                  </a:lnTo>
                  <a:lnTo>
                    <a:pt x="93" y="183"/>
                  </a:lnTo>
                  <a:lnTo>
                    <a:pt x="108" y="165"/>
                  </a:lnTo>
                  <a:lnTo>
                    <a:pt x="126" y="147"/>
                  </a:lnTo>
                  <a:lnTo>
                    <a:pt x="144" y="133"/>
                  </a:lnTo>
                  <a:lnTo>
                    <a:pt x="165" y="122"/>
                  </a:lnTo>
                  <a:lnTo>
                    <a:pt x="190" y="118"/>
                  </a:lnTo>
                  <a:lnTo>
                    <a:pt x="216" y="115"/>
                  </a:lnTo>
                  <a:lnTo>
                    <a:pt x="216" y="115"/>
                  </a:lnTo>
                  <a:lnTo>
                    <a:pt x="241" y="118"/>
                  </a:lnTo>
                  <a:lnTo>
                    <a:pt x="266" y="122"/>
                  </a:lnTo>
                  <a:lnTo>
                    <a:pt x="288" y="133"/>
                  </a:lnTo>
                  <a:lnTo>
                    <a:pt x="306" y="147"/>
                  </a:lnTo>
                  <a:lnTo>
                    <a:pt x="324" y="165"/>
                  </a:lnTo>
                  <a:lnTo>
                    <a:pt x="338" y="183"/>
                  </a:lnTo>
                  <a:lnTo>
                    <a:pt x="349" y="205"/>
                  </a:lnTo>
                  <a:lnTo>
                    <a:pt x="356" y="230"/>
                  </a:lnTo>
                  <a:lnTo>
                    <a:pt x="389" y="230"/>
                  </a:lnTo>
                  <a:lnTo>
                    <a:pt x="389" y="230"/>
                  </a:lnTo>
                  <a:lnTo>
                    <a:pt x="381" y="201"/>
                  </a:lnTo>
                  <a:lnTo>
                    <a:pt x="367" y="173"/>
                  </a:lnTo>
                  <a:lnTo>
                    <a:pt x="353" y="147"/>
                  </a:lnTo>
                  <a:lnTo>
                    <a:pt x="331" y="129"/>
                  </a:lnTo>
                  <a:lnTo>
                    <a:pt x="306" y="111"/>
                  </a:lnTo>
                  <a:lnTo>
                    <a:pt x="277" y="97"/>
                  </a:lnTo>
                  <a:lnTo>
                    <a:pt x="248" y="90"/>
                  </a:lnTo>
                  <a:lnTo>
                    <a:pt x="216" y="86"/>
                  </a:lnTo>
                  <a:lnTo>
                    <a:pt x="216" y="86"/>
                  </a:lnTo>
                  <a:lnTo>
                    <a:pt x="183" y="90"/>
                  </a:lnTo>
                  <a:lnTo>
                    <a:pt x="154" y="97"/>
                  </a:lnTo>
                  <a:lnTo>
                    <a:pt x="126" y="111"/>
                  </a:lnTo>
                  <a:lnTo>
                    <a:pt x="100" y="129"/>
                  </a:lnTo>
                  <a:lnTo>
                    <a:pt x="79" y="147"/>
                  </a:lnTo>
                  <a:lnTo>
                    <a:pt x="64" y="173"/>
                  </a:lnTo>
                  <a:lnTo>
                    <a:pt x="50" y="201"/>
                  </a:lnTo>
                  <a:lnTo>
                    <a:pt x="43" y="230"/>
                  </a:lnTo>
                  <a:lnTo>
                    <a:pt x="75" y="230"/>
                  </a:lnTo>
                  <a:close/>
                </a:path>
              </a:pathLst>
            </a:custGeom>
            <a:grpFill/>
            <a:ln>
              <a:noFill/>
            </a:ln>
            <a:effectLst/>
          </p:spPr>
          <p:txBody>
            <a:bodyPr wrap="none" anchor="ctr"/>
            <a:lstStyle/>
            <a:p>
              <a:endParaRPr lang="en-US"/>
            </a:p>
          </p:txBody>
        </p:sp>
        <p:sp>
          <p:nvSpPr>
            <p:cNvPr id="85" name="Freeform 79">
              <a:extLst>
                <a:ext uri="{FF2B5EF4-FFF2-40B4-BE49-F238E27FC236}">
                  <a16:creationId xmlns:a16="http://schemas.microsoft.com/office/drawing/2014/main" id="{2AA060C3-3334-45C7-9435-4924C31380BF}"/>
                </a:ext>
              </a:extLst>
            </p:cNvPr>
            <p:cNvSpPr>
              <a:spLocks noChangeArrowheads="1"/>
            </p:cNvSpPr>
            <p:nvPr/>
          </p:nvSpPr>
          <p:spPr bwMode="auto">
            <a:xfrm>
              <a:off x="6380614" y="2495148"/>
              <a:ext cx="268451" cy="268453"/>
            </a:xfrm>
            <a:custGeom>
              <a:avLst/>
              <a:gdLst>
                <a:gd name="T0" fmla="*/ 176 w 462"/>
                <a:gd name="T1" fmla="*/ 393 h 462"/>
                <a:gd name="T2" fmla="*/ 173 w 462"/>
                <a:gd name="T3" fmla="*/ 447 h 462"/>
                <a:gd name="T4" fmla="*/ 187 w 462"/>
                <a:gd name="T5" fmla="*/ 461 h 462"/>
                <a:gd name="T6" fmla="*/ 202 w 462"/>
                <a:gd name="T7" fmla="*/ 454 h 462"/>
                <a:gd name="T8" fmla="*/ 202 w 462"/>
                <a:gd name="T9" fmla="*/ 397 h 462"/>
                <a:gd name="T10" fmla="*/ 101 w 462"/>
                <a:gd name="T11" fmla="*/ 389 h 462"/>
                <a:gd name="T12" fmla="*/ 86 w 462"/>
                <a:gd name="T13" fmla="*/ 397 h 462"/>
                <a:gd name="T14" fmla="*/ 86 w 462"/>
                <a:gd name="T15" fmla="*/ 454 h 462"/>
                <a:gd name="T16" fmla="*/ 101 w 462"/>
                <a:gd name="T17" fmla="*/ 461 h 462"/>
                <a:gd name="T18" fmla="*/ 115 w 462"/>
                <a:gd name="T19" fmla="*/ 447 h 462"/>
                <a:gd name="T20" fmla="*/ 111 w 462"/>
                <a:gd name="T21" fmla="*/ 393 h 462"/>
                <a:gd name="T22" fmla="*/ 274 w 462"/>
                <a:gd name="T23" fmla="*/ 389 h 462"/>
                <a:gd name="T24" fmla="*/ 259 w 462"/>
                <a:gd name="T25" fmla="*/ 403 h 462"/>
                <a:gd name="T26" fmla="*/ 263 w 462"/>
                <a:gd name="T27" fmla="*/ 457 h 462"/>
                <a:gd name="T28" fmla="*/ 281 w 462"/>
                <a:gd name="T29" fmla="*/ 461 h 462"/>
                <a:gd name="T30" fmla="*/ 288 w 462"/>
                <a:gd name="T31" fmla="*/ 403 h 462"/>
                <a:gd name="T32" fmla="*/ 281 w 462"/>
                <a:gd name="T33" fmla="*/ 389 h 462"/>
                <a:gd name="T34" fmla="*/ 353 w 462"/>
                <a:gd name="T35" fmla="*/ 389 h 462"/>
                <a:gd name="T36" fmla="*/ 345 w 462"/>
                <a:gd name="T37" fmla="*/ 447 h 462"/>
                <a:gd name="T38" fmla="*/ 353 w 462"/>
                <a:gd name="T39" fmla="*/ 461 h 462"/>
                <a:gd name="T40" fmla="*/ 371 w 462"/>
                <a:gd name="T41" fmla="*/ 457 h 462"/>
                <a:gd name="T42" fmla="*/ 374 w 462"/>
                <a:gd name="T43" fmla="*/ 403 h 462"/>
                <a:gd name="T44" fmla="*/ 360 w 462"/>
                <a:gd name="T45" fmla="*/ 389 h 462"/>
                <a:gd name="T46" fmla="*/ 313 w 462"/>
                <a:gd name="T47" fmla="*/ 43 h 462"/>
                <a:gd name="T48" fmla="*/ 252 w 462"/>
                <a:gd name="T49" fmla="*/ 4 h 462"/>
                <a:gd name="T50" fmla="*/ 191 w 462"/>
                <a:gd name="T51" fmla="*/ 4 h 462"/>
                <a:gd name="T52" fmla="*/ 111 w 462"/>
                <a:gd name="T53" fmla="*/ 54 h 462"/>
                <a:gd name="T54" fmla="*/ 86 w 462"/>
                <a:gd name="T55" fmla="*/ 119 h 462"/>
                <a:gd name="T56" fmla="*/ 25 w 462"/>
                <a:gd name="T57" fmla="*/ 162 h 462"/>
                <a:gd name="T58" fmla="*/ 0 w 462"/>
                <a:gd name="T59" fmla="*/ 231 h 462"/>
                <a:gd name="T60" fmla="*/ 18 w 462"/>
                <a:gd name="T61" fmla="*/ 292 h 462"/>
                <a:gd name="T62" fmla="*/ 93 w 462"/>
                <a:gd name="T63" fmla="*/ 342 h 462"/>
                <a:gd name="T64" fmla="*/ 317 w 462"/>
                <a:gd name="T65" fmla="*/ 346 h 462"/>
                <a:gd name="T66" fmla="*/ 418 w 462"/>
                <a:gd name="T67" fmla="*/ 306 h 462"/>
                <a:gd name="T68" fmla="*/ 461 w 462"/>
                <a:gd name="T69" fmla="*/ 209 h 462"/>
                <a:gd name="T70" fmla="*/ 439 w 462"/>
                <a:gd name="T71" fmla="*/ 134 h 462"/>
                <a:gd name="T72" fmla="*/ 360 w 462"/>
                <a:gd name="T73" fmla="*/ 76 h 462"/>
                <a:gd name="T74" fmla="*/ 115 w 462"/>
                <a:gd name="T75" fmla="*/ 317 h 462"/>
                <a:gd name="T76" fmla="*/ 72 w 462"/>
                <a:gd name="T77" fmla="*/ 303 h 462"/>
                <a:gd name="T78" fmla="*/ 29 w 462"/>
                <a:gd name="T79" fmla="*/ 231 h 462"/>
                <a:gd name="T80" fmla="*/ 43 w 462"/>
                <a:gd name="T81" fmla="*/ 184 h 462"/>
                <a:gd name="T82" fmla="*/ 97 w 462"/>
                <a:gd name="T83" fmla="*/ 148 h 462"/>
                <a:gd name="T84" fmla="*/ 122 w 462"/>
                <a:gd name="T85" fmla="*/ 101 h 462"/>
                <a:gd name="T86" fmla="*/ 173 w 462"/>
                <a:gd name="T87" fmla="*/ 40 h 462"/>
                <a:gd name="T88" fmla="*/ 234 w 462"/>
                <a:gd name="T89" fmla="*/ 29 h 462"/>
                <a:gd name="T90" fmla="*/ 288 w 462"/>
                <a:gd name="T91" fmla="*/ 61 h 462"/>
                <a:gd name="T92" fmla="*/ 309 w 462"/>
                <a:gd name="T93" fmla="*/ 101 h 462"/>
                <a:gd name="T94" fmla="*/ 396 w 462"/>
                <a:gd name="T95" fmla="*/ 134 h 462"/>
                <a:gd name="T96" fmla="*/ 432 w 462"/>
                <a:gd name="T97" fmla="*/ 202 h 462"/>
                <a:gd name="T98" fmla="*/ 410 w 462"/>
                <a:gd name="T99" fmla="*/ 267 h 462"/>
                <a:gd name="T100" fmla="*/ 338 w 462"/>
                <a:gd name="T101" fmla="*/ 3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187" y="389"/>
                  </a:moveTo>
                  <a:lnTo>
                    <a:pt x="187" y="389"/>
                  </a:lnTo>
                  <a:lnTo>
                    <a:pt x="180" y="389"/>
                  </a:lnTo>
                  <a:lnTo>
                    <a:pt x="176" y="393"/>
                  </a:lnTo>
                  <a:lnTo>
                    <a:pt x="173" y="397"/>
                  </a:lnTo>
                  <a:lnTo>
                    <a:pt x="173" y="403"/>
                  </a:lnTo>
                  <a:lnTo>
                    <a:pt x="173" y="447"/>
                  </a:lnTo>
                  <a:lnTo>
                    <a:pt x="173" y="447"/>
                  </a:lnTo>
                  <a:lnTo>
                    <a:pt x="173" y="454"/>
                  </a:lnTo>
                  <a:lnTo>
                    <a:pt x="176" y="457"/>
                  </a:lnTo>
                  <a:lnTo>
                    <a:pt x="180" y="461"/>
                  </a:lnTo>
                  <a:lnTo>
                    <a:pt x="187" y="461"/>
                  </a:lnTo>
                  <a:lnTo>
                    <a:pt x="187" y="461"/>
                  </a:lnTo>
                  <a:lnTo>
                    <a:pt x="194" y="461"/>
                  </a:lnTo>
                  <a:lnTo>
                    <a:pt x="198" y="457"/>
                  </a:lnTo>
                  <a:lnTo>
                    <a:pt x="202" y="454"/>
                  </a:lnTo>
                  <a:lnTo>
                    <a:pt x="202" y="447"/>
                  </a:lnTo>
                  <a:lnTo>
                    <a:pt x="202" y="403"/>
                  </a:lnTo>
                  <a:lnTo>
                    <a:pt x="202" y="403"/>
                  </a:lnTo>
                  <a:lnTo>
                    <a:pt x="202" y="397"/>
                  </a:lnTo>
                  <a:lnTo>
                    <a:pt x="198" y="393"/>
                  </a:lnTo>
                  <a:lnTo>
                    <a:pt x="194" y="389"/>
                  </a:lnTo>
                  <a:lnTo>
                    <a:pt x="187" y="389"/>
                  </a:lnTo>
                  <a:close/>
                  <a:moveTo>
                    <a:pt x="101" y="389"/>
                  </a:moveTo>
                  <a:lnTo>
                    <a:pt x="101" y="389"/>
                  </a:lnTo>
                  <a:lnTo>
                    <a:pt x="93" y="389"/>
                  </a:lnTo>
                  <a:lnTo>
                    <a:pt x="90" y="393"/>
                  </a:lnTo>
                  <a:lnTo>
                    <a:pt x="86" y="397"/>
                  </a:lnTo>
                  <a:lnTo>
                    <a:pt x="86" y="403"/>
                  </a:lnTo>
                  <a:lnTo>
                    <a:pt x="86" y="447"/>
                  </a:lnTo>
                  <a:lnTo>
                    <a:pt x="86" y="447"/>
                  </a:lnTo>
                  <a:lnTo>
                    <a:pt x="86" y="454"/>
                  </a:lnTo>
                  <a:lnTo>
                    <a:pt x="90" y="457"/>
                  </a:lnTo>
                  <a:lnTo>
                    <a:pt x="93" y="461"/>
                  </a:lnTo>
                  <a:lnTo>
                    <a:pt x="101" y="461"/>
                  </a:lnTo>
                  <a:lnTo>
                    <a:pt x="101" y="461"/>
                  </a:lnTo>
                  <a:lnTo>
                    <a:pt x="108" y="461"/>
                  </a:lnTo>
                  <a:lnTo>
                    <a:pt x="111" y="457"/>
                  </a:lnTo>
                  <a:lnTo>
                    <a:pt x="115" y="454"/>
                  </a:lnTo>
                  <a:lnTo>
                    <a:pt x="115" y="447"/>
                  </a:lnTo>
                  <a:lnTo>
                    <a:pt x="115" y="403"/>
                  </a:lnTo>
                  <a:lnTo>
                    <a:pt x="115" y="403"/>
                  </a:lnTo>
                  <a:lnTo>
                    <a:pt x="115" y="397"/>
                  </a:lnTo>
                  <a:lnTo>
                    <a:pt x="111" y="393"/>
                  </a:lnTo>
                  <a:lnTo>
                    <a:pt x="108" y="389"/>
                  </a:lnTo>
                  <a:lnTo>
                    <a:pt x="101" y="389"/>
                  </a:lnTo>
                  <a:close/>
                  <a:moveTo>
                    <a:pt x="274" y="389"/>
                  </a:moveTo>
                  <a:lnTo>
                    <a:pt x="274" y="389"/>
                  </a:lnTo>
                  <a:lnTo>
                    <a:pt x="266" y="389"/>
                  </a:lnTo>
                  <a:lnTo>
                    <a:pt x="263" y="393"/>
                  </a:lnTo>
                  <a:lnTo>
                    <a:pt x="259" y="397"/>
                  </a:lnTo>
                  <a:lnTo>
                    <a:pt x="259" y="403"/>
                  </a:lnTo>
                  <a:lnTo>
                    <a:pt x="259" y="447"/>
                  </a:lnTo>
                  <a:lnTo>
                    <a:pt x="259" y="447"/>
                  </a:lnTo>
                  <a:lnTo>
                    <a:pt x="259" y="454"/>
                  </a:lnTo>
                  <a:lnTo>
                    <a:pt x="263" y="457"/>
                  </a:lnTo>
                  <a:lnTo>
                    <a:pt x="266" y="461"/>
                  </a:lnTo>
                  <a:lnTo>
                    <a:pt x="274" y="461"/>
                  </a:lnTo>
                  <a:lnTo>
                    <a:pt x="274" y="461"/>
                  </a:lnTo>
                  <a:lnTo>
                    <a:pt x="281" y="461"/>
                  </a:lnTo>
                  <a:lnTo>
                    <a:pt x="284" y="457"/>
                  </a:lnTo>
                  <a:lnTo>
                    <a:pt x="288" y="454"/>
                  </a:lnTo>
                  <a:lnTo>
                    <a:pt x="288" y="447"/>
                  </a:lnTo>
                  <a:lnTo>
                    <a:pt x="288" y="403"/>
                  </a:lnTo>
                  <a:lnTo>
                    <a:pt x="288" y="403"/>
                  </a:lnTo>
                  <a:lnTo>
                    <a:pt x="288" y="397"/>
                  </a:lnTo>
                  <a:lnTo>
                    <a:pt x="284" y="393"/>
                  </a:lnTo>
                  <a:lnTo>
                    <a:pt x="281" y="389"/>
                  </a:lnTo>
                  <a:lnTo>
                    <a:pt x="274" y="389"/>
                  </a:lnTo>
                  <a:close/>
                  <a:moveTo>
                    <a:pt x="360" y="389"/>
                  </a:moveTo>
                  <a:lnTo>
                    <a:pt x="360" y="389"/>
                  </a:lnTo>
                  <a:lnTo>
                    <a:pt x="353" y="389"/>
                  </a:lnTo>
                  <a:lnTo>
                    <a:pt x="349" y="393"/>
                  </a:lnTo>
                  <a:lnTo>
                    <a:pt x="345" y="397"/>
                  </a:lnTo>
                  <a:lnTo>
                    <a:pt x="345" y="403"/>
                  </a:lnTo>
                  <a:lnTo>
                    <a:pt x="345" y="447"/>
                  </a:lnTo>
                  <a:lnTo>
                    <a:pt x="345" y="447"/>
                  </a:lnTo>
                  <a:lnTo>
                    <a:pt x="345" y="454"/>
                  </a:lnTo>
                  <a:lnTo>
                    <a:pt x="349" y="457"/>
                  </a:lnTo>
                  <a:lnTo>
                    <a:pt x="353" y="461"/>
                  </a:lnTo>
                  <a:lnTo>
                    <a:pt x="360" y="461"/>
                  </a:lnTo>
                  <a:lnTo>
                    <a:pt x="360" y="461"/>
                  </a:lnTo>
                  <a:lnTo>
                    <a:pt x="367" y="461"/>
                  </a:lnTo>
                  <a:lnTo>
                    <a:pt x="371" y="457"/>
                  </a:lnTo>
                  <a:lnTo>
                    <a:pt x="374" y="454"/>
                  </a:lnTo>
                  <a:lnTo>
                    <a:pt x="374" y="447"/>
                  </a:lnTo>
                  <a:lnTo>
                    <a:pt x="374" y="403"/>
                  </a:lnTo>
                  <a:lnTo>
                    <a:pt x="374" y="403"/>
                  </a:lnTo>
                  <a:lnTo>
                    <a:pt x="374" y="397"/>
                  </a:lnTo>
                  <a:lnTo>
                    <a:pt x="371" y="393"/>
                  </a:lnTo>
                  <a:lnTo>
                    <a:pt x="367" y="389"/>
                  </a:lnTo>
                  <a:lnTo>
                    <a:pt x="360" y="389"/>
                  </a:lnTo>
                  <a:close/>
                  <a:moveTo>
                    <a:pt x="331" y="72"/>
                  </a:moveTo>
                  <a:lnTo>
                    <a:pt x="331" y="72"/>
                  </a:lnTo>
                  <a:lnTo>
                    <a:pt x="324" y="58"/>
                  </a:lnTo>
                  <a:lnTo>
                    <a:pt x="313" y="43"/>
                  </a:lnTo>
                  <a:lnTo>
                    <a:pt x="299" y="33"/>
                  </a:lnTo>
                  <a:lnTo>
                    <a:pt x="284" y="22"/>
                  </a:lnTo>
                  <a:lnTo>
                    <a:pt x="270" y="11"/>
                  </a:lnTo>
                  <a:lnTo>
                    <a:pt x="252" y="4"/>
                  </a:lnTo>
                  <a:lnTo>
                    <a:pt x="234" y="0"/>
                  </a:lnTo>
                  <a:lnTo>
                    <a:pt x="216" y="0"/>
                  </a:lnTo>
                  <a:lnTo>
                    <a:pt x="216" y="0"/>
                  </a:lnTo>
                  <a:lnTo>
                    <a:pt x="191" y="4"/>
                  </a:lnTo>
                  <a:lnTo>
                    <a:pt x="169" y="11"/>
                  </a:lnTo>
                  <a:lnTo>
                    <a:pt x="147" y="22"/>
                  </a:lnTo>
                  <a:lnTo>
                    <a:pt x="126" y="36"/>
                  </a:lnTo>
                  <a:lnTo>
                    <a:pt x="111" y="54"/>
                  </a:lnTo>
                  <a:lnTo>
                    <a:pt x="101" y="72"/>
                  </a:lnTo>
                  <a:lnTo>
                    <a:pt x="90" y="97"/>
                  </a:lnTo>
                  <a:lnTo>
                    <a:pt x="86" y="119"/>
                  </a:lnTo>
                  <a:lnTo>
                    <a:pt x="86" y="119"/>
                  </a:lnTo>
                  <a:lnTo>
                    <a:pt x="68" y="126"/>
                  </a:lnTo>
                  <a:lnTo>
                    <a:pt x="50" y="137"/>
                  </a:lnTo>
                  <a:lnTo>
                    <a:pt x="36" y="148"/>
                  </a:lnTo>
                  <a:lnTo>
                    <a:pt x="25" y="162"/>
                  </a:lnTo>
                  <a:lnTo>
                    <a:pt x="14" y="176"/>
                  </a:lnTo>
                  <a:lnTo>
                    <a:pt x="7" y="195"/>
                  </a:lnTo>
                  <a:lnTo>
                    <a:pt x="0" y="213"/>
                  </a:lnTo>
                  <a:lnTo>
                    <a:pt x="0" y="231"/>
                  </a:lnTo>
                  <a:lnTo>
                    <a:pt x="0" y="231"/>
                  </a:lnTo>
                  <a:lnTo>
                    <a:pt x="3" y="252"/>
                  </a:lnTo>
                  <a:lnTo>
                    <a:pt x="7" y="274"/>
                  </a:lnTo>
                  <a:lnTo>
                    <a:pt x="18" y="292"/>
                  </a:lnTo>
                  <a:lnTo>
                    <a:pt x="32" y="310"/>
                  </a:lnTo>
                  <a:lnTo>
                    <a:pt x="50" y="324"/>
                  </a:lnTo>
                  <a:lnTo>
                    <a:pt x="68" y="335"/>
                  </a:lnTo>
                  <a:lnTo>
                    <a:pt x="93" y="342"/>
                  </a:lnTo>
                  <a:lnTo>
                    <a:pt x="115" y="346"/>
                  </a:lnTo>
                  <a:lnTo>
                    <a:pt x="115" y="346"/>
                  </a:lnTo>
                  <a:lnTo>
                    <a:pt x="317" y="346"/>
                  </a:lnTo>
                  <a:lnTo>
                    <a:pt x="317" y="346"/>
                  </a:lnTo>
                  <a:lnTo>
                    <a:pt x="345" y="342"/>
                  </a:lnTo>
                  <a:lnTo>
                    <a:pt x="371" y="335"/>
                  </a:lnTo>
                  <a:lnTo>
                    <a:pt x="396" y="324"/>
                  </a:lnTo>
                  <a:lnTo>
                    <a:pt x="418" y="306"/>
                  </a:lnTo>
                  <a:lnTo>
                    <a:pt x="436" y="285"/>
                  </a:lnTo>
                  <a:lnTo>
                    <a:pt x="450" y="263"/>
                  </a:lnTo>
                  <a:lnTo>
                    <a:pt x="457" y="238"/>
                  </a:lnTo>
                  <a:lnTo>
                    <a:pt x="461" y="209"/>
                  </a:lnTo>
                  <a:lnTo>
                    <a:pt x="461" y="209"/>
                  </a:lnTo>
                  <a:lnTo>
                    <a:pt x="457" y="184"/>
                  </a:lnTo>
                  <a:lnTo>
                    <a:pt x="450" y="158"/>
                  </a:lnTo>
                  <a:lnTo>
                    <a:pt x="439" y="134"/>
                  </a:lnTo>
                  <a:lnTo>
                    <a:pt x="425" y="115"/>
                  </a:lnTo>
                  <a:lnTo>
                    <a:pt x="403" y="97"/>
                  </a:lnTo>
                  <a:lnTo>
                    <a:pt x="382" y="87"/>
                  </a:lnTo>
                  <a:lnTo>
                    <a:pt x="360" y="76"/>
                  </a:lnTo>
                  <a:lnTo>
                    <a:pt x="331" y="72"/>
                  </a:lnTo>
                  <a:close/>
                  <a:moveTo>
                    <a:pt x="317" y="317"/>
                  </a:moveTo>
                  <a:lnTo>
                    <a:pt x="317" y="317"/>
                  </a:lnTo>
                  <a:lnTo>
                    <a:pt x="115" y="317"/>
                  </a:lnTo>
                  <a:lnTo>
                    <a:pt x="115" y="317"/>
                  </a:lnTo>
                  <a:lnTo>
                    <a:pt x="101" y="314"/>
                  </a:lnTo>
                  <a:lnTo>
                    <a:pt x="86" y="310"/>
                  </a:lnTo>
                  <a:lnTo>
                    <a:pt x="72" y="303"/>
                  </a:lnTo>
                  <a:lnTo>
                    <a:pt x="58" y="292"/>
                  </a:lnTo>
                  <a:lnTo>
                    <a:pt x="43" y="277"/>
                  </a:lnTo>
                  <a:lnTo>
                    <a:pt x="32" y="256"/>
                  </a:lnTo>
                  <a:lnTo>
                    <a:pt x="29" y="231"/>
                  </a:lnTo>
                  <a:lnTo>
                    <a:pt x="29" y="231"/>
                  </a:lnTo>
                  <a:lnTo>
                    <a:pt x="32" y="216"/>
                  </a:lnTo>
                  <a:lnTo>
                    <a:pt x="36" y="198"/>
                  </a:lnTo>
                  <a:lnTo>
                    <a:pt x="43" y="184"/>
                  </a:lnTo>
                  <a:lnTo>
                    <a:pt x="54" y="173"/>
                  </a:lnTo>
                  <a:lnTo>
                    <a:pt x="68" y="162"/>
                  </a:lnTo>
                  <a:lnTo>
                    <a:pt x="82" y="151"/>
                  </a:lnTo>
                  <a:lnTo>
                    <a:pt x="97" y="148"/>
                  </a:lnTo>
                  <a:lnTo>
                    <a:pt x="115" y="144"/>
                  </a:lnTo>
                  <a:lnTo>
                    <a:pt x="115" y="144"/>
                  </a:lnTo>
                  <a:lnTo>
                    <a:pt x="115" y="122"/>
                  </a:lnTo>
                  <a:lnTo>
                    <a:pt x="122" y="101"/>
                  </a:lnTo>
                  <a:lnTo>
                    <a:pt x="129" y="83"/>
                  </a:lnTo>
                  <a:lnTo>
                    <a:pt x="140" y="65"/>
                  </a:lnTo>
                  <a:lnTo>
                    <a:pt x="155" y="51"/>
                  </a:lnTo>
                  <a:lnTo>
                    <a:pt x="173" y="40"/>
                  </a:lnTo>
                  <a:lnTo>
                    <a:pt x="194" y="33"/>
                  </a:lnTo>
                  <a:lnTo>
                    <a:pt x="216" y="29"/>
                  </a:lnTo>
                  <a:lnTo>
                    <a:pt x="216" y="29"/>
                  </a:lnTo>
                  <a:lnTo>
                    <a:pt x="234" y="29"/>
                  </a:lnTo>
                  <a:lnTo>
                    <a:pt x="248" y="33"/>
                  </a:lnTo>
                  <a:lnTo>
                    <a:pt x="263" y="40"/>
                  </a:lnTo>
                  <a:lnTo>
                    <a:pt x="277" y="51"/>
                  </a:lnTo>
                  <a:lnTo>
                    <a:pt x="288" y="61"/>
                  </a:lnTo>
                  <a:lnTo>
                    <a:pt x="299" y="72"/>
                  </a:lnTo>
                  <a:lnTo>
                    <a:pt x="306" y="87"/>
                  </a:lnTo>
                  <a:lnTo>
                    <a:pt x="309" y="101"/>
                  </a:lnTo>
                  <a:lnTo>
                    <a:pt x="309" y="101"/>
                  </a:lnTo>
                  <a:lnTo>
                    <a:pt x="335" y="101"/>
                  </a:lnTo>
                  <a:lnTo>
                    <a:pt x="360" y="108"/>
                  </a:lnTo>
                  <a:lnTo>
                    <a:pt x="378" y="119"/>
                  </a:lnTo>
                  <a:lnTo>
                    <a:pt x="396" y="134"/>
                  </a:lnTo>
                  <a:lnTo>
                    <a:pt x="410" y="148"/>
                  </a:lnTo>
                  <a:lnTo>
                    <a:pt x="421" y="166"/>
                  </a:lnTo>
                  <a:lnTo>
                    <a:pt x="428" y="184"/>
                  </a:lnTo>
                  <a:lnTo>
                    <a:pt x="432" y="202"/>
                  </a:lnTo>
                  <a:lnTo>
                    <a:pt x="432" y="202"/>
                  </a:lnTo>
                  <a:lnTo>
                    <a:pt x="428" y="223"/>
                  </a:lnTo>
                  <a:lnTo>
                    <a:pt x="421" y="245"/>
                  </a:lnTo>
                  <a:lnTo>
                    <a:pt x="410" y="267"/>
                  </a:lnTo>
                  <a:lnTo>
                    <a:pt x="396" y="285"/>
                  </a:lnTo>
                  <a:lnTo>
                    <a:pt x="378" y="299"/>
                  </a:lnTo>
                  <a:lnTo>
                    <a:pt x="356" y="306"/>
                  </a:lnTo>
                  <a:lnTo>
                    <a:pt x="338" y="314"/>
                  </a:lnTo>
                  <a:lnTo>
                    <a:pt x="317" y="317"/>
                  </a:lnTo>
                  <a:close/>
                </a:path>
              </a:pathLst>
            </a:custGeom>
            <a:grpFill/>
            <a:ln>
              <a:noFill/>
            </a:ln>
            <a:effectLst/>
          </p:spPr>
          <p:txBody>
            <a:bodyPr wrap="none" anchor="ctr"/>
            <a:lstStyle/>
            <a:p>
              <a:endParaRPr lang="en-US" dirty="0"/>
            </a:p>
          </p:txBody>
        </p:sp>
        <p:sp>
          <p:nvSpPr>
            <p:cNvPr id="86" name="Freeform 80">
              <a:extLst>
                <a:ext uri="{FF2B5EF4-FFF2-40B4-BE49-F238E27FC236}">
                  <a16:creationId xmlns:a16="http://schemas.microsoft.com/office/drawing/2014/main" id="{3286F5E1-B5F8-48E3-9AA3-0DCE14C51A28}"/>
                </a:ext>
              </a:extLst>
            </p:cNvPr>
            <p:cNvSpPr>
              <a:spLocks noChangeArrowheads="1"/>
            </p:cNvSpPr>
            <p:nvPr/>
          </p:nvSpPr>
          <p:spPr bwMode="auto">
            <a:xfrm>
              <a:off x="5938307" y="2495148"/>
              <a:ext cx="268453" cy="201980"/>
            </a:xfrm>
            <a:custGeom>
              <a:avLst/>
              <a:gdLst>
                <a:gd name="T0" fmla="*/ 238 w 462"/>
                <a:gd name="T1" fmla="*/ 97 h 347"/>
                <a:gd name="T2" fmla="*/ 238 w 462"/>
                <a:gd name="T3" fmla="*/ 87 h 347"/>
                <a:gd name="T4" fmla="*/ 231 w 462"/>
                <a:gd name="T5" fmla="*/ 79 h 347"/>
                <a:gd name="T6" fmla="*/ 216 w 462"/>
                <a:gd name="T7" fmla="*/ 83 h 347"/>
                <a:gd name="T8" fmla="*/ 180 w 462"/>
                <a:gd name="T9" fmla="*/ 166 h 347"/>
                <a:gd name="T10" fmla="*/ 180 w 462"/>
                <a:gd name="T11" fmla="*/ 180 h 347"/>
                <a:gd name="T12" fmla="*/ 252 w 462"/>
                <a:gd name="T13" fmla="*/ 187 h 347"/>
                <a:gd name="T14" fmla="*/ 216 w 462"/>
                <a:gd name="T15" fmla="*/ 259 h 347"/>
                <a:gd name="T16" fmla="*/ 223 w 462"/>
                <a:gd name="T17" fmla="*/ 274 h 347"/>
                <a:gd name="T18" fmla="*/ 234 w 462"/>
                <a:gd name="T19" fmla="*/ 274 h 347"/>
                <a:gd name="T20" fmla="*/ 241 w 462"/>
                <a:gd name="T21" fmla="*/ 267 h 347"/>
                <a:gd name="T22" fmla="*/ 288 w 462"/>
                <a:gd name="T23" fmla="*/ 173 h 347"/>
                <a:gd name="T24" fmla="*/ 285 w 462"/>
                <a:gd name="T25" fmla="*/ 162 h 347"/>
                <a:gd name="T26" fmla="*/ 332 w 462"/>
                <a:gd name="T27" fmla="*/ 72 h 347"/>
                <a:gd name="T28" fmla="*/ 314 w 462"/>
                <a:gd name="T29" fmla="*/ 43 h 347"/>
                <a:gd name="T30" fmla="*/ 270 w 462"/>
                <a:gd name="T31" fmla="*/ 11 h 347"/>
                <a:gd name="T32" fmla="*/ 216 w 462"/>
                <a:gd name="T33" fmla="*/ 0 h 347"/>
                <a:gd name="T34" fmla="*/ 169 w 462"/>
                <a:gd name="T35" fmla="*/ 11 h 347"/>
                <a:gd name="T36" fmla="*/ 112 w 462"/>
                <a:gd name="T37" fmla="*/ 54 h 347"/>
                <a:gd name="T38" fmla="*/ 87 w 462"/>
                <a:gd name="T39" fmla="*/ 119 h 347"/>
                <a:gd name="T40" fmla="*/ 51 w 462"/>
                <a:gd name="T41" fmla="*/ 137 h 347"/>
                <a:gd name="T42" fmla="*/ 14 w 462"/>
                <a:gd name="T43" fmla="*/ 176 h 347"/>
                <a:gd name="T44" fmla="*/ 0 w 462"/>
                <a:gd name="T45" fmla="*/ 231 h 347"/>
                <a:gd name="T46" fmla="*/ 7 w 462"/>
                <a:gd name="T47" fmla="*/ 274 h 347"/>
                <a:gd name="T48" fmla="*/ 51 w 462"/>
                <a:gd name="T49" fmla="*/ 324 h 347"/>
                <a:gd name="T50" fmla="*/ 115 w 462"/>
                <a:gd name="T51" fmla="*/ 346 h 347"/>
                <a:gd name="T52" fmla="*/ 317 w 462"/>
                <a:gd name="T53" fmla="*/ 346 h 347"/>
                <a:gd name="T54" fmla="*/ 396 w 462"/>
                <a:gd name="T55" fmla="*/ 324 h 347"/>
                <a:gd name="T56" fmla="*/ 450 w 462"/>
                <a:gd name="T57" fmla="*/ 263 h 347"/>
                <a:gd name="T58" fmla="*/ 461 w 462"/>
                <a:gd name="T59" fmla="*/ 209 h 347"/>
                <a:gd name="T60" fmla="*/ 439 w 462"/>
                <a:gd name="T61" fmla="*/ 134 h 347"/>
                <a:gd name="T62" fmla="*/ 382 w 462"/>
                <a:gd name="T63" fmla="*/ 87 h 347"/>
                <a:gd name="T64" fmla="*/ 317 w 462"/>
                <a:gd name="T65" fmla="*/ 317 h 347"/>
                <a:gd name="T66" fmla="*/ 115 w 462"/>
                <a:gd name="T67" fmla="*/ 317 h 347"/>
                <a:gd name="T68" fmla="*/ 72 w 462"/>
                <a:gd name="T69" fmla="*/ 303 h 347"/>
                <a:gd name="T70" fmla="*/ 32 w 462"/>
                <a:gd name="T71" fmla="*/ 256 h 347"/>
                <a:gd name="T72" fmla="*/ 32 w 462"/>
                <a:gd name="T73" fmla="*/ 216 h 347"/>
                <a:gd name="T74" fmla="*/ 54 w 462"/>
                <a:gd name="T75" fmla="*/ 173 h 347"/>
                <a:gd name="T76" fmla="*/ 97 w 462"/>
                <a:gd name="T77" fmla="*/ 148 h 347"/>
                <a:gd name="T78" fmla="*/ 115 w 462"/>
                <a:gd name="T79" fmla="*/ 122 h 347"/>
                <a:gd name="T80" fmla="*/ 140 w 462"/>
                <a:gd name="T81" fmla="*/ 65 h 347"/>
                <a:gd name="T82" fmla="*/ 194 w 462"/>
                <a:gd name="T83" fmla="*/ 33 h 347"/>
                <a:gd name="T84" fmla="*/ 234 w 462"/>
                <a:gd name="T85" fmla="*/ 29 h 347"/>
                <a:gd name="T86" fmla="*/ 277 w 462"/>
                <a:gd name="T87" fmla="*/ 51 h 347"/>
                <a:gd name="T88" fmla="*/ 306 w 462"/>
                <a:gd name="T89" fmla="*/ 87 h 347"/>
                <a:gd name="T90" fmla="*/ 335 w 462"/>
                <a:gd name="T91" fmla="*/ 101 h 347"/>
                <a:gd name="T92" fmla="*/ 396 w 462"/>
                <a:gd name="T93" fmla="*/ 134 h 347"/>
                <a:gd name="T94" fmla="*/ 429 w 462"/>
                <a:gd name="T95" fmla="*/ 184 h 347"/>
                <a:gd name="T96" fmla="*/ 429 w 462"/>
                <a:gd name="T97" fmla="*/ 223 h 347"/>
                <a:gd name="T98" fmla="*/ 396 w 462"/>
                <a:gd name="T99" fmla="*/ 285 h 347"/>
                <a:gd name="T100" fmla="*/ 338 w 462"/>
                <a:gd name="T101" fmla="*/ 31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74" y="158"/>
                  </a:moveTo>
                  <a:lnTo>
                    <a:pt x="216" y="158"/>
                  </a:lnTo>
                  <a:lnTo>
                    <a:pt x="238" y="97"/>
                  </a:lnTo>
                  <a:lnTo>
                    <a:pt x="238" y="97"/>
                  </a:lnTo>
                  <a:lnTo>
                    <a:pt x="241" y="94"/>
                  </a:lnTo>
                  <a:lnTo>
                    <a:pt x="238" y="87"/>
                  </a:lnTo>
                  <a:lnTo>
                    <a:pt x="234" y="83"/>
                  </a:lnTo>
                  <a:lnTo>
                    <a:pt x="231" y="79"/>
                  </a:lnTo>
                  <a:lnTo>
                    <a:pt x="231" y="79"/>
                  </a:lnTo>
                  <a:lnTo>
                    <a:pt x="223" y="79"/>
                  </a:lnTo>
                  <a:lnTo>
                    <a:pt x="220" y="79"/>
                  </a:lnTo>
                  <a:lnTo>
                    <a:pt x="216" y="83"/>
                  </a:lnTo>
                  <a:lnTo>
                    <a:pt x="213" y="87"/>
                  </a:lnTo>
                  <a:lnTo>
                    <a:pt x="180" y="166"/>
                  </a:lnTo>
                  <a:lnTo>
                    <a:pt x="180" y="166"/>
                  </a:lnTo>
                  <a:lnTo>
                    <a:pt x="176" y="173"/>
                  </a:lnTo>
                  <a:lnTo>
                    <a:pt x="180" y="180"/>
                  </a:lnTo>
                  <a:lnTo>
                    <a:pt x="180" y="180"/>
                  </a:lnTo>
                  <a:lnTo>
                    <a:pt x="184" y="184"/>
                  </a:lnTo>
                  <a:lnTo>
                    <a:pt x="191" y="187"/>
                  </a:lnTo>
                  <a:lnTo>
                    <a:pt x="252" y="187"/>
                  </a:lnTo>
                  <a:lnTo>
                    <a:pt x="216" y="252"/>
                  </a:lnTo>
                  <a:lnTo>
                    <a:pt x="216" y="252"/>
                  </a:lnTo>
                  <a:lnTo>
                    <a:pt x="216" y="259"/>
                  </a:lnTo>
                  <a:lnTo>
                    <a:pt x="216" y="263"/>
                  </a:lnTo>
                  <a:lnTo>
                    <a:pt x="220" y="270"/>
                  </a:lnTo>
                  <a:lnTo>
                    <a:pt x="223" y="274"/>
                  </a:lnTo>
                  <a:lnTo>
                    <a:pt x="223" y="274"/>
                  </a:lnTo>
                  <a:lnTo>
                    <a:pt x="231" y="274"/>
                  </a:lnTo>
                  <a:lnTo>
                    <a:pt x="234" y="274"/>
                  </a:lnTo>
                  <a:lnTo>
                    <a:pt x="238" y="270"/>
                  </a:lnTo>
                  <a:lnTo>
                    <a:pt x="241" y="267"/>
                  </a:lnTo>
                  <a:lnTo>
                    <a:pt x="241" y="267"/>
                  </a:lnTo>
                  <a:lnTo>
                    <a:pt x="267" y="223"/>
                  </a:lnTo>
                  <a:lnTo>
                    <a:pt x="281" y="191"/>
                  </a:lnTo>
                  <a:lnTo>
                    <a:pt x="288" y="173"/>
                  </a:lnTo>
                  <a:lnTo>
                    <a:pt x="288" y="173"/>
                  </a:lnTo>
                  <a:lnTo>
                    <a:pt x="288" y="166"/>
                  </a:lnTo>
                  <a:lnTo>
                    <a:pt x="285" y="162"/>
                  </a:lnTo>
                  <a:lnTo>
                    <a:pt x="281" y="158"/>
                  </a:lnTo>
                  <a:lnTo>
                    <a:pt x="274" y="158"/>
                  </a:lnTo>
                  <a:close/>
                  <a:moveTo>
                    <a:pt x="332" y="72"/>
                  </a:moveTo>
                  <a:lnTo>
                    <a:pt x="332" y="72"/>
                  </a:lnTo>
                  <a:lnTo>
                    <a:pt x="324" y="58"/>
                  </a:lnTo>
                  <a:lnTo>
                    <a:pt x="314" y="43"/>
                  </a:lnTo>
                  <a:lnTo>
                    <a:pt x="299" y="33"/>
                  </a:lnTo>
                  <a:lnTo>
                    <a:pt x="285" y="22"/>
                  </a:lnTo>
                  <a:lnTo>
                    <a:pt x="270" y="11"/>
                  </a:lnTo>
                  <a:lnTo>
                    <a:pt x="252" y="4"/>
                  </a:lnTo>
                  <a:lnTo>
                    <a:pt x="234" y="0"/>
                  </a:lnTo>
                  <a:lnTo>
                    <a:pt x="216" y="0"/>
                  </a:lnTo>
                  <a:lnTo>
                    <a:pt x="216" y="0"/>
                  </a:lnTo>
                  <a:lnTo>
                    <a:pt x="191" y="4"/>
                  </a:lnTo>
                  <a:lnTo>
                    <a:pt x="169" y="11"/>
                  </a:lnTo>
                  <a:lnTo>
                    <a:pt x="148" y="22"/>
                  </a:lnTo>
                  <a:lnTo>
                    <a:pt x="126" y="36"/>
                  </a:lnTo>
                  <a:lnTo>
                    <a:pt x="112" y="54"/>
                  </a:lnTo>
                  <a:lnTo>
                    <a:pt x="101" y="72"/>
                  </a:lnTo>
                  <a:lnTo>
                    <a:pt x="90" y="97"/>
                  </a:lnTo>
                  <a:lnTo>
                    <a:pt x="87" y="119"/>
                  </a:lnTo>
                  <a:lnTo>
                    <a:pt x="87" y="119"/>
                  </a:lnTo>
                  <a:lnTo>
                    <a:pt x="69" y="126"/>
                  </a:lnTo>
                  <a:lnTo>
                    <a:pt x="51" y="137"/>
                  </a:lnTo>
                  <a:lnTo>
                    <a:pt x="36" y="148"/>
                  </a:lnTo>
                  <a:lnTo>
                    <a:pt x="25" y="162"/>
                  </a:lnTo>
                  <a:lnTo>
                    <a:pt x="14" y="176"/>
                  </a:lnTo>
                  <a:lnTo>
                    <a:pt x="7" y="195"/>
                  </a:lnTo>
                  <a:lnTo>
                    <a:pt x="0" y="213"/>
                  </a:lnTo>
                  <a:lnTo>
                    <a:pt x="0" y="231"/>
                  </a:lnTo>
                  <a:lnTo>
                    <a:pt x="0" y="231"/>
                  </a:lnTo>
                  <a:lnTo>
                    <a:pt x="4" y="252"/>
                  </a:lnTo>
                  <a:lnTo>
                    <a:pt x="7" y="274"/>
                  </a:lnTo>
                  <a:lnTo>
                    <a:pt x="18" y="292"/>
                  </a:lnTo>
                  <a:lnTo>
                    <a:pt x="32" y="310"/>
                  </a:lnTo>
                  <a:lnTo>
                    <a:pt x="51" y="324"/>
                  </a:lnTo>
                  <a:lnTo>
                    <a:pt x="69" y="335"/>
                  </a:lnTo>
                  <a:lnTo>
                    <a:pt x="93" y="342"/>
                  </a:lnTo>
                  <a:lnTo>
                    <a:pt x="115" y="346"/>
                  </a:lnTo>
                  <a:lnTo>
                    <a:pt x="115" y="346"/>
                  </a:lnTo>
                  <a:lnTo>
                    <a:pt x="317" y="346"/>
                  </a:lnTo>
                  <a:lnTo>
                    <a:pt x="317" y="346"/>
                  </a:lnTo>
                  <a:lnTo>
                    <a:pt x="346" y="342"/>
                  </a:lnTo>
                  <a:lnTo>
                    <a:pt x="371" y="335"/>
                  </a:lnTo>
                  <a:lnTo>
                    <a:pt x="396" y="324"/>
                  </a:lnTo>
                  <a:lnTo>
                    <a:pt x="418" y="306"/>
                  </a:lnTo>
                  <a:lnTo>
                    <a:pt x="436" y="285"/>
                  </a:lnTo>
                  <a:lnTo>
                    <a:pt x="450" y="263"/>
                  </a:lnTo>
                  <a:lnTo>
                    <a:pt x="458" y="238"/>
                  </a:lnTo>
                  <a:lnTo>
                    <a:pt x="461" y="209"/>
                  </a:lnTo>
                  <a:lnTo>
                    <a:pt x="461" y="209"/>
                  </a:lnTo>
                  <a:lnTo>
                    <a:pt x="458" y="184"/>
                  </a:lnTo>
                  <a:lnTo>
                    <a:pt x="450" y="158"/>
                  </a:lnTo>
                  <a:lnTo>
                    <a:pt x="439" y="134"/>
                  </a:lnTo>
                  <a:lnTo>
                    <a:pt x="425" y="115"/>
                  </a:lnTo>
                  <a:lnTo>
                    <a:pt x="403" y="97"/>
                  </a:lnTo>
                  <a:lnTo>
                    <a:pt x="382" y="87"/>
                  </a:lnTo>
                  <a:lnTo>
                    <a:pt x="360" y="76"/>
                  </a:lnTo>
                  <a:lnTo>
                    <a:pt x="332" y="72"/>
                  </a:lnTo>
                  <a:close/>
                  <a:moveTo>
                    <a:pt x="317" y="317"/>
                  </a:moveTo>
                  <a:lnTo>
                    <a:pt x="317" y="317"/>
                  </a:lnTo>
                  <a:lnTo>
                    <a:pt x="115" y="317"/>
                  </a:lnTo>
                  <a:lnTo>
                    <a:pt x="115" y="317"/>
                  </a:lnTo>
                  <a:lnTo>
                    <a:pt x="101" y="314"/>
                  </a:lnTo>
                  <a:lnTo>
                    <a:pt x="87" y="310"/>
                  </a:lnTo>
                  <a:lnTo>
                    <a:pt x="72" y="303"/>
                  </a:lnTo>
                  <a:lnTo>
                    <a:pt x="58" y="292"/>
                  </a:lnTo>
                  <a:lnTo>
                    <a:pt x="43" y="277"/>
                  </a:lnTo>
                  <a:lnTo>
                    <a:pt x="32" y="256"/>
                  </a:lnTo>
                  <a:lnTo>
                    <a:pt x="29" y="231"/>
                  </a:lnTo>
                  <a:lnTo>
                    <a:pt x="29" y="231"/>
                  </a:lnTo>
                  <a:lnTo>
                    <a:pt x="32" y="216"/>
                  </a:lnTo>
                  <a:lnTo>
                    <a:pt x="36" y="198"/>
                  </a:lnTo>
                  <a:lnTo>
                    <a:pt x="43" y="184"/>
                  </a:lnTo>
                  <a:lnTo>
                    <a:pt x="54" y="173"/>
                  </a:lnTo>
                  <a:lnTo>
                    <a:pt x="69" y="162"/>
                  </a:lnTo>
                  <a:lnTo>
                    <a:pt x="83" y="151"/>
                  </a:lnTo>
                  <a:lnTo>
                    <a:pt x="97" y="148"/>
                  </a:lnTo>
                  <a:lnTo>
                    <a:pt x="115" y="144"/>
                  </a:lnTo>
                  <a:lnTo>
                    <a:pt x="115" y="144"/>
                  </a:lnTo>
                  <a:lnTo>
                    <a:pt x="115" y="122"/>
                  </a:lnTo>
                  <a:lnTo>
                    <a:pt x="122" y="101"/>
                  </a:lnTo>
                  <a:lnTo>
                    <a:pt x="130" y="83"/>
                  </a:lnTo>
                  <a:lnTo>
                    <a:pt x="140" y="65"/>
                  </a:lnTo>
                  <a:lnTo>
                    <a:pt x="155" y="51"/>
                  </a:lnTo>
                  <a:lnTo>
                    <a:pt x="173" y="40"/>
                  </a:lnTo>
                  <a:lnTo>
                    <a:pt x="194" y="33"/>
                  </a:lnTo>
                  <a:lnTo>
                    <a:pt x="216" y="29"/>
                  </a:lnTo>
                  <a:lnTo>
                    <a:pt x="216" y="29"/>
                  </a:lnTo>
                  <a:lnTo>
                    <a:pt x="234" y="29"/>
                  </a:lnTo>
                  <a:lnTo>
                    <a:pt x="249" y="33"/>
                  </a:lnTo>
                  <a:lnTo>
                    <a:pt x="263" y="40"/>
                  </a:lnTo>
                  <a:lnTo>
                    <a:pt x="277" y="51"/>
                  </a:lnTo>
                  <a:lnTo>
                    <a:pt x="288" y="61"/>
                  </a:lnTo>
                  <a:lnTo>
                    <a:pt x="299" y="72"/>
                  </a:lnTo>
                  <a:lnTo>
                    <a:pt x="306" y="87"/>
                  </a:lnTo>
                  <a:lnTo>
                    <a:pt x="310" y="101"/>
                  </a:lnTo>
                  <a:lnTo>
                    <a:pt x="310" y="101"/>
                  </a:lnTo>
                  <a:lnTo>
                    <a:pt x="335" y="101"/>
                  </a:lnTo>
                  <a:lnTo>
                    <a:pt x="360" y="108"/>
                  </a:lnTo>
                  <a:lnTo>
                    <a:pt x="378" y="119"/>
                  </a:lnTo>
                  <a:lnTo>
                    <a:pt x="396" y="134"/>
                  </a:lnTo>
                  <a:lnTo>
                    <a:pt x="411" y="148"/>
                  </a:lnTo>
                  <a:lnTo>
                    <a:pt x="421" y="166"/>
                  </a:lnTo>
                  <a:lnTo>
                    <a:pt x="429" y="184"/>
                  </a:lnTo>
                  <a:lnTo>
                    <a:pt x="432" y="202"/>
                  </a:lnTo>
                  <a:lnTo>
                    <a:pt x="432" y="202"/>
                  </a:lnTo>
                  <a:lnTo>
                    <a:pt x="429" y="223"/>
                  </a:lnTo>
                  <a:lnTo>
                    <a:pt x="421" y="245"/>
                  </a:lnTo>
                  <a:lnTo>
                    <a:pt x="411" y="267"/>
                  </a:lnTo>
                  <a:lnTo>
                    <a:pt x="396" y="285"/>
                  </a:lnTo>
                  <a:lnTo>
                    <a:pt x="378" y="299"/>
                  </a:lnTo>
                  <a:lnTo>
                    <a:pt x="357" y="306"/>
                  </a:lnTo>
                  <a:lnTo>
                    <a:pt x="338" y="314"/>
                  </a:lnTo>
                  <a:lnTo>
                    <a:pt x="317" y="317"/>
                  </a:lnTo>
                  <a:close/>
                </a:path>
              </a:pathLst>
            </a:custGeom>
            <a:grpFill/>
            <a:ln>
              <a:noFill/>
            </a:ln>
            <a:effectLst/>
          </p:spPr>
          <p:txBody>
            <a:bodyPr wrap="none" anchor="ctr"/>
            <a:lstStyle/>
            <a:p>
              <a:endParaRPr lang="en-US"/>
            </a:p>
          </p:txBody>
        </p:sp>
        <p:sp>
          <p:nvSpPr>
            <p:cNvPr id="87" name="Freeform 81">
              <a:extLst>
                <a:ext uri="{FF2B5EF4-FFF2-40B4-BE49-F238E27FC236}">
                  <a16:creationId xmlns:a16="http://schemas.microsoft.com/office/drawing/2014/main" id="{09929CD7-7D26-4F4C-9338-D071B5D6909C}"/>
                </a:ext>
              </a:extLst>
            </p:cNvPr>
            <p:cNvSpPr>
              <a:spLocks noChangeArrowheads="1"/>
            </p:cNvSpPr>
            <p:nvPr/>
          </p:nvSpPr>
          <p:spPr bwMode="auto">
            <a:xfrm>
              <a:off x="9847480" y="2060511"/>
              <a:ext cx="268451" cy="268453"/>
            </a:xfrm>
            <a:custGeom>
              <a:avLst/>
              <a:gdLst>
                <a:gd name="T0" fmla="*/ 234 w 462"/>
                <a:gd name="T1" fmla="*/ 378 h 462"/>
                <a:gd name="T2" fmla="*/ 231 w 462"/>
                <a:gd name="T3" fmla="*/ 396 h 462"/>
                <a:gd name="T4" fmla="*/ 245 w 462"/>
                <a:gd name="T5" fmla="*/ 403 h 462"/>
                <a:gd name="T6" fmla="*/ 259 w 462"/>
                <a:gd name="T7" fmla="*/ 389 h 462"/>
                <a:gd name="T8" fmla="*/ 252 w 462"/>
                <a:gd name="T9" fmla="*/ 374 h 462"/>
                <a:gd name="T10" fmla="*/ 151 w 462"/>
                <a:gd name="T11" fmla="*/ 374 h 462"/>
                <a:gd name="T12" fmla="*/ 144 w 462"/>
                <a:gd name="T13" fmla="*/ 389 h 462"/>
                <a:gd name="T14" fmla="*/ 158 w 462"/>
                <a:gd name="T15" fmla="*/ 403 h 462"/>
                <a:gd name="T16" fmla="*/ 173 w 462"/>
                <a:gd name="T17" fmla="*/ 396 h 462"/>
                <a:gd name="T18" fmla="*/ 169 w 462"/>
                <a:gd name="T19" fmla="*/ 378 h 462"/>
                <a:gd name="T20" fmla="*/ 187 w 462"/>
                <a:gd name="T21" fmla="*/ 432 h 462"/>
                <a:gd name="T22" fmla="*/ 173 w 462"/>
                <a:gd name="T23" fmla="*/ 446 h 462"/>
                <a:gd name="T24" fmla="*/ 180 w 462"/>
                <a:gd name="T25" fmla="*/ 461 h 462"/>
                <a:gd name="T26" fmla="*/ 198 w 462"/>
                <a:gd name="T27" fmla="*/ 457 h 462"/>
                <a:gd name="T28" fmla="*/ 202 w 462"/>
                <a:gd name="T29" fmla="*/ 439 h 462"/>
                <a:gd name="T30" fmla="*/ 274 w 462"/>
                <a:gd name="T31" fmla="*/ 432 h 462"/>
                <a:gd name="T32" fmla="*/ 259 w 462"/>
                <a:gd name="T33" fmla="*/ 439 h 462"/>
                <a:gd name="T34" fmla="*/ 263 w 462"/>
                <a:gd name="T35" fmla="*/ 457 h 462"/>
                <a:gd name="T36" fmla="*/ 281 w 462"/>
                <a:gd name="T37" fmla="*/ 461 h 462"/>
                <a:gd name="T38" fmla="*/ 288 w 462"/>
                <a:gd name="T39" fmla="*/ 446 h 462"/>
                <a:gd name="T40" fmla="*/ 274 w 462"/>
                <a:gd name="T41" fmla="*/ 432 h 462"/>
                <a:gd name="T42" fmla="*/ 320 w 462"/>
                <a:gd name="T43" fmla="*/ 378 h 462"/>
                <a:gd name="T44" fmla="*/ 317 w 462"/>
                <a:gd name="T45" fmla="*/ 396 h 462"/>
                <a:gd name="T46" fmla="*/ 331 w 462"/>
                <a:gd name="T47" fmla="*/ 403 h 462"/>
                <a:gd name="T48" fmla="*/ 346 w 462"/>
                <a:gd name="T49" fmla="*/ 389 h 462"/>
                <a:gd name="T50" fmla="*/ 338 w 462"/>
                <a:gd name="T51" fmla="*/ 374 h 462"/>
                <a:gd name="T52" fmla="*/ 324 w 462"/>
                <a:gd name="T53" fmla="*/ 58 h 462"/>
                <a:gd name="T54" fmla="*/ 270 w 462"/>
                <a:gd name="T55" fmla="*/ 11 h 462"/>
                <a:gd name="T56" fmla="*/ 216 w 462"/>
                <a:gd name="T57" fmla="*/ 0 h 462"/>
                <a:gd name="T58" fmla="*/ 126 w 462"/>
                <a:gd name="T59" fmla="*/ 36 h 462"/>
                <a:gd name="T60" fmla="*/ 86 w 462"/>
                <a:gd name="T61" fmla="*/ 119 h 462"/>
                <a:gd name="T62" fmla="*/ 36 w 462"/>
                <a:gd name="T63" fmla="*/ 147 h 462"/>
                <a:gd name="T64" fmla="*/ 0 w 462"/>
                <a:gd name="T65" fmla="*/ 212 h 462"/>
                <a:gd name="T66" fmla="*/ 7 w 462"/>
                <a:gd name="T67" fmla="*/ 274 h 462"/>
                <a:gd name="T68" fmla="*/ 68 w 462"/>
                <a:gd name="T69" fmla="*/ 335 h 462"/>
                <a:gd name="T70" fmla="*/ 331 w 462"/>
                <a:gd name="T71" fmla="*/ 345 h 462"/>
                <a:gd name="T72" fmla="*/ 403 w 462"/>
                <a:gd name="T73" fmla="*/ 324 h 462"/>
                <a:gd name="T74" fmla="*/ 458 w 462"/>
                <a:gd name="T75" fmla="*/ 238 h 462"/>
                <a:gd name="T76" fmla="*/ 450 w 462"/>
                <a:gd name="T77" fmla="*/ 155 h 462"/>
                <a:gd name="T78" fmla="*/ 382 w 462"/>
                <a:gd name="T79" fmla="*/ 82 h 462"/>
                <a:gd name="T80" fmla="*/ 317 w 462"/>
                <a:gd name="T81" fmla="*/ 317 h 462"/>
                <a:gd name="T82" fmla="*/ 83 w 462"/>
                <a:gd name="T83" fmla="*/ 306 h 462"/>
                <a:gd name="T84" fmla="*/ 36 w 462"/>
                <a:gd name="T85" fmla="*/ 256 h 462"/>
                <a:gd name="T86" fmla="*/ 29 w 462"/>
                <a:gd name="T87" fmla="*/ 216 h 462"/>
                <a:gd name="T88" fmla="*/ 65 w 462"/>
                <a:gd name="T89" fmla="*/ 162 h 462"/>
                <a:gd name="T90" fmla="*/ 115 w 462"/>
                <a:gd name="T91" fmla="*/ 144 h 462"/>
                <a:gd name="T92" fmla="*/ 140 w 462"/>
                <a:gd name="T93" fmla="*/ 65 h 462"/>
                <a:gd name="T94" fmla="*/ 216 w 462"/>
                <a:gd name="T95" fmla="*/ 29 h 462"/>
                <a:gd name="T96" fmla="*/ 263 w 462"/>
                <a:gd name="T97" fmla="*/ 39 h 462"/>
                <a:gd name="T98" fmla="*/ 306 w 462"/>
                <a:gd name="T99" fmla="*/ 86 h 462"/>
                <a:gd name="T100" fmla="*/ 357 w 462"/>
                <a:gd name="T101" fmla="*/ 108 h 462"/>
                <a:gd name="T102" fmla="*/ 421 w 462"/>
                <a:gd name="T103" fmla="*/ 162 h 462"/>
                <a:gd name="T104" fmla="*/ 429 w 462"/>
                <a:gd name="T105" fmla="*/ 223 h 462"/>
                <a:gd name="T106" fmla="*/ 385 w 462"/>
                <a:gd name="T107" fmla="*/ 29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2" h="462">
                  <a:moveTo>
                    <a:pt x="245" y="374"/>
                  </a:moveTo>
                  <a:lnTo>
                    <a:pt x="245" y="374"/>
                  </a:lnTo>
                  <a:lnTo>
                    <a:pt x="238" y="374"/>
                  </a:lnTo>
                  <a:lnTo>
                    <a:pt x="234" y="378"/>
                  </a:lnTo>
                  <a:lnTo>
                    <a:pt x="231" y="381"/>
                  </a:lnTo>
                  <a:lnTo>
                    <a:pt x="231" y="389"/>
                  </a:lnTo>
                  <a:lnTo>
                    <a:pt x="231" y="389"/>
                  </a:lnTo>
                  <a:lnTo>
                    <a:pt x="231" y="396"/>
                  </a:lnTo>
                  <a:lnTo>
                    <a:pt x="234" y="400"/>
                  </a:lnTo>
                  <a:lnTo>
                    <a:pt x="238" y="403"/>
                  </a:lnTo>
                  <a:lnTo>
                    <a:pt x="245" y="403"/>
                  </a:lnTo>
                  <a:lnTo>
                    <a:pt x="245" y="403"/>
                  </a:lnTo>
                  <a:lnTo>
                    <a:pt x="252" y="403"/>
                  </a:lnTo>
                  <a:lnTo>
                    <a:pt x="256" y="400"/>
                  </a:lnTo>
                  <a:lnTo>
                    <a:pt x="259" y="396"/>
                  </a:lnTo>
                  <a:lnTo>
                    <a:pt x="259" y="389"/>
                  </a:lnTo>
                  <a:lnTo>
                    <a:pt x="259" y="389"/>
                  </a:lnTo>
                  <a:lnTo>
                    <a:pt x="259" y="381"/>
                  </a:lnTo>
                  <a:lnTo>
                    <a:pt x="256" y="378"/>
                  </a:lnTo>
                  <a:lnTo>
                    <a:pt x="252" y="374"/>
                  </a:lnTo>
                  <a:lnTo>
                    <a:pt x="245" y="374"/>
                  </a:lnTo>
                  <a:close/>
                  <a:moveTo>
                    <a:pt x="158" y="374"/>
                  </a:moveTo>
                  <a:lnTo>
                    <a:pt x="158" y="374"/>
                  </a:lnTo>
                  <a:lnTo>
                    <a:pt x="151" y="374"/>
                  </a:lnTo>
                  <a:lnTo>
                    <a:pt x="148" y="378"/>
                  </a:lnTo>
                  <a:lnTo>
                    <a:pt x="144" y="381"/>
                  </a:lnTo>
                  <a:lnTo>
                    <a:pt x="144" y="389"/>
                  </a:lnTo>
                  <a:lnTo>
                    <a:pt x="144" y="389"/>
                  </a:lnTo>
                  <a:lnTo>
                    <a:pt x="144" y="396"/>
                  </a:lnTo>
                  <a:lnTo>
                    <a:pt x="148" y="400"/>
                  </a:lnTo>
                  <a:lnTo>
                    <a:pt x="151" y="403"/>
                  </a:lnTo>
                  <a:lnTo>
                    <a:pt x="158" y="403"/>
                  </a:lnTo>
                  <a:lnTo>
                    <a:pt x="158" y="403"/>
                  </a:lnTo>
                  <a:lnTo>
                    <a:pt x="166" y="403"/>
                  </a:lnTo>
                  <a:lnTo>
                    <a:pt x="169" y="400"/>
                  </a:lnTo>
                  <a:lnTo>
                    <a:pt x="173" y="396"/>
                  </a:lnTo>
                  <a:lnTo>
                    <a:pt x="173" y="389"/>
                  </a:lnTo>
                  <a:lnTo>
                    <a:pt x="173" y="389"/>
                  </a:lnTo>
                  <a:lnTo>
                    <a:pt x="173" y="381"/>
                  </a:lnTo>
                  <a:lnTo>
                    <a:pt x="169" y="378"/>
                  </a:lnTo>
                  <a:lnTo>
                    <a:pt x="166" y="374"/>
                  </a:lnTo>
                  <a:lnTo>
                    <a:pt x="158" y="374"/>
                  </a:lnTo>
                  <a:close/>
                  <a:moveTo>
                    <a:pt x="187" y="432"/>
                  </a:moveTo>
                  <a:lnTo>
                    <a:pt x="187" y="432"/>
                  </a:lnTo>
                  <a:lnTo>
                    <a:pt x="180" y="432"/>
                  </a:lnTo>
                  <a:lnTo>
                    <a:pt x="176" y="436"/>
                  </a:lnTo>
                  <a:lnTo>
                    <a:pt x="173" y="439"/>
                  </a:lnTo>
                  <a:lnTo>
                    <a:pt x="173" y="446"/>
                  </a:lnTo>
                  <a:lnTo>
                    <a:pt x="173" y="446"/>
                  </a:lnTo>
                  <a:lnTo>
                    <a:pt x="173" y="454"/>
                  </a:lnTo>
                  <a:lnTo>
                    <a:pt x="176" y="457"/>
                  </a:lnTo>
                  <a:lnTo>
                    <a:pt x="180" y="461"/>
                  </a:lnTo>
                  <a:lnTo>
                    <a:pt x="187" y="461"/>
                  </a:lnTo>
                  <a:lnTo>
                    <a:pt x="187" y="461"/>
                  </a:lnTo>
                  <a:lnTo>
                    <a:pt x="195" y="461"/>
                  </a:lnTo>
                  <a:lnTo>
                    <a:pt x="198" y="457"/>
                  </a:lnTo>
                  <a:lnTo>
                    <a:pt x="202" y="454"/>
                  </a:lnTo>
                  <a:lnTo>
                    <a:pt x="202" y="446"/>
                  </a:lnTo>
                  <a:lnTo>
                    <a:pt x="202" y="446"/>
                  </a:lnTo>
                  <a:lnTo>
                    <a:pt x="202" y="439"/>
                  </a:lnTo>
                  <a:lnTo>
                    <a:pt x="198" y="436"/>
                  </a:lnTo>
                  <a:lnTo>
                    <a:pt x="195" y="432"/>
                  </a:lnTo>
                  <a:lnTo>
                    <a:pt x="187" y="432"/>
                  </a:lnTo>
                  <a:close/>
                  <a:moveTo>
                    <a:pt x="274" y="432"/>
                  </a:moveTo>
                  <a:lnTo>
                    <a:pt x="274" y="432"/>
                  </a:lnTo>
                  <a:lnTo>
                    <a:pt x="267" y="432"/>
                  </a:lnTo>
                  <a:lnTo>
                    <a:pt x="263" y="436"/>
                  </a:lnTo>
                  <a:lnTo>
                    <a:pt x="259" y="439"/>
                  </a:lnTo>
                  <a:lnTo>
                    <a:pt x="259" y="446"/>
                  </a:lnTo>
                  <a:lnTo>
                    <a:pt x="259" y="446"/>
                  </a:lnTo>
                  <a:lnTo>
                    <a:pt x="259" y="454"/>
                  </a:lnTo>
                  <a:lnTo>
                    <a:pt x="263" y="457"/>
                  </a:lnTo>
                  <a:lnTo>
                    <a:pt x="267" y="461"/>
                  </a:lnTo>
                  <a:lnTo>
                    <a:pt x="274" y="461"/>
                  </a:lnTo>
                  <a:lnTo>
                    <a:pt x="274" y="461"/>
                  </a:lnTo>
                  <a:lnTo>
                    <a:pt x="281" y="461"/>
                  </a:lnTo>
                  <a:lnTo>
                    <a:pt x="284" y="457"/>
                  </a:lnTo>
                  <a:lnTo>
                    <a:pt x="288" y="454"/>
                  </a:lnTo>
                  <a:lnTo>
                    <a:pt x="288" y="446"/>
                  </a:lnTo>
                  <a:lnTo>
                    <a:pt x="288" y="446"/>
                  </a:lnTo>
                  <a:lnTo>
                    <a:pt x="288" y="439"/>
                  </a:lnTo>
                  <a:lnTo>
                    <a:pt x="284" y="436"/>
                  </a:lnTo>
                  <a:lnTo>
                    <a:pt x="281" y="432"/>
                  </a:lnTo>
                  <a:lnTo>
                    <a:pt x="274" y="432"/>
                  </a:lnTo>
                  <a:close/>
                  <a:moveTo>
                    <a:pt x="331" y="374"/>
                  </a:moveTo>
                  <a:lnTo>
                    <a:pt x="331" y="374"/>
                  </a:lnTo>
                  <a:lnTo>
                    <a:pt x="324" y="374"/>
                  </a:lnTo>
                  <a:lnTo>
                    <a:pt x="320" y="378"/>
                  </a:lnTo>
                  <a:lnTo>
                    <a:pt x="317" y="381"/>
                  </a:lnTo>
                  <a:lnTo>
                    <a:pt x="317" y="389"/>
                  </a:lnTo>
                  <a:lnTo>
                    <a:pt x="317" y="389"/>
                  </a:lnTo>
                  <a:lnTo>
                    <a:pt x="317" y="396"/>
                  </a:lnTo>
                  <a:lnTo>
                    <a:pt x="320" y="400"/>
                  </a:lnTo>
                  <a:lnTo>
                    <a:pt x="324" y="403"/>
                  </a:lnTo>
                  <a:lnTo>
                    <a:pt x="331" y="403"/>
                  </a:lnTo>
                  <a:lnTo>
                    <a:pt x="331" y="403"/>
                  </a:lnTo>
                  <a:lnTo>
                    <a:pt x="338" y="403"/>
                  </a:lnTo>
                  <a:lnTo>
                    <a:pt x="342" y="400"/>
                  </a:lnTo>
                  <a:lnTo>
                    <a:pt x="346" y="396"/>
                  </a:lnTo>
                  <a:lnTo>
                    <a:pt x="346" y="389"/>
                  </a:lnTo>
                  <a:lnTo>
                    <a:pt x="346" y="389"/>
                  </a:lnTo>
                  <a:lnTo>
                    <a:pt x="346" y="381"/>
                  </a:lnTo>
                  <a:lnTo>
                    <a:pt x="342" y="378"/>
                  </a:lnTo>
                  <a:lnTo>
                    <a:pt x="338" y="374"/>
                  </a:lnTo>
                  <a:lnTo>
                    <a:pt x="331" y="374"/>
                  </a:lnTo>
                  <a:close/>
                  <a:moveTo>
                    <a:pt x="331" y="72"/>
                  </a:moveTo>
                  <a:lnTo>
                    <a:pt x="331" y="72"/>
                  </a:lnTo>
                  <a:lnTo>
                    <a:pt x="324" y="58"/>
                  </a:lnTo>
                  <a:lnTo>
                    <a:pt x="313" y="43"/>
                  </a:lnTo>
                  <a:lnTo>
                    <a:pt x="299" y="32"/>
                  </a:lnTo>
                  <a:lnTo>
                    <a:pt x="284" y="21"/>
                  </a:lnTo>
                  <a:lnTo>
                    <a:pt x="270" y="11"/>
                  </a:lnTo>
                  <a:lnTo>
                    <a:pt x="252" y="3"/>
                  </a:lnTo>
                  <a:lnTo>
                    <a:pt x="234" y="0"/>
                  </a:lnTo>
                  <a:lnTo>
                    <a:pt x="216" y="0"/>
                  </a:lnTo>
                  <a:lnTo>
                    <a:pt x="216" y="0"/>
                  </a:lnTo>
                  <a:lnTo>
                    <a:pt x="191" y="3"/>
                  </a:lnTo>
                  <a:lnTo>
                    <a:pt x="169" y="11"/>
                  </a:lnTo>
                  <a:lnTo>
                    <a:pt x="148" y="21"/>
                  </a:lnTo>
                  <a:lnTo>
                    <a:pt x="126" y="36"/>
                  </a:lnTo>
                  <a:lnTo>
                    <a:pt x="112" y="54"/>
                  </a:lnTo>
                  <a:lnTo>
                    <a:pt x="101" y="72"/>
                  </a:lnTo>
                  <a:lnTo>
                    <a:pt x="90" y="97"/>
                  </a:lnTo>
                  <a:lnTo>
                    <a:pt x="86" y="119"/>
                  </a:lnTo>
                  <a:lnTo>
                    <a:pt x="86" y="119"/>
                  </a:lnTo>
                  <a:lnTo>
                    <a:pt x="68" y="126"/>
                  </a:lnTo>
                  <a:lnTo>
                    <a:pt x="51" y="137"/>
                  </a:lnTo>
                  <a:lnTo>
                    <a:pt x="36" y="147"/>
                  </a:lnTo>
                  <a:lnTo>
                    <a:pt x="25" y="162"/>
                  </a:lnTo>
                  <a:lnTo>
                    <a:pt x="14" y="176"/>
                  </a:lnTo>
                  <a:lnTo>
                    <a:pt x="7" y="194"/>
                  </a:lnTo>
                  <a:lnTo>
                    <a:pt x="0" y="212"/>
                  </a:lnTo>
                  <a:lnTo>
                    <a:pt x="0" y="230"/>
                  </a:lnTo>
                  <a:lnTo>
                    <a:pt x="0" y="230"/>
                  </a:lnTo>
                  <a:lnTo>
                    <a:pt x="4" y="252"/>
                  </a:lnTo>
                  <a:lnTo>
                    <a:pt x="7" y="274"/>
                  </a:lnTo>
                  <a:lnTo>
                    <a:pt x="18" y="292"/>
                  </a:lnTo>
                  <a:lnTo>
                    <a:pt x="33" y="310"/>
                  </a:lnTo>
                  <a:lnTo>
                    <a:pt x="51" y="324"/>
                  </a:lnTo>
                  <a:lnTo>
                    <a:pt x="68" y="335"/>
                  </a:lnTo>
                  <a:lnTo>
                    <a:pt x="94" y="342"/>
                  </a:lnTo>
                  <a:lnTo>
                    <a:pt x="115" y="345"/>
                  </a:lnTo>
                  <a:lnTo>
                    <a:pt x="115" y="345"/>
                  </a:lnTo>
                  <a:lnTo>
                    <a:pt x="331" y="345"/>
                  </a:lnTo>
                  <a:lnTo>
                    <a:pt x="331" y="345"/>
                  </a:lnTo>
                  <a:lnTo>
                    <a:pt x="357" y="342"/>
                  </a:lnTo>
                  <a:lnTo>
                    <a:pt x="382" y="335"/>
                  </a:lnTo>
                  <a:lnTo>
                    <a:pt x="403" y="324"/>
                  </a:lnTo>
                  <a:lnTo>
                    <a:pt x="421" y="306"/>
                  </a:lnTo>
                  <a:lnTo>
                    <a:pt x="440" y="284"/>
                  </a:lnTo>
                  <a:lnTo>
                    <a:pt x="450" y="263"/>
                  </a:lnTo>
                  <a:lnTo>
                    <a:pt x="458" y="238"/>
                  </a:lnTo>
                  <a:lnTo>
                    <a:pt x="461" y="209"/>
                  </a:lnTo>
                  <a:lnTo>
                    <a:pt x="461" y="209"/>
                  </a:lnTo>
                  <a:lnTo>
                    <a:pt x="458" y="180"/>
                  </a:lnTo>
                  <a:lnTo>
                    <a:pt x="450" y="155"/>
                  </a:lnTo>
                  <a:lnTo>
                    <a:pt x="440" y="133"/>
                  </a:lnTo>
                  <a:lnTo>
                    <a:pt x="425" y="111"/>
                  </a:lnTo>
                  <a:lnTo>
                    <a:pt x="403" y="97"/>
                  </a:lnTo>
                  <a:lnTo>
                    <a:pt x="382" y="82"/>
                  </a:lnTo>
                  <a:lnTo>
                    <a:pt x="360" y="76"/>
                  </a:lnTo>
                  <a:lnTo>
                    <a:pt x="331" y="72"/>
                  </a:lnTo>
                  <a:close/>
                  <a:moveTo>
                    <a:pt x="317" y="317"/>
                  </a:moveTo>
                  <a:lnTo>
                    <a:pt x="317" y="317"/>
                  </a:lnTo>
                  <a:lnTo>
                    <a:pt x="130" y="317"/>
                  </a:lnTo>
                  <a:lnTo>
                    <a:pt x="130" y="317"/>
                  </a:lnTo>
                  <a:lnTo>
                    <a:pt x="104" y="313"/>
                  </a:lnTo>
                  <a:lnTo>
                    <a:pt x="83" y="306"/>
                  </a:lnTo>
                  <a:lnTo>
                    <a:pt x="65" y="299"/>
                  </a:lnTo>
                  <a:lnTo>
                    <a:pt x="51" y="284"/>
                  </a:lnTo>
                  <a:lnTo>
                    <a:pt x="43" y="270"/>
                  </a:lnTo>
                  <a:lnTo>
                    <a:pt x="36" y="256"/>
                  </a:lnTo>
                  <a:lnTo>
                    <a:pt x="29" y="241"/>
                  </a:lnTo>
                  <a:lnTo>
                    <a:pt x="29" y="230"/>
                  </a:lnTo>
                  <a:lnTo>
                    <a:pt x="29" y="230"/>
                  </a:lnTo>
                  <a:lnTo>
                    <a:pt x="29" y="216"/>
                  </a:lnTo>
                  <a:lnTo>
                    <a:pt x="36" y="201"/>
                  </a:lnTo>
                  <a:lnTo>
                    <a:pt x="43" y="187"/>
                  </a:lnTo>
                  <a:lnTo>
                    <a:pt x="54" y="173"/>
                  </a:lnTo>
                  <a:lnTo>
                    <a:pt x="65" y="162"/>
                  </a:lnTo>
                  <a:lnTo>
                    <a:pt x="79" y="155"/>
                  </a:lnTo>
                  <a:lnTo>
                    <a:pt x="97" y="147"/>
                  </a:lnTo>
                  <a:lnTo>
                    <a:pt x="115" y="144"/>
                  </a:lnTo>
                  <a:lnTo>
                    <a:pt x="115" y="144"/>
                  </a:lnTo>
                  <a:lnTo>
                    <a:pt x="115" y="122"/>
                  </a:lnTo>
                  <a:lnTo>
                    <a:pt x="122" y="100"/>
                  </a:lnTo>
                  <a:lnTo>
                    <a:pt x="130" y="82"/>
                  </a:lnTo>
                  <a:lnTo>
                    <a:pt x="140" y="65"/>
                  </a:lnTo>
                  <a:lnTo>
                    <a:pt x="155" y="50"/>
                  </a:lnTo>
                  <a:lnTo>
                    <a:pt x="173" y="39"/>
                  </a:lnTo>
                  <a:lnTo>
                    <a:pt x="195" y="32"/>
                  </a:lnTo>
                  <a:lnTo>
                    <a:pt x="216" y="29"/>
                  </a:lnTo>
                  <a:lnTo>
                    <a:pt x="216" y="29"/>
                  </a:lnTo>
                  <a:lnTo>
                    <a:pt x="234" y="29"/>
                  </a:lnTo>
                  <a:lnTo>
                    <a:pt x="249" y="32"/>
                  </a:lnTo>
                  <a:lnTo>
                    <a:pt x="263" y="39"/>
                  </a:lnTo>
                  <a:lnTo>
                    <a:pt x="277" y="50"/>
                  </a:lnTo>
                  <a:lnTo>
                    <a:pt x="288" y="61"/>
                  </a:lnTo>
                  <a:lnTo>
                    <a:pt x="299" y="72"/>
                  </a:lnTo>
                  <a:lnTo>
                    <a:pt x="306" y="86"/>
                  </a:lnTo>
                  <a:lnTo>
                    <a:pt x="310" y="100"/>
                  </a:lnTo>
                  <a:lnTo>
                    <a:pt x="310" y="100"/>
                  </a:lnTo>
                  <a:lnTo>
                    <a:pt x="335" y="100"/>
                  </a:lnTo>
                  <a:lnTo>
                    <a:pt x="357" y="108"/>
                  </a:lnTo>
                  <a:lnTo>
                    <a:pt x="378" y="115"/>
                  </a:lnTo>
                  <a:lnTo>
                    <a:pt x="396" y="129"/>
                  </a:lnTo>
                  <a:lnTo>
                    <a:pt x="411" y="144"/>
                  </a:lnTo>
                  <a:lnTo>
                    <a:pt x="421" y="162"/>
                  </a:lnTo>
                  <a:lnTo>
                    <a:pt x="429" y="180"/>
                  </a:lnTo>
                  <a:lnTo>
                    <a:pt x="432" y="201"/>
                  </a:lnTo>
                  <a:lnTo>
                    <a:pt x="432" y="201"/>
                  </a:lnTo>
                  <a:lnTo>
                    <a:pt x="429" y="223"/>
                  </a:lnTo>
                  <a:lnTo>
                    <a:pt x="425" y="245"/>
                  </a:lnTo>
                  <a:lnTo>
                    <a:pt x="414" y="266"/>
                  </a:lnTo>
                  <a:lnTo>
                    <a:pt x="400" y="281"/>
                  </a:lnTo>
                  <a:lnTo>
                    <a:pt x="385" y="295"/>
                  </a:lnTo>
                  <a:lnTo>
                    <a:pt x="364" y="306"/>
                  </a:lnTo>
                  <a:lnTo>
                    <a:pt x="342" y="313"/>
                  </a:lnTo>
                  <a:lnTo>
                    <a:pt x="317" y="317"/>
                  </a:lnTo>
                  <a:close/>
                </a:path>
              </a:pathLst>
            </a:custGeom>
            <a:grpFill/>
            <a:ln>
              <a:noFill/>
            </a:ln>
            <a:effectLst/>
          </p:spPr>
          <p:txBody>
            <a:bodyPr wrap="none" anchor="ctr"/>
            <a:lstStyle/>
            <a:p>
              <a:endParaRPr lang="en-US"/>
            </a:p>
          </p:txBody>
        </p:sp>
        <p:sp>
          <p:nvSpPr>
            <p:cNvPr id="88" name="Freeform 82">
              <a:extLst>
                <a:ext uri="{FF2B5EF4-FFF2-40B4-BE49-F238E27FC236}">
                  <a16:creationId xmlns:a16="http://schemas.microsoft.com/office/drawing/2014/main" id="{9F7495F8-D879-4EF9-90AC-DDDAB995C75C}"/>
                </a:ext>
              </a:extLst>
            </p:cNvPr>
            <p:cNvSpPr>
              <a:spLocks noChangeArrowheads="1"/>
            </p:cNvSpPr>
            <p:nvPr/>
          </p:nvSpPr>
          <p:spPr bwMode="auto">
            <a:xfrm>
              <a:off x="9423070" y="2096304"/>
              <a:ext cx="268451" cy="199421"/>
            </a:xfrm>
            <a:custGeom>
              <a:avLst/>
              <a:gdLst>
                <a:gd name="T0" fmla="*/ 331 w 462"/>
                <a:gd name="T1" fmla="*/ 71 h 346"/>
                <a:gd name="T2" fmla="*/ 313 w 462"/>
                <a:gd name="T3" fmla="*/ 42 h 346"/>
                <a:gd name="T4" fmla="*/ 285 w 462"/>
                <a:gd name="T5" fmla="*/ 21 h 346"/>
                <a:gd name="T6" fmla="*/ 252 w 462"/>
                <a:gd name="T7" fmla="*/ 3 h 346"/>
                <a:gd name="T8" fmla="*/ 216 w 462"/>
                <a:gd name="T9" fmla="*/ 0 h 346"/>
                <a:gd name="T10" fmla="*/ 191 w 462"/>
                <a:gd name="T11" fmla="*/ 3 h 346"/>
                <a:gd name="T12" fmla="*/ 148 w 462"/>
                <a:gd name="T13" fmla="*/ 21 h 346"/>
                <a:gd name="T14" fmla="*/ 112 w 462"/>
                <a:gd name="T15" fmla="*/ 53 h 346"/>
                <a:gd name="T16" fmla="*/ 90 w 462"/>
                <a:gd name="T17" fmla="*/ 97 h 346"/>
                <a:gd name="T18" fmla="*/ 86 w 462"/>
                <a:gd name="T19" fmla="*/ 118 h 346"/>
                <a:gd name="T20" fmla="*/ 51 w 462"/>
                <a:gd name="T21" fmla="*/ 136 h 346"/>
                <a:gd name="T22" fmla="*/ 25 w 462"/>
                <a:gd name="T23" fmla="*/ 162 h 346"/>
                <a:gd name="T24" fmla="*/ 7 w 462"/>
                <a:gd name="T25" fmla="*/ 194 h 346"/>
                <a:gd name="T26" fmla="*/ 0 w 462"/>
                <a:gd name="T27" fmla="*/ 230 h 346"/>
                <a:gd name="T28" fmla="*/ 4 w 462"/>
                <a:gd name="T29" fmla="*/ 252 h 346"/>
                <a:gd name="T30" fmla="*/ 18 w 462"/>
                <a:gd name="T31" fmla="*/ 291 h 346"/>
                <a:gd name="T32" fmla="*/ 51 w 462"/>
                <a:gd name="T33" fmla="*/ 323 h 346"/>
                <a:gd name="T34" fmla="*/ 94 w 462"/>
                <a:gd name="T35" fmla="*/ 342 h 346"/>
                <a:gd name="T36" fmla="*/ 115 w 462"/>
                <a:gd name="T37" fmla="*/ 345 h 346"/>
                <a:gd name="T38" fmla="*/ 317 w 462"/>
                <a:gd name="T39" fmla="*/ 345 h 346"/>
                <a:gd name="T40" fmla="*/ 371 w 462"/>
                <a:gd name="T41" fmla="*/ 334 h 346"/>
                <a:gd name="T42" fmla="*/ 418 w 462"/>
                <a:gd name="T43" fmla="*/ 305 h 346"/>
                <a:gd name="T44" fmla="*/ 450 w 462"/>
                <a:gd name="T45" fmla="*/ 263 h 346"/>
                <a:gd name="T46" fmla="*/ 461 w 462"/>
                <a:gd name="T47" fmla="*/ 208 h 346"/>
                <a:gd name="T48" fmla="*/ 458 w 462"/>
                <a:gd name="T49" fmla="*/ 183 h 346"/>
                <a:gd name="T50" fmla="*/ 440 w 462"/>
                <a:gd name="T51" fmla="*/ 133 h 346"/>
                <a:gd name="T52" fmla="*/ 403 w 462"/>
                <a:gd name="T53" fmla="*/ 97 h 346"/>
                <a:gd name="T54" fmla="*/ 360 w 462"/>
                <a:gd name="T55" fmla="*/ 75 h 346"/>
                <a:gd name="T56" fmla="*/ 317 w 462"/>
                <a:gd name="T57" fmla="*/ 316 h 346"/>
                <a:gd name="T58" fmla="*/ 115 w 462"/>
                <a:gd name="T59" fmla="*/ 316 h 346"/>
                <a:gd name="T60" fmla="*/ 101 w 462"/>
                <a:gd name="T61" fmla="*/ 313 h 346"/>
                <a:gd name="T62" fmla="*/ 72 w 462"/>
                <a:gd name="T63" fmla="*/ 302 h 346"/>
                <a:gd name="T64" fmla="*/ 43 w 462"/>
                <a:gd name="T65" fmla="*/ 277 h 346"/>
                <a:gd name="T66" fmla="*/ 29 w 462"/>
                <a:gd name="T67" fmla="*/ 230 h 346"/>
                <a:gd name="T68" fmla="*/ 33 w 462"/>
                <a:gd name="T69" fmla="*/ 216 h 346"/>
                <a:gd name="T70" fmla="*/ 43 w 462"/>
                <a:gd name="T71" fmla="*/ 183 h 346"/>
                <a:gd name="T72" fmla="*/ 69 w 462"/>
                <a:gd name="T73" fmla="*/ 162 h 346"/>
                <a:gd name="T74" fmla="*/ 97 w 462"/>
                <a:gd name="T75" fmla="*/ 147 h 346"/>
                <a:gd name="T76" fmla="*/ 115 w 462"/>
                <a:gd name="T77" fmla="*/ 143 h 346"/>
                <a:gd name="T78" fmla="*/ 122 w 462"/>
                <a:gd name="T79" fmla="*/ 100 h 346"/>
                <a:gd name="T80" fmla="*/ 140 w 462"/>
                <a:gd name="T81" fmla="*/ 64 h 346"/>
                <a:gd name="T82" fmla="*/ 173 w 462"/>
                <a:gd name="T83" fmla="*/ 39 h 346"/>
                <a:gd name="T84" fmla="*/ 216 w 462"/>
                <a:gd name="T85" fmla="*/ 28 h 346"/>
                <a:gd name="T86" fmla="*/ 234 w 462"/>
                <a:gd name="T87" fmla="*/ 28 h 346"/>
                <a:gd name="T88" fmla="*/ 263 w 462"/>
                <a:gd name="T89" fmla="*/ 39 h 346"/>
                <a:gd name="T90" fmla="*/ 288 w 462"/>
                <a:gd name="T91" fmla="*/ 61 h 346"/>
                <a:gd name="T92" fmla="*/ 306 w 462"/>
                <a:gd name="T93" fmla="*/ 86 h 346"/>
                <a:gd name="T94" fmla="*/ 310 w 462"/>
                <a:gd name="T95" fmla="*/ 100 h 346"/>
                <a:gd name="T96" fmla="*/ 360 w 462"/>
                <a:gd name="T97" fmla="*/ 107 h 346"/>
                <a:gd name="T98" fmla="*/ 396 w 462"/>
                <a:gd name="T99" fmla="*/ 133 h 346"/>
                <a:gd name="T100" fmla="*/ 422 w 462"/>
                <a:gd name="T101" fmla="*/ 165 h 346"/>
                <a:gd name="T102" fmla="*/ 432 w 462"/>
                <a:gd name="T103" fmla="*/ 201 h 346"/>
                <a:gd name="T104" fmla="*/ 429 w 462"/>
                <a:gd name="T105" fmla="*/ 223 h 346"/>
                <a:gd name="T106" fmla="*/ 411 w 462"/>
                <a:gd name="T107" fmla="*/ 266 h 346"/>
                <a:gd name="T108" fmla="*/ 378 w 462"/>
                <a:gd name="T109" fmla="*/ 299 h 346"/>
                <a:gd name="T110" fmla="*/ 339 w 462"/>
                <a:gd name="T111" fmla="*/ 313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346">
                  <a:moveTo>
                    <a:pt x="331" y="71"/>
                  </a:moveTo>
                  <a:lnTo>
                    <a:pt x="331" y="71"/>
                  </a:lnTo>
                  <a:lnTo>
                    <a:pt x="324" y="57"/>
                  </a:lnTo>
                  <a:lnTo>
                    <a:pt x="313" y="42"/>
                  </a:lnTo>
                  <a:lnTo>
                    <a:pt x="299" y="32"/>
                  </a:lnTo>
                  <a:lnTo>
                    <a:pt x="285" y="21"/>
                  </a:lnTo>
                  <a:lnTo>
                    <a:pt x="270" y="10"/>
                  </a:lnTo>
                  <a:lnTo>
                    <a:pt x="252" y="3"/>
                  </a:lnTo>
                  <a:lnTo>
                    <a:pt x="234" y="0"/>
                  </a:lnTo>
                  <a:lnTo>
                    <a:pt x="216" y="0"/>
                  </a:lnTo>
                  <a:lnTo>
                    <a:pt x="216" y="0"/>
                  </a:lnTo>
                  <a:lnTo>
                    <a:pt x="191" y="3"/>
                  </a:lnTo>
                  <a:lnTo>
                    <a:pt x="169" y="10"/>
                  </a:lnTo>
                  <a:lnTo>
                    <a:pt x="148" y="21"/>
                  </a:lnTo>
                  <a:lnTo>
                    <a:pt x="126" y="35"/>
                  </a:lnTo>
                  <a:lnTo>
                    <a:pt x="112" y="53"/>
                  </a:lnTo>
                  <a:lnTo>
                    <a:pt x="101" y="71"/>
                  </a:lnTo>
                  <a:lnTo>
                    <a:pt x="90" y="97"/>
                  </a:lnTo>
                  <a:lnTo>
                    <a:pt x="86" y="118"/>
                  </a:lnTo>
                  <a:lnTo>
                    <a:pt x="86" y="118"/>
                  </a:lnTo>
                  <a:lnTo>
                    <a:pt x="69" y="125"/>
                  </a:lnTo>
                  <a:lnTo>
                    <a:pt x="51" y="136"/>
                  </a:lnTo>
                  <a:lnTo>
                    <a:pt x="36" y="147"/>
                  </a:lnTo>
                  <a:lnTo>
                    <a:pt x="25" y="162"/>
                  </a:lnTo>
                  <a:lnTo>
                    <a:pt x="15" y="176"/>
                  </a:lnTo>
                  <a:lnTo>
                    <a:pt x="7" y="194"/>
                  </a:lnTo>
                  <a:lnTo>
                    <a:pt x="0" y="212"/>
                  </a:lnTo>
                  <a:lnTo>
                    <a:pt x="0" y="230"/>
                  </a:lnTo>
                  <a:lnTo>
                    <a:pt x="0" y="230"/>
                  </a:lnTo>
                  <a:lnTo>
                    <a:pt x="4" y="252"/>
                  </a:lnTo>
                  <a:lnTo>
                    <a:pt x="7" y="273"/>
                  </a:lnTo>
                  <a:lnTo>
                    <a:pt x="18" y="291"/>
                  </a:lnTo>
                  <a:lnTo>
                    <a:pt x="33" y="309"/>
                  </a:lnTo>
                  <a:lnTo>
                    <a:pt x="51" y="323"/>
                  </a:lnTo>
                  <a:lnTo>
                    <a:pt x="69" y="334"/>
                  </a:lnTo>
                  <a:lnTo>
                    <a:pt x="94" y="342"/>
                  </a:lnTo>
                  <a:lnTo>
                    <a:pt x="115" y="345"/>
                  </a:lnTo>
                  <a:lnTo>
                    <a:pt x="115" y="345"/>
                  </a:lnTo>
                  <a:lnTo>
                    <a:pt x="317" y="345"/>
                  </a:lnTo>
                  <a:lnTo>
                    <a:pt x="317" y="345"/>
                  </a:lnTo>
                  <a:lnTo>
                    <a:pt x="346" y="342"/>
                  </a:lnTo>
                  <a:lnTo>
                    <a:pt x="371" y="334"/>
                  </a:lnTo>
                  <a:lnTo>
                    <a:pt x="396" y="323"/>
                  </a:lnTo>
                  <a:lnTo>
                    <a:pt x="418" y="305"/>
                  </a:lnTo>
                  <a:lnTo>
                    <a:pt x="436" y="284"/>
                  </a:lnTo>
                  <a:lnTo>
                    <a:pt x="450" y="263"/>
                  </a:lnTo>
                  <a:lnTo>
                    <a:pt x="458" y="237"/>
                  </a:lnTo>
                  <a:lnTo>
                    <a:pt x="461" y="208"/>
                  </a:lnTo>
                  <a:lnTo>
                    <a:pt x="461" y="208"/>
                  </a:lnTo>
                  <a:lnTo>
                    <a:pt x="458" y="183"/>
                  </a:lnTo>
                  <a:lnTo>
                    <a:pt x="450" y="158"/>
                  </a:lnTo>
                  <a:lnTo>
                    <a:pt x="440" y="133"/>
                  </a:lnTo>
                  <a:lnTo>
                    <a:pt x="425" y="115"/>
                  </a:lnTo>
                  <a:lnTo>
                    <a:pt x="403" y="97"/>
                  </a:lnTo>
                  <a:lnTo>
                    <a:pt x="382" y="86"/>
                  </a:lnTo>
                  <a:lnTo>
                    <a:pt x="360" y="75"/>
                  </a:lnTo>
                  <a:lnTo>
                    <a:pt x="331" y="71"/>
                  </a:lnTo>
                  <a:close/>
                  <a:moveTo>
                    <a:pt x="317" y="316"/>
                  </a:moveTo>
                  <a:lnTo>
                    <a:pt x="317" y="316"/>
                  </a:lnTo>
                  <a:lnTo>
                    <a:pt x="115" y="316"/>
                  </a:lnTo>
                  <a:lnTo>
                    <a:pt x="115" y="316"/>
                  </a:lnTo>
                  <a:lnTo>
                    <a:pt x="101" y="313"/>
                  </a:lnTo>
                  <a:lnTo>
                    <a:pt x="86" y="309"/>
                  </a:lnTo>
                  <a:lnTo>
                    <a:pt x="72" y="302"/>
                  </a:lnTo>
                  <a:lnTo>
                    <a:pt x="57" y="291"/>
                  </a:lnTo>
                  <a:lnTo>
                    <a:pt x="43" y="277"/>
                  </a:lnTo>
                  <a:lnTo>
                    <a:pt x="33" y="255"/>
                  </a:lnTo>
                  <a:lnTo>
                    <a:pt x="29" y="230"/>
                  </a:lnTo>
                  <a:lnTo>
                    <a:pt x="29" y="230"/>
                  </a:lnTo>
                  <a:lnTo>
                    <a:pt x="33" y="216"/>
                  </a:lnTo>
                  <a:lnTo>
                    <a:pt x="36" y="198"/>
                  </a:lnTo>
                  <a:lnTo>
                    <a:pt x="43" y="183"/>
                  </a:lnTo>
                  <a:lnTo>
                    <a:pt x="54" y="172"/>
                  </a:lnTo>
                  <a:lnTo>
                    <a:pt x="69" y="162"/>
                  </a:lnTo>
                  <a:lnTo>
                    <a:pt x="83" y="151"/>
                  </a:lnTo>
                  <a:lnTo>
                    <a:pt x="97" y="147"/>
                  </a:lnTo>
                  <a:lnTo>
                    <a:pt x="115" y="143"/>
                  </a:lnTo>
                  <a:lnTo>
                    <a:pt x="115" y="143"/>
                  </a:lnTo>
                  <a:lnTo>
                    <a:pt x="115" y="122"/>
                  </a:lnTo>
                  <a:lnTo>
                    <a:pt x="122" y="100"/>
                  </a:lnTo>
                  <a:lnTo>
                    <a:pt x="130" y="82"/>
                  </a:lnTo>
                  <a:lnTo>
                    <a:pt x="140" y="64"/>
                  </a:lnTo>
                  <a:lnTo>
                    <a:pt x="155" y="50"/>
                  </a:lnTo>
                  <a:lnTo>
                    <a:pt x="173" y="39"/>
                  </a:lnTo>
                  <a:lnTo>
                    <a:pt x="195" y="32"/>
                  </a:lnTo>
                  <a:lnTo>
                    <a:pt x="216" y="28"/>
                  </a:lnTo>
                  <a:lnTo>
                    <a:pt x="216" y="28"/>
                  </a:lnTo>
                  <a:lnTo>
                    <a:pt x="234" y="28"/>
                  </a:lnTo>
                  <a:lnTo>
                    <a:pt x="249" y="32"/>
                  </a:lnTo>
                  <a:lnTo>
                    <a:pt x="263" y="39"/>
                  </a:lnTo>
                  <a:lnTo>
                    <a:pt x="278" y="50"/>
                  </a:lnTo>
                  <a:lnTo>
                    <a:pt x="288" y="61"/>
                  </a:lnTo>
                  <a:lnTo>
                    <a:pt x="299" y="71"/>
                  </a:lnTo>
                  <a:lnTo>
                    <a:pt x="306" y="86"/>
                  </a:lnTo>
                  <a:lnTo>
                    <a:pt x="310" y="100"/>
                  </a:lnTo>
                  <a:lnTo>
                    <a:pt x="310" y="100"/>
                  </a:lnTo>
                  <a:lnTo>
                    <a:pt x="335" y="100"/>
                  </a:lnTo>
                  <a:lnTo>
                    <a:pt x="360" y="107"/>
                  </a:lnTo>
                  <a:lnTo>
                    <a:pt x="378" y="118"/>
                  </a:lnTo>
                  <a:lnTo>
                    <a:pt x="396" y="133"/>
                  </a:lnTo>
                  <a:lnTo>
                    <a:pt x="411" y="147"/>
                  </a:lnTo>
                  <a:lnTo>
                    <a:pt x="422" y="165"/>
                  </a:lnTo>
                  <a:lnTo>
                    <a:pt x="429" y="183"/>
                  </a:lnTo>
                  <a:lnTo>
                    <a:pt x="432" y="201"/>
                  </a:lnTo>
                  <a:lnTo>
                    <a:pt x="432" y="201"/>
                  </a:lnTo>
                  <a:lnTo>
                    <a:pt x="429" y="223"/>
                  </a:lnTo>
                  <a:lnTo>
                    <a:pt x="422" y="244"/>
                  </a:lnTo>
                  <a:lnTo>
                    <a:pt x="411" y="266"/>
                  </a:lnTo>
                  <a:lnTo>
                    <a:pt x="396" y="284"/>
                  </a:lnTo>
                  <a:lnTo>
                    <a:pt x="378" y="299"/>
                  </a:lnTo>
                  <a:lnTo>
                    <a:pt x="357" y="305"/>
                  </a:lnTo>
                  <a:lnTo>
                    <a:pt x="339" y="313"/>
                  </a:lnTo>
                  <a:lnTo>
                    <a:pt x="317" y="316"/>
                  </a:lnTo>
                  <a:close/>
                </a:path>
              </a:pathLst>
            </a:custGeom>
            <a:grpFill/>
            <a:ln>
              <a:noFill/>
            </a:ln>
            <a:effectLst/>
          </p:spPr>
          <p:txBody>
            <a:bodyPr wrap="none" anchor="ctr"/>
            <a:lstStyle/>
            <a:p>
              <a:endParaRPr lang="en-US"/>
            </a:p>
          </p:txBody>
        </p:sp>
        <p:sp>
          <p:nvSpPr>
            <p:cNvPr id="89" name="Freeform 83">
              <a:extLst>
                <a:ext uri="{FF2B5EF4-FFF2-40B4-BE49-F238E27FC236}">
                  <a16:creationId xmlns:a16="http://schemas.microsoft.com/office/drawing/2014/main" id="{3B8C5A1F-D525-4B4E-9AE8-827F57AB37EC}"/>
                </a:ext>
              </a:extLst>
            </p:cNvPr>
            <p:cNvSpPr>
              <a:spLocks noChangeArrowheads="1"/>
            </p:cNvSpPr>
            <p:nvPr/>
          </p:nvSpPr>
          <p:spPr bwMode="auto">
            <a:xfrm>
              <a:off x="8988434" y="2070738"/>
              <a:ext cx="250555" cy="250556"/>
            </a:xfrm>
            <a:custGeom>
              <a:avLst/>
              <a:gdLst>
                <a:gd name="T0" fmla="*/ 14 w 433"/>
                <a:gd name="T1" fmla="*/ 0 h 433"/>
                <a:gd name="T2" fmla="*/ 3 w 433"/>
                <a:gd name="T3" fmla="*/ 4 h 433"/>
                <a:gd name="T4" fmla="*/ 0 w 433"/>
                <a:gd name="T5" fmla="*/ 15 h 433"/>
                <a:gd name="T6" fmla="*/ 0 w 433"/>
                <a:gd name="T7" fmla="*/ 418 h 433"/>
                <a:gd name="T8" fmla="*/ 3 w 433"/>
                <a:gd name="T9" fmla="*/ 429 h 433"/>
                <a:gd name="T10" fmla="*/ 14 w 433"/>
                <a:gd name="T11" fmla="*/ 432 h 433"/>
                <a:gd name="T12" fmla="*/ 21 w 433"/>
                <a:gd name="T13" fmla="*/ 432 h 433"/>
                <a:gd name="T14" fmla="*/ 29 w 433"/>
                <a:gd name="T15" fmla="*/ 425 h 433"/>
                <a:gd name="T16" fmla="*/ 29 w 433"/>
                <a:gd name="T17" fmla="*/ 15 h 433"/>
                <a:gd name="T18" fmla="*/ 29 w 433"/>
                <a:gd name="T19" fmla="*/ 7 h 433"/>
                <a:gd name="T20" fmla="*/ 21 w 433"/>
                <a:gd name="T21" fmla="*/ 0 h 433"/>
                <a:gd name="T22" fmla="*/ 403 w 433"/>
                <a:gd name="T23" fmla="*/ 29 h 433"/>
                <a:gd name="T24" fmla="*/ 86 w 433"/>
                <a:gd name="T25" fmla="*/ 0 h 433"/>
                <a:gd name="T26" fmla="*/ 65 w 433"/>
                <a:gd name="T27" fmla="*/ 7 h 433"/>
                <a:gd name="T28" fmla="*/ 57 w 433"/>
                <a:gd name="T29" fmla="*/ 29 h 433"/>
                <a:gd name="T30" fmla="*/ 57 w 433"/>
                <a:gd name="T31" fmla="*/ 187 h 433"/>
                <a:gd name="T32" fmla="*/ 65 w 433"/>
                <a:gd name="T33" fmla="*/ 209 h 433"/>
                <a:gd name="T34" fmla="*/ 86 w 433"/>
                <a:gd name="T35" fmla="*/ 216 h 433"/>
                <a:gd name="T36" fmla="*/ 403 w 433"/>
                <a:gd name="T37" fmla="*/ 187 h 433"/>
                <a:gd name="T38" fmla="*/ 425 w 433"/>
                <a:gd name="T39" fmla="*/ 180 h 433"/>
                <a:gd name="T40" fmla="*/ 432 w 433"/>
                <a:gd name="T41" fmla="*/ 159 h 433"/>
                <a:gd name="T42" fmla="*/ 432 w 433"/>
                <a:gd name="T43" fmla="*/ 58 h 433"/>
                <a:gd name="T44" fmla="*/ 425 w 433"/>
                <a:gd name="T45" fmla="*/ 36 h 433"/>
                <a:gd name="T46" fmla="*/ 403 w 433"/>
                <a:gd name="T47" fmla="*/ 29 h 433"/>
                <a:gd name="T48" fmla="*/ 100 w 433"/>
                <a:gd name="T49" fmla="*/ 187 h 433"/>
                <a:gd name="T50" fmla="*/ 94 w 433"/>
                <a:gd name="T51" fmla="*/ 187 h 433"/>
                <a:gd name="T52" fmla="*/ 86 w 433"/>
                <a:gd name="T53" fmla="*/ 180 h 433"/>
                <a:gd name="T54" fmla="*/ 86 w 433"/>
                <a:gd name="T55" fmla="*/ 44 h 433"/>
                <a:gd name="T56" fmla="*/ 86 w 433"/>
                <a:gd name="T57" fmla="*/ 36 h 433"/>
                <a:gd name="T58" fmla="*/ 94 w 433"/>
                <a:gd name="T59" fmla="*/ 29 h 433"/>
                <a:gd name="T60" fmla="*/ 201 w 433"/>
                <a:gd name="T61" fmla="*/ 40 h 433"/>
                <a:gd name="T62" fmla="*/ 317 w 433"/>
                <a:gd name="T63" fmla="*/ 166 h 433"/>
                <a:gd name="T64" fmla="*/ 230 w 433"/>
                <a:gd name="T65" fmla="*/ 44 h 433"/>
                <a:gd name="T66" fmla="*/ 317 w 433"/>
                <a:gd name="T67" fmla="*/ 166 h 433"/>
                <a:gd name="T68" fmla="*/ 403 w 433"/>
                <a:gd name="T69" fmla="*/ 144 h 433"/>
                <a:gd name="T70" fmla="*/ 400 w 433"/>
                <a:gd name="T71" fmla="*/ 155 h 433"/>
                <a:gd name="T72" fmla="*/ 389 w 433"/>
                <a:gd name="T73" fmla="*/ 159 h 433"/>
                <a:gd name="T74" fmla="*/ 345 w 433"/>
                <a:gd name="T75" fmla="*/ 54 h 433"/>
                <a:gd name="T76" fmla="*/ 389 w 433"/>
                <a:gd name="T77" fmla="*/ 58 h 433"/>
                <a:gd name="T78" fmla="*/ 400 w 433"/>
                <a:gd name="T79" fmla="*/ 62 h 433"/>
                <a:gd name="T80" fmla="*/ 403 w 433"/>
                <a:gd name="T81" fmla="*/ 72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3" h="433">
                  <a:moveTo>
                    <a:pt x="14" y="0"/>
                  </a:moveTo>
                  <a:lnTo>
                    <a:pt x="14" y="0"/>
                  </a:lnTo>
                  <a:lnTo>
                    <a:pt x="7" y="0"/>
                  </a:lnTo>
                  <a:lnTo>
                    <a:pt x="3" y="4"/>
                  </a:lnTo>
                  <a:lnTo>
                    <a:pt x="0" y="7"/>
                  </a:lnTo>
                  <a:lnTo>
                    <a:pt x="0" y="15"/>
                  </a:lnTo>
                  <a:lnTo>
                    <a:pt x="0" y="418"/>
                  </a:lnTo>
                  <a:lnTo>
                    <a:pt x="0" y="418"/>
                  </a:lnTo>
                  <a:lnTo>
                    <a:pt x="0" y="425"/>
                  </a:lnTo>
                  <a:lnTo>
                    <a:pt x="3" y="429"/>
                  </a:lnTo>
                  <a:lnTo>
                    <a:pt x="7" y="432"/>
                  </a:lnTo>
                  <a:lnTo>
                    <a:pt x="14" y="432"/>
                  </a:lnTo>
                  <a:lnTo>
                    <a:pt x="14" y="432"/>
                  </a:lnTo>
                  <a:lnTo>
                    <a:pt x="21" y="432"/>
                  </a:lnTo>
                  <a:lnTo>
                    <a:pt x="25" y="429"/>
                  </a:lnTo>
                  <a:lnTo>
                    <a:pt x="29" y="425"/>
                  </a:lnTo>
                  <a:lnTo>
                    <a:pt x="29" y="418"/>
                  </a:lnTo>
                  <a:lnTo>
                    <a:pt x="29" y="15"/>
                  </a:lnTo>
                  <a:lnTo>
                    <a:pt x="29" y="15"/>
                  </a:lnTo>
                  <a:lnTo>
                    <a:pt x="29" y="7"/>
                  </a:lnTo>
                  <a:lnTo>
                    <a:pt x="25" y="4"/>
                  </a:lnTo>
                  <a:lnTo>
                    <a:pt x="21" y="0"/>
                  </a:lnTo>
                  <a:lnTo>
                    <a:pt x="14" y="0"/>
                  </a:lnTo>
                  <a:close/>
                  <a:moveTo>
                    <a:pt x="403" y="29"/>
                  </a:moveTo>
                  <a:lnTo>
                    <a:pt x="86" y="0"/>
                  </a:lnTo>
                  <a:lnTo>
                    <a:pt x="86" y="0"/>
                  </a:lnTo>
                  <a:lnTo>
                    <a:pt x="75" y="4"/>
                  </a:lnTo>
                  <a:lnTo>
                    <a:pt x="65" y="7"/>
                  </a:lnTo>
                  <a:lnTo>
                    <a:pt x="61" y="18"/>
                  </a:lnTo>
                  <a:lnTo>
                    <a:pt x="57" y="29"/>
                  </a:lnTo>
                  <a:lnTo>
                    <a:pt x="57" y="187"/>
                  </a:lnTo>
                  <a:lnTo>
                    <a:pt x="57" y="187"/>
                  </a:lnTo>
                  <a:lnTo>
                    <a:pt x="61" y="198"/>
                  </a:lnTo>
                  <a:lnTo>
                    <a:pt x="65" y="209"/>
                  </a:lnTo>
                  <a:lnTo>
                    <a:pt x="75" y="213"/>
                  </a:lnTo>
                  <a:lnTo>
                    <a:pt x="86" y="216"/>
                  </a:lnTo>
                  <a:lnTo>
                    <a:pt x="403" y="187"/>
                  </a:lnTo>
                  <a:lnTo>
                    <a:pt x="403" y="187"/>
                  </a:lnTo>
                  <a:lnTo>
                    <a:pt x="414" y="184"/>
                  </a:lnTo>
                  <a:lnTo>
                    <a:pt x="425" y="180"/>
                  </a:lnTo>
                  <a:lnTo>
                    <a:pt x="428" y="169"/>
                  </a:lnTo>
                  <a:lnTo>
                    <a:pt x="432" y="159"/>
                  </a:lnTo>
                  <a:lnTo>
                    <a:pt x="432" y="58"/>
                  </a:lnTo>
                  <a:lnTo>
                    <a:pt x="432" y="58"/>
                  </a:lnTo>
                  <a:lnTo>
                    <a:pt x="428" y="47"/>
                  </a:lnTo>
                  <a:lnTo>
                    <a:pt x="425" y="36"/>
                  </a:lnTo>
                  <a:lnTo>
                    <a:pt x="414" y="33"/>
                  </a:lnTo>
                  <a:lnTo>
                    <a:pt x="403" y="29"/>
                  </a:lnTo>
                  <a:close/>
                  <a:moveTo>
                    <a:pt x="201" y="177"/>
                  </a:moveTo>
                  <a:lnTo>
                    <a:pt x="100" y="187"/>
                  </a:lnTo>
                  <a:lnTo>
                    <a:pt x="100" y="187"/>
                  </a:lnTo>
                  <a:lnTo>
                    <a:pt x="94" y="187"/>
                  </a:lnTo>
                  <a:lnTo>
                    <a:pt x="90" y="184"/>
                  </a:lnTo>
                  <a:lnTo>
                    <a:pt x="86" y="180"/>
                  </a:lnTo>
                  <a:lnTo>
                    <a:pt x="86" y="173"/>
                  </a:lnTo>
                  <a:lnTo>
                    <a:pt x="86" y="44"/>
                  </a:lnTo>
                  <a:lnTo>
                    <a:pt x="86" y="44"/>
                  </a:lnTo>
                  <a:lnTo>
                    <a:pt x="86" y="36"/>
                  </a:lnTo>
                  <a:lnTo>
                    <a:pt x="90" y="33"/>
                  </a:lnTo>
                  <a:lnTo>
                    <a:pt x="94" y="29"/>
                  </a:lnTo>
                  <a:lnTo>
                    <a:pt x="100" y="29"/>
                  </a:lnTo>
                  <a:lnTo>
                    <a:pt x="201" y="40"/>
                  </a:lnTo>
                  <a:lnTo>
                    <a:pt x="201" y="177"/>
                  </a:lnTo>
                  <a:close/>
                  <a:moveTo>
                    <a:pt x="317" y="166"/>
                  </a:moveTo>
                  <a:lnTo>
                    <a:pt x="230" y="173"/>
                  </a:lnTo>
                  <a:lnTo>
                    <a:pt x="230" y="44"/>
                  </a:lnTo>
                  <a:lnTo>
                    <a:pt x="317" y="51"/>
                  </a:lnTo>
                  <a:lnTo>
                    <a:pt x="317" y="166"/>
                  </a:lnTo>
                  <a:close/>
                  <a:moveTo>
                    <a:pt x="403" y="144"/>
                  </a:moveTo>
                  <a:lnTo>
                    <a:pt x="403" y="144"/>
                  </a:lnTo>
                  <a:lnTo>
                    <a:pt x="403" y="151"/>
                  </a:lnTo>
                  <a:lnTo>
                    <a:pt x="400" y="155"/>
                  </a:lnTo>
                  <a:lnTo>
                    <a:pt x="396" y="159"/>
                  </a:lnTo>
                  <a:lnTo>
                    <a:pt x="389" y="159"/>
                  </a:lnTo>
                  <a:lnTo>
                    <a:pt x="345" y="162"/>
                  </a:lnTo>
                  <a:lnTo>
                    <a:pt x="345" y="54"/>
                  </a:lnTo>
                  <a:lnTo>
                    <a:pt x="389" y="58"/>
                  </a:lnTo>
                  <a:lnTo>
                    <a:pt x="389" y="58"/>
                  </a:lnTo>
                  <a:lnTo>
                    <a:pt x="396" y="58"/>
                  </a:lnTo>
                  <a:lnTo>
                    <a:pt x="400" y="62"/>
                  </a:lnTo>
                  <a:lnTo>
                    <a:pt x="403" y="65"/>
                  </a:lnTo>
                  <a:lnTo>
                    <a:pt x="403" y="72"/>
                  </a:lnTo>
                  <a:lnTo>
                    <a:pt x="403" y="144"/>
                  </a:lnTo>
                  <a:close/>
                </a:path>
              </a:pathLst>
            </a:custGeom>
            <a:grpFill/>
            <a:ln>
              <a:noFill/>
            </a:ln>
            <a:effectLst/>
          </p:spPr>
          <p:txBody>
            <a:bodyPr wrap="none" anchor="ctr"/>
            <a:lstStyle/>
            <a:p>
              <a:endParaRPr lang="en-US"/>
            </a:p>
          </p:txBody>
        </p:sp>
        <p:sp>
          <p:nvSpPr>
            <p:cNvPr id="90" name="Freeform 84">
              <a:extLst>
                <a:ext uri="{FF2B5EF4-FFF2-40B4-BE49-F238E27FC236}">
                  <a16:creationId xmlns:a16="http://schemas.microsoft.com/office/drawing/2014/main" id="{F68D47A0-3E15-4235-B3FC-AE7A5229C613}"/>
                </a:ext>
              </a:extLst>
            </p:cNvPr>
            <p:cNvSpPr>
              <a:spLocks noChangeArrowheads="1"/>
            </p:cNvSpPr>
            <p:nvPr/>
          </p:nvSpPr>
          <p:spPr bwMode="auto">
            <a:xfrm>
              <a:off x="8561467" y="2060511"/>
              <a:ext cx="235215" cy="268453"/>
            </a:xfrm>
            <a:custGeom>
              <a:avLst/>
              <a:gdLst>
                <a:gd name="T0" fmla="*/ 58 w 404"/>
                <a:gd name="T1" fmla="*/ 0 h 462"/>
                <a:gd name="T2" fmla="*/ 47 w 404"/>
                <a:gd name="T3" fmla="*/ 0 h 462"/>
                <a:gd name="T4" fmla="*/ 18 w 404"/>
                <a:gd name="T5" fmla="*/ 18 h 462"/>
                <a:gd name="T6" fmla="*/ 0 w 404"/>
                <a:gd name="T7" fmla="*/ 47 h 462"/>
                <a:gd name="T8" fmla="*/ 0 w 404"/>
                <a:gd name="T9" fmla="*/ 461 h 462"/>
                <a:gd name="T10" fmla="*/ 86 w 404"/>
                <a:gd name="T11" fmla="*/ 418 h 462"/>
                <a:gd name="T12" fmla="*/ 201 w 404"/>
                <a:gd name="T13" fmla="*/ 418 h 462"/>
                <a:gd name="T14" fmla="*/ 317 w 404"/>
                <a:gd name="T15" fmla="*/ 418 h 462"/>
                <a:gd name="T16" fmla="*/ 403 w 404"/>
                <a:gd name="T17" fmla="*/ 461 h 462"/>
                <a:gd name="T18" fmla="*/ 403 w 404"/>
                <a:gd name="T19" fmla="*/ 58 h 462"/>
                <a:gd name="T20" fmla="*/ 400 w 404"/>
                <a:gd name="T21" fmla="*/ 36 h 462"/>
                <a:gd name="T22" fmla="*/ 367 w 404"/>
                <a:gd name="T23" fmla="*/ 3 h 462"/>
                <a:gd name="T24" fmla="*/ 345 w 404"/>
                <a:gd name="T25" fmla="*/ 0 h 462"/>
                <a:gd name="T26" fmla="*/ 317 w 404"/>
                <a:gd name="T27" fmla="*/ 389 h 462"/>
                <a:gd name="T28" fmla="*/ 201 w 404"/>
                <a:gd name="T29" fmla="*/ 389 h 462"/>
                <a:gd name="T30" fmla="*/ 86 w 404"/>
                <a:gd name="T31" fmla="*/ 389 h 462"/>
                <a:gd name="T32" fmla="*/ 29 w 404"/>
                <a:gd name="T33" fmla="*/ 58 h 462"/>
                <a:gd name="T34" fmla="*/ 32 w 404"/>
                <a:gd name="T35" fmla="*/ 47 h 462"/>
                <a:gd name="T36" fmla="*/ 47 w 404"/>
                <a:gd name="T37" fmla="*/ 32 h 462"/>
                <a:gd name="T38" fmla="*/ 345 w 404"/>
                <a:gd name="T39" fmla="*/ 29 h 462"/>
                <a:gd name="T40" fmla="*/ 357 w 404"/>
                <a:gd name="T41" fmla="*/ 32 h 462"/>
                <a:gd name="T42" fmla="*/ 371 w 404"/>
                <a:gd name="T43" fmla="*/ 47 h 462"/>
                <a:gd name="T44" fmla="*/ 374 w 404"/>
                <a:gd name="T45" fmla="*/ 432 h 462"/>
                <a:gd name="T46" fmla="*/ 100 w 404"/>
                <a:gd name="T47" fmla="*/ 259 h 462"/>
                <a:gd name="T48" fmla="*/ 94 w 404"/>
                <a:gd name="T49" fmla="*/ 259 h 462"/>
                <a:gd name="T50" fmla="*/ 86 w 404"/>
                <a:gd name="T51" fmla="*/ 266 h 462"/>
                <a:gd name="T52" fmla="*/ 86 w 404"/>
                <a:gd name="T53" fmla="*/ 274 h 462"/>
                <a:gd name="T54" fmla="*/ 90 w 404"/>
                <a:gd name="T55" fmla="*/ 284 h 462"/>
                <a:gd name="T56" fmla="*/ 100 w 404"/>
                <a:gd name="T57" fmla="*/ 288 h 462"/>
                <a:gd name="T58" fmla="*/ 302 w 404"/>
                <a:gd name="T59" fmla="*/ 288 h 462"/>
                <a:gd name="T60" fmla="*/ 313 w 404"/>
                <a:gd name="T61" fmla="*/ 284 h 462"/>
                <a:gd name="T62" fmla="*/ 317 w 404"/>
                <a:gd name="T63" fmla="*/ 274 h 462"/>
                <a:gd name="T64" fmla="*/ 317 w 404"/>
                <a:gd name="T65" fmla="*/ 266 h 462"/>
                <a:gd name="T66" fmla="*/ 310 w 404"/>
                <a:gd name="T67" fmla="*/ 259 h 462"/>
                <a:gd name="T68" fmla="*/ 302 w 404"/>
                <a:gd name="T69" fmla="*/ 173 h 462"/>
                <a:gd name="T70" fmla="*/ 100 w 404"/>
                <a:gd name="T71" fmla="*/ 173 h 462"/>
                <a:gd name="T72" fmla="*/ 90 w 404"/>
                <a:gd name="T73" fmla="*/ 176 h 462"/>
                <a:gd name="T74" fmla="*/ 86 w 404"/>
                <a:gd name="T75" fmla="*/ 187 h 462"/>
                <a:gd name="T76" fmla="*/ 86 w 404"/>
                <a:gd name="T77" fmla="*/ 191 h 462"/>
                <a:gd name="T78" fmla="*/ 94 w 404"/>
                <a:gd name="T79" fmla="*/ 201 h 462"/>
                <a:gd name="T80" fmla="*/ 302 w 404"/>
                <a:gd name="T81" fmla="*/ 201 h 462"/>
                <a:gd name="T82" fmla="*/ 310 w 404"/>
                <a:gd name="T83" fmla="*/ 201 h 462"/>
                <a:gd name="T84" fmla="*/ 317 w 404"/>
                <a:gd name="T85" fmla="*/ 191 h 462"/>
                <a:gd name="T86" fmla="*/ 317 w 404"/>
                <a:gd name="T87" fmla="*/ 187 h 462"/>
                <a:gd name="T88" fmla="*/ 313 w 404"/>
                <a:gd name="T89" fmla="*/ 176 h 462"/>
                <a:gd name="T90" fmla="*/ 302 w 404"/>
                <a:gd name="T91" fmla="*/ 173 h 462"/>
                <a:gd name="T92" fmla="*/ 100 w 404"/>
                <a:gd name="T93" fmla="*/ 86 h 462"/>
                <a:gd name="T94" fmla="*/ 94 w 404"/>
                <a:gd name="T95" fmla="*/ 86 h 462"/>
                <a:gd name="T96" fmla="*/ 86 w 404"/>
                <a:gd name="T97" fmla="*/ 93 h 462"/>
                <a:gd name="T98" fmla="*/ 86 w 404"/>
                <a:gd name="T99" fmla="*/ 100 h 462"/>
                <a:gd name="T100" fmla="*/ 90 w 404"/>
                <a:gd name="T101" fmla="*/ 111 h 462"/>
                <a:gd name="T102" fmla="*/ 100 w 404"/>
                <a:gd name="T103" fmla="*/ 115 h 462"/>
                <a:gd name="T104" fmla="*/ 302 w 404"/>
                <a:gd name="T105" fmla="*/ 115 h 462"/>
                <a:gd name="T106" fmla="*/ 313 w 404"/>
                <a:gd name="T107" fmla="*/ 111 h 462"/>
                <a:gd name="T108" fmla="*/ 317 w 404"/>
                <a:gd name="T109" fmla="*/ 100 h 462"/>
                <a:gd name="T110" fmla="*/ 317 w 404"/>
                <a:gd name="T111" fmla="*/ 93 h 462"/>
                <a:gd name="T112" fmla="*/ 310 w 404"/>
                <a:gd name="T113" fmla="*/ 8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04" h="462">
                  <a:moveTo>
                    <a:pt x="345" y="0"/>
                  </a:moveTo>
                  <a:lnTo>
                    <a:pt x="58" y="0"/>
                  </a:lnTo>
                  <a:lnTo>
                    <a:pt x="58" y="0"/>
                  </a:lnTo>
                  <a:lnTo>
                    <a:pt x="47" y="0"/>
                  </a:lnTo>
                  <a:lnTo>
                    <a:pt x="36" y="3"/>
                  </a:lnTo>
                  <a:lnTo>
                    <a:pt x="18" y="18"/>
                  </a:lnTo>
                  <a:lnTo>
                    <a:pt x="3" y="36"/>
                  </a:lnTo>
                  <a:lnTo>
                    <a:pt x="0" y="47"/>
                  </a:lnTo>
                  <a:lnTo>
                    <a:pt x="0" y="58"/>
                  </a:lnTo>
                  <a:lnTo>
                    <a:pt x="0" y="461"/>
                  </a:lnTo>
                  <a:lnTo>
                    <a:pt x="25" y="461"/>
                  </a:lnTo>
                  <a:lnTo>
                    <a:pt x="86" y="418"/>
                  </a:lnTo>
                  <a:lnTo>
                    <a:pt x="144" y="461"/>
                  </a:lnTo>
                  <a:lnTo>
                    <a:pt x="201" y="418"/>
                  </a:lnTo>
                  <a:lnTo>
                    <a:pt x="259" y="461"/>
                  </a:lnTo>
                  <a:lnTo>
                    <a:pt x="317" y="418"/>
                  </a:lnTo>
                  <a:lnTo>
                    <a:pt x="378" y="461"/>
                  </a:lnTo>
                  <a:lnTo>
                    <a:pt x="403" y="461"/>
                  </a:lnTo>
                  <a:lnTo>
                    <a:pt x="403" y="58"/>
                  </a:lnTo>
                  <a:lnTo>
                    <a:pt x="403" y="58"/>
                  </a:lnTo>
                  <a:lnTo>
                    <a:pt x="403" y="47"/>
                  </a:lnTo>
                  <a:lnTo>
                    <a:pt x="400" y="36"/>
                  </a:lnTo>
                  <a:lnTo>
                    <a:pt x="385" y="18"/>
                  </a:lnTo>
                  <a:lnTo>
                    <a:pt x="367" y="3"/>
                  </a:lnTo>
                  <a:lnTo>
                    <a:pt x="357" y="0"/>
                  </a:lnTo>
                  <a:lnTo>
                    <a:pt x="345" y="0"/>
                  </a:lnTo>
                  <a:close/>
                  <a:moveTo>
                    <a:pt x="374" y="432"/>
                  </a:moveTo>
                  <a:lnTo>
                    <a:pt x="317" y="389"/>
                  </a:lnTo>
                  <a:lnTo>
                    <a:pt x="259" y="436"/>
                  </a:lnTo>
                  <a:lnTo>
                    <a:pt x="201" y="389"/>
                  </a:lnTo>
                  <a:lnTo>
                    <a:pt x="144" y="436"/>
                  </a:lnTo>
                  <a:lnTo>
                    <a:pt x="86" y="389"/>
                  </a:lnTo>
                  <a:lnTo>
                    <a:pt x="29" y="432"/>
                  </a:lnTo>
                  <a:lnTo>
                    <a:pt x="29" y="58"/>
                  </a:lnTo>
                  <a:lnTo>
                    <a:pt x="29" y="58"/>
                  </a:lnTo>
                  <a:lnTo>
                    <a:pt x="32" y="47"/>
                  </a:lnTo>
                  <a:lnTo>
                    <a:pt x="36" y="36"/>
                  </a:lnTo>
                  <a:lnTo>
                    <a:pt x="47" y="32"/>
                  </a:lnTo>
                  <a:lnTo>
                    <a:pt x="58" y="29"/>
                  </a:lnTo>
                  <a:lnTo>
                    <a:pt x="345" y="29"/>
                  </a:lnTo>
                  <a:lnTo>
                    <a:pt x="345" y="29"/>
                  </a:lnTo>
                  <a:lnTo>
                    <a:pt x="357" y="32"/>
                  </a:lnTo>
                  <a:lnTo>
                    <a:pt x="367" y="36"/>
                  </a:lnTo>
                  <a:lnTo>
                    <a:pt x="371" y="47"/>
                  </a:lnTo>
                  <a:lnTo>
                    <a:pt x="374" y="58"/>
                  </a:lnTo>
                  <a:lnTo>
                    <a:pt x="374" y="432"/>
                  </a:lnTo>
                  <a:close/>
                  <a:moveTo>
                    <a:pt x="302" y="259"/>
                  </a:moveTo>
                  <a:lnTo>
                    <a:pt x="100" y="259"/>
                  </a:lnTo>
                  <a:lnTo>
                    <a:pt x="100" y="259"/>
                  </a:lnTo>
                  <a:lnTo>
                    <a:pt x="94" y="259"/>
                  </a:lnTo>
                  <a:lnTo>
                    <a:pt x="90" y="263"/>
                  </a:lnTo>
                  <a:lnTo>
                    <a:pt x="86" y="266"/>
                  </a:lnTo>
                  <a:lnTo>
                    <a:pt x="86" y="274"/>
                  </a:lnTo>
                  <a:lnTo>
                    <a:pt x="86" y="274"/>
                  </a:lnTo>
                  <a:lnTo>
                    <a:pt x="86" y="281"/>
                  </a:lnTo>
                  <a:lnTo>
                    <a:pt x="90" y="284"/>
                  </a:lnTo>
                  <a:lnTo>
                    <a:pt x="94" y="288"/>
                  </a:lnTo>
                  <a:lnTo>
                    <a:pt x="100" y="288"/>
                  </a:lnTo>
                  <a:lnTo>
                    <a:pt x="302" y="288"/>
                  </a:lnTo>
                  <a:lnTo>
                    <a:pt x="302" y="288"/>
                  </a:lnTo>
                  <a:lnTo>
                    <a:pt x="310" y="288"/>
                  </a:lnTo>
                  <a:lnTo>
                    <a:pt x="313" y="284"/>
                  </a:lnTo>
                  <a:lnTo>
                    <a:pt x="317" y="281"/>
                  </a:lnTo>
                  <a:lnTo>
                    <a:pt x="317" y="274"/>
                  </a:lnTo>
                  <a:lnTo>
                    <a:pt x="317" y="274"/>
                  </a:lnTo>
                  <a:lnTo>
                    <a:pt x="317" y="266"/>
                  </a:lnTo>
                  <a:lnTo>
                    <a:pt x="313" y="263"/>
                  </a:lnTo>
                  <a:lnTo>
                    <a:pt x="310" y="259"/>
                  </a:lnTo>
                  <a:lnTo>
                    <a:pt x="302" y="259"/>
                  </a:lnTo>
                  <a:close/>
                  <a:moveTo>
                    <a:pt x="302" y="173"/>
                  </a:moveTo>
                  <a:lnTo>
                    <a:pt x="100" y="173"/>
                  </a:lnTo>
                  <a:lnTo>
                    <a:pt x="100" y="173"/>
                  </a:lnTo>
                  <a:lnTo>
                    <a:pt x="94" y="173"/>
                  </a:lnTo>
                  <a:lnTo>
                    <a:pt x="90" y="176"/>
                  </a:lnTo>
                  <a:lnTo>
                    <a:pt x="86" y="180"/>
                  </a:lnTo>
                  <a:lnTo>
                    <a:pt x="86" y="187"/>
                  </a:lnTo>
                  <a:lnTo>
                    <a:pt x="86" y="187"/>
                  </a:lnTo>
                  <a:lnTo>
                    <a:pt x="86" y="191"/>
                  </a:lnTo>
                  <a:lnTo>
                    <a:pt x="90" y="198"/>
                  </a:lnTo>
                  <a:lnTo>
                    <a:pt x="94" y="201"/>
                  </a:lnTo>
                  <a:lnTo>
                    <a:pt x="100" y="201"/>
                  </a:lnTo>
                  <a:lnTo>
                    <a:pt x="302" y="201"/>
                  </a:lnTo>
                  <a:lnTo>
                    <a:pt x="302" y="201"/>
                  </a:lnTo>
                  <a:lnTo>
                    <a:pt x="310" y="201"/>
                  </a:lnTo>
                  <a:lnTo>
                    <a:pt x="313" y="198"/>
                  </a:lnTo>
                  <a:lnTo>
                    <a:pt x="317" y="191"/>
                  </a:lnTo>
                  <a:lnTo>
                    <a:pt x="317" y="187"/>
                  </a:lnTo>
                  <a:lnTo>
                    <a:pt x="317" y="187"/>
                  </a:lnTo>
                  <a:lnTo>
                    <a:pt x="317" y="180"/>
                  </a:lnTo>
                  <a:lnTo>
                    <a:pt x="313" y="176"/>
                  </a:lnTo>
                  <a:lnTo>
                    <a:pt x="310" y="173"/>
                  </a:lnTo>
                  <a:lnTo>
                    <a:pt x="302" y="173"/>
                  </a:lnTo>
                  <a:close/>
                  <a:moveTo>
                    <a:pt x="302" y="86"/>
                  </a:moveTo>
                  <a:lnTo>
                    <a:pt x="100" y="86"/>
                  </a:lnTo>
                  <a:lnTo>
                    <a:pt x="100" y="86"/>
                  </a:lnTo>
                  <a:lnTo>
                    <a:pt x="94" y="86"/>
                  </a:lnTo>
                  <a:lnTo>
                    <a:pt x="90" y="90"/>
                  </a:lnTo>
                  <a:lnTo>
                    <a:pt x="86" y="93"/>
                  </a:lnTo>
                  <a:lnTo>
                    <a:pt x="86" y="100"/>
                  </a:lnTo>
                  <a:lnTo>
                    <a:pt x="86" y="100"/>
                  </a:lnTo>
                  <a:lnTo>
                    <a:pt x="86" y="108"/>
                  </a:lnTo>
                  <a:lnTo>
                    <a:pt x="90" y="111"/>
                  </a:lnTo>
                  <a:lnTo>
                    <a:pt x="94" y="115"/>
                  </a:lnTo>
                  <a:lnTo>
                    <a:pt x="100" y="115"/>
                  </a:lnTo>
                  <a:lnTo>
                    <a:pt x="302" y="115"/>
                  </a:lnTo>
                  <a:lnTo>
                    <a:pt x="302" y="115"/>
                  </a:lnTo>
                  <a:lnTo>
                    <a:pt x="310" y="115"/>
                  </a:lnTo>
                  <a:lnTo>
                    <a:pt x="313" y="111"/>
                  </a:lnTo>
                  <a:lnTo>
                    <a:pt x="317" y="108"/>
                  </a:lnTo>
                  <a:lnTo>
                    <a:pt x="317" y="100"/>
                  </a:lnTo>
                  <a:lnTo>
                    <a:pt x="317" y="100"/>
                  </a:lnTo>
                  <a:lnTo>
                    <a:pt x="317" y="93"/>
                  </a:lnTo>
                  <a:lnTo>
                    <a:pt x="313" y="90"/>
                  </a:lnTo>
                  <a:lnTo>
                    <a:pt x="310" y="86"/>
                  </a:lnTo>
                  <a:lnTo>
                    <a:pt x="302" y="86"/>
                  </a:lnTo>
                  <a:close/>
                </a:path>
              </a:pathLst>
            </a:custGeom>
            <a:grpFill/>
            <a:ln>
              <a:noFill/>
            </a:ln>
            <a:effectLst/>
          </p:spPr>
          <p:txBody>
            <a:bodyPr wrap="none" anchor="ctr"/>
            <a:lstStyle/>
            <a:p>
              <a:endParaRPr lang="en-US"/>
            </a:p>
          </p:txBody>
        </p:sp>
        <p:sp>
          <p:nvSpPr>
            <p:cNvPr id="91" name="Freeform 85">
              <a:extLst>
                <a:ext uri="{FF2B5EF4-FFF2-40B4-BE49-F238E27FC236}">
                  <a16:creationId xmlns:a16="http://schemas.microsoft.com/office/drawing/2014/main" id="{C97F5D0E-5033-4287-8C55-010D2EE21D2B}"/>
                </a:ext>
              </a:extLst>
            </p:cNvPr>
            <p:cNvSpPr>
              <a:spLocks noChangeArrowheads="1"/>
            </p:cNvSpPr>
            <p:nvPr/>
          </p:nvSpPr>
          <p:spPr bwMode="auto">
            <a:xfrm>
              <a:off x="8111489" y="2060511"/>
              <a:ext cx="268453" cy="268453"/>
            </a:xfrm>
            <a:custGeom>
              <a:avLst/>
              <a:gdLst>
                <a:gd name="T0" fmla="*/ 281 w 462"/>
                <a:gd name="T1" fmla="*/ 97 h 462"/>
                <a:gd name="T2" fmla="*/ 270 w 462"/>
                <a:gd name="T3" fmla="*/ 115 h 462"/>
                <a:gd name="T4" fmla="*/ 263 w 462"/>
                <a:gd name="T5" fmla="*/ 137 h 462"/>
                <a:gd name="T6" fmla="*/ 270 w 462"/>
                <a:gd name="T7" fmla="*/ 158 h 462"/>
                <a:gd name="T8" fmla="*/ 281 w 462"/>
                <a:gd name="T9" fmla="*/ 180 h 462"/>
                <a:gd name="T10" fmla="*/ 291 w 462"/>
                <a:gd name="T11" fmla="*/ 187 h 462"/>
                <a:gd name="T12" fmla="*/ 313 w 462"/>
                <a:gd name="T13" fmla="*/ 194 h 462"/>
                <a:gd name="T14" fmla="*/ 335 w 462"/>
                <a:gd name="T15" fmla="*/ 194 h 462"/>
                <a:gd name="T16" fmla="*/ 356 w 462"/>
                <a:gd name="T17" fmla="*/ 187 h 462"/>
                <a:gd name="T18" fmla="*/ 367 w 462"/>
                <a:gd name="T19" fmla="*/ 180 h 462"/>
                <a:gd name="T20" fmla="*/ 378 w 462"/>
                <a:gd name="T21" fmla="*/ 158 h 462"/>
                <a:gd name="T22" fmla="*/ 385 w 462"/>
                <a:gd name="T23" fmla="*/ 137 h 462"/>
                <a:gd name="T24" fmla="*/ 378 w 462"/>
                <a:gd name="T25" fmla="*/ 115 h 462"/>
                <a:gd name="T26" fmla="*/ 367 w 462"/>
                <a:gd name="T27" fmla="*/ 97 h 462"/>
                <a:gd name="T28" fmla="*/ 356 w 462"/>
                <a:gd name="T29" fmla="*/ 86 h 462"/>
                <a:gd name="T30" fmla="*/ 335 w 462"/>
                <a:gd name="T31" fmla="*/ 79 h 462"/>
                <a:gd name="T32" fmla="*/ 313 w 462"/>
                <a:gd name="T33" fmla="*/ 79 h 462"/>
                <a:gd name="T34" fmla="*/ 291 w 462"/>
                <a:gd name="T35" fmla="*/ 86 h 462"/>
                <a:gd name="T36" fmla="*/ 346 w 462"/>
                <a:gd name="T37" fmla="*/ 158 h 462"/>
                <a:gd name="T38" fmla="*/ 335 w 462"/>
                <a:gd name="T39" fmla="*/ 165 h 462"/>
                <a:gd name="T40" fmla="*/ 313 w 462"/>
                <a:gd name="T41" fmla="*/ 165 h 462"/>
                <a:gd name="T42" fmla="*/ 302 w 462"/>
                <a:gd name="T43" fmla="*/ 158 h 462"/>
                <a:gd name="T44" fmla="*/ 295 w 462"/>
                <a:gd name="T45" fmla="*/ 137 h 462"/>
                <a:gd name="T46" fmla="*/ 302 w 462"/>
                <a:gd name="T47" fmla="*/ 115 h 462"/>
                <a:gd name="T48" fmla="*/ 313 w 462"/>
                <a:gd name="T49" fmla="*/ 111 h 462"/>
                <a:gd name="T50" fmla="*/ 335 w 462"/>
                <a:gd name="T51" fmla="*/ 111 h 462"/>
                <a:gd name="T52" fmla="*/ 346 w 462"/>
                <a:gd name="T53" fmla="*/ 115 h 462"/>
                <a:gd name="T54" fmla="*/ 353 w 462"/>
                <a:gd name="T55" fmla="*/ 137 h 462"/>
                <a:gd name="T56" fmla="*/ 346 w 462"/>
                <a:gd name="T57" fmla="*/ 158 h 462"/>
                <a:gd name="T58" fmla="*/ 241 w 462"/>
                <a:gd name="T59" fmla="*/ 0 h 462"/>
                <a:gd name="T60" fmla="*/ 230 w 462"/>
                <a:gd name="T61" fmla="*/ 0 h 462"/>
                <a:gd name="T62" fmla="*/ 208 w 462"/>
                <a:gd name="T63" fmla="*/ 21 h 462"/>
                <a:gd name="T64" fmla="*/ 18 w 462"/>
                <a:gd name="T65" fmla="*/ 212 h 462"/>
                <a:gd name="T66" fmla="*/ 3 w 462"/>
                <a:gd name="T67" fmla="*/ 230 h 462"/>
                <a:gd name="T68" fmla="*/ 0 w 462"/>
                <a:gd name="T69" fmla="*/ 252 h 462"/>
                <a:gd name="T70" fmla="*/ 3 w 462"/>
                <a:gd name="T71" fmla="*/ 277 h 462"/>
                <a:gd name="T72" fmla="*/ 18 w 462"/>
                <a:gd name="T73" fmla="*/ 295 h 462"/>
                <a:gd name="T74" fmla="*/ 166 w 462"/>
                <a:gd name="T75" fmla="*/ 443 h 462"/>
                <a:gd name="T76" fmla="*/ 184 w 462"/>
                <a:gd name="T77" fmla="*/ 457 h 462"/>
                <a:gd name="T78" fmla="*/ 208 w 462"/>
                <a:gd name="T79" fmla="*/ 461 h 462"/>
                <a:gd name="T80" fmla="*/ 230 w 462"/>
                <a:gd name="T81" fmla="*/ 457 h 462"/>
                <a:gd name="T82" fmla="*/ 248 w 462"/>
                <a:gd name="T83" fmla="*/ 443 h 462"/>
                <a:gd name="T84" fmla="*/ 439 w 462"/>
                <a:gd name="T85" fmla="*/ 252 h 462"/>
                <a:gd name="T86" fmla="*/ 461 w 462"/>
                <a:gd name="T87" fmla="*/ 230 h 462"/>
                <a:gd name="T88" fmla="*/ 461 w 462"/>
                <a:gd name="T89" fmla="*/ 29 h 462"/>
                <a:gd name="T90" fmla="*/ 457 w 462"/>
                <a:gd name="T91" fmla="*/ 18 h 462"/>
                <a:gd name="T92" fmla="*/ 443 w 462"/>
                <a:gd name="T93" fmla="*/ 3 h 462"/>
                <a:gd name="T94" fmla="*/ 230 w 462"/>
                <a:gd name="T95" fmla="*/ 421 h 462"/>
                <a:gd name="T96" fmla="*/ 219 w 462"/>
                <a:gd name="T97" fmla="*/ 428 h 462"/>
                <a:gd name="T98" fmla="*/ 198 w 462"/>
                <a:gd name="T99" fmla="*/ 428 h 462"/>
                <a:gd name="T100" fmla="*/ 39 w 462"/>
                <a:gd name="T101" fmla="*/ 274 h 462"/>
                <a:gd name="T102" fmla="*/ 32 w 462"/>
                <a:gd name="T103" fmla="*/ 266 h 462"/>
                <a:gd name="T104" fmla="*/ 32 w 462"/>
                <a:gd name="T105" fmla="*/ 241 h 462"/>
                <a:gd name="T106" fmla="*/ 61 w 462"/>
                <a:gd name="T107" fmla="*/ 212 h 462"/>
                <a:gd name="T108" fmla="*/ 230 w 462"/>
                <a:gd name="T109" fmla="*/ 421 h 462"/>
                <a:gd name="T110" fmla="*/ 432 w 462"/>
                <a:gd name="T111" fmla="*/ 205 h 462"/>
                <a:gd name="T112" fmla="*/ 417 w 462"/>
                <a:gd name="T113" fmla="*/ 234 h 462"/>
                <a:gd name="T114" fmla="*/ 83 w 462"/>
                <a:gd name="T115" fmla="*/ 191 h 462"/>
                <a:gd name="T116" fmla="*/ 230 w 462"/>
                <a:gd name="T117" fmla="*/ 43 h 462"/>
                <a:gd name="T118" fmla="*/ 255 w 462"/>
                <a:gd name="T119" fmla="*/ 29 h 462"/>
                <a:gd name="T120" fmla="*/ 421 w 462"/>
                <a:gd name="T121" fmla="*/ 29 h 462"/>
                <a:gd name="T122" fmla="*/ 429 w 462"/>
                <a:gd name="T123" fmla="*/ 32 h 462"/>
                <a:gd name="T124" fmla="*/ 432 w 462"/>
                <a:gd name="T125" fmla="*/ 3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281" y="97"/>
                  </a:moveTo>
                  <a:lnTo>
                    <a:pt x="281" y="97"/>
                  </a:lnTo>
                  <a:lnTo>
                    <a:pt x="273" y="104"/>
                  </a:lnTo>
                  <a:lnTo>
                    <a:pt x="270" y="115"/>
                  </a:lnTo>
                  <a:lnTo>
                    <a:pt x="266" y="126"/>
                  </a:lnTo>
                  <a:lnTo>
                    <a:pt x="263" y="137"/>
                  </a:lnTo>
                  <a:lnTo>
                    <a:pt x="266" y="147"/>
                  </a:lnTo>
                  <a:lnTo>
                    <a:pt x="270" y="158"/>
                  </a:lnTo>
                  <a:lnTo>
                    <a:pt x="273" y="169"/>
                  </a:lnTo>
                  <a:lnTo>
                    <a:pt x="281" y="180"/>
                  </a:lnTo>
                  <a:lnTo>
                    <a:pt x="281" y="180"/>
                  </a:lnTo>
                  <a:lnTo>
                    <a:pt x="291" y="187"/>
                  </a:lnTo>
                  <a:lnTo>
                    <a:pt x="302" y="194"/>
                  </a:lnTo>
                  <a:lnTo>
                    <a:pt x="313" y="194"/>
                  </a:lnTo>
                  <a:lnTo>
                    <a:pt x="324" y="198"/>
                  </a:lnTo>
                  <a:lnTo>
                    <a:pt x="335" y="194"/>
                  </a:lnTo>
                  <a:lnTo>
                    <a:pt x="346" y="194"/>
                  </a:lnTo>
                  <a:lnTo>
                    <a:pt x="356" y="187"/>
                  </a:lnTo>
                  <a:lnTo>
                    <a:pt x="367" y="180"/>
                  </a:lnTo>
                  <a:lnTo>
                    <a:pt x="367" y="180"/>
                  </a:lnTo>
                  <a:lnTo>
                    <a:pt x="374" y="169"/>
                  </a:lnTo>
                  <a:lnTo>
                    <a:pt x="378" y="158"/>
                  </a:lnTo>
                  <a:lnTo>
                    <a:pt x="382" y="147"/>
                  </a:lnTo>
                  <a:lnTo>
                    <a:pt x="385" y="137"/>
                  </a:lnTo>
                  <a:lnTo>
                    <a:pt x="382" y="126"/>
                  </a:lnTo>
                  <a:lnTo>
                    <a:pt x="378" y="115"/>
                  </a:lnTo>
                  <a:lnTo>
                    <a:pt x="374" y="104"/>
                  </a:lnTo>
                  <a:lnTo>
                    <a:pt x="367" y="97"/>
                  </a:lnTo>
                  <a:lnTo>
                    <a:pt x="367" y="97"/>
                  </a:lnTo>
                  <a:lnTo>
                    <a:pt x="356" y="86"/>
                  </a:lnTo>
                  <a:lnTo>
                    <a:pt x="346" y="82"/>
                  </a:lnTo>
                  <a:lnTo>
                    <a:pt x="335" y="79"/>
                  </a:lnTo>
                  <a:lnTo>
                    <a:pt x="324" y="79"/>
                  </a:lnTo>
                  <a:lnTo>
                    <a:pt x="313" y="79"/>
                  </a:lnTo>
                  <a:lnTo>
                    <a:pt x="302" y="82"/>
                  </a:lnTo>
                  <a:lnTo>
                    <a:pt x="291" y="86"/>
                  </a:lnTo>
                  <a:lnTo>
                    <a:pt x="281" y="97"/>
                  </a:lnTo>
                  <a:close/>
                  <a:moveTo>
                    <a:pt x="346" y="158"/>
                  </a:moveTo>
                  <a:lnTo>
                    <a:pt x="346" y="158"/>
                  </a:lnTo>
                  <a:lnTo>
                    <a:pt x="335" y="165"/>
                  </a:lnTo>
                  <a:lnTo>
                    <a:pt x="324" y="165"/>
                  </a:lnTo>
                  <a:lnTo>
                    <a:pt x="313" y="165"/>
                  </a:lnTo>
                  <a:lnTo>
                    <a:pt x="302" y="158"/>
                  </a:lnTo>
                  <a:lnTo>
                    <a:pt x="302" y="158"/>
                  </a:lnTo>
                  <a:lnTo>
                    <a:pt x="295" y="147"/>
                  </a:lnTo>
                  <a:lnTo>
                    <a:pt x="295" y="137"/>
                  </a:lnTo>
                  <a:lnTo>
                    <a:pt x="295" y="126"/>
                  </a:lnTo>
                  <a:lnTo>
                    <a:pt x="302" y="115"/>
                  </a:lnTo>
                  <a:lnTo>
                    <a:pt x="302" y="115"/>
                  </a:lnTo>
                  <a:lnTo>
                    <a:pt x="313" y="111"/>
                  </a:lnTo>
                  <a:lnTo>
                    <a:pt x="324" y="108"/>
                  </a:lnTo>
                  <a:lnTo>
                    <a:pt x="335" y="111"/>
                  </a:lnTo>
                  <a:lnTo>
                    <a:pt x="346" y="115"/>
                  </a:lnTo>
                  <a:lnTo>
                    <a:pt x="346" y="115"/>
                  </a:lnTo>
                  <a:lnTo>
                    <a:pt x="353" y="126"/>
                  </a:lnTo>
                  <a:lnTo>
                    <a:pt x="353" y="137"/>
                  </a:lnTo>
                  <a:lnTo>
                    <a:pt x="353" y="147"/>
                  </a:lnTo>
                  <a:lnTo>
                    <a:pt x="346" y="158"/>
                  </a:lnTo>
                  <a:close/>
                  <a:moveTo>
                    <a:pt x="432" y="0"/>
                  </a:moveTo>
                  <a:lnTo>
                    <a:pt x="241" y="0"/>
                  </a:lnTo>
                  <a:lnTo>
                    <a:pt x="241" y="0"/>
                  </a:lnTo>
                  <a:lnTo>
                    <a:pt x="230" y="0"/>
                  </a:lnTo>
                  <a:lnTo>
                    <a:pt x="223" y="3"/>
                  </a:lnTo>
                  <a:lnTo>
                    <a:pt x="208" y="21"/>
                  </a:lnTo>
                  <a:lnTo>
                    <a:pt x="18" y="212"/>
                  </a:lnTo>
                  <a:lnTo>
                    <a:pt x="18" y="212"/>
                  </a:lnTo>
                  <a:lnTo>
                    <a:pt x="10" y="220"/>
                  </a:lnTo>
                  <a:lnTo>
                    <a:pt x="3" y="230"/>
                  </a:lnTo>
                  <a:lnTo>
                    <a:pt x="0" y="241"/>
                  </a:lnTo>
                  <a:lnTo>
                    <a:pt x="0" y="252"/>
                  </a:lnTo>
                  <a:lnTo>
                    <a:pt x="0" y="266"/>
                  </a:lnTo>
                  <a:lnTo>
                    <a:pt x="3" y="277"/>
                  </a:lnTo>
                  <a:lnTo>
                    <a:pt x="10" y="288"/>
                  </a:lnTo>
                  <a:lnTo>
                    <a:pt x="18" y="295"/>
                  </a:lnTo>
                  <a:lnTo>
                    <a:pt x="166" y="443"/>
                  </a:lnTo>
                  <a:lnTo>
                    <a:pt x="166" y="443"/>
                  </a:lnTo>
                  <a:lnTo>
                    <a:pt x="176" y="450"/>
                  </a:lnTo>
                  <a:lnTo>
                    <a:pt x="184" y="457"/>
                  </a:lnTo>
                  <a:lnTo>
                    <a:pt x="198" y="461"/>
                  </a:lnTo>
                  <a:lnTo>
                    <a:pt x="208" y="461"/>
                  </a:lnTo>
                  <a:lnTo>
                    <a:pt x="219" y="461"/>
                  </a:lnTo>
                  <a:lnTo>
                    <a:pt x="230" y="457"/>
                  </a:lnTo>
                  <a:lnTo>
                    <a:pt x="241" y="450"/>
                  </a:lnTo>
                  <a:lnTo>
                    <a:pt x="248" y="443"/>
                  </a:lnTo>
                  <a:lnTo>
                    <a:pt x="439" y="252"/>
                  </a:lnTo>
                  <a:lnTo>
                    <a:pt x="439" y="252"/>
                  </a:lnTo>
                  <a:lnTo>
                    <a:pt x="453" y="238"/>
                  </a:lnTo>
                  <a:lnTo>
                    <a:pt x="461" y="230"/>
                  </a:lnTo>
                  <a:lnTo>
                    <a:pt x="461" y="220"/>
                  </a:lnTo>
                  <a:lnTo>
                    <a:pt x="461" y="29"/>
                  </a:lnTo>
                  <a:lnTo>
                    <a:pt x="461" y="29"/>
                  </a:lnTo>
                  <a:lnTo>
                    <a:pt x="457" y="18"/>
                  </a:lnTo>
                  <a:lnTo>
                    <a:pt x="453" y="7"/>
                  </a:lnTo>
                  <a:lnTo>
                    <a:pt x="443" y="3"/>
                  </a:lnTo>
                  <a:lnTo>
                    <a:pt x="432" y="0"/>
                  </a:lnTo>
                  <a:close/>
                  <a:moveTo>
                    <a:pt x="230" y="421"/>
                  </a:moveTo>
                  <a:lnTo>
                    <a:pt x="230" y="421"/>
                  </a:lnTo>
                  <a:lnTo>
                    <a:pt x="219" y="428"/>
                  </a:lnTo>
                  <a:lnTo>
                    <a:pt x="208" y="432"/>
                  </a:lnTo>
                  <a:lnTo>
                    <a:pt x="198" y="428"/>
                  </a:lnTo>
                  <a:lnTo>
                    <a:pt x="187" y="421"/>
                  </a:lnTo>
                  <a:lnTo>
                    <a:pt x="39" y="274"/>
                  </a:lnTo>
                  <a:lnTo>
                    <a:pt x="39" y="274"/>
                  </a:lnTo>
                  <a:lnTo>
                    <a:pt x="32" y="266"/>
                  </a:lnTo>
                  <a:lnTo>
                    <a:pt x="28" y="252"/>
                  </a:lnTo>
                  <a:lnTo>
                    <a:pt x="32" y="241"/>
                  </a:lnTo>
                  <a:lnTo>
                    <a:pt x="39" y="234"/>
                  </a:lnTo>
                  <a:lnTo>
                    <a:pt x="61" y="212"/>
                  </a:lnTo>
                  <a:lnTo>
                    <a:pt x="248" y="400"/>
                  </a:lnTo>
                  <a:lnTo>
                    <a:pt x="230" y="421"/>
                  </a:lnTo>
                  <a:close/>
                  <a:moveTo>
                    <a:pt x="432" y="205"/>
                  </a:moveTo>
                  <a:lnTo>
                    <a:pt x="432" y="205"/>
                  </a:lnTo>
                  <a:lnTo>
                    <a:pt x="429" y="220"/>
                  </a:lnTo>
                  <a:lnTo>
                    <a:pt x="417" y="234"/>
                  </a:lnTo>
                  <a:lnTo>
                    <a:pt x="270" y="381"/>
                  </a:lnTo>
                  <a:lnTo>
                    <a:pt x="83" y="191"/>
                  </a:lnTo>
                  <a:lnTo>
                    <a:pt x="230" y="43"/>
                  </a:lnTo>
                  <a:lnTo>
                    <a:pt x="230" y="43"/>
                  </a:lnTo>
                  <a:lnTo>
                    <a:pt x="241" y="32"/>
                  </a:lnTo>
                  <a:lnTo>
                    <a:pt x="255" y="29"/>
                  </a:lnTo>
                  <a:lnTo>
                    <a:pt x="421" y="29"/>
                  </a:lnTo>
                  <a:lnTo>
                    <a:pt x="421" y="29"/>
                  </a:lnTo>
                  <a:lnTo>
                    <a:pt x="425" y="29"/>
                  </a:lnTo>
                  <a:lnTo>
                    <a:pt x="429" y="32"/>
                  </a:lnTo>
                  <a:lnTo>
                    <a:pt x="432" y="36"/>
                  </a:lnTo>
                  <a:lnTo>
                    <a:pt x="432" y="39"/>
                  </a:lnTo>
                  <a:lnTo>
                    <a:pt x="432" y="205"/>
                  </a:lnTo>
                  <a:close/>
                </a:path>
              </a:pathLst>
            </a:custGeom>
            <a:grpFill/>
            <a:ln>
              <a:noFill/>
            </a:ln>
            <a:effectLst/>
          </p:spPr>
          <p:txBody>
            <a:bodyPr wrap="none" anchor="ctr"/>
            <a:lstStyle/>
            <a:p>
              <a:endParaRPr lang="en-US"/>
            </a:p>
          </p:txBody>
        </p:sp>
        <p:sp>
          <p:nvSpPr>
            <p:cNvPr id="92" name="Freeform 86">
              <a:extLst>
                <a:ext uri="{FF2B5EF4-FFF2-40B4-BE49-F238E27FC236}">
                  <a16:creationId xmlns:a16="http://schemas.microsoft.com/office/drawing/2014/main" id="{E67DB728-2DDB-4849-9E71-F1111A235A9D}"/>
                </a:ext>
              </a:extLst>
            </p:cNvPr>
            <p:cNvSpPr>
              <a:spLocks noChangeArrowheads="1"/>
            </p:cNvSpPr>
            <p:nvPr/>
          </p:nvSpPr>
          <p:spPr bwMode="auto">
            <a:xfrm>
              <a:off x="7717760" y="2060511"/>
              <a:ext cx="184081" cy="268453"/>
            </a:xfrm>
            <a:custGeom>
              <a:avLst/>
              <a:gdLst>
                <a:gd name="T0" fmla="*/ 177 w 318"/>
                <a:gd name="T1" fmla="*/ 7 h 462"/>
                <a:gd name="T2" fmla="*/ 166 w 318"/>
                <a:gd name="T3" fmla="*/ 3 h 462"/>
                <a:gd name="T4" fmla="*/ 148 w 318"/>
                <a:gd name="T5" fmla="*/ 3 h 462"/>
                <a:gd name="T6" fmla="*/ 8 w 318"/>
                <a:gd name="T7" fmla="*/ 144 h 462"/>
                <a:gd name="T8" fmla="*/ 0 w 318"/>
                <a:gd name="T9" fmla="*/ 155 h 462"/>
                <a:gd name="T10" fmla="*/ 0 w 318"/>
                <a:gd name="T11" fmla="*/ 165 h 462"/>
                <a:gd name="T12" fmla="*/ 0 w 318"/>
                <a:gd name="T13" fmla="*/ 403 h 462"/>
                <a:gd name="T14" fmla="*/ 4 w 318"/>
                <a:gd name="T15" fmla="*/ 425 h 462"/>
                <a:gd name="T16" fmla="*/ 18 w 318"/>
                <a:gd name="T17" fmla="*/ 443 h 462"/>
                <a:gd name="T18" fmla="*/ 36 w 318"/>
                <a:gd name="T19" fmla="*/ 457 h 462"/>
                <a:gd name="T20" fmla="*/ 58 w 318"/>
                <a:gd name="T21" fmla="*/ 461 h 462"/>
                <a:gd name="T22" fmla="*/ 260 w 318"/>
                <a:gd name="T23" fmla="*/ 461 h 462"/>
                <a:gd name="T24" fmla="*/ 281 w 318"/>
                <a:gd name="T25" fmla="*/ 457 h 462"/>
                <a:gd name="T26" fmla="*/ 299 w 318"/>
                <a:gd name="T27" fmla="*/ 443 h 462"/>
                <a:gd name="T28" fmla="*/ 310 w 318"/>
                <a:gd name="T29" fmla="*/ 425 h 462"/>
                <a:gd name="T30" fmla="*/ 317 w 318"/>
                <a:gd name="T31" fmla="*/ 403 h 462"/>
                <a:gd name="T32" fmla="*/ 317 w 318"/>
                <a:gd name="T33" fmla="*/ 180 h 462"/>
                <a:gd name="T34" fmla="*/ 314 w 318"/>
                <a:gd name="T35" fmla="*/ 151 h 462"/>
                <a:gd name="T36" fmla="*/ 289 w 318"/>
                <a:gd name="T37" fmla="*/ 403 h 462"/>
                <a:gd name="T38" fmla="*/ 285 w 318"/>
                <a:gd name="T39" fmla="*/ 414 h 462"/>
                <a:gd name="T40" fmla="*/ 271 w 318"/>
                <a:gd name="T41" fmla="*/ 428 h 462"/>
                <a:gd name="T42" fmla="*/ 58 w 318"/>
                <a:gd name="T43" fmla="*/ 432 h 462"/>
                <a:gd name="T44" fmla="*/ 47 w 318"/>
                <a:gd name="T45" fmla="*/ 428 h 462"/>
                <a:gd name="T46" fmla="*/ 33 w 318"/>
                <a:gd name="T47" fmla="*/ 414 h 462"/>
                <a:gd name="T48" fmla="*/ 29 w 318"/>
                <a:gd name="T49" fmla="*/ 173 h 462"/>
                <a:gd name="T50" fmla="*/ 29 w 318"/>
                <a:gd name="T51" fmla="*/ 162 h 462"/>
                <a:gd name="T52" fmla="*/ 148 w 318"/>
                <a:gd name="T53" fmla="*/ 36 h 462"/>
                <a:gd name="T54" fmla="*/ 159 w 318"/>
                <a:gd name="T55" fmla="*/ 32 h 462"/>
                <a:gd name="T56" fmla="*/ 278 w 318"/>
                <a:gd name="T57" fmla="*/ 151 h 462"/>
                <a:gd name="T58" fmla="*/ 285 w 318"/>
                <a:gd name="T59" fmla="*/ 162 h 462"/>
                <a:gd name="T60" fmla="*/ 289 w 318"/>
                <a:gd name="T61" fmla="*/ 403 h 462"/>
                <a:gd name="T62" fmla="*/ 159 w 318"/>
                <a:gd name="T63" fmla="*/ 122 h 462"/>
                <a:gd name="T64" fmla="*/ 137 w 318"/>
                <a:gd name="T65" fmla="*/ 126 h 462"/>
                <a:gd name="T66" fmla="*/ 119 w 318"/>
                <a:gd name="T67" fmla="*/ 140 h 462"/>
                <a:gd name="T68" fmla="*/ 105 w 318"/>
                <a:gd name="T69" fmla="*/ 158 h 462"/>
                <a:gd name="T70" fmla="*/ 101 w 318"/>
                <a:gd name="T71" fmla="*/ 180 h 462"/>
                <a:gd name="T72" fmla="*/ 101 w 318"/>
                <a:gd name="T73" fmla="*/ 191 h 462"/>
                <a:gd name="T74" fmla="*/ 112 w 318"/>
                <a:gd name="T75" fmla="*/ 212 h 462"/>
                <a:gd name="T76" fmla="*/ 127 w 318"/>
                <a:gd name="T77" fmla="*/ 230 h 462"/>
                <a:gd name="T78" fmla="*/ 148 w 318"/>
                <a:gd name="T79" fmla="*/ 238 h 462"/>
                <a:gd name="T80" fmla="*/ 159 w 318"/>
                <a:gd name="T81" fmla="*/ 241 h 462"/>
                <a:gd name="T82" fmla="*/ 180 w 318"/>
                <a:gd name="T83" fmla="*/ 234 h 462"/>
                <a:gd name="T84" fmla="*/ 198 w 318"/>
                <a:gd name="T85" fmla="*/ 223 h 462"/>
                <a:gd name="T86" fmla="*/ 209 w 318"/>
                <a:gd name="T87" fmla="*/ 205 h 462"/>
                <a:gd name="T88" fmla="*/ 216 w 318"/>
                <a:gd name="T89" fmla="*/ 180 h 462"/>
                <a:gd name="T90" fmla="*/ 213 w 318"/>
                <a:gd name="T91" fmla="*/ 169 h 462"/>
                <a:gd name="T92" fmla="*/ 206 w 318"/>
                <a:gd name="T93" fmla="*/ 147 h 462"/>
                <a:gd name="T94" fmla="*/ 191 w 318"/>
                <a:gd name="T95" fmla="*/ 133 h 462"/>
                <a:gd name="T96" fmla="*/ 170 w 318"/>
                <a:gd name="T97" fmla="*/ 122 h 462"/>
                <a:gd name="T98" fmla="*/ 159 w 318"/>
                <a:gd name="T99" fmla="*/ 209 h 462"/>
                <a:gd name="T100" fmla="*/ 148 w 318"/>
                <a:gd name="T101" fmla="*/ 209 h 462"/>
                <a:gd name="T102" fmla="*/ 130 w 318"/>
                <a:gd name="T103" fmla="*/ 191 h 462"/>
                <a:gd name="T104" fmla="*/ 130 w 318"/>
                <a:gd name="T105" fmla="*/ 180 h 462"/>
                <a:gd name="T106" fmla="*/ 137 w 318"/>
                <a:gd name="T107" fmla="*/ 158 h 462"/>
                <a:gd name="T108" fmla="*/ 159 w 318"/>
                <a:gd name="T109" fmla="*/ 151 h 462"/>
                <a:gd name="T110" fmla="*/ 170 w 318"/>
                <a:gd name="T111" fmla="*/ 155 h 462"/>
                <a:gd name="T112" fmla="*/ 184 w 318"/>
                <a:gd name="T113" fmla="*/ 169 h 462"/>
                <a:gd name="T114" fmla="*/ 188 w 318"/>
                <a:gd name="T115" fmla="*/ 180 h 462"/>
                <a:gd name="T116" fmla="*/ 177 w 318"/>
                <a:gd name="T117" fmla="*/ 201 h 462"/>
                <a:gd name="T118" fmla="*/ 159 w 318"/>
                <a:gd name="T119" fmla="*/ 20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8" h="462">
                  <a:moveTo>
                    <a:pt x="307" y="144"/>
                  </a:moveTo>
                  <a:lnTo>
                    <a:pt x="177" y="7"/>
                  </a:lnTo>
                  <a:lnTo>
                    <a:pt x="177" y="7"/>
                  </a:lnTo>
                  <a:lnTo>
                    <a:pt x="166" y="3"/>
                  </a:lnTo>
                  <a:lnTo>
                    <a:pt x="159" y="0"/>
                  </a:lnTo>
                  <a:lnTo>
                    <a:pt x="148" y="3"/>
                  </a:lnTo>
                  <a:lnTo>
                    <a:pt x="137" y="7"/>
                  </a:lnTo>
                  <a:lnTo>
                    <a:pt x="8" y="144"/>
                  </a:lnTo>
                  <a:lnTo>
                    <a:pt x="8" y="144"/>
                  </a:lnTo>
                  <a:lnTo>
                    <a:pt x="0" y="155"/>
                  </a:lnTo>
                  <a:lnTo>
                    <a:pt x="0" y="165"/>
                  </a:lnTo>
                  <a:lnTo>
                    <a:pt x="0" y="165"/>
                  </a:lnTo>
                  <a:lnTo>
                    <a:pt x="0" y="403"/>
                  </a:lnTo>
                  <a:lnTo>
                    <a:pt x="0" y="403"/>
                  </a:lnTo>
                  <a:lnTo>
                    <a:pt x="0" y="414"/>
                  </a:lnTo>
                  <a:lnTo>
                    <a:pt x="4" y="425"/>
                  </a:lnTo>
                  <a:lnTo>
                    <a:pt x="11" y="436"/>
                  </a:lnTo>
                  <a:lnTo>
                    <a:pt x="18" y="443"/>
                  </a:lnTo>
                  <a:lnTo>
                    <a:pt x="26" y="450"/>
                  </a:lnTo>
                  <a:lnTo>
                    <a:pt x="36" y="457"/>
                  </a:lnTo>
                  <a:lnTo>
                    <a:pt x="47" y="461"/>
                  </a:lnTo>
                  <a:lnTo>
                    <a:pt x="58" y="461"/>
                  </a:lnTo>
                  <a:lnTo>
                    <a:pt x="260" y="461"/>
                  </a:lnTo>
                  <a:lnTo>
                    <a:pt x="260" y="461"/>
                  </a:lnTo>
                  <a:lnTo>
                    <a:pt x="271" y="461"/>
                  </a:lnTo>
                  <a:lnTo>
                    <a:pt x="281" y="457"/>
                  </a:lnTo>
                  <a:lnTo>
                    <a:pt x="289" y="450"/>
                  </a:lnTo>
                  <a:lnTo>
                    <a:pt x="299" y="443"/>
                  </a:lnTo>
                  <a:lnTo>
                    <a:pt x="307" y="436"/>
                  </a:lnTo>
                  <a:lnTo>
                    <a:pt x="310" y="425"/>
                  </a:lnTo>
                  <a:lnTo>
                    <a:pt x="314" y="414"/>
                  </a:lnTo>
                  <a:lnTo>
                    <a:pt x="317" y="403"/>
                  </a:lnTo>
                  <a:lnTo>
                    <a:pt x="317" y="180"/>
                  </a:lnTo>
                  <a:lnTo>
                    <a:pt x="317" y="180"/>
                  </a:lnTo>
                  <a:lnTo>
                    <a:pt x="314" y="158"/>
                  </a:lnTo>
                  <a:lnTo>
                    <a:pt x="314" y="151"/>
                  </a:lnTo>
                  <a:lnTo>
                    <a:pt x="307" y="144"/>
                  </a:lnTo>
                  <a:close/>
                  <a:moveTo>
                    <a:pt x="289" y="403"/>
                  </a:moveTo>
                  <a:lnTo>
                    <a:pt x="289" y="403"/>
                  </a:lnTo>
                  <a:lnTo>
                    <a:pt x="285" y="414"/>
                  </a:lnTo>
                  <a:lnTo>
                    <a:pt x="281" y="425"/>
                  </a:lnTo>
                  <a:lnTo>
                    <a:pt x="271" y="428"/>
                  </a:lnTo>
                  <a:lnTo>
                    <a:pt x="260" y="432"/>
                  </a:lnTo>
                  <a:lnTo>
                    <a:pt x="58" y="432"/>
                  </a:lnTo>
                  <a:lnTo>
                    <a:pt x="58" y="432"/>
                  </a:lnTo>
                  <a:lnTo>
                    <a:pt x="47" y="428"/>
                  </a:lnTo>
                  <a:lnTo>
                    <a:pt x="36" y="425"/>
                  </a:lnTo>
                  <a:lnTo>
                    <a:pt x="33" y="414"/>
                  </a:lnTo>
                  <a:lnTo>
                    <a:pt x="29" y="403"/>
                  </a:lnTo>
                  <a:lnTo>
                    <a:pt x="29" y="173"/>
                  </a:lnTo>
                  <a:lnTo>
                    <a:pt x="29" y="173"/>
                  </a:lnTo>
                  <a:lnTo>
                    <a:pt x="29" y="162"/>
                  </a:lnTo>
                  <a:lnTo>
                    <a:pt x="36" y="151"/>
                  </a:lnTo>
                  <a:lnTo>
                    <a:pt x="148" y="36"/>
                  </a:lnTo>
                  <a:lnTo>
                    <a:pt x="148" y="36"/>
                  </a:lnTo>
                  <a:lnTo>
                    <a:pt x="159" y="32"/>
                  </a:lnTo>
                  <a:lnTo>
                    <a:pt x="166" y="36"/>
                  </a:lnTo>
                  <a:lnTo>
                    <a:pt x="278" y="151"/>
                  </a:lnTo>
                  <a:lnTo>
                    <a:pt x="278" y="151"/>
                  </a:lnTo>
                  <a:lnTo>
                    <a:pt x="285" y="162"/>
                  </a:lnTo>
                  <a:lnTo>
                    <a:pt x="289" y="173"/>
                  </a:lnTo>
                  <a:lnTo>
                    <a:pt x="289" y="403"/>
                  </a:lnTo>
                  <a:close/>
                  <a:moveTo>
                    <a:pt x="159" y="122"/>
                  </a:moveTo>
                  <a:lnTo>
                    <a:pt x="159" y="122"/>
                  </a:lnTo>
                  <a:lnTo>
                    <a:pt x="148" y="122"/>
                  </a:lnTo>
                  <a:lnTo>
                    <a:pt x="137" y="126"/>
                  </a:lnTo>
                  <a:lnTo>
                    <a:pt x="127" y="133"/>
                  </a:lnTo>
                  <a:lnTo>
                    <a:pt x="119" y="140"/>
                  </a:lnTo>
                  <a:lnTo>
                    <a:pt x="112" y="147"/>
                  </a:lnTo>
                  <a:lnTo>
                    <a:pt x="105" y="158"/>
                  </a:lnTo>
                  <a:lnTo>
                    <a:pt x="101" y="169"/>
                  </a:lnTo>
                  <a:lnTo>
                    <a:pt x="101" y="180"/>
                  </a:lnTo>
                  <a:lnTo>
                    <a:pt x="101" y="180"/>
                  </a:lnTo>
                  <a:lnTo>
                    <a:pt x="101" y="191"/>
                  </a:lnTo>
                  <a:lnTo>
                    <a:pt x="105" y="205"/>
                  </a:lnTo>
                  <a:lnTo>
                    <a:pt x="112" y="212"/>
                  </a:lnTo>
                  <a:lnTo>
                    <a:pt x="119" y="223"/>
                  </a:lnTo>
                  <a:lnTo>
                    <a:pt x="127" y="230"/>
                  </a:lnTo>
                  <a:lnTo>
                    <a:pt x="137" y="234"/>
                  </a:lnTo>
                  <a:lnTo>
                    <a:pt x="148" y="238"/>
                  </a:lnTo>
                  <a:lnTo>
                    <a:pt x="159" y="241"/>
                  </a:lnTo>
                  <a:lnTo>
                    <a:pt x="159" y="241"/>
                  </a:lnTo>
                  <a:lnTo>
                    <a:pt x="170" y="238"/>
                  </a:lnTo>
                  <a:lnTo>
                    <a:pt x="180" y="234"/>
                  </a:lnTo>
                  <a:lnTo>
                    <a:pt x="191" y="230"/>
                  </a:lnTo>
                  <a:lnTo>
                    <a:pt x="198" y="223"/>
                  </a:lnTo>
                  <a:lnTo>
                    <a:pt x="206" y="212"/>
                  </a:lnTo>
                  <a:lnTo>
                    <a:pt x="209" y="205"/>
                  </a:lnTo>
                  <a:lnTo>
                    <a:pt x="213" y="191"/>
                  </a:lnTo>
                  <a:lnTo>
                    <a:pt x="216" y="180"/>
                  </a:lnTo>
                  <a:lnTo>
                    <a:pt x="216" y="180"/>
                  </a:lnTo>
                  <a:lnTo>
                    <a:pt x="213" y="169"/>
                  </a:lnTo>
                  <a:lnTo>
                    <a:pt x="209" y="158"/>
                  </a:lnTo>
                  <a:lnTo>
                    <a:pt x="206" y="147"/>
                  </a:lnTo>
                  <a:lnTo>
                    <a:pt x="198" y="140"/>
                  </a:lnTo>
                  <a:lnTo>
                    <a:pt x="191" y="133"/>
                  </a:lnTo>
                  <a:lnTo>
                    <a:pt x="180" y="126"/>
                  </a:lnTo>
                  <a:lnTo>
                    <a:pt x="170" y="122"/>
                  </a:lnTo>
                  <a:lnTo>
                    <a:pt x="159" y="122"/>
                  </a:lnTo>
                  <a:close/>
                  <a:moveTo>
                    <a:pt x="159" y="209"/>
                  </a:moveTo>
                  <a:lnTo>
                    <a:pt x="159" y="209"/>
                  </a:lnTo>
                  <a:lnTo>
                    <a:pt x="148" y="209"/>
                  </a:lnTo>
                  <a:lnTo>
                    <a:pt x="137" y="201"/>
                  </a:lnTo>
                  <a:lnTo>
                    <a:pt x="130" y="191"/>
                  </a:lnTo>
                  <a:lnTo>
                    <a:pt x="130" y="180"/>
                  </a:lnTo>
                  <a:lnTo>
                    <a:pt x="130" y="180"/>
                  </a:lnTo>
                  <a:lnTo>
                    <a:pt x="130" y="169"/>
                  </a:lnTo>
                  <a:lnTo>
                    <a:pt x="137" y="158"/>
                  </a:lnTo>
                  <a:lnTo>
                    <a:pt x="148" y="155"/>
                  </a:lnTo>
                  <a:lnTo>
                    <a:pt x="159" y="151"/>
                  </a:lnTo>
                  <a:lnTo>
                    <a:pt x="159" y="151"/>
                  </a:lnTo>
                  <a:lnTo>
                    <a:pt x="170" y="155"/>
                  </a:lnTo>
                  <a:lnTo>
                    <a:pt x="177" y="158"/>
                  </a:lnTo>
                  <a:lnTo>
                    <a:pt x="184" y="169"/>
                  </a:lnTo>
                  <a:lnTo>
                    <a:pt x="188" y="180"/>
                  </a:lnTo>
                  <a:lnTo>
                    <a:pt x="188" y="180"/>
                  </a:lnTo>
                  <a:lnTo>
                    <a:pt x="184" y="191"/>
                  </a:lnTo>
                  <a:lnTo>
                    <a:pt x="177" y="201"/>
                  </a:lnTo>
                  <a:lnTo>
                    <a:pt x="170" y="209"/>
                  </a:lnTo>
                  <a:lnTo>
                    <a:pt x="159" y="209"/>
                  </a:lnTo>
                  <a:close/>
                </a:path>
              </a:pathLst>
            </a:custGeom>
            <a:grpFill/>
            <a:ln>
              <a:noFill/>
            </a:ln>
            <a:effectLst/>
          </p:spPr>
          <p:txBody>
            <a:bodyPr wrap="none" anchor="ctr"/>
            <a:lstStyle/>
            <a:p>
              <a:endParaRPr lang="en-US"/>
            </a:p>
          </p:txBody>
        </p:sp>
        <p:sp>
          <p:nvSpPr>
            <p:cNvPr id="93" name="Freeform 87">
              <a:extLst>
                <a:ext uri="{FF2B5EF4-FFF2-40B4-BE49-F238E27FC236}">
                  <a16:creationId xmlns:a16="http://schemas.microsoft.com/office/drawing/2014/main" id="{89574769-B0E4-410D-8B3E-AF0D7F41812B}"/>
                </a:ext>
              </a:extLst>
            </p:cNvPr>
            <p:cNvSpPr>
              <a:spLocks noChangeArrowheads="1"/>
            </p:cNvSpPr>
            <p:nvPr/>
          </p:nvSpPr>
          <p:spPr bwMode="auto">
            <a:xfrm>
              <a:off x="7249887" y="2057955"/>
              <a:ext cx="250555" cy="271010"/>
            </a:xfrm>
            <a:custGeom>
              <a:avLst/>
              <a:gdLst>
                <a:gd name="T0" fmla="*/ 403 w 433"/>
                <a:gd name="T1" fmla="*/ 18 h 466"/>
                <a:gd name="T2" fmla="*/ 399 w 433"/>
                <a:gd name="T3" fmla="*/ 7 h 466"/>
                <a:gd name="T4" fmla="*/ 392 w 433"/>
                <a:gd name="T5" fmla="*/ 4 h 466"/>
                <a:gd name="T6" fmla="*/ 374 w 433"/>
                <a:gd name="T7" fmla="*/ 4 h 466"/>
                <a:gd name="T8" fmla="*/ 0 w 433"/>
                <a:gd name="T9" fmla="*/ 148 h 466"/>
                <a:gd name="T10" fmla="*/ 0 w 433"/>
                <a:gd name="T11" fmla="*/ 436 h 466"/>
                <a:gd name="T12" fmla="*/ 6 w 433"/>
                <a:gd name="T13" fmla="*/ 458 h 466"/>
                <a:gd name="T14" fmla="*/ 28 w 433"/>
                <a:gd name="T15" fmla="*/ 465 h 466"/>
                <a:gd name="T16" fmla="*/ 403 w 433"/>
                <a:gd name="T17" fmla="*/ 465 h 466"/>
                <a:gd name="T18" fmla="*/ 425 w 433"/>
                <a:gd name="T19" fmla="*/ 458 h 466"/>
                <a:gd name="T20" fmla="*/ 432 w 433"/>
                <a:gd name="T21" fmla="*/ 436 h 466"/>
                <a:gd name="T22" fmla="*/ 432 w 433"/>
                <a:gd name="T23" fmla="*/ 148 h 466"/>
                <a:gd name="T24" fmla="*/ 425 w 433"/>
                <a:gd name="T25" fmla="*/ 126 h 466"/>
                <a:gd name="T26" fmla="*/ 403 w 433"/>
                <a:gd name="T27" fmla="*/ 119 h 466"/>
                <a:gd name="T28" fmla="*/ 374 w 433"/>
                <a:gd name="T29" fmla="*/ 119 h 466"/>
                <a:gd name="T30" fmla="*/ 374 w 433"/>
                <a:gd name="T31" fmla="*/ 33 h 466"/>
                <a:gd name="T32" fmla="*/ 403 w 433"/>
                <a:gd name="T33" fmla="*/ 306 h 466"/>
                <a:gd name="T34" fmla="*/ 345 w 433"/>
                <a:gd name="T35" fmla="*/ 321 h 466"/>
                <a:gd name="T36" fmla="*/ 345 w 433"/>
                <a:gd name="T37" fmla="*/ 306 h 466"/>
                <a:gd name="T38" fmla="*/ 345 w 433"/>
                <a:gd name="T39" fmla="*/ 292 h 466"/>
                <a:gd name="T40" fmla="*/ 403 w 433"/>
                <a:gd name="T41" fmla="*/ 292 h 466"/>
                <a:gd name="T42" fmla="*/ 403 w 433"/>
                <a:gd name="T43" fmla="*/ 263 h 466"/>
                <a:gd name="T44" fmla="*/ 331 w 433"/>
                <a:gd name="T45" fmla="*/ 263 h 466"/>
                <a:gd name="T46" fmla="*/ 320 w 433"/>
                <a:gd name="T47" fmla="*/ 267 h 466"/>
                <a:gd name="T48" fmla="*/ 316 w 433"/>
                <a:gd name="T49" fmla="*/ 278 h 466"/>
                <a:gd name="T50" fmla="*/ 316 w 433"/>
                <a:gd name="T51" fmla="*/ 335 h 466"/>
                <a:gd name="T52" fmla="*/ 320 w 433"/>
                <a:gd name="T53" fmla="*/ 346 h 466"/>
                <a:gd name="T54" fmla="*/ 331 w 433"/>
                <a:gd name="T55" fmla="*/ 349 h 466"/>
                <a:gd name="T56" fmla="*/ 403 w 433"/>
                <a:gd name="T57" fmla="*/ 422 h 466"/>
                <a:gd name="T58" fmla="*/ 403 w 433"/>
                <a:gd name="T59" fmla="*/ 429 h 466"/>
                <a:gd name="T60" fmla="*/ 396 w 433"/>
                <a:gd name="T61" fmla="*/ 436 h 466"/>
                <a:gd name="T62" fmla="*/ 43 w 433"/>
                <a:gd name="T63" fmla="*/ 436 h 466"/>
                <a:gd name="T64" fmla="*/ 35 w 433"/>
                <a:gd name="T65" fmla="*/ 436 h 466"/>
                <a:gd name="T66" fmla="*/ 28 w 433"/>
                <a:gd name="T67" fmla="*/ 429 h 466"/>
                <a:gd name="T68" fmla="*/ 28 w 433"/>
                <a:gd name="T69" fmla="*/ 422 h 466"/>
                <a:gd name="T70" fmla="*/ 389 w 433"/>
                <a:gd name="T71" fmla="*/ 148 h 466"/>
                <a:gd name="T72" fmla="*/ 396 w 433"/>
                <a:gd name="T73" fmla="*/ 148 h 466"/>
                <a:gd name="T74" fmla="*/ 403 w 433"/>
                <a:gd name="T75" fmla="*/ 155 h 466"/>
                <a:gd name="T76" fmla="*/ 403 w 433"/>
                <a:gd name="T77" fmla="*/ 263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3" h="466">
                  <a:moveTo>
                    <a:pt x="403" y="119"/>
                  </a:moveTo>
                  <a:lnTo>
                    <a:pt x="403" y="18"/>
                  </a:lnTo>
                  <a:lnTo>
                    <a:pt x="403" y="18"/>
                  </a:lnTo>
                  <a:lnTo>
                    <a:pt x="399" y="7"/>
                  </a:lnTo>
                  <a:lnTo>
                    <a:pt x="392" y="4"/>
                  </a:lnTo>
                  <a:lnTo>
                    <a:pt x="392" y="4"/>
                  </a:lnTo>
                  <a:lnTo>
                    <a:pt x="385" y="0"/>
                  </a:lnTo>
                  <a:lnTo>
                    <a:pt x="374" y="4"/>
                  </a:lnTo>
                  <a:lnTo>
                    <a:pt x="0" y="119"/>
                  </a:lnTo>
                  <a:lnTo>
                    <a:pt x="0" y="148"/>
                  </a:lnTo>
                  <a:lnTo>
                    <a:pt x="0" y="436"/>
                  </a:lnTo>
                  <a:lnTo>
                    <a:pt x="0" y="436"/>
                  </a:lnTo>
                  <a:lnTo>
                    <a:pt x="3" y="447"/>
                  </a:lnTo>
                  <a:lnTo>
                    <a:pt x="6" y="458"/>
                  </a:lnTo>
                  <a:lnTo>
                    <a:pt x="17" y="461"/>
                  </a:lnTo>
                  <a:lnTo>
                    <a:pt x="28" y="465"/>
                  </a:lnTo>
                  <a:lnTo>
                    <a:pt x="403" y="465"/>
                  </a:lnTo>
                  <a:lnTo>
                    <a:pt x="403" y="465"/>
                  </a:lnTo>
                  <a:lnTo>
                    <a:pt x="414" y="461"/>
                  </a:lnTo>
                  <a:lnTo>
                    <a:pt x="425" y="458"/>
                  </a:lnTo>
                  <a:lnTo>
                    <a:pt x="428" y="447"/>
                  </a:lnTo>
                  <a:lnTo>
                    <a:pt x="432" y="436"/>
                  </a:lnTo>
                  <a:lnTo>
                    <a:pt x="432" y="148"/>
                  </a:lnTo>
                  <a:lnTo>
                    <a:pt x="432" y="148"/>
                  </a:lnTo>
                  <a:lnTo>
                    <a:pt x="428" y="137"/>
                  </a:lnTo>
                  <a:lnTo>
                    <a:pt x="425" y="126"/>
                  </a:lnTo>
                  <a:lnTo>
                    <a:pt x="414" y="123"/>
                  </a:lnTo>
                  <a:lnTo>
                    <a:pt x="403" y="119"/>
                  </a:lnTo>
                  <a:close/>
                  <a:moveTo>
                    <a:pt x="374" y="33"/>
                  </a:moveTo>
                  <a:lnTo>
                    <a:pt x="374" y="119"/>
                  </a:lnTo>
                  <a:lnTo>
                    <a:pt x="93" y="119"/>
                  </a:lnTo>
                  <a:lnTo>
                    <a:pt x="374" y="33"/>
                  </a:lnTo>
                  <a:close/>
                  <a:moveTo>
                    <a:pt x="403" y="306"/>
                  </a:moveTo>
                  <a:lnTo>
                    <a:pt x="403" y="306"/>
                  </a:lnTo>
                  <a:lnTo>
                    <a:pt x="403" y="321"/>
                  </a:lnTo>
                  <a:lnTo>
                    <a:pt x="345" y="321"/>
                  </a:lnTo>
                  <a:lnTo>
                    <a:pt x="345" y="321"/>
                  </a:lnTo>
                  <a:lnTo>
                    <a:pt x="345" y="306"/>
                  </a:lnTo>
                  <a:lnTo>
                    <a:pt x="345" y="306"/>
                  </a:lnTo>
                  <a:lnTo>
                    <a:pt x="345" y="292"/>
                  </a:lnTo>
                  <a:lnTo>
                    <a:pt x="403" y="292"/>
                  </a:lnTo>
                  <a:lnTo>
                    <a:pt x="403" y="292"/>
                  </a:lnTo>
                  <a:lnTo>
                    <a:pt x="403" y="306"/>
                  </a:lnTo>
                  <a:close/>
                  <a:moveTo>
                    <a:pt x="403" y="263"/>
                  </a:moveTo>
                  <a:lnTo>
                    <a:pt x="331" y="263"/>
                  </a:lnTo>
                  <a:lnTo>
                    <a:pt x="331" y="263"/>
                  </a:lnTo>
                  <a:lnTo>
                    <a:pt x="324" y="263"/>
                  </a:lnTo>
                  <a:lnTo>
                    <a:pt x="320" y="267"/>
                  </a:lnTo>
                  <a:lnTo>
                    <a:pt x="316" y="270"/>
                  </a:lnTo>
                  <a:lnTo>
                    <a:pt x="316" y="278"/>
                  </a:lnTo>
                  <a:lnTo>
                    <a:pt x="316" y="335"/>
                  </a:lnTo>
                  <a:lnTo>
                    <a:pt x="316" y="335"/>
                  </a:lnTo>
                  <a:lnTo>
                    <a:pt x="316" y="343"/>
                  </a:lnTo>
                  <a:lnTo>
                    <a:pt x="320" y="346"/>
                  </a:lnTo>
                  <a:lnTo>
                    <a:pt x="324" y="349"/>
                  </a:lnTo>
                  <a:lnTo>
                    <a:pt x="331" y="349"/>
                  </a:lnTo>
                  <a:lnTo>
                    <a:pt x="403" y="349"/>
                  </a:lnTo>
                  <a:lnTo>
                    <a:pt x="403" y="422"/>
                  </a:lnTo>
                  <a:lnTo>
                    <a:pt x="403" y="422"/>
                  </a:lnTo>
                  <a:lnTo>
                    <a:pt x="403" y="429"/>
                  </a:lnTo>
                  <a:lnTo>
                    <a:pt x="399" y="432"/>
                  </a:lnTo>
                  <a:lnTo>
                    <a:pt x="396" y="436"/>
                  </a:lnTo>
                  <a:lnTo>
                    <a:pt x="389" y="436"/>
                  </a:lnTo>
                  <a:lnTo>
                    <a:pt x="43" y="436"/>
                  </a:lnTo>
                  <a:lnTo>
                    <a:pt x="43" y="436"/>
                  </a:lnTo>
                  <a:lnTo>
                    <a:pt x="35" y="436"/>
                  </a:lnTo>
                  <a:lnTo>
                    <a:pt x="32" y="432"/>
                  </a:lnTo>
                  <a:lnTo>
                    <a:pt x="28" y="429"/>
                  </a:lnTo>
                  <a:lnTo>
                    <a:pt x="28" y="422"/>
                  </a:lnTo>
                  <a:lnTo>
                    <a:pt x="28" y="422"/>
                  </a:lnTo>
                  <a:lnTo>
                    <a:pt x="28" y="148"/>
                  </a:lnTo>
                  <a:lnTo>
                    <a:pt x="389" y="148"/>
                  </a:lnTo>
                  <a:lnTo>
                    <a:pt x="389" y="148"/>
                  </a:lnTo>
                  <a:lnTo>
                    <a:pt x="396" y="148"/>
                  </a:lnTo>
                  <a:lnTo>
                    <a:pt x="399" y="151"/>
                  </a:lnTo>
                  <a:lnTo>
                    <a:pt x="403" y="155"/>
                  </a:lnTo>
                  <a:lnTo>
                    <a:pt x="403" y="162"/>
                  </a:lnTo>
                  <a:lnTo>
                    <a:pt x="403" y="263"/>
                  </a:lnTo>
                  <a:close/>
                </a:path>
              </a:pathLst>
            </a:custGeom>
            <a:grpFill/>
            <a:ln>
              <a:noFill/>
            </a:ln>
            <a:effectLst/>
          </p:spPr>
          <p:txBody>
            <a:bodyPr wrap="none" anchor="ctr"/>
            <a:lstStyle/>
            <a:p>
              <a:endParaRPr lang="en-US"/>
            </a:p>
          </p:txBody>
        </p:sp>
        <p:sp>
          <p:nvSpPr>
            <p:cNvPr id="94" name="Freeform 88">
              <a:extLst>
                <a:ext uri="{FF2B5EF4-FFF2-40B4-BE49-F238E27FC236}">
                  <a16:creationId xmlns:a16="http://schemas.microsoft.com/office/drawing/2014/main" id="{8F672070-0C5A-4293-95C7-286E1E55E2BA}"/>
                </a:ext>
              </a:extLst>
            </p:cNvPr>
            <p:cNvSpPr>
              <a:spLocks noChangeArrowheads="1"/>
            </p:cNvSpPr>
            <p:nvPr/>
          </p:nvSpPr>
          <p:spPr bwMode="auto">
            <a:xfrm>
              <a:off x="6807581" y="2060511"/>
              <a:ext cx="268453" cy="268453"/>
            </a:xfrm>
            <a:custGeom>
              <a:avLst/>
              <a:gdLst>
                <a:gd name="T0" fmla="*/ 241 w 462"/>
                <a:gd name="T1" fmla="*/ 119 h 462"/>
                <a:gd name="T2" fmla="*/ 230 w 462"/>
                <a:gd name="T3" fmla="*/ 115 h 462"/>
                <a:gd name="T4" fmla="*/ 223 w 462"/>
                <a:gd name="T5" fmla="*/ 115 h 462"/>
                <a:gd name="T6" fmla="*/ 147 w 462"/>
                <a:gd name="T7" fmla="*/ 205 h 462"/>
                <a:gd name="T8" fmla="*/ 144 w 462"/>
                <a:gd name="T9" fmla="*/ 212 h 462"/>
                <a:gd name="T10" fmla="*/ 144 w 462"/>
                <a:gd name="T11" fmla="*/ 223 h 462"/>
                <a:gd name="T12" fmla="*/ 147 w 462"/>
                <a:gd name="T13" fmla="*/ 227 h 462"/>
                <a:gd name="T14" fmla="*/ 158 w 462"/>
                <a:gd name="T15" fmla="*/ 230 h 462"/>
                <a:gd name="T16" fmla="*/ 169 w 462"/>
                <a:gd name="T17" fmla="*/ 227 h 462"/>
                <a:gd name="T18" fmla="*/ 216 w 462"/>
                <a:gd name="T19" fmla="*/ 389 h 462"/>
                <a:gd name="T20" fmla="*/ 216 w 462"/>
                <a:gd name="T21" fmla="*/ 396 h 462"/>
                <a:gd name="T22" fmla="*/ 223 w 462"/>
                <a:gd name="T23" fmla="*/ 403 h 462"/>
                <a:gd name="T24" fmla="*/ 230 w 462"/>
                <a:gd name="T25" fmla="*/ 403 h 462"/>
                <a:gd name="T26" fmla="*/ 241 w 462"/>
                <a:gd name="T27" fmla="*/ 400 h 462"/>
                <a:gd name="T28" fmla="*/ 245 w 462"/>
                <a:gd name="T29" fmla="*/ 389 h 462"/>
                <a:gd name="T30" fmla="*/ 291 w 462"/>
                <a:gd name="T31" fmla="*/ 227 h 462"/>
                <a:gd name="T32" fmla="*/ 299 w 462"/>
                <a:gd name="T33" fmla="*/ 230 h 462"/>
                <a:gd name="T34" fmla="*/ 309 w 462"/>
                <a:gd name="T35" fmla="*/ 230 h 462"/>
                <a:gd name="T36" fmla="*/ 313 w 462"/>
                <a:gd name="T37" fmla="*/ 227 h 462"/>
                <a:gd name="T38" fmla="*/ 317 w 462"/>
                <a:gd name="T39" fmla="*/ 216 h 462"/>
                <a:gd name="T40" fmla="*/ 313 w 462"/>
                <a:gd name="T41" fmla="*/ 205 h 462"/>
                <a:gd name="T42" fmla="*/ 403 w 462"/>
                <a:gd name="T43" fmla="*/ 0 h 462"/>
                <a:gd name="T44" fmla="*/ 57 w 462"/>
                <a:gd name="T45" fmla="*/ 0 h 462"/>
                <a:gd name="T46" fmla="*/ 36 w 462"/>
                <a:gd name="T47" fmla="*/ 3 h 462"/>
                <a:gd name="T48" fmla="*/ 3 w 462"/>
                <a:gd name="T49" fmla="*/ 36 h 462"/>
                <a:gd name="T50" fmla="*/ 0 w 462"/>
                <a:gd name="T51" fmla="*/ 58 h 462"/>
                <a:gd name="T52" fmla="*/ 0 w 462"/>
                <a:gd name="T53" fmla="*/ 403 h 462"/>
                <a:gd name="T54" fmla="*/ 3 w 462"/>
                <a:gd name="T55" fmla="*/ 425 h 462"/>
                <a:gd name="T56" fmla="*/ 36 w 462"/>
                <a:gd name="T57" fmla="*/ 457 h 462"/>
                <a:gd name="T58" fmla="*/ 57 w 462"/>
                <a:gd name="T59" fmla="*/ 461 h 462"/>
                <a:gd name="T60" fmla="*/ 403 w 462"/>
                <a:gd name="T61" fmla="*/ 461 h 462"/>
                <a:gd name="T62" fmla="*/ 425 w 462"/>
                <a:gd name="T63" fmla="*/ 457 h 462"/>
                <a:gd name="T64" fmla="*/ 457 w 462"/>
                <a:gd name="T65" fmla="*/ 425 h 462"/>
                <a:gd name="T66" fmla="*/ 461 w 462"/>
                <a:gd name="T67" fmla="*/ 403 h 462"/>
                <a:gd name="T68" fmla="*/ 461 w 462"/>
                <a:gd name="T69" fmla="*/ 58 h 462"/>
                <a:gd name="T70" fmla="*/ 457 w 462"/>
                <a:gd name="T71" fmla="*/ 36 h 462"/>
                <a:gd name="T72" fmla="*/ 425 w 462"/>
                <a:gd name="T73" fmla="*/ 3 h 462"/>
                <a:gd name="T74" fmla="*/ 403 w 462"/>
                <a:gd name="T75" fmla="*/ 0 h 462"/>
                <a:gd name="T76" fmla="*/ 432 w 462"/>
                <a:gd name="T77" fmla="*/ 403 h 462"/>
                <a:gd name="T78" fmla="*/ 425 w 462"/>
                <a:gd name="T79" fmla="*/ 425 h 462"/>
                <a:gd name="T80" fmla="*/ 403 w 462"/>
                <a:gd name="T81" fmla="*/ 432 h 462"/>
                <a:gd name="T82" fmla="*/ 57 w 462"/>
                <a:gd name="T83" fmla="*/ 432 h 462"/>
                <a:gd name="T84" fmla="*/ 36 w 462"/>
                <a:gd name="T85" fmla="*/ 425 h 462"/>
                <a:gd name="T86" fmla="*/ 29 w 462"/>
                <a:gd name="T87" fmla="*/ 403 h 462"/>
                <a:gd name="T88" fmla="*/ 29 w 462"/>
                <a:gd name="T89" fmla="*/ 58 h 462"/>
                <a:gd name="T90" fmla="*/ 36 w 462"/>
                <a:gd name="T91" fmla="*/ 36 h 462"/>
                <a:gd name="T92" fmla="*/ 57 w 462"/>
                <a:gd name="T93" fmla="*/ 29 h 462"/>
                <a:gd name="T94" fmla="*/ 403 w 462"/>
                <a:gd name="T95" fmla="*/ 29 h 462"/>
                <a:gd name="T96" fmla="*/ 425 w 462"/>
                <a:gd name="T97" fmla="*/ 36 h 462"/>
                <a:gd name="T98" fmla="*/ 432 w 462"/>
                <a:gd name="T99" fmla="*/ 58 h 462"/>
                <a:gd name="T100" fmla="*/ 360 w 462"/>
                <a:gd name="T101" fmla="*/ 58 h 462"/>
                <a:gd name="T102" fmla="*/ 100 w 462"/>
                <a:gd name="T103" fmla="*/ 58 h 462"/>
                <a:gd name="T104" fmla="*/ 90 w 462"/>
                <a:gd name="T105" fmla="*/ 61 h 462"/>
                <a:gd name="T106" fmla="*/ 86 w 462"/>
                <a:gd name="T107" fmla="*/ 72 h 462"/>
                <a:gd name="T108" fmla="*/ 86 w 462"/>
                <a:gd name="T109" fmla="*/ 79 h 462"/>
                <a:gd name="T110" fmla="*/ 93 w 462"/>
                <a:gd name="T111" fmla="*/ 86 h 462"/>
                <a:gd name="T112" fmla="*/ 360 w 462"/>
                <a:gd name="T113" fmla="*/ 86 h 462"/>
                <a:gd name="T114" fmla="*/ 367 w 462"/>
                <a:gd name="T115" fmla="*/ 86 h 462"/>
                <a:gd name="T116" fmla="*/ 374 w 462"/>
                <a:gd name="T117" fmla="*/ 79 h 462"/>
                <a:gd name="T118" fmla="*/ 374 w 462"/>
                <a:gd name="T119" fmla="*/ 72 h 462"/>
                <a:gd name="T120" fmla="*/ 371 w 462"/>
                <a:gd name="T121" fmla="*/ 61 h 462"/>
                <a:gd name="T122" fmla="*/ 360 w 462"/>
                <a:gd name="T123"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62">
                  <a:moveTo>
                    <a:pt x="241" y="119"/>
                  </a:moveTo>
                  <a:lnTo>
                    <a:pt x="241" y="119"/>
                  </a:lnTo>
                  <a:lnTo>
                    <a:pt x="238" y="115"/>
                  </a:lnTo>
                  <a:lnTo>
                    <a:pt x="230" y="115"/>
                  </a:lnTo>
                  <a:lnTo>
                    <a:pt x="230" y="115"/>
                  </a:lnTo>
                  <a:lnTo>
                    <a:pt x="223" y="115"/>
                  </a:lnTo>
                  <a:lnTo>
                    <a:pt x="219" y="119"/>
                  </a:lnTo>
                  <a:lnTo>
                    <a:pt x="147" y="205"/>
                  </a:lnTo>
                  <a:lnTo>
                    <a:pt x="147" y="205"/>
                  </a:lnTo>
                  <a:lnTo>
                    <a:pt x="144" y="212"/>
                  </a:lnTo>
                  <a:lnTo>
                    <a:pt x="144" y="216"/>
                  </a:lnTo>
                  <a:lnTo>
                    <a:pt x="144" y="223"/>
                  </a:lnTo>
                  <a:lnTo>
                    <a:pt x="147" y="227"/>
                  </a:lnTo>
                  <a:lnTo>
                    <a:pt x="147" y="227"/>
                  </a:lnTo>
                  <a:lnTo>
                    <a:pt x="155" y="230"/>
                  </a:lnTo>
                  <a:lnTo>
                    <a:pt x="158" y="230"/>
                  </a:lnTo>
                  <a:lnTo>
                    <a:pt x="165" y="230"/>
                  </a:lnTo>
                  <a:lnTo>
                    <a:pt x="169" y="227"/>
                  </a:lnTo>
                  <a:lnTo>
                    <a:pt x="216" y="169"/>
                  </a:lnTo>
                  <a:lnTo>
                    <a:pt x="216" y="389"/>
                  </a:lnTo>
                  <a:lnTo>
                    <a:pt x="216" y="389"/>
                  </a:lnTo>
                  <a:lnTo>
                    <a:pt x="216" y="396"/>
                  </a:lnTo>
                  <a:lnTo>
                    <a:pt x="219" y="400"/>
                  </a:lnTo>
                  <a:lnTo>
                    <a:pt x="223" y="403"/>
                  </a:lnTo>
                  <a:lnTo>
                    <a:pt x="230" y="403"/>
                  </a:lnTo>
                  <a:lnTo>
                    <a:pt x="230" y="403"/>
                  </a:lnTo>
                  <a:lnTo>
                    <a:pt x="238" y="403"/>
                  </a:lnTo>
                  <a:lnTo>
                    <a:pt x="241" y="400"/>
                  </a:lnTo>
                  <a:lnTo>
                    <a:pt x="245" y="396"/>
                  </a:lnTo>
                  <a:lnTo>
                    <a:pt x="245" y="389"/>
                  </a:lnTo>
                  <a:lnTo>
                    <a:pt x="245" y="169"/>
                  </a:lnTo>
                  <a:lnTo>
                    <a:pt x="291" y="227"/>
                  </a:lnTo>
                  <a:lnTo>
                    <a:pt x="291" y="227"/>
                  </a:lnTo>
                  <a:lnTo>
                    <a:pt x="299" y="230"/>
                  </a:lnTo>
                  <a:lnTo>
                    <a:pt x="302" y="230"/>
                  </a:lnTo>
                  <a:lnTo>
                    <a:pt x="309" y="230"/>
                  </a:lnTo>
                  <a:lnTo>
                    <a:pt x="313" y="227"/>
                  </a:lnTo>
                  <a:lnTo>
                    <a:pt x="313" y="227"/>
                  </a:lnTo>
                  <a:lnTo>
                    <a:pt x="317" y="223"/>
                  </a:lnTo>
                  <a:lnTo>
                    <a:pt x="317" y="216"/>
                  </a:lnTo>
                  <a:lnTo>
                    <a:pt x="317" y="212"/>
                  </a:lnTo>
                  <a:lnTo>
                    <a:pt x="313" y="205"/>
                  </a:lnTo>
                  <a:lnTo>
                    <a:pt x="241" y="119"/>
                  </a:lnTo>
                  <a:close/>
                  <a:moveTo>
                    <a:pt x="403" y="0"/>
                  </a:moveTo>
                  <a:lnTo>
                    <a:pt x="57" y="0"/>
                  </a:lnTo>
                  <a:lnTo>
                    <a:pt x="57" y="0"/>
                  </a:lnTo>
                  <a:lnTo>
                    <a:pt x="46" y="0"/>
                  </a:lnTo>
                  <a:lnTo>
                    <a:pt x="36" y="3"/>
                  </a:lnTo>
                  <a:lnTo>
                    <a:pt x="18" y="18"/>
                  </a:lnTo>
                  <a:lnTo>
                    <a:pt x="3" y="36"/>
                  </a:lnTo>
                  <a:lnTo>
                    <a:pt x="0" y="47"/>
                  </a:lnTo>
                  <a:lnTo>
                    <a:pt x="0" y="58"/>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58"/>
                  </a:lnTo>
                  <a:lnTo>
                    <a:pt x="461" y="58"/>
                  </a:lnTo>
                  <a:lnTo>
                    <a:pt x="461" y="47"/>
                  </a:lnTo>
                  <a:lnTo>
                    <a:pt x="457" y="36"/>
                  </a:lnTo>
                  <a:lnTo>
                    <a:pt x="443" y="18"/>
                  </a:lnTo>
                  <a:lnTo>
                    <a:pt x="425" y="3"/>
                  </a:lnTo>
                  <a:lnTo>
                    <a:pt x="414" y="0"/>
                  </a:lnTo>
                  <a:lnTo>
                    <a:pt x="403" y="0"/>
                  </a:lnTo>
                  <a:close/>
                  <a:moveTo>
                    <a:pt x="432" y="403"/>
                  </a:moveTo>
                  <a:lnTo>
                    <a:pt x="432" y="403"/>
                  </a:lnTo>
                  <a:lnTo>
                    <a:pt x="428" y="414"/>
                  </a:lnTo>
                  <a:lnTo>
                    <a:pt x="425" y="425"/>
                  </a:lnTo>
                  <a:lnTo>
                    <a:pt x="414" y="428"/>
                  </a:lnTo>
                  <a:lnTo>
                    <a:pt x="403" y="432"/>
                  </a:lnTo>
                  <a:lnTo>
                    <a:pt x="57" y="432"/>
                  </a:lnTo>
                  <a:lnTo>
                    <a:pt x="57" y="432"/>
                  </a:lnTo>
                  <a:lnTo>
                    <a:pt x="46" y="428"/>
                  </a:lnTo>
                  <a:lnTo>
                    <a:pt x="36" y="425"/>
                  </a:lnTo>
                  <a:lnTo>
                    <a:pt x="32" y="414"/>
                  </a:lnTo>
                  <a:lnTo>
                    <a:pt x="29" y="403"/>
                  </a:lnTo>
                  <a:lnTo>
                    <a:pt x="29" y="58"/>
                  </a:lnTo>
                  <a:lnTo>
                    <a:pt x="29" y="58"/>
                  </a:lnTo>
                  <a:lnTo>
                    <a:pt x="32" y="47"/>
                  </a:lnTo>
                  <a:lnTo>
                    <a:pt x="36" y="36"/>
                  </a:lnTo>
                  <a:lnTo>
                    <a:pt x="46" y="32"/>
                  </a:lnTo>
                  <a:lnTo>
                    <a:pt x="57" y="29"/>
                  </a:lnTo>
                  <a:lnTo>
                    <a:pt x="403" y="29"/>
                  </a:lnTo>
                  <a:lnTo>
                    <a:pt x="403" y="29"/>
                  </a:lnTo>
                  <a:lnTo>
                    <a:pt x="414" y="32"/>
                  </a:lnTo>
                  <a:lnTo>
                    <a:pt x="425" y="36"/>
                  </a:lnTo>
                  <a:lnTo>
                    <a:pt x="428" y="47"/>
                  </a:lnTo>
                  <a:lnTo>
                    <a:pt x="432" y="58"/>
                  </a:lnTo>
                  <a:lnTo>
                    <a:pt x="432" y="403"/>
                  </a:lnTo>
                  <a:close/>
                  <a:moveTo>
                    <a:pt x="360" y="58"/>
                  </a:moveTo>
                  <a:lnTo>
                    <a:pt x="100" y="58"/>
                  </a:lnTo>
                  <a:lnTo>
                    <a:pt x="100" y="58"/>
                  </a:lnTo>
                  <a:lnTo>
                    <a:pt x="93" y="58"/>
                  </a:lnTo>
                  <a:lnTo>
                    <a:pt x="90" y="61"/>
                  </a:lnTo>
                  <a:lnTo>
                    <a:pt x="86" y="65"/>
                  </a:lnTo>
                  <a:lnTo>
                    <a:pt x="86" y="72"/>
                  </a:lnTo>
                  <a:lnTo>
                    <a:pt x="86" y="72"/>
                  </a:lnTo>
                  <a:lnTo>
                    <a:pt x="86" y="79"/>
                  </a:lnTo>
                  <a:lnTo>
                    <a:pt x="90" y="82"/>
                  </a:lnTo>
                  <a:lnTo>
                    <a:pt x="93" y="86"/>
                  </a:lnTo>
                  <a:lnTo>
                    <a:pt x="100" y="86"/>
                  </a:lnTo>
                  <a:lnTo>
                    <a:pt x="360" y="86"/>
                  </a:lnTo>
                  <a:lnTo>
                    <a:pt x="360" y="86"/>
                  </a:lnTo>
                  <a:lnTo>
                    <a:pt x="367" y="86"/>
                  </a:lnTo>
                  <a:lnTo>
                    <a:pt x="371" y="82"/>
                  </a:lnTo>
                  <a:lnTo>
                    <a:pt x="374" y="79"/>
                  </a:lnTo>
                  <a:lnTo>
                    <a:pt x="374" y="72"/>
                  </a:lnTo>
                  <a:lnTo>
                    <a:pt x="374" y="72"/>
                  </a:lnTo>
                  <a:lnTo>
                    <a:pt x="374" y="65"/>
                  </a:lnTo>
                  <a:lnTo>
                    <a:pt x="371" y="61"/>
                  </a:lnTo>
                  <a:lnTo>
                    <a:pt x="367" y="58"/>
                  </a:lnTo>
                  <a:lnTo>
                    <a:pt x="360" y="58"/>
                  </a:lnTo>
                  <a:close/>
                </a:path>
              </a:pathLst>
            </a:custGeom>
            <a:grpFill/>
            <a:ln>
              <a:noFill/>
            </a:ln>
            <a:effectLst/>
          </p:spPr>
          <p:txBody>
            <a:bodyPr wrap="none" anchor="ctr"/>
            <a:lstStyle/>
            <a:p>
              <a:endParaRPr lang="en-US"/>
            </a:p>
          </p:txBody>
        </p:sp>
        <p:sp>
          <p:nvSpPr>
            <p:cNvPr id="95" name="Freeform 89">
              <a:extLst>
                <a:ext uri="{FF2B5EF4-FFF2-40B4-BE49-F238E27FC236}">
                  <a16:creationId xmlns:a16="http://schemas.microsoft.com/office/drawing/2014/main" id="{53957F3F-83EC-4CD7-B80A-F7AE058B1A78}"/>
                </a:ext>
              </a:extLst>
            </p:cNvPr>
            <p:cNvSpPr>
              <a:spLocks noChangeArrowheads="1"/>
            </p:cNvSpPr>
            <p:nvPr/>
          </p:nvSpPr>
          <p:spPr bwMode="auto">
            <a:xfrm>
              <a:off x="6372943" y="2060511"/>
              <a:ext cx="268453" cy="268453"/>
            </a:xfrm>
            <a:custGeom>
              <a:avLst/>
              <a:gdLst>
                <a:gd name="T0" fmla="*/ 220 w 462"/>
                <a:gd name="T1" fmla="*/ 342 h 462"/>
                <a:gd name="T2" fmla="*/ 231 w 462"/>
                <a:gd name="T3" fmla="*/ 345 h 462"/>
                <a:gd name="T4" fmla="*/ 238 w 462"/>
                <a:gd name="T5" fmla="*/ 345 h 462"/>
                <a:gd name="T6" fmla="*/ 314 w 462"/>
                <a:gd name="T7" fmla="*/ 256 h 462"/>
                <a:gd name="T8" fmla="*/ 318 w 462"/>
                <a:gd name="T9" fmla="*/ 248 h 462"/>
                <a:gd name="T10" fmla="*/ 318 w 462"/>
                <a:gd name="T11" fmla="*/ 238 h 462"/>
                <a:gd name="T12" fmla="*/ 314 w 462"/>
                <a:gd name="T13" fmla="*/ 234 h 462"/>
                <a:gd name="T14" fmla="*/ 303 w 462"/>
                <a:gd name="T15" fmla="*/ 230 h 462"/>
                <a:gd name="T16" fmla="*/ 292 w 462"/>
                <a:gd name="T17" fmla="*/ 234 h 462"/>
                <a:gd name="T18" fmla="*/ 245 w 462"/>
                <a:gd name="T19" fmla="*/ 72 h 462"/>
                <a:gd name="T20" fmla="*/ 245 w 462"/>
                <a:gd name="T21" fmla="*/ 65 h 462"/>
                <a:gd name="T22" fmla="*/ 238 w 462"/>
                <a:gd name="T23" fmla="*/ 58 h 462"/>
                <a:gd name="T24" fmla="*/ 231 w 462"/>
                <a:gd name="T25" fmla="*/ 58 h 462"/>
                <a:gd name="T26" fmla="*/ 220 w 462"/>
                <a:gd name="T27" fmla="*/ 61 h 462"/>
                <a:gd name="T28" fmla="*/ 217 w 462"/>
                <a:gd name="T29" fmla="*/ 72 h 462"/>
                <a:gd name="T30" fmla="*/ 170 w 462"/>
                <a:gd name="T31" fmla="*/ 234 h 462"/>
                <a:gd name="T32" fmla="*/ 162 w 462"/>
                <a:gd name="T33" fmla="*/ 230 h 462"/>
                <a:gd name="T34" fmla="*/ 152 w 462"/>
                <a:gd name="T35" fmla="*/ 230 h 462"/>
                <a:gd name="T36" fmla="*/ 148 w 462"/>
                <a:gd name="T37" fmla="*/ 234 h 462"/>
                <a:gd name="T38" fmla="*/ 144 w 462"/>
                <a:gd name="T39" fmla="*/ 245 h 462"/>
                <a:gd name="T40" fmla="*/ 148 w 462"/>
                <a:gd name="T41" fmla="*/ 256 h 462"/>
                <a:gd name="T42" fmla="*/ 360 w 462"/>
                <a:gd name="T43" fmla="*/ 374 h 462"/>
                <a:gd name="T44" fmla="*/ 101 w 462"/>
                <a:gd name="T45" fmla="*/ 374 h 462"/>
                <a:gd name="T46" fmla="*/ 90 w 462"/>
                <a:gd name="T47" fmla="*/ 378 h 462"/>
                <a:gd name="T48" fmla="*/ 87 w 462"/>
                <a:gd name="T49" fmla="*/ 389 h 462"/>
                <a:gd name="T50" fmla="*/ 87 w 462"/>
                <a:gd name="T51" fmla="*/ 396 h 462"/>
                <a:gd name="T52" fmla="*/ 94 w 462"/>
                <a:gd name="T53" fmla="*/ 403 h 462"/>
                <a:gd name="T54" fmla="*/ 360 w 462"/>
                <a:gd name="T55" fmla="*/ 403 h 462"/>
                <a:gd name="T56" fmla="*/ 368 w 462"/>
                <a:gd name="T57" fmla="*/ 403 h 462"/>
                <a:gd name="T58" fmla="*/ 375 w 462"/>
                <a:gd name="T59" fmla="*/ 396 h 462"/>
                <a:gd name="T60" fmla="*/ 375 w 462"/>
                <a:gd name="T61" fmla="*/ 389 h 462"/>
                <a:gd name="T62" fmla="*/ 371 w 462"/>
                <a:gd name="T63" fmla="*/ 378 h 462"/>
                <a:gd name="T64" fmla="*/ 360 w 462"/>
                <a:gd name="T65" fmla="*/ 374 h 462"/>
                <a:gd name="T66" fmla="*/ 58 w 462"/>
                <a:gd name="T67" fmla="*/ 0 h 462"/>
                <a:gd name="T68" fmla="*/ 47 w 462"/>
                <a:gd name="T69" fmla="*/ 0 h 462"/>
                <a:gd name="T70" fmla="*/ 18 w 462"/>
                <a:gd name="T71" fmla="*/ 18 h 462"/>
                <a:gd name="T72" fmla="*/ 0 w 462"/>
                <a:gd name="T73" fmla="*/ 47 h 462"/>
                <a:gd name="T74" fmla="*/ 0 w 462"/>
                <a:gd name="T75" fmla="*/ 403 h 462"/>
                <a:gd name="T76" fmla="*/ 0 w 462"/>
                <a:gd name="T77" fmla="*/ 414 h 462"/>
                <a:gd name="T78" fmla="*/ 18 w 462"/>
                <a:gd name="T79" fmla="*/ 443 h 462"/>
                <a:gd name="T80" fmla="*/ 47 w 462"/>
                <a:gd name="T81" fmla="*/ 461 h 462"/>
                <a:gd name="T82" fmla="*/ 404 w 462"/>
                <a:gd name="T83" fmla="*/ 461 h 462"/>
                <a:gd name="T84" fmla="*/ 415 w 462"/>
                <a:gd name="T85" fmla="*/ 461 h 462"/>
                <a:gd name="T86" fmla="*/ 443 w 462"/>
                <a:gd name="T87" fmla="*/ 443 h 462"/>
                <a:gd name="T88" fmla="*/ 461 w 462"/>
                <a:gd name="T89" fmla="*/ 414 h 462"/>
                <a:gd name="T90" fmla="*/ 461 w 462"/>
                <a:gd name="T91" fmla="*/ 58 h 462"/>
                <a:gd name="T92" fmla="*/ 461 w 462"/>
                <a:gd name="T93" fmla="*/ 47 h 462"/>
                <a:gd name="T94" fmla="*/ 443 w 462"/>
                <a:gd name="T95" fmla="*/ 18 h 462"/>
                <a:gd name="T96" fmla="*/ 415 w 462"/>
                <a:gd name="T97" fmla="*/ 0 h 462"/>
                <a:gd name="T98" fmla="*/ 433 w 462"/>
                <a:gd name="T99" fmla="*/ 403 h 462"/>
                <a:gd name="T100" fmla="*/ 429 w 462"/>
                <a:gd name="T101" fmla="*/ 414 h 462"/>
                <a:gd name="T102" fmla="*/ 415 w 462"/>
                <a:gd name="T103" fmla="*/ 428 h 462"/>
                <a:gd name="T104" fmla="*/ 58 w 462"/>
                <a:gd name="T105" fmla="*/ 432 h 462"/>
                <a:gd name="T106" fmla="*/ 47 w 462"/>
                <a:gd name="T107" fmla="*/ 428 h 462"/>
                <a:gd name="T108" fmla="*/ 33 w 462"/>
                <a:gd name="T109" fmla="*/ 414 h 462"/>
                <a:gd name="T110" fmla="*/ 29 w 462"/>
                <a:gd name="T111" fmla="*/ 58 h 462"/>
                <a:gd name="T112" fmla="*/ 33 w 462"/>
                <a:gd name="T113" fmla="*/ 47 h 462"/>
                <a:gd name="T114" fmla="*/ 47 w 462"/>
                <a:gd name="T115" fmla="*/ 32 h 462"/>
                <a:gd name="T116" fmla="*/ 404 w 462"/>
                <a:gd name="T117" fmla="*/ 29 h 462"/>
                <a:gd name="T118" fmla="*/ 415 w 462"/>
                <a:gd name="T119" fmla="*/ 32 h 462"/>
                <a:gd name="T120" fmla="*/ 429 w 462"/>
                <a:gd name="T121" fmla="*/ 47 h 462"/>
                <a:gd name="T122" fmla="*/ 433 w 462"/>
                <a:gd name="T123"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62">
                  <a:moveTo>
                    <a:pt x="220" y="342"/>
                  </a:moveTo>
                  <a:lnTo>
                    <a:pt x="220" y="342"/>
                  </a:lnTo>
                  <a:lnTo>
                    <a:pt x="224" y="345"/>
                  </a:lnTo>
                  <a:lnTo>
                    <a:pt x="231" y="345"/>
                  </a:lnTo>
                  <a:lnTo>
                    <a:pt x="231" y="345"/>
                  </a:lnTo>
                  <a:lnTo>
                    <a:pt x="238" y="345"/>
                  </a:lnTo>
                  <a:lnTo>
                    <a:pt x="242" y="342"/>
                  </a:lnTo>
                  <a:lnTo>
                    <a:pt x="314" y="256"/>
                  </a:lnTo>
                  <a:lnTo>
                    <a:pt x="314" y="256"/>
                  </a:lnTo>
                  <a:lnTo>
                    <a:pt x="318" y="248"/>
                  </a:lnTo>
                  <a:lnTo>
                    <a:pt x="318" y="245"/>
                  </a:lnTo>
                  <a:lnTo>
                    <a:pt x="318" y="238"/>
                  </a:lnTo>
                  <a:lnTo>
                    <a:pt x="314" y="234"/>
                  </a:lnTo>
                  <a:lnTo>
                    <a:pt x="314" y="234"/>
                  </a:lnTo>
                  <a:lnTo>
                    <a:pt x="307" y="230"/>
                  </a:lnTo>
                  <a:lnTo>
                    <a:pt x="303" y="230"/>
                  </a:lnTo>
                  <a:lnTo>
                    <a:pt x="296" y="230"/>
                  </a:lnTo>
                  <a:lnTo>
                    <a:pt x="292" y="234"/>
                  </a:lnTo>
                  <a:lnTo>
                    <a:pt x="245" y="292"/>
                  </a:lnTo>
                  <a:lnTo>
                    <a:pt x="245" y="72"/>
                  </a:lnTo>
                  <a:lnTo>
                    <a:pt x="245" y="72"/>
                  </a:lnTo>
                  <a:lnTo>
                    <a:pt x="245" y="65"/>
                  </a:lnTo>
                  <a:lnTo>
                    <a:pt x="242" y="61"/>
                  </a:lnTo>
                  <a:lnTo>
                    <a:pt x="238" y="58"/>
                  </a:lnTo>
                  <a:lnTo>
                    <a:pt x="231" y="58"/>
                  </a:lnTo>
                  <a:lnTo>
                    <a:pt x="231" y="58"/>
                  </a:lnTo>
                  <a:lnTo>
                    <a:pt x="224" y="58"/>
                  </a:lnTo>
                  <a:lnTo>
                    <a:pt x="220" y="61"/>
                  </a:lnTo>
                  <a:lnTo>
                    <a:pt x="217" y="65"/>
                  </a:lnTo>
                  <a:lnTo>
                    <a:pt x="217" y="72"/>
                  </a:lnTo>
                  <a:lnTo>
                    <a:pt x="217" y="292"/>
                  </a:lnTo>
                  <a:lnTo>
                    <a:pt x="170" y="234"/>
                  </a:lnTo>
                  <a:lnTo>
                    <a:pt x="170" y="234"/>
                  </a:lnTo>
                  <a:lnTo>
                    <a:pt x="162" y="230"/>
                  </a:lnTo>
                  <a:lnTo>
                    <a:pt x="159" y="230"/>
                  </a:lnTo>
                  <a:lnTo>
                    <a:pt x="152" y="230"/>
                  </a:lnTo>
                  <a:lnTo>
                    <a:pt x="148" y="234"/>
                  </a:lnTo>
                  <a:lnTo>
                    <a:pt x="148" y="234"/>
                  </a:lnTo>
                  <a:lnTo>
                    <a:pt x="144" y="238"/>
                  </a:lnTo>
                  <a:lnTo>
                    <a:pt x="144" y="245"/>
                  </a:lnTo>
                  <a:lnTo>
                    <a:pt x="144" y="248"/>
                  </a:lnTo>
                  <a:lnTo>
                    <a:pt x="148" y="256"/>
                  </a:lnTo>
                  <a:lnTo>
                    <a:pt x="220" y="342"/>
                  </a:lnTo>
                  <a:close/>
                  <a:moveTo>
                    <a:pt x="360" y="374"/>
                  </a:moveTo>
                  <a:lnTo>
                    <a:pt x="101" y="374"/>
                  </a:lnTo>
                  <a:lnTo>
                    <a:pt x="101" y="374"/>
                  </a:lnTo>
                  <a:lnTo>
                    <a:pt x="94" y="374"/>
                  </a:lnTo>
                  <a:lnTo>
                    <a:pt x="90" y="378"/>
                  </a:lnTo>
                  <a:lnTo>
                    <a:pt x="87" y="381"/>
                  </a:lnTo>
                  <a:lnTo>
                    <a:pt x="87" y="389"/>
                  </a:lnTo>
                  <a:lnTo>
                    <a:pt x="87" y="389"/>
                  </a:lnTo>
                  <a:lnTo>
                    <a:pt x="87" y="396"/>
                  </a:lnTo>
                  <a:lnTo>
                    <a:pt x="90" y="400"/>
                  </a:lnTo>
                  <a:lnTo>
                    <a:pt x="94" y="403"/>
                  </a:lnTo>
                  <a:lnTo>
                    <a:pt x="101" y="403"/>
                  </a:lnTo>
                  <a:lnTo>
                    <a:pt x="360" y="403"/>
                  </a:lnTo>
                  <a:lnTo>
                    <a:pt x="360" y="403"/>
                  </a:lnTo>
                  <a:lnTo>
                    <a:pt x="368" y="403"/>
                  </a:lnTo>
                  <a:lnTo>
                    <a:pt x="371" y="400"/>
                  </a:lnTo>
                  <a:lnTo>
                    <a:pt x="375" y="396"/>
                  </a:lnTo>
                  <a:lnTo>
                    <a:pt x="375" y="389"/>
                  </a:lnTo>
                  <a:lnTo>
                    <a:pt x="375" y="389"/>
                  </a:lnTo>
                  <a:lnTo>
                    <a:pt x="375" y="381"/>
                  </a:lnTo>
                  <a:lnTo>
                    <a:pt x="371" y="378"/>
                  </a:lnTo>
                  <a:lnTo>
                    <a:pt x="368" y="374"/>
                  </a:lnTo>
                  <a:lnTo>
                    <a:pt x="360" y="374"/>
                  </a:lnTo>
                  <a:close/>
                  <a:moveTo>
                    <a:pt x="404" y="0"/>
                  </a:moveTo>
                  <a:lnTo>
                    <a:pt x="58" y="0"/>
                  </a:lnTo>
                  <a:lnTo>
                    <a:pt x="58" y="0"/>
                  </a:lnTo>
                  <a:lnTo>
                    <a:pt x="47" y="0"/>
                  </a:lnTo>
                  <a:lnTo>
                    <a:pt x="36" y="3"/>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404" y="461"/>
                  </a:lnTo>
                  <a:lnTo>
                    <a:pt x="404" y="461"/>
                  </a:lnTo>
                  <a:lnTo>
                    <a:pt x="415" y="461"/>
                  </a:lnTo>
                  <a:lnTo>
                    <a:pt x="425" y="457"/>
                  </a:lnTo>
                  <a:lnTo>
                    <a:pt x="443" y="443"/>
                  </a:lnTo>
                  <a:lnTo>
                    <a:pt x="458" y="425"/>
                  </a:lnTo>
                  <a:lnTo>
                    <a:pt x="461" y="414"/>
                  </a:lnTo>
                  <a:lnTo>
                    <a:pt x="461" y="403"/>
                  </a:lnTo>
                  <a:lnTo>
                    <a:pt x="461" y="58"/>
                  </a:lnTo>
                  <a:lnTo>
                    <a:pt x="461" y="58"/>
                  </a:lnTo>
                  <a:lnTo>
                    <a:pt x="461" y="47"/>
                  </a:lnTo>
                  <a:lnTo>
                    <a:pt x="458" y="36"/>
                  </a:lnTo>
                  <a:lnTo>
                    <a:pt x="443" y="18"/>
                  </a:lnTo>
                  <a:lnTo>
                    <a:pt x="425" y="3"/>
                  </a:lnTo>
                  <a:lnTo>
                    <a:pt x="415" y="0"/>
                  </a:lnTo>
                  <a:lnTo>
                    <a:pt x="404" y="0"/>
                  </a:lnTo>
                  <a:close/>
                  <a:moveTo>
                    <a:pt x="433" y="403"/>
                  </a:moveTo>
                  <a:lnTo>
                    <a:pt x="433" y="403"/>
                  </a:lnTo>
                  <a:lnTo>
                    <a:pt x="429" y="414"/>
                  </a:lnTo>
                  <a:lnTo>
                    <a:pt x="425" y="425"/>
                  </a:lnTo>
                  <a:lnTo>
                    <a:pt x="415" y="428"/>
                  </a:lnTo>
                  <a:lnTo>
                    <a:pt x="404"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3"/>
                  </a:lnTo>
                  <a:close/>
                </a:path>
              </a:pathLst>
            </a:custGeom>
            <a:grpFill/>
            <a:ln>
              <a:noFill/>
            </a:ln>
            <a:effectLst/>
          </p:spPr>
          <p:txBody>
            <a:bodyPr wrap="none" anchor="ctr"/>
            <a:lstStyle/>
            <a:p>
              <a:endParaRPr lang="en-US"/>
            </a:p>
          </p:txBody>
        </p:sp>
        <p:sp>
          <p:nvSpPr>
            <p:cNvPr id="96" name="Freeform 90">
              <a:extLst>
                <a:ext uri="{FF2B5EF4-FFF2-40B4-BE49-F238E27FC236}">
                  <a16:creationId xmlns:a16="http://schemas.microsoft.com/office/drawing/2014/main" id="{EFDE0CA8-A473-49A4-92DA-2E5270556FAB}"/>
                </a:ext>
              </a:extLst>
            </p:cNvPr>
            <p:cNvSpPr>
              <a:spLocks noChangeArrowheads="1"/>
            </p:cNvSpPr>
            <p:nvPr/>
          </p:nvSpPr>
          <p:spPr bwMode="auto">
            <a:xfrm>
              <a:off x="5938307" y="2060511"/>
              <a:ext cx="268453" cy="268453"/>
            </a:xfrm>
            <a:custGeom>
              <a:avLst/>
              <a:gdLst>
                <a:gd name="T0" fmla="*/ 324 w 462"/>
                <a:gd name="T1" fmla="*/ 86 h 462"/>
                <a:gd name="T2" fmla="*/ 332 w 462"/>
                <a:gd name="T3" fmla="*/ 58 h 462"/>
                <a:gd name="T4" fmla="*/ 314 w 462"/>
                <a:gd name="T5" fmla="*/ 18 h 462"/>
                <a:gd name="T6" fmla="*/ 274 w 462"/>
                <a:gd name="T7" fmla="*/ 0 h 462"/>
                <a:gd name="T8" fmla="*/ 249 w 462"/>
                <a:gd name="T9" fmla="*/ 7 h 462"/>
                <a:gd name="T10" fmla="*/ 231 w 462"/>
                <a:gd name="T11" fmla="*/ 21 h 462"/>
                <a:gd name="T12" fmla="*/ 198 w 462"/>
                <a:gd name="T13" fmla="*/ 0 h 462"/>
                <a:gd name="T14" fmla="*/ 176 w 462"/>
                <a:gd name="T15" fmla="*/ 0 h 462"/>
                <a:gd name="T16" fmla="*/ 134 w 462"/>
                <a:gd name="T17" fmla="*/ 36 h 462"/>
                <a:gd name="T18" fmla="*/ 130 w 462"/>
                <a:gd name="T19" fmla="*/ 58 h 462"/>
                <a:gd name="T20" fmla="*/ 29 w 462"/>
                <a:gd name="T21" fmla="*/ 86 h 462"/>
                <a:gd name="T22" fmla="*/ 7 w 462"/>
                <a:gd name="T23" fmla="*/ 93 h 462"/>
                <a:gd name="T24" fmla="*/ 0 w 462"/>
                <a:gd name="T25" fmla="*/ 144 h 462"/>
                <a:gd name="T26" fmla="*/ 7 w 462"/>
                <a:gd name="T27" fmla="*/ 165 h 462"/>
                <a:gd name="T28" fmla="*/ 29 w 462"/>
                <a:gd name="T29" fmla="*/ 403 h 462"/>
                <a:gd name="T30" fmla="*/ 32 w 462"/>
                <a:gd name="T31" fmla="*/ 425 h 462"/>
                <a:gd name="T32" fmla="*/ 76 w 462"/>
                <a:gd name="T33" fmla="*/ 461 h 462"/>
                <a:gd name="T34" fmla="*/ 375 w 462"/>
                <a:gd name="T35" fmla="*/ 461 h 462"/>
                <a:gd name="T36" fmla="*/ 414 w 462"/>
                <a:gd name="T37" fmla="*/ 443 h 462"/>
                <a:gd name="T38" fmla="*/ 432 w 462"/>
                <a:gd name="T39" fmla="*/ 403 h 462"/>
                <a:gd name="T40" fmla="*/ 443 w 462"/>
                <a:gd name="T41" fmla="*/ 169 h 462"/>
                <a:gd name="T42" fmla="*/ 461 w 462"/>
                <a:gd name="T43" fmla="*/ 144 h 462"/>
                <a:gd name="T44" fmla="*/ 458 w 462"/>
                <a:gd name="T45" fmla="*/ 104 h 462"/>
                <a:gd name="T46" fmla="*/ 432 w 462"/>
                <a:gd name="T47" fmla="*/ 86 h 462"/>
                <a:gd name="T48" fmla="*/ 285 w 462"/>
                <a:gd name="T49" fmla="*/ 32 h 462"/>
                <a:gd name="T50" fmla="*/ 303 w 462"/>
                <a:gd name="T51" fmla="*/ 58 h 462"/>
                <a:gd name="T52" fmla="*/ 296 w 462"/>
                <a:gd name="T53" fmla="*/ 79 h 462"/>
                <a:gd name="T54" fmla="*/ 274 w 462"/>
                <a:gd name="T55" fmla="*/ 86 h 462"/>
                <a:gd name="T56" fmla="*/ 249 w 462"/>
                <a:gd name="T57" fmla="*/ 68 h 462"/>
                <a:gd name="T58" fmla="*/ 249 w 462"/>
                <a:gd name="T59" fmla="*/ 47 h 462"/>
                <a:gd name="T60" fmla="*/ 274 w 462"/>
                <a:gd name="T61" fmla="*/ 29 h 462"/>
                <a:gd name="T62" fmla="*/ 198 w 462"/>
                <a:gd name="T63" fmla="*/ 32 h 462"/>
                <a:gd name="T64" fmla="*/ 216 w 462"/>
                <a:gd name="T65" fmla="*/ 58 h 462"/>
                <a:gd name="T66" fmla="*/ 209 w 462"/>
                <a:gd name="T67" fmla="*/ 79 h 462"/>
                <a:gd name="T68" fmla="*/ 187 w 462"/>
                <a:gd name="T69" fmla="*/ 86 h 462"/>
                <a:gd name="T70" fmla="*/ 162 w 462"/>
                <a:gd name="T71" fmla="*/ 68 h 462"/>
                <a:gd name="T72" fmla="*/ 162 w 462"/>
                <a:gd name="T73" fmla="*/ 47 h 462"/>
                <a:gd name="T74" fmla="*/ 187 w 462"/>
                <a:gd name="T75" fmla="*/ 29 h 462"/>
                <a:gd name="T76" fmla="*/ 87 w 462"/>
                <a:gd name="T77" fmla="*/ 432 h 462"/>
                <a:gd name="T78" fmla="*/ 61 w 462"/>
                <a:gd name="T79" fmla="*/ 414 h 462"/>
                <a:gd name="T80" fmla="*/ 216 w 462"/>
                <a:gd name="T81" fmla="*/ 317 h 462"/>
                <a:gd name="T82" fmla="*/ 58 w 462"/>
                <a:gd name="T83" fmla="*/ 288 h 462"/>
                <a:gd name="T84" fmla="*/ 216 w 462"/>
                <a:gd name="T85" fmla="*/ 288 h 462"/>
                <a:gd name="T86" fmla="*/ 400 w 462"/>
                <a:gd name="T87" fmla="*/ 414 h 462"/>
                <a:gd name="T88" fmla="*/ 375 w 462"/>
                <a:gd name="T89" fmla="*/ 432 h 462"/>
                <a:gd name="T90" fmla="*/ 403 w 462"/>
                <a:gd name="T91" fmla="*/ 317 h 462"/>
                <a:gd name="T92" fmla="*/ 245 w 462"/>
                <a:gd name="T93" fmla="*/ 288 h 462"/>
                <a:gd name="T94" fmla="*/ 403 w 462"/>
                <a:gd name="T95" fmla="*/ 288 h 462"/>
                <a:gd name="T96" fmla="*/ 43 w 462"/>
                <a:gd name="T97" fmla="*/ 144 h 462"/>
                <a:gd name="T98" fmla="*/ 29 w 462"/>
                <a:gd name="T99" fmla="*/ 137 h 462"/>
                <a:gd name="T100" fmla="*/ 29 w 462"/>
                <a:gd name="T101" fmla="*/ 122 h 462"/>
                <a:gd name="T102" fmla="*/ 43 w 462"/>
                <a:gd name="T103" fmla="*/ 115 h 462"/>
                <a:gd name="T104" fmla="*/ 425 w 462"/>
                <a:gd name="T105" fmla="*/ 115 h 462"/>
                <a:gd name="T106" fmla="*/ 432 w 462"/>
                <a:gd name="T107" fmla="*/ 129 h 462"/>
                <a:gd name="T108" fmla="*/ 429 w 462"/>
                <a:gd name="T109" fmla="*/ 14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32" y="86"/>
                  </a:moveTo>
                  <a:lnTo>
                    <a:pt x="324" y="86"/>
                  </a:lnTo>
                  <a:lnTo>
                    <a:pt x="324" y="86"/>
                  </a:lnTo>
                  <a:lnTo>
                    <a:pt x="328" y="72"/>
                  </a:lnTo>
                  <a:lnTo>
                    <a:pt x="332" y="58"/>
                  </a:lnTo>
                  <a:lnTo>
                    <a:pt x="332" y="58"/>
                  </a:lnTo>
                  <a:lnTo>
                    <a:pt x="332" y="47"/>
                  </a:lnTo>
                  <a:lnTo>
                    <a:pt x="328" y="36"/>
                  </a:lnTo>
                  <a:lnTo>
                    <a:pt x="314" y="18"/>
                  </a:lnTo>
                  <a:lnTo>
                    <a:pt x="296" y="3"/>
                  </a:lnTo>
                  <a:lnTo>
                    <a:pt x="285" y="0"/>
                  </a:lnTo>
                  <a:lnTo>
                    <a:pt x="274" y="0"/>
                  </a:lnTo>
                  <a:lnTo>
                    <a:pt x="274" y="0"/>
                  </a:lnTo>
                  <a:lnTo>
                    <a:pt x="263" y="0"/>
                  </a:lnTo>
                  <a:lnTo>
                    <a:pt x="249" y="7"/>
                  </a:lnTo>
                  <a:lnTo>
                    <a:pt x="238" y="11"/>
                  </a:lnTo>
                  <a:lnTo>
                    <a:pt x="231" y="21"/>
                  </a:lnTo>
                  <a:lnTo>
                    <a:pt x="231" y="21"/>
                  </a:lnTo>
                  <a:lnTo>
                    <a:pt x="223" y="11"/>
                  </a:lnTo>
                  <a:lnTo>
                    <a:pt x="213" y="7"/>
                  </a:lnTo>
                  <a:lnTo>
                    <a:pt x="198" y="0"/>
                  </a:lnTo>
                  <a:lnTo>
                    <a:pt x="187" y="0"/>
                  </a:lnTo>
                  <a:lnTo>
                    <a:pt x="187" y="0"/>
                  </a:lnTo>
                  <a:lnTo>
                    <a:pt x="176" y="0"/>
                  </a:lnTo>
                  <a:lnTo>
                    <a:pt x="166" y="3"/>
                  </a:lnTo>
                  <a:lnTo>
                    <a:pt x="148" y="18"/>
                  </a:lnTo>
                  <a:lnTo>
                    <a:pt x="134" y="36"/>
                  </a:lnTo>
                  <a:lnTo>
                    <a:pt x="130" y="47"/>
                  </a:lnTo>
                  <a:lnTo>
                    <a:pt x="130" y="58"/>
                  </a:lnTo>
                  <a:lnTo>
                    <a:pt x="130" y="58"/>
                  </a:lnTo>
                  <a:lnTo>
                    <a:pt x="134" y="72"/>
                  </a:lnTo>
                  <a:lnTo>
                    <a:pt x="137" y="86"/>
                  </a:lnTo>
                  <a:lnTo>
                    <a:pt x="29" y="86"/>
                  </a:lnTo>
                  <a:lnTo>
                    <a:pt x="29" y="86"/>
                  </a:lnTo>
                  <a:lnTo>
                    <a:pt x="18" y="90"/>
                  </a:lnTo>
                  <a:lnTo>
                    <a:pt x="7" y="93"/>
                  </a:lnTo>
                  <a:lnTo>
                    <a:pt x="4" y="104"/>
                  </a:lnTo>
                  <a:lnTo>
                    <a:pt x="0" y="115"/>
                  </a:lnTo>
                  <a:lnTo>
                    <a:pt x="0" y="144"/>
                  </a:lnTo>
                  <a:lnTo>
                    <a:pt x="0" y="144"/>
                  </a:lnTo>
                  <a:lnTo>
                    <a:pt x="4" y="155"/>
                  </a:lnTo>
                  <a:lnTo>
                    <a:pt x="7" y="165"/>
                  </a:lnTo>
                  <a:lnTo>
                    <a:pt x="18" y="169"/>
                  </a:lnTo>
                  <a:lnTo>
                    <a:pt x="29" y="173"/>
                  </a:lnTo>
                  <a:lnTo>
                    <a:pt x="29" y="403"/>
                  </a:lnTo>
                  <a:lnTo>
                    <a:pt x="29" y="403"/>
                  </a:lnTo>
                  <a:lnTo>
                    <a:pt x="29" y="414"/>
                  </a:lnTo>
                  <a:lnTo>
                    <a:pt x="32" y="425"/>
                  </a:lnTo>
                  <a:lnTo>
                    <a:pt x="47" y="443"/>
                  </a:lnTo>
                  <a:lnTo>
                    <a:pt x="65" y="457"/>
                  </a:lnTo>
                  <a:lnTo>
                    <a:pt x="76" y="461"/>
                  </a:lnTo>
                  <a:lnTo>
                    <a:pt x="87" y="461"/>
                  </a:lnTo>
                  <a:lnTo>
                    <a:pt x="375" y="461"/>
                  </a:lnTo>
                  <a:lnTo>
                    <a:pt x="375" y="461"/>
                  </a:lnTo>
                  <a:lnTo>
                    <a:pt x="385" y="461"/>
                  </a:lnTo>
                  <a:lnTo>
                    <a:pt x="396" y="457"/>
                  </a:lnTo>
                  <a:lnTo>
                    <a:pt x="414" y="443"/>
                  </a:lnTo>
                  <a:lnTo>
                    <a:pt x="429" y="425"/>
                  </a:lnTo>
                  <a:lnTo>
                    <a:pt x="432" y="414"/>
                  </a:lnTo>
                  <a:lnTo>
                    <a:pt x="432" y="403"/>
                  </a:lnTo>
                  <a:lnTo>
                    <a:pt x="432" y="173"/>
                  </a:lnTo>
                  <a:lnTo>
                    <a:pt x="432" y="173"/>
                  </a:lnTo>
                  <a:lnTo>
                    <a:pt x="443" y="169"/>
                  </a:lnTo>
                  <a:lnTo>
                    <a:pt x="454" y="165"/>
                  </a:lnTo>
                  <a:lnTo>
                    <a:pt x="458" y="155"/>
                  </a:lnTo>
                  <a:lnTo>
                    <a:pt x="461" y="144"/>
                  </a:lnTo>
                  <a:lnTo>
                    <a:pt x="461" y="115"/>
                  </a:lnTo>
                  <a:lnTo>
                    <a:pt x="461" y="115"/>
                  </a:lnTo>
                  <a:lnTo>
                    <a:pt x="458" y="104"/>
                  </a:lnTo>
                  <a:lnTo>
                    <a:pt x="454" y="93"/>
                  </a:lnTo>
                  <a:lnTo>
                    <a:pt x="443" y="90"/>
                  </a:lnTo>
                  <a:lnTo>
                    <a:pt x="432" y="86"/>
                  </a:lnTo>
                  <a:close/>
                  <a:moveTo>
                    <a:pt x="274" y="29"/>
                  </a:moveTo>
                  <a:lnTo>
                    <a:pt x="274" y="29"/>
                  </a:lnTo>
                  <a:lnTo>
                    <a:pt x="285" y="32"/>
                  </a:lnTo>
                  <a:lnTo>
                    <a:pt x="296" y="36"/>
                  </a:lnTo>
                  <a:lnTo>
                    <a:pt x="299" y="47"/>
                  </a:lnTo>
                  <a:lnTo>
                    <a:pt x="303" y="58"/>
                  </a:lnTo>
                  <a:lnTo>
                    <a:pt x="303" y="58"/>
                  </a:lnTo>
                  <a:lnTo>
                    <a:pt x="299" y="68"/>
                  </a:lnTo>
                  <a:lnTo>
                    <a:pt x="296" y="79"/>
                  </a:lnTo>
                  <a:lnTo>
                    <a:pt x="285" y="82"/>
                  </a:lnTo>
                  <a:lnTo>
                    <a:pt x="274" y="86"/>
                  </a:lnTo>
                  <a:lnTo>
                    <a:pt x="274" y="86"/>
                  </a:lnTo>
                  <a:lnTo>
                    <a:pt x="263" y="82"/>
                  </a:lnTo>
                  <a:lnTo>
                    <a:pt x="252" y="79"/>
                  </a:lnTo>
                  <a:lnTo>
                    <a:pt x="249" y="68"/>
                  </a:lnTo>
                  <a:lnTo>
                    <a:pt x="245" y="58"/>
                  </a:lnTo>
                  <a:lnTo>
                    <a:pt x="245" y="58"/>
                  </a:lnTo>
                  <a:lnTo>
                    <a:pt x="249" y="47"/>
                  </a:lnTo>
                  <a:lnTo>
                    <a:pt x="252" y="36"/>
                  </a:lnTo>
                  <a:lnTo>
                    <a:pt x="263" y="32"/>
                  </a:lnTo>
                  <a:lnTo>
                    <a:pt x="274" y="29"/>
                  </a:lnTo>
                  <a:close/>
                  <a:moveTo>
                    <a:pt x="187" y="29"/>
                  </a:moveTo>
                  <a:lnTo>
                    <a:pt x="187" y="29"/>
                  </a:lnTo>
                  <a:lnTo>
                    <a:pt x="198" y="32"/>
                  </a:lnTo>
                  <a:lnTo>
                    <a:pt x="209" y="36"/>
                  </a:lnTo>
                  <a:lnTo>
                    <a:pt x="213" y="47"/>
                  </a:lnTo>
                  <a:lnTo>
                    <a:pt x="216" y="58"/>
                  </a:lnTo>
                  <a:lnTo>
                    <a:pt x="216" y="58"/>
                  </a:lnTo>
                  <a:lnTo>
                    <a:pt x="213" y="68"/>
                  </a:lnTo>
                  <a:lnTo>
                    <a:pt x="209" y="79"/>
                  </a:lnTo>
                  <a:lnTo>
                    <a:pt x="198" y="82"/>
                  </a:lnTo>
                  <a:lnTo>
                    <a:pt x="187" y="86"/>
                  </a:lnTo>
                  <a:lnTo>
                    <a:pt x="187" y="86"/>
                  </a:lnTo>
                  <a:lnTo>
                    <a:pt x="176" y="82"/>
                  </a:lnTo>
                  <a:lnTo>
                    <a:pt x="166" y="79"/>
                  </a:lnTo>
                  <a:lnTo>
                    <a:pt x="162" y="68"/>
                  </a:lnTo>
                  <a:lnTo>
                    <a:pt x="158" y="58"/>
                  </a:lnTo>
                  <a:lnTo>
                    <a:pt x="158" y="58"/>
                  </a:lnTo>
                  <a:lnTo>
                    <a:pt x="162" y="47"/>
                  </a:lnTo>
                  <a:lnTo>
                    <a:pt x="166" y="36"/>
                  </a:lnTo>
                  <a:lnTo>
                    <a:pt x="176" y="32"/>
                  </a:lnTo>
                  <a:lnTo>
                    <a:pt x="187" y="29"/>
                  </a:lnTo>
                  <a:close/>
                  <a:moveTo>
                    <a:pt x="216" y="432"/>
                  </a:moveTo>
                  <a:lnTo>
                    <a:pt x="87" y="432"/>
                  </a:lnTo>
                  <a:lnTo>
                    <a:pt x="87" y="432"/>
                  </a:lnTo>
                  <a:lnTo>
                    <a:pt x="76" y="428"/>
                  </a:lnTo>
                  <a:lnTo>
                    <a:pt x="65" y="425"/>
                  </a:lnTo>
                  <a:lnTo>
                    <a:pt x="61" y="414"/>
                  </a:lnTo>
                  <a:lnTo>
                    <a:pt x="58" y="403"/>
                  </a:lnTo>
                  <a:lnTo>
                    <a:pt x="58" y="317"/>
                  </a:lnTo>
                  <a:lnTo>
                    <a:pt x="216" y="317"/>
                  </a:lnTo>
                  <a:lnTo>
                    <a:pt x="216" y="432"/>
                  </a:lnTo>
                  <a:close/>
                  <a:moveTo>
                    <a:pt x="216" y="288"/>
                  </a:moveTo>
                  <a:lnTo>
                    <a:pt x="58" y="288"/>
                  </a:lnTo>
                  <a:lnTo>
                    <a:pt x="58" y="173"/>
                  </a:lnTo>
                  <a:lnTo>
                    <a:pt x="216" y="173"/>
                  </a:lnTo>
                  <a:lnTo>
                    <a:pt x="216" y="288"/>
                  </a:lnTo>
                  <a:close/>
                  <a:moveTo>
                    <a:pt x="403" y="403"/>
                  </a:moveTo>
                  <a:lnTo>
                    <a:pt x="403" y="403"/>
                  </a:lnTo>
                  <a:lnTo>
                    <a:pt x="400" y="414"/>
                  </a:lnTo>
                  <a:lnTo>
                    <a:pt x="396" y="425"/>
                  </a:lnTo>
                  <a:lnTo>
                    <a:pt x="385" y="428"/>
                  </a:lnTo>
                  <a:lnTo>
                    <a:pt x="375" y="432"/>
                  </a:lnTo>
                  <a:lnTo>
                    <a:pt x="245" y="432"/>
                  </a:lnTo>
                  <a:lnTo>
                    <a:pt x="245" y="317"/>
                  </a:lnTo>
                  <a:lnTo>
                    <a:pt x="403" y="317"/>
                  </a:lnTo>
                  <a:lnTo>
                    <a:pt x="403" y="403"/>
                  </a:lnTo>
                  <a:close/>
                  <a:moveTo>
                    <a:pt x="403" y="288"/>
                  </a:moveTo>
                  <a:lnTo>
                    <a:pt x="245" y="288"/>
                  </a:lnTo>
                  <a:lnTo>
                    <a:pt x="245" y="173"/>
                  </a:lnTo>
                  <a:lnTo>
                    <a:pt x="403" y="173"/>
                  </a:lnTo>
                  <a:lnTo>
                    <a:pt x="403" y="288"/>
                  </a:lnTo>
                  <a:close/>
                  <a:moveTo>
                    <a:pt x="418" y="144"/>
                  </a:moveTo>
                  <a:lnTo>
                    <a:pt x="43" y="144"/>
                  </a:lnTo>
                  <a:lnTo>
                    <a:pt x="43" y="144"/>
                  </a:lnTo>
                  <a:lnTo>
                    <a:pt x="36" y="144"/>
                  </a:lnTo>
                  <a:lnTo>
                    <a:pt x="32" y="140"/>
                  </a:lnTo>
                  <a:lnTo>
                    <a:pt x="29" y="137"/>
                  </a:lnTo>
                  <a:lnTo>
                    <a:pt x="29" y="129"/>
                  </a:lnTo>
                  <a:lnTo>
                    <a:pt x="29" y="129"/>
                  </a:lnTo>
                  <a:lnTo>
                    <a:pt x="29" y="122"/>
                  </a:lnTo>
                  <a:lnTo>
                    <a:pt x="32" y="119"/>
                  </a:lnTo>
                  <a:lnTo>
                    <a:pt x="36" y="115"/>
                  </a:lnTo>
                  <a:lnTo>
                    <a:pt x="43" y="115"/>
                  </a:lnTo>
                  <a:lnTo>
                    <a:pt x="418" y="115"/>
                  </a:lnTo>
                  <a:lnTo>
                    <a:pt x="418" y="115"/>
                  </a:lnTo>
                  <a:lnTo>
                    <a:pt x="425" y="115"/>
                  </a:lnTo>
                  <a:lnTo>
                    <a:pt x="429" y="119"/>
                  </a:lnTo>
                  <a:lnTo>
                    <a:pt x="432" y="122"/>
                  </a:lnTo>
                  <a:lnTo>
                    <a:pt x="432" y="129"/>
                  </a:lnTo>
                  <a:lnTo>
                    <a:pt x="432" y="129"/>
                  </a:lnTo>
                  <a:lnTo>
                    <a:pt x="432" y="137"/>
                  </a:lnTo>
                  <a:lnTo>
                    <a:pt x="429" y="140"/>
                  </a:lnTo>
                  <a:lnTo>
                    <a:pt x="425" y="144"/>
                  </a:lnTo>
                  <a:lnTo>
                    <a:pt x="418" y="144"/>
                  </a:lnTo>
                  <a:close/>
                </a:path>
              </a:pathLst>
            </a:custGeom>
            <a:grpFill/>
            <a:ln>
              <a:noFill/>
            </a:ln>
            <a:effectLst/>
          </p:spPr>
          <p:txBody>
            <a:bodyPr wrap="none" anchor="ctr"/>
            <a:lstStyle/>
            <a:p>
              <a:endParaRPr lang="en-US"/>
            </a:p>
          </p:txBody>
        </p:sp>
        <p:sp>
          <p:nvSpPr>
            <p:cNvPr id="97" name="Freeform 91">
              <a:extLst>
                <a:ext uri="{FF2B5EF4-FFF2-40B4-BE49-F238E27FC236}">
                  <a16:creationId xmlns:a16="http://schemas.microsoft.com/office/drawing/2014/main" id="{DEE76D3B-B648-4AB3-8084-325F7B1FD1C2}"/>
                </a:ext>
              </a:extLst>
            </p:cNvPr>
            <p:cNvSpPr>
              <a:spLocks noChangeArrowheads="1"/>
            </p:cNvSpPr>
            <p:nvPr/>
          </p:nvSpPr>
          <p:spPr bwMode="auto">
            <a:xfrm>
              <a:off x="9880716" y="1628431"/>
              <a:ext cx="201979" cy="268452"/>
            </a:xfrm>
            <a:custGeom>
              <a:avLst/>
              <a:gdLst>
                <a:gd name="T0" fmla="*/ 260 w 347"/>
                <a:gd name="T1" fmla="*/ 57 h 462"/>
                <a:gd name="T2" fmla="*/ 260 w 347"/>
                <a:gd name="T3" fmla="*/ 46 h 462"/>
                <a:gd name="T4" fmla="*/ 245 w 347"/>
                <a:gd name="T5" fmla="*/ 24 h 462"/>
                <a:gd name="T6" fmla="*/ 220 w 347"/>
                <a:gd name="T7" fmla="*/ 10 h 462"/>
                <a:gd name="T8" fmla="*/ 192 w 347"/>
                <a:gd name="T9" fmla="*/ 0 h 462"/>
                <a:gd name="T10" fmla="*/ 174 w 347"/>
                <a:gd name="T11" fmla="*/ 0 h 462"/>
                <a:gd name="T12" fmla="*/ 141 w 347"/>
                <a:gd name="T13" fmla="*/ 3 h 462"/>
                <a:gd name="T14" fmla="*/ 112 w 347"/>
                <a:gd name="T15" fmla="*/ 18 h 462"/>
                <a:gd name="T16" fmla="*/ 94 w 347"/>
                <a:gd name="T17" fmla="*/ 36 h 462"/>
                <a:gd name="T18" fmla="*/ 87 w 347"/>
                <a:gd name="T19" fmla="*/ 57 h 462"/>
                <a:gd name="T20" fmla="*/ 58 w 347"/>
                <a:gd name="T21" fmla="*/ 57 h 462"/>
                <a:gd name="T22" fmla="*/ 37 w 347"/>
                <a:gd name="T23" fmla="*/ 61 h 462"/>
                <a:gd name="T24" fmla="*/ 4 w 347"/>
                <a:gd name="T25" fmla="*/ 93 h 462"/>
                <a:gd name="T26" fmla="*/ 0 w 347"/>
                <a:gd name="T27" fmla="*/ 115 h 462"/>
                <a:gd name="T28" fmla="*/ 0 w 347"/>
                <a:gd name="T29" fmla="*/ 403 h 462"/>
                <a:gd name="T30" fmla="*/ 4 w 347"/>
                <a:gd name="T31" fmla="*/ 425 h 462"/>
                <a:gd name="T32" fmla="*/ 37 w 347"/>
                <a:gd name="T33" fmla="*/ 457 h 462"/>
                <a:gd name="T34" fmla="*/ 58 w 347"/>
                <a:gd name="T35" fmla="*/ 461 h 462"/>
                <a:gd name="T36" fmla="*/ 289 w 347"/>
                <a:gd name="T37" fmla="*/ 461 h 462"/>
                <a:gd name="T38" fmla="*/ 310 w 347"/>
                <a:gd name="T39" fmla="*/ 457 h 462"/>
                <a:gd name="T40" fmla="*/ 343 w 347"/>
                <a:gd name="T41" fmla="*/ 425 h 462"/>
                <a:gd name="T42" fmla="*/ 346 w 347"/>
                <a:gd name="T43" fmla="*/ 403 h 462"/>
                <a:gd name="T44" fmla="*/ 346 w 347"/>
                <a:gd name="T45" fmla="*/ 115 h 462"/>
                <a:gd name="T46" fmla="*/ 343 w 347"/>
                <a:gd name="T47" fmla="*/ 93 h 462"/>
                <a:gd name="T48" fmla="*/ 310 w 347"/>
                <a:gd name="T49" fmla="*/ 61 h 462"/>
                <a:gd name="T50" fmla="*/ 289 w 347"/>
                <a:gd name="T51" fmla="*/ 57 h 462"/>
                <a:gd name="T52" fmla="*/ 174 w 347"/>
                <a:gd name="T53" fmla="*/ 28 h 462"/>
                <a:gd name="T54" fmla="*/ 213 w 347"/>
                <a:gd name="T55" fmla="*/ 36 h 462"/>
                <a:gd name="T56" fmla="*/ 231 w 347"/>
                <a:gd name="T57" fmla="*/ 50 h 462"/>
                <a:gd name="T58" fmla="*/ 116 w 347"/>
                <a:gd name="T59" fmla="*/ 57 h 462"/>
                <a:gd name="T60" fmla="*/ 116 w 347"/>
                <a:gd name="T61" fmla="*/ 50 h 462"/>
                <a:gd name="T62" fmla="*/ 134 w 347"/>
                <a:gd name="T63" fmla="*/ 36 h 462"/>
                <a:gd name="T64" fmla="*/ 174 w 347"/>
                <a:gd name="T65" fmla="*/ 28 h 462"/>
                <a:gd name="T66" fmla="*/ 318 w 347"/>
                <a:gd name="T67" fmla="*/ 403 h 462"/>
                <a:gd name="T68" fmla="*/ 310 w 347"/>
                <a:gd name="T69" fmla="*/ 425 h 462"/>
                <a:gd name="T70" fmla="*/ 289 w 347"/>
                <a:gd name="T71" fmla="*/ 432 h 462"/>
                <a:gd name="T72" fmla="*/ 58 w 347"/>
                <a:gd name="T73" fmla="*/ 432 h 462"/>
                <a:gd name="T74" fmla="*/ 37 w 347"/>
                <a:gd name="T75" fmla="*/ 425 h 462"/>
                <a:gd name="T76" fmla="*/ 29 w 347"/>
                <a:gd name="T77" fmla="*/ 403 h 462"/>
                <a:gd name="T78" fmla="*/ 318 w 347"/>
                <a:gd name="T79" fmla="*/ 374 h 462"/>
                <a:gd name="T80" fmla="*/ 318 w 347"/>
                <a:gd name="T81" fmla="*/ 345 h 462"/>
                <a:gd name="T82" fmla="*/ 29 w 347"/>
                <a:gd name="T83" fmla="*/ 115 h 462"/>
                <a:gd name="T84" fmla="*/ 33 w 347"/>
                <a:gd name="T85" fmla="*/ 104 h 462"/>
                <a:gd name="T86" fmla="*/ 47 w 347"/>
                <a:gd name="T87" fmla="*/ 89 h 462"/>
                <a:gd name="T88" fmla="*/ 87 w 347"/>
                <a:gd name="T89" fmla="*/ 86 h 462"/>
                <a:gd name="T90" fmla="*/ 116 w 347"/>
                <a:gd name="T91" fmla="*/ 172 h 462"/>
                <a:gd name="T92" fmla="*/ 231 w 347"/>
                <a:gd name="T93" fmla="*/ 86 h 462"/>
                <a:gd name="T94" fmla="*/ 260 w 347"/>
                <a:gd name="T95" fmla="*/ 172 h 462"/>
                <a:gd name="T96" fmla="*/ 289 w 347"/>
                <a:gd name="T97" fmla="*/ 86 h 462"/>
                <a:gd name="T98" fmla="*/ 300 w 347"/>
                <a:gd name="T99" fmla="*/ 89 h 462"/>
                <a:gd name="T100" fmla="*/ 314 w 347"/>
                <a:gd name="T101" fmla="*/ 104 h 462"/>
                <a:gd name="T102" fmla="*/ 318 w 347"/>
                <a:gd name="T103" fmla="*/ 3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47" h="462">
                  <a:moveTo>
                    <a:pt x="289" y="57"/>
                  </a:moveTo>
                  <a:lnTo>
                    <a:pt x="260" y="57"/>
                  </a:lnTo>
                  <a:lnTo>
                    <a:pt x="260" y="57"/>
                  </a:lnTo>
                  <a:lnTo>
                    <a:pt x="260" y="46"/>
                  </a:lnTo>
                  <a:lnTo>
                    <a:pt x="253" y="36"/>
                  </a:lnTo>
                  <a:lnTo>
                    <a:pt x="245" y="24"/>
                  </a:lnTo>
                  <a:lnTo>
                    <a:pt x="235" y="18"/>
                  </a:lnTo>
                  <a:lnTo>
                    <a:pt x="220" y="10"/>
                  </a:lnTo>
                  <a:lnTo>
                    <a:pt x="206" y="3"/>
                  </a:lnTo>
                  <a:lnTo>
                    <a:pt x="192" y="0"/>
                  </a:lnTo>
                  <a:lnTo>
                    <a:pt x="174" y="0"/>
                  </a:lnTo>
                  <a:lnTo>
                    <a:pt x="174" y="0"/>
                  </a:lnTo>
                  <a:lnTo>
                    <a:pt x="156" y="0"/>
                  </a:lnTo>
                  <a:lnTo>
                    <a:pt x="141" y="3"/>
                  </a:lnTo>
                  <a:lnTo>
                    <a:pt x="127" y="10"/>
                  </a:lnTo>
                  <a:lnTo>
                    <a:pt x="112" y="18"/>
                  </a:lnTo>
                  <a:lnTo>
                    <a:pt x="101" y="24"/>
                  </a:lnTo>
                  <a:lnTo>
                    <a:pt x="94" y="36"/>
                  </a:lnTo>
                  <a:lnTo>
                    <a:pt x="87" y="46"/>
                  </a:lnTo>
                  <a:lnTo>
                    <a:pt x="87" y="57"/>
                  </a:lnTo>
                  <a:lnTo>
                    <a:pt x="58" y="57"/>
                  </a:lnTo>
                  <a:lnTo>
                    <a:pt x="58" y="57"/>
                  </a:lnTo>
                  <a:lnTo>
                    <a:pt x="47" y="57"/>
                  </a:lnTo>
                  <a:lnTo>
                    <a:pt x="37" y="61"/>
                  </a:lnTo>
                  <a:lnTo>
                    <a:pt x="18" y="75"/>
                  </a:lnTo>
                  <a:lnTo>
                    <a:pt x="4" y="93"/>
                  </a:lnTo>
                  <a:lnTo>
                    <a:pt x="0" y="104"/>
                  </a:lnTo>
                  <a:lnTo>
                    <a:pt x="0" y="115"/>
                  </a:lnTo>
                  <a:lnTo>
                    <a:pt x="0" y="403"/>
                  </a:lnTo>
                  <a:lnTo>
                    <a:pt x="0" y="403"/>
                  </a:lnTo>
                  <a:lnTo>
                    <a:pt x="0" y="414"/>
                  </a:lnTo>
                  <a:lnTo>
                    <a:pt x="4" y="425"/>
                  </a:lnTo>
                  <a:lnTo>
                    <a:pt x="18" y="443"/>
                  </a:lnTo>
                  <a:lnTo>
                    <a:pt x="37" y="457"/>
                  </a:lnTo>
                  <a:lnTo>
                    <a:pt x="47" y="461"/>
                  </a:lnTo>
                  <a:lnTo>
                    <a:pt x="58" y="461"/>
                  </a:lnTo>
                  <a:lnTo>
                    <a:pt x="289" y="461"/>
                  </a:lnTo>
                  <a:lnTo>
                    <a:pt x="289" y="461"/>
                  </a:lnTo>
                  <a:lnTo>
                    <a:pt x="300" y="461"/>
                  </a:lnTo>
                  <a:lnTo>
                    <a:pt x="310" y="457"/>
                  </a:lnTo>
                  <a:lnTo>
                    <a:pt x="328" y="443"/>
                  </a:lnTo>
                  <a:lnTo>
                    <a:pt x="343" y="425"/>
                  </a:lnTo>
                  <a:lnTo>
                    <a:pt x="346" y="414"/>
                  </a:lnTo>
                  <a:lnTo>
                    <a:pt x="346" y="403"/>
                  </a:lnTo>
                  <a:lnTo>
                    <a:pt x="346" y="115"/>
                  </a:lnTo>
                  <a:lnTo>
                    <a:pt x="346" y="115"/>
                  </a:lnTo>
                  <a:lnTo>
                    <a:pt x="346" y="104"/>
                  </a:lnTo>
                  <a:lnTo>
                    <a:pt x="343" y="93"/>
                  </a:lnTo>
                  <a:lnTo>
                    <a:pt x="328" y="75"/>
                  </a:lnTo>
                  <a:lnTo>
                    <a:pt x="310" y="61"/>
                  </a:lnTo>
                  <a:lnTo>
                    <a:pt x="300" y="57"/>
                  </a:lnTo>
                  <a:lnTo>
                    <a:pt x="289" y="57"/>
                  </a:lnTo>
                  <a:close/>
                  <a:moveTo>
                    <a:pt x="174" y="28"/>
                  </a:moveTo>
                  <a:lnTo>
                    <a:pt x="174" y="28"/>
                  </a:lnTo>
                  <a:lnTo>
                    <a:pt x="195" y="28"/>
                  </a:lnTo>
                  <a:lnTo>
                    <a:pt x="213" y="36"/>
                  </a:lnTo>
                  <a:lnTo>
                    <a:pt x="227" y="42"/>
                  </a:lnTo>
                  <a:lnTo>
                    <a:pt x="231" y="50"/>
                  </a:lnTo>
                  <a:lnTo>
                    <a:pt x="231" y="57"/>
                  </a:lnTo>
                  <a:lnTo>
                    <a:pt x="116" y="57"/>
                  </a:lnTo>
                  <a:lnTo>
                    <a:pt x="116" y="57"/>
                  </a:lnTo>
                  <a:lnTo>
                    <a:pt x="116" y="50"/>
                  </a:lnTo>
                  <a:lnTo>
                    <a:pt x="119" y="42"/>
                  </a:lnTo>
                  <a:lnTo>
                    <a:pt x="134" y="36"/>
                  </a:lnTo>
                  <a:lnTo>
                    <a:pt x="152" y="28"/>
                  </a:lnTo>
                  <a:lnTo>
                    <a:pt x="174" y="28"/>
                  </a:lnTo>
                  <a:close/>
                  <a:moveTo>
                    <a:pt x="318" y="403"/>
                  </a:moveTo>
                  <a:lnTo>
                    <a:pt x="318" y="403"/>
                  </a:lnTo>
                  <a:lnTo>
                    <a:pt x="314" y="414"/>
                  </a:lnTo>
                  <a:lnTo>
                    <a:pt x="310" y="425"/>
                  </a:lnTo>
                  <a:lnTo>
                    <a:pt x="300" y="428"/>
                  </a:lnTo>
                  <a:lnTo>
                    <a:pt x="289" y="432"/>
                  </a:lnTo>
                  <a:lnTo>
                    <a:pt x="58" y="432"/>
                  </a:lnTo>
                  <a:lnTo>
                    <a:pt x="58" y="432"/>
                  </a:lnTo>
                  <a:lnTo>
                    <a:pt x="47" y="428"/>
                  </a:lnTo>
                  <a:lnTo>
                    <a:pt x="37" y="425"/>
                  </a:lnTo>
                  <a:lnTo>
                    <a:pt x="33" y="414"/>
                  </a:lnTo>
                  <a:lnTo>
                    <a:pt x="29" y="403"/>
                  </a:lnTo>
                  <a:lnTo>
                    <a:pt x="29" y="374"/>
                  </a:lnTo>
                  <a:lnTo>
                    <a:pt x="318" y="374"/>
                  </a:lnTo>
                  <a:lnTo>
                    <a:pt x="318" y="403"/>
                  </a:lnTo>
                  <a:close/>
                  <a:moveTo>
                    <a:pt x="318" y="345"/>
                  </a:moveTo>
                  <a:lnTo>
                    <a:pt x="29" y="345"/>
                  </a:lnTo>
                  <a:lnTo>
                    <a:pt x="29" y="115"/>
                  </a:lnTo>
                  <a:lnTo>
                    <a:pt x="29" y="115"/>
                  </a:lnTo>
                  <a:lnTo>
                    <a:pt x="33" y="104"/>
                  </a:lnTo>
                  <a:lnTo>
                    <a:pt x="37" y="93"/>
                  </a:lnTo>
                  <a:lnTo>
                    <a:pt x="47" y="89"/>
                  </a:lnTo>
                  <a:lnTo>
                    <a:pt x="58" y="86"/>
                  </a:lnTo>
                  <a:lnTo>
                    <a:pt x="87" y="86"/>
                  </a:lnTo>
                  <a:lnTo>
                    <a:pt x="87" y="172"/>
                  </a:lnTo>
                  <a:lnTo>
                    <a:pt x="116" y="172"/>
                  </a:lnTo>
                  <a:lnTo>
                    <a:pt x="116" y="86"/>
                  </a:lnTo>
                  <a:lnTo>
                    <a:pt x="231" y="86"/>
                  </a:lnTo>
                  <a:lnTo>
                    <a:pt x="231" y="172"/>
                  </a:lnTo>
                  <a:lnTo>
                    <a:pt x="260" y="172"/>
                  </a:lnTo>
                  <a:lnTo>
                    <a:pt x="260" y="86"/>
                  </a:lnTo>
                  <a:lnTo>
                    <a:pt x="289" y="86"/>
                  </a:lnTo>
                  <a:lnTo>
                    <a:pt x="289" y="86"/>
                  </a:lnTo>
                  <a:lnTo>
                    <a:pt x="300" y="89"/>
                  </a:lnTo>
                  <a:lnTo>
                    <a:pt x="310" y="93"/>
                  </a:lnTo>
                  <a:lnTo>
                    <a:pt x="314" y="104"/>
                  </a:lnTo>
                  <a:lnTo>
                    <a:pt x="318" y="115"/>
                  </a:lnTo>
                  <a:lnTo>
                    <a:pt x="318" y="345"/>
                  </a:lnTo>
                  <a:close/>
                </a:path>
              </a:pathLst>
            </a:custGeom>
            <a:grpFill/>
            <a:ln>
              <a:noFill/>
            </a:ln>
            <a:effectLst/>
          </p:spPr>
          <p:txBody>
            <a:bodyPr wrap="none" anchor="ctr"/>
            <a:lstStyle/>
            <a:p>
              <a:endParaRPr lang="en-US"/>
            </a:p>
          </p:txBody>
        </p:sp>
        <p:sp>
          <p:nvSpPr>
            <p:cNvPr id="98" name="Freeform 92">
              <a:extLst>
                <a:ext uri="{FF2B5EF4-FFF2-40B4-BE49-F238E27FC236}">
                  <a16:creationId xmlns:a16="http://schemas.microsoft.com/office/drawing/2014/main" id="{A9B7E00E-B226-4053-97F2-8527CF431634}"/>
                </a:ext>
              </a:extLst>
            </p:cNvPr>
            <p:cNvSpPr>
              <a:spLocks noChangeArrowheads="1"/>
            </p:cNvSpPr>
            <p:nvPr/>
          </p:nvSpPr>
          <p:spPr bwMode="auto">
            <a:xfrm>
              <a:off x="9412843" y="1628431"/>
              <a:ext cx="268451" cy="268452"/>
            </a:xfrm>
            <a:custGeom>
              <a:avLst/>
              <a:gdLst>
                <a:gd name="T0" fmla="*/ 86 w 462"/>
                <a:gd name="T1" fmla="*/ 414 h 462"/>
                <a:gd name="T2" fmla="*/ 122 w 462"/>
                <a:gd name="T3" fmla="*/ 457 h 462"/>
                <a:gd name="T4" fmla="*/ 144 w 462"/>
                <a:gd name="T5" fmla="*/ 461 h 462"/>
                <a:gd name="T6" fmla="*/ 183 w 462"/>
                <a:gd name="T7" fmla="*/ 443 h 462"/>
                <a:gd name="T8" fmla="*/ 201 w 462"/>
                <a:gd name="T9" fmla="*/ 403 h 462"/>
                <a:gd name="T10" fmla="*/ 198 w 462"/>
                <a:gd name="T11" fmla="*/ 381 h 462"/>
                <a:gd name="T12" fmla="*/ 154 w 462"/>
                <a:gd name="T13" fmla="*/ 345 h 462"/>
                <a:gd name="T14" fmla="*/ 133 w 462"/>
                <a:gd name="T15" fmla="*/ 345 h 462"/>
                <a:gd name="T16" fmla="*/ 90 w 462"/>
                <a:gd name="T17" fmla="*/ 381 h 462"/>
                <a:gd name="T18" fmla="*/ 144 w 462"/>
                <a:gd name="T19" fmla="*/ 374 h 462"/>
                <a:gd name="T20" fmla="*/ 165 w 462"/>
                <a:gd name="T21" fmla="*/ 381 h 462"/>
                <a:gd name="T22" fmla="*/ 173 w 462"/>
                <a:gd name="T23" fmla="*/ 403 h 462"/>
                <a:gd name="T24" fmla="*/ 154 w 462"/>
                <a:gd name="T25" fmla="*/ 428 h 462"/>
                <a:gd name="T26" fmla="*/ 133 w 462"/>
                <a:gd name="T27" fmla="*/ 428 h 462"/>
                <a:gd name="T28" fmla="*/ 115 w 462"/>
                <a:gd name="T29" fmla="*/ 403 h 462"/>
                <a:gd name="T30" fmla="*/ 122 w 462"/>
                <a:gd name="T31" fmla="*/ 381 h 462"/>
                <a:gd name="T32" fmla="*/ 115 w 462"/>
                <a:gd name="T33" fmla="*/ 316 h 462"/>
                <a:gd name="T34" fmla="*/ 93 w 462"/>
                <a:gd name="T35" fmla="*/ 309 h 462"/>
                <a:gd name="T36" fmla="*/ 417 w 462"/>
                <a:gd name="T37" fmla="*/ 259 h 462"/>
                <a:gd name="T38" fmla="*/ 461 w 462"/>
                <a:gd name="T39" fmla="*/ 71 h 462"/>
                <a:gd name="T40" fmla="*/ 457 w 462"/>
                <a:gd name="T41" fmla="*/ 61 h 462"/>
                <a:gd name="T42" fmla="*/ 86 w 462"/>
                <a:gd name="T43" fmla="*/ 57 h 462"/>
                <a:gd name="T44" fmla="*/ 100 w 462"/>
                <a:gd name="T45" fmla="*/ 28 h 462"/>
                <a:gd name="T46" fmla="*/ 115 w 462"/>
                <a:gd name="T47" fmla="*/ 21 h 462"/>
                <a:gd name="T48" fmla="*/ 115 w 462"/>
                <a:gd name="T49" fmla="*/ 7 h 462"/>
                <a:gd name="T50" fmla="*/ 100 w 462"/>
                <a:gd name="T51" fmla="*/ 0 h 462"/>
                <a:gd name="T52" fmla="*/ 7 w 462"/>
                <a:gd name="T53" fmla="*/ 0 h 462"/>
                <a:gd name="T54" fmla="*/ 0 w 462"/>
                <a:gd name="T55" fmla="*/ 14 h 462"/>
                <a:gd name="T56" fmla="*/ 3 w 462"/>
                <a:gd name="T57" fmla="*/ 24 h 462"/>
                <a:gd name="T58" fmla="*/ 57 w 462"/>
                <a:gd name="T59" fmla="*/ 28 h 462"/>
                <a:gd name="T60" fmla="*/ 57 w 462"/>
                <a:gd name="T61" fmla="*/ 299 h 462"/>
                <a:gd name="T62" fmla="*/ 93 w 462"/>
                <a:gd name="T63" fmla="*/ 342 h 462"/>
                <a:gd name="T64" fmla="*/ 144 w 462"/>
                <a:gd name="T65" fmla="*/ 345 h 462"/>
                <a:gd name="T66" fmla="*/ 446 w 462"/>
                <a:gd name="T67" fmla="*/ 345 h 462"/>
                <a:gd name="T68" fmla="*/ 86 w 462"/>
                <a:gd name="T69" fmla="*/ 86 h 462"/>
                <a:gd name="T70" fmla="*/ 86 w 462"/>
                <a:gd name="T71" fmla="*/ 259 h 462"/>
                <a:gd name="T72" fmla="*/ 259 w 462"/>
                <a:gd name="T73" fmla="*/ 403 h 462"/>
                <a:gd name="T74" fmla="*/ 277 w 462"/>
                <a:gd name="T75" fmla="*/ 443 h 462"/>
                <a:gd name="T76" fmla="*/ 316 w 462"/>
                <a:gd name="T77" fmla="*/ 461 h 462"/>
                <a:gd name="T78" fmla="*/ 338 w 462"/>
                <a:gd name="T79" fmla="*/ 457 h 462"/>
                <a:gd name="T80" fmla="*/ 374 w 462"/>
                <a:gd name="T81" fmla="*/ 414 h 462"/>
                <a:gd name="T82" fmla="*/ 374 w 462"/>
                <a:gd name="T83" fmla="*/ 392 h 462"/>
                <a:gd name="T84" fmla="*/ 338 w 462"/>
                <a:gd name="T85" fmla="*/ 349 h 462"/>
                <a:gd name="T86" fmla="*/ 316 w 462"/>
                <a:gd name="T87" fmla="*/ 345 h 462"/>
                <a:gd name="T88" fmla="*/ 277 w 462"/>
                <a:gd name="T89" fmla="*/ 363 h 462"/>
                <a:gd name="T90" fmla="*/ 259 w 462"/>
                <a:gd name="T91" fmla="*/ 403 h 462"/>
                <a:gd name="T92" fmla="*/ 327 w 462"/>
                <a:gd name="T93" fmla="*/ 378 h 462"/>
                <a:gd name="T94" fmla="*/ 345 w 462"/>
                <a:gd name="T95" fmla="*/ 403 h 462"/>
                <a:gd name="T96" fmla="*/ 338 w 462"/>
                <a:gd name="T97" fmla="*/ 425 h 462"/>
                <a:gd name="T98" fmla="*/ 316 w 462"/>
                <a:gd name="T99" fmla="*/ 432 h 462"/>
                <a:gd name="T100" fmla="*/ 292 w 462"/>
                <a:gd name="T101" fmla="*/ 414 h 462"/>
                <a:gd name="T102" fmla="*/ 292 w 462"/>
                <a:gd name="T103" fmla="*/ 392 h 462"/>
                <a:gd name="T104" fmla="*/ 316 w 462"/>
                <a:gd name="T105" fmla="*/ 37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86" y="403"/>
                  </a:moveTo>
                  <a:lnTo>
                    <a:pt x="86" y="403"/>
                  </a:lnTo>
                  <a:lnTo>
                    <a:pt x="86" y="414"/>
                  </a:lnTo>
                  <a:lnTo>
                    <a:pt x="90" y="425"/>
                  </a:lnTo>
                  <a:lnTo>
                    <a:pt x="104" y="443"/>
                  </a:lnTo>
                  <a:lnTo>
                    <a:pt x="122" y="457"/>
                  </a:lnTo>
                  <a:lnTo>
                    <a:pt x="133" y="461"/>
                  </a:lnTo>
                  <a:lnTo>
                    <a:pt x="144" y="461"/>
                  </a:lnTo>
                  <a:lnTo>
                    <a:pt x="144" y="461"/>
                  </a:lnTo>
                  <a:lnTo>
                    <a:pt x="154" y="461"/>
                  </a:lnTo>
                  <a:lnTo>
                    <a:pt x="165" y="457"/>
                  </a:lnTo>
                  <a:lnTo>
                    <a:pt x="183" y="443"/>
                  </a:lnTo>
                  <a:lnTo>
                    <a:pt x="198" y="425"/>
                  </a:lnTo>
                  <a:lnTo>
                    <a:pt x="201" y="414"/>
                  </a:lnTo>
                  <a:lnTo>
                    <a:pt x="201" y="403"/>
                  </a:lnTo>
                  <a:lnTo>
                    <a:pt x="201" y="403"/>
                  </a:lnTo>
                  <a:lnTo>
                    <a:pt x="201" y="392"/>
                  </a:lnTo>
                  <a:lnTo>
                    <a:pt x="198" y="381"/>
                  </a:lnTo>
                  <a:lnTo>
                    <a:pt x="183" y="363"/>
                  </a:lnTo>
                  <a:lnTo>
                    <a:pt x="165" y="349"/>
                  </a:lnTo>
                  <a:lnTo>
                    <a:pt x="154" y="345"/>
                  </a:lnTo>
                  <a:lnTo>
                    <a:pt x="144" y="345"/>
                  </a:lnTo>
                  <a:lnTo>
                    <a:pt x="144" y="345"/>
                  </a:lnTo>
                  <a:lnTo>
                    <a:pt x="133" y="345"/>
                  </a:lnTo>
                  <a:lnTo>
                    <a:pt x="122" y="349"/>
                  </a:lnTo>
                  <a:lnTo>
                    <a:pt x="104" y="363"/>
                  </a:lnTo>
                  <a:lnTo>
                    <a:pt x="90" y="381"/>
                  </a:lnTo>
                  <a:lnTo>
                    <a:pt x="86" y="392"/>
                  </a:lnTo>
                  <a:lnTo>
                    <a:pt x="86" y="403"/>
                  </a:lnTo>
                  <a:close/>
                  <a:moveTo>
                    <a:pt x="144" y="374"/>
                  </a:moveTo>
                  <a:lnTo>
                    <a:pt x="144" y="374"/>
                  </a:lnTo>
                  <a:lnTo>
                    <a:pt x="154" y="378"/>
                  </a:lnTo>
                  <a:lnTo>
                    <a:pt x="165" y="381"/>
                  </a:lnTo>
                  <a:lnTo>
                    <a:pt x="169" y="392"/>
                  </a:lnTo>
                  <a:lnTo>
                    <a:pt x="173" y="403"/>
                  </a:lnTo>
                  <a:lnTo>
                    <a:pt x="173" y="403"/>
                  </a:lnTo>
                  <a:lnTo>
                    <a:pt x="169" y="414"/>
                  </a:lnTo>
                  <a:lnTo>
                    <a:pt x="165" y="425"/>
                  </a:lnTo>
                  <a:lnTo>
                    <a:pt x="154" y="428"/>
                  </a:lnTo>
                  <a:lnTo>
                    <a:pt x="144" y="432"/>
                  </a:lnTo>
                  <a:lnTo>
                    <a:pt x="144" y="432"/>
                  </a:lnTo>
                  <a:lnTo>
                    <a:pt x="133" y="428"/>
                  </a:lnTo>
                  <a:lnTo>
                    <a:pt x="122" y="425"/>
                  </a:lnTo>
                  <a:lnTo>
                    <a:pt x="118" y="414"/>
                  </a:lnTo>
                  <a:lnTo>
                    <a:pt x="115" y="403"/>
                  </a:lnTo>
                  <a:lnTo>
                    <a:pt x="115" y="403"/>
                  </a:lnTo>
                  <a:lnTo>
                    <a:pt x="118" y="392"/>
                  </a:lnTo>
                  <a:lnTo>
                    <a:pt x="122" y="381"/>
                  </a:lnTo>
                  <a:lnTo>
                    <a:pt x="133" y="378"/>
                  </a:lnTo>
                  <a:lnTo>
                    <a:pt x="144" y="374"/>
                  </a:lnTo>
                  <a:close/>
                  <a:moveTo>
                    <a:pt x="115" y="316"/>
                  </a:moveTo>
                  <a:lnTo>
                    <a:pt x="115" y="316"/>
                  </a:lnTo>
                  <a:lnTo>
                    <a:pt x="104" y="313"/>
                  </a:lnTo>
                  <a:lnTo>
                    <a:pt x="93" y="309"/>
                  </a:lnTo>
                  <a:lnTo>
                    <a:pt x="90" y="299"/>
                  </a:lnTo>
                  <a:lnTo>
                    <a:pt x="86" y="287"/>
                  </a:lnTo>
                  <a:lnTo>
                    <a:pt x="417" y="259"/>
                  </a:lnTo>
                  <a:lnTo>
                    <a:pt x="417" y="259"/>
                  </a:lnTo>
                  <a:lnTo>
                    <a:pt x="439" y="169"/>
                  </a:lnTo>
                  <a:lnTo>
                    <a:pt x="461" y="71"/>
                  </a:lnTo>
                  <a:lnTo>
                    <a:pt x="461" y="71"/>
                  </a:lnTo>
                  <a:lnTo>
                    <a:pt x="461" y="64"/>
                  </a:lnTo>
                  <a:lnTo>
                    <a:pt x="457" y="61"/>
                  </a:lnTo>
                  <a:lnTo>
                    <a:pt x="454" y="57"/>
                  </a:lnTo>
                  <a:lnTo>
                    <a:pt x="446" y="57"/>
                  </a:lnTo>
                  <a:lnTo>
                    <a:pt x="86" y="57"/>
                  </a:lnTo>
                  <a:lnTo>
                    <a:pt x="86" y="28"/>
                  </a:lnTo>
                  <a:lnTo>
                    <a:pt x="100" y="28"/>
                  </a:lnTo>
                  <a:lnTo>
                    <a:pt x="100" y="28"/>
                  </a:lnTo>
                  <a:lnTo>
                    <a:pt x="108" y="28"/>
                  </a:lnTo>
                  <a:lnTo>
                    <a:pt x="111" y="24"/>
                  </a:lnTo>
                  <a:lnTo>
                    <a:pt x="115" y="21"/>
                  </a:lnTo>
                  <a:lnTo>
                    <a:pt x="115" y="14"/>
                  </a:lnTo>
                  <a:lnTo>
                    <a:pt x="115" y="14"/>
                  </a:lnTo>
                  <a:lnTo>
                    <a:pt x="115" y="7"/>
                  </a:lnTo>
                  <a:lnTo>
                    <a:pt x="111" y="3"/>
                  </a:lnTo>
                  <a:lnTo>
                    <a:pt x="108" y="0"/>
                  </a:lnTo>
                  <a:lnTo>
                    <a:pt x="100" y="0"/>
                  </a:lnTo>
                  <a:lnTo>
                    <a:pt x="14" y="0"/>
                  </a:lnTo>
                  <a:lnTo>
                    <a:pt x="14" y="0"/>
                  </a:lnTo>
                  <a:lnTo>
                    <a:pt x="7" y="0"/>
                  </a:lnTo>
                  <a:lnTo>
                    <a:pt x="3" y="3"/>
                  </a:lnTo>
                  <a:lnTo>
                    <a:pt x="0" y="7"/>
                  </a:lnTo>
                  <a:lnTo>
                    <a:pt x="0" y="14"/>
                  </a:lnTo>
                  <a:lnTo>
                    <a:pt x="0" y="14"/>
                  </a:lnTo>
                  <a:lnTo>
                    <a:pt x="0" y="21"/>
                  </a:lnTo>
                  <a:lnTo>
                    <a:pt x="3" y="24"/>
                  </a:lnTo>
                  <a:lnTo>
                    <a:pt x="7" y="28"/>
                  </a:lnTo>
                  <a:lnTo>
                    <a:pt x="14" y="28"/>
                  </a:lnTo>
                  <a:lnTo>
                    <a:pt x="57" y="28"/>
                  </a:lnTo>
                  <a:lnTo>
                    <a:pt x="57" y="287"/>
                  </a:lnTo>
                  <a:lnTo>
                    <a:pt x="57" y="287"/>
                  </a:lnTo>
                  <a:lnTo>
                    <a:pt x="57" y="299"/>
                  </a:lnTo>
                  <a:lnTo>
                    <a:pt x="61" y="309"/>
                  </a:lnTo>
                  <a:lnTo>
                    <a:pt x="75" y="327"/>
                  </a:lnTo>
                  <a:lnTo>
                    <a:pt x="93" y="342"/>
                  </a:lnTo>
                  <a:lnTo>
                    <a:pt x="104" y="345"/>
                  </a:lnTo>
                  <a:lnTo>
                    <a:pt x="115" y="345"/>
                  </a:lnTo>
                  <a:lnTo>
                    <a:pt x="144" y="345"/>
                  </a:lnTo>
                  <a:lnTo>
                    <a:pt x="316" y="345"/>
                  </a:lnTo>
                  <a:lnTo>
                    <a:pt x="446" y="345"/>
                  </a:lnTo>
                  <a:lnTo>
                    <a:pt x="446" y="345"/>
                  </a:lnTo>
                  <a:lnTo>
                    <a:pt x="446" y="316"/>
                  </a:lnTo>
                  <a:lnTo>
                    <a:pt x="115" y="316"/>
                  </a:lnTo>
                  <a:close/>
                  <a:moveTo>
                    <a:pt x="86" y="86"/>
                  </a:moveTo>
                  <a:lnTo>
                    <a:pt x="432" y="86"/>
                  </a:lnTo>
                  <a:lnTo>
                    <a:pt x="396" y="234"/>
                  </a:lnTo>
                  <a:lnTo>
                    <a:pt x="86" y="259"/>
                  </a:lnTo>
                  <a:lnTo>
                    <a:pt x="86" y="86"/>
                  </a:lnTo>
                  <a:close/>
                  <a:moveTo>
                    <a:pt x="259" y="403"/>
                  </a:moveTo>
                  <a:lnTo>
                    <a:pt x="259" y="403"/>
                  </a:lnTo>
                  <a:lnTo>
                    <a:pt x="259" y="414"/>
                  </a:lnTo>
                  <a:lnTo>
                    <a:pt x="263" y="425"/>
                  </a:lnTo>
                  <a:lnTo>
                    <a:pt x="277" y="443"/>
                  </a:lnTo>
                  <a:lnTo>
                    <a:pt x="295" y="457"/>
                  </a:lnTo>
                  <a:lnTo>
                    <a:pt x="306" y="461"/>
                  </a:lnTo>
                  <a:lnTo>
                    <a:pt x="316" y="461"/>
                  </a:lnTo>
                  <a:lnTo>
                    <a:pt x="316" y="461"/>
                  </a:lnTo>
                  <a:lnTo>
                    <a:pt x="327" y="461"/>
                  </a:lnTo>
                  <a:lnTo>
                    <a:pt x="338" y="457"/>
                  </a:lnTo>
                  <a:lnTo>
                    <a:pt x="356" y="443"/>
                  </a:lnTo>
                  <a:lnTo>
                    <a:pt x="371" y="425"/>
                  </a:lnTo>
                  <a:lnTo>
                    <a:pt x="374" y="414"/>
                  </a:lnTo>
                  <a:lnTo>
                    <a:pt x="374" y="403"/>
                  </a:lnTo>
                  <a:lnTo>
                    <a:pt x="374" y="403"/>
                  </a:lnTo>
                  <a:lnTo>
                    <a:pt x="374" y="392"/>
                  </a:lnTo>
                  <a:lnTo>
                    <a:pt x="371" y="381"/>
                  </a:lnTo>
                  <a:lnTo>
                    <a:pt x="356" y="363"/>
                  </a:lnTo>
                  <a:lnTo>
                    <a:pt x="338" y="349"/>
                  </a:lnTo>
                  <a:lnTo>
                    <a:pt x="327" y="345"/>
                  </a:lnTo>
                  <a:lnTo>
                    <a:pt x="316" y="345"/>
                  </a:lnTo>
                  <a:lnTo>
                    <a:pt x="316" y="345"/>
                  </a:lnTo>
                  <a:lnTo>
                    <a:pt x="306" y="345"/>
                  </a:lnTo>
                  <a:lnTo>
                    <a:pt x="295" y="349"/>
                  </a:lnTo>
                  <a:lnTo>
                    <a:pt x="277" y="363"/>
                  </a:lnTo>
                  <a:lnTo>
                    <a:pt x="263" y="381"/>
                  </a:lnTo>
                  <a:lnTo>
                    <a:pt x="259" y="392"/>
                  </a:lnTo>
                  <a:lnTo>
                    <a:pt x="259" y="403"/>
                  </a:lnTo>
                  <a:close/>
                  <a:moveTo>
                    <a:pt x="316" y="374"/>
                  </a:moveTo>
                  <a:lnTo>
                    <a:pt x="316" y="374"/>
                  </a:lnTo>
                  <a:lnTo>
                    <a:pt x="327" y="378"/>
                  </a:lnTo>
                  <a:lnTo>
                    <a:pt x="338" y="381"/>
                  </a:lnTo>
                  <a:lnTo>
                    <a:pt x="342" y="392"/>
                  </a:lnTo>
                  <a:lnTo>
                    <a:pt x="345" y="403"/>
                  </a:lnTo>
                  <a:lnTo>
                    <a:pt x="345" y="403"/>
                  </a:lnTo>
                  <a:lnTo>
                    <a:pt x="342" y="414"/>
                  </a:lnTo>
                  <a:lnTo>
                    <a:pt x="338" y="425"/>
                  </a:lnTo>
                  <a:lnTo>
                    <a:pt x="327" y="428"/>
                  </a:lnTo>
                  <a:lnTo>
                    <a:pt x="316" y="432"/>
                  </a:lnTo>
                  <a:lnTo>
                    <a:pt x="316" y="432"/>
                  </a:lnTo>
                  <a:lnTo>
                    <a:pt x="306" y="428"/>
                  </a:lnTo>
                  <a:lnTo>
                    <a:pt x="295" y="425"/>
                  </a:lnTo>
                  <a:lnTo>
                    <a:pt x="292" y="414"/>
                  </a:lnTo>
                  <a:lnTo>
                    <a:pt x="288" y="403"/>
                  </a:lnTo>
                  <a:lnTo>
                    <a:pt x="288" y="403"/>
                  </a:lnTo>
                  <a:lnTo>
                    <a:pt x="292" y="392"/>
                  </a:lnTo>
                  <a:lnTo>
                    <a:pt x="295" y="381"/>
                  </a:lnTo>
                  <a:lnTo>
                    <a:pt x="306" y="378"/>
                  </a:lnTo>
                  <a:lnTo>
                    <a:pt x="316" y="374"/>
                  </a:lnTo>
                  <a:close/>
                </a:path>
              </a:pathLst>
            </a:custGeom>
            <a:grpFill/>
            <a:ln>
              <a:noFill/>
            </a:ln>
            <a:effectLst/>
          </p:spPr>
          <p:txBody>
            <a:bodyPr wrap="none" anchor="ctr"/>
            <a:lstStyle/>
            <a:p>
              <a:endParaRPr lang="en-US"/>
            </a:p>
          </p:txBody>
        </p:sp>
        <p:sp>
          <p:nvSpPr>
            <p:cNvPr id="99" name="Freeform 93">
              <a:extLst>
                <a:ext uri="{FF2B5EF4-FFF2-40B4-BE49-F238E27FC236}">
                  <a16:creationId xmlns:a16="http://schemas.microsoft.com/office/drawing/2014/main" id="{41483EF9-83CB-4387-8D24-01156C8E4D30}"/>
                </a:ext>
              </a:extLst>
            </p:cNvPr>
            <p:cNvSpPr>
              <a:spLocks noChangeArrowheads="1"/>
            </p:cNvSpPr>
            <p:nvPr/>
          </p:nvSpPr>
          <p:spPr bwMode="auto">
            <a:xfrm>
              <a:off x="8978207" y="1636100"/>
              <a:ext cx="268451" cy="250556"/>
            </a:xfrm>
            <a:custGeom>
              <a:avLst/>
              <a:gdLst>
                <a:gd name="T0" fmla="*/ 109 w 462"/>
                <a:gd name="T1" fmla="*/ 0 h 433"/>
                <a:gd name="T2" fmla="*/ 15 w 462"/>
                <a:gd name="T3" fmla="*/ 0 h 433"/>
                <a:gd name="T4" fmla="*/ 4 w 462"/>
                <a:gd name="T5" fmla="*/ 4 h 433"/>
                <a:gd name="T6" fmla="*/ 0 w 462"/>
                <a:gd name="T7" fmla="*/ 14 h 433"/>
                <a:gd name="T8" fmla="*/ 0 w 462"/>
                <a:gd name="T9" fmla="*/ 22 h 433"/>
                <a:gd name="T10" fmla="*/ 8 w 462"/>
                <a:gd name="T11" fmla="*/ 28 h 433"/>
                <a:gd name="T12" fmla="*/ 87 w 462"/>
                <a:gd name="T13" fmla="*/ 28 h 433"/>
                <a:gd name="T14" fmla="*/ 115 w 462"/>
                <a:gd name="T15" fmla="*/ 115 h 433"/>
                <a:gd name="T16" fmla="*/ 144 w 462"/>
                <a:gd name="T17" fmla="*/ 288 h 433"/>
                <a:gd name="T18" fmla="*/ 148 w 462"/>
                <a:gd name="T19" fmla="*/ 310 h 433"/>
                <a:gd name="T20" fmla="*/ 180 w 462"/>
                <a:gd name="T21" fmla="*/ 342 h 433"/>
                <a:gd name="T22" fmla="*/ 202 w 462"/>
                <a:gd name="T23" fmla="*/ 346 h 433"/>
                <a:gd name="T24" fmla="*/ 360 w 462"/>
                <a:gd name="T25" fmla="*/ 346 h 433"/>
                <a:gd name="T26" fmla="*/ 382 w 462"/>
                <a:gd name="T27" fmla="*/ 342 h 433"/>
                <a:gd name="T28" fmla="*/ 415 w 462"/>
                <a:gd name="T29" fmla="*/ 310 h 433"/>
                <a:gd name="T30" fmla="*/ 418 w 462"/>
                <a:gd name="T31" fmla="*/ 288 h 433"/>
                <a:gd name="T32" fmla="*/ 144 w 462"/>
                <a:gd name="T33" fmla="*/ 115 h 433"/>
                <a:gd name="T34" fmla="*/ 389 w 462"/>
                <a:gd name="T35" fmla="*/ 288 h 433"/>
                <a:gd name="T36" fmla="*/ 382 w 462"/>
                <a:gd name="T37" fmla="*/ 310 h 433"/>
                <a:gd name="T38" fmla="*/ 360 w 462"/>
                <a:gd name="T39" fmla="*/ 317 h 433"/>
                <a:gd name="T40" fmla="*/ 202 w 462"/>
                <a:gd name="T41" fmla="*/ 317 h 433"/>
                <a:gd name="T42" fmla="*/ 180 w 462"/>
                <a:gd name="T43" fmla="*/ 310 h 433"/>
                <a:gd name="T44" fmla="*/ 173 w 462"/>
                <a:gd name="T45" fmla="*/ 288 h 433"/>
                <a:gd name="T46" fmla="*/ 425 w 462"/>
                <a:gd name="T47" fmla="*/ 144 h 433"/>
                <a:gd name="T48" fmla="*/ 202 w 462"/>
                <a:gd name="T49" fmla="*/ 374 h 433"/>
                <a:gd name="T50" fmla="*/ 191 w 462"/>
                <a:gd name="T51" fmla="*/ 378 h 433"/>
                <a:gd name="T52" fmla="*/ 177 w 462"/>
                <a:gd name="T53" fmla="*/ 392 h 433"/>
                <a:gd name="T54" fmla="*/ 173 w 462"/>
                <a:gd name="T55" fmla="*/ 403 h 433"/>
                <a:gd name="T56" fmla="*/ 180 w 462"/>
                <a:gd name="T57" fmla="*/ 425 h 433"/>
                <a:gd name="T58" fmla="*/ 202 w 462"/>
                <a:gd name="T59" fmla="*/ 432 h 433"/>
                <a:gd name="T60" fmla="*/ 213 w 462"/>
                <a:gd name="T61" fmla="*/ 429 h 433"/>
                <a:gd name="T62" fmla="*/ 227 w 462"/>
                <a:gd name="T63" fmla="*/ 414 h 433"/>
                <a:gd name="T64" fmla="*/ 231 w 462"/>
                <a:gd name="T65" fmla="*/ 403 h 433"/>
                <a:gd name="T66" fmla="*/ 224 w 462"/>
                <a:gd name="T67" fmla="*/ 382 h 433"/>
                <a:gd name="T68" fmla="*/ 202 w 462"/>
                <a:gd name="T69" fmla="*/ 374 h 433"/>
                <a:gd name="T70" fmla="*/ 346 w 462"/>
                <a:gd name="T71" fmla="*/ 374 h 433"/>
                <a:gd name="T72" fmla="*/ 325 w 462"/>
                <a:gd name="T73" fmla="*/ 382 h 433"/>
                <a:gd name="T74" fmla="*/ 317 w 462"/>
                <a:gd name="T75" fmla="*/ 403 h 433"/>
                <a:gd name="T76" fmla="*/ 321 w 462"/>
                <a:gd name="T77" fmla="*/ 414 h 433"/>
                <a:gd name="T78" fmla="*/ 335 w 462"/>
                <a:gd name="T79" fmla="*/ 429 h 433"/>
                <a:gd name="T80" fmla="*/ 346 w 462"/>
                <a:gd name="T81" fmla="*/ 432 h 433"/>
                <a:gd name="T82" fmla="*/ 368 w 462"/>
                <a:gd name="T83" fmla="*/ 425 h 433"/>
                <a:gd name="T84" fmla="*/ 375 w 462"/>
                <a:gd name="T85" fmla="*/ 403 h 433"/>
                <a:gd name="T86" fmla="*/ 372 w 462"/>
                <a:gd name="T87" fmla="*/ 392 h 433"/>
                <a:gd name="T88" fmla="*/ 357 w 462"/>
                <a:gd name="T89" fmla="*/ 378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33">
                  <a:moveTo>
                    <a:pt x="144" y="115"/>
                  </a:moveTo>
                  <a:lnTo>
                    <a:pt x="109" y="0"/>
                  </a:lnTo>
                  <a:lnTo>
                    <a:pt x="15" y="0"/>
                  </a:lnTo>
                  <a:lnTo>
                    <a:pt x="15" y="0"/>
                  </a:lnTo>
                  <a:lnTo>
                    <a:pt x="8" y="0"/>
                  </a:lnTo>
                  <a:lnTo>
                    <a:pt x="4" y="4"/>
                  </a:lnTo>
                  <a:lnTo>
                    <a:pt x="0" y="7"/>
                  </a:lnTo>
                  <a:lnTo>
                    <a:pt x="0" y="14"/>
                  </a:lnTo>
                  <a:lnTo>
                    <a:pt x="0" y="14"/>
                  </a:lnTo>
                  <a:lnTo>
                    <a:pt x="0" y="22"/>
                  </a:lnTo>
                  <a:lnTo>
                    <a:pt x="4" y="25"/>
                  </a:lnTo>
                  <a:lnTo>
                    <a:pt x="8" y="28"/>
                  </a:lnTo>
                  <a:lnTo>
                    <a:pt x="15" y="28"/>
                  </a:lnTo>
                  <a:lnTo>
                    <a:pt x="87" y="28"/>
                  </a:lnTo>
                  <a:lnTo>
                    <a:pt x="115" y="115"/>
                  </a:lnTo>
                  <a:lnTo>
                    <a:pt x="115" y="115"/>
                  </a:lnTo>
                  <a:lnTo>
                    <a:pt x="144" y="288"/>
                  </a:lnTo>
                  <a:lnTo>
                    <a:pt x="144" y="288"/>
                  </a:lnTo>
                  <a:lnTo>
                    <a:pt x="144" y="299"/>
                  </a:lnTo>
                  <a:lnTo>
                    <a:pt x="148" y="310"/>
                  </a:lnTo>
                  <a:lnTo>
                    <a:pt x="162" y="328"/>
                  </a:lnTo>
                  <a:lnTo>
                    <a:pt x="180" y="342"/>
                  </a:lnTo>
                  <a:lnTo>
                    <a:pt x="191" y="346"/>
                  </a:lnTo>
                  <a:lnTo>
                    <a:pt x="202" y="346"/>
                  </a:lnTo>
                  <a:lnTo>
                    <a:pt x="360" y="346"/>
                  </a:lnTo>
                  <a:lnTo>
                    <a:pt x="360" y="346"/>
                  </a:lnTo>
                  <a:lnTo>
                    <a:pt x="372" y="346"/>
                  </a:lnTo>
                  <a:lnTo>
                    <a:pt x="382" y="342"/>
                  </a:lnTo>
                  <a:lnTo>
                    <a:pt x="400" y="328"/>
                  </a:lnTo>
                  <a:lnTo>
                    <a:pt x="415" y="310"/>
                  </a:lnTo>
                  <a:lnTo>
                    <a:pt x="418" y="299"/>
                  </a:lnTo>
                  <a:lnTo>
                    <a:pt x="418" y="288"/>
                  </a:lnTo>
                  <a:lnTo>
                    <a:pt x="461" y="115"/>
                  </a:lnTo>
                  <a:lnTo>
                    <a:pt x="144" y="115"/>
                  </a:lnTo>
                  <a:close/>
                  <a:moveTo>
                    <a:pt x="389" y="288"/>
                  </a:moveTo>
                  <a:lnTo>
                    <a:pt x="389" y="288"/>
                  </a:lnTo>
                  <a:lnTo>
                    <a:pt x="386" y="299"/>
                  </a:lnTo>
                  <a:lnTo>
                    <a:pt x="382" y="310"/>
                  </a:lnTo>
                  <a:lnTo>
                    <a:pt x="372" y="313"/>
                  </a:lnTo>
                  <a:lnTo>
                    <a:pt x="360" y="317"/>
                  </a:lnTo>
                  <a:lnTo>
                    <a:pt x="202" y="317"/>
                  </a:lnTo>
                  <a:lnTo>
                    <a:pt x="202" y="317"/>
                  </a:lnTo>
                  <a:lnTo>
                    <a:pt x="191" y="313"/>
                  </a:lnTo>
                  <a:lnTo>
                    <a:pt x="180" y="310"/>
                  </a:lnTo>
                  <a:lnTo>
                    <a:pt x="177" y="299"/>
                  </a:lnTo>
                  <a:lnTo>
                    <a:pt x="173" y="288"/>
                  </a:lnTo>
                  <a:lnTo>
                    <a:pt x="148" y="144"/>
                  </a:lnTo>
                  <a:lnTo>
                    <a:pt x="425" y="144"/>
                  </a:lnTo>
                  <a:lnTo>
                    <a:pt x="389" y="288"/>
                  </a:lnTo>
                  <a:close/>
                  <a:moveTo>
                    <a:pt x="202" y="374"/>
                  </a:moveTo>
                  <a:lnTo>
                    <a:pt x="202" y="374"/>
                  </a:lnTo>
                  <a:lnTo>
                    <a:pt x="191" y="378"/>
                  </a:lnTo>
                  <a:lnTo>
                    <a:pt x="180" y="382"/>
                  </a:lnTo>
                  <a:lnTo>
                    <a:pt x="177" y="392"/>
                  </a:lnTo>
                  <a:lnTo>
                    <a:pt x="173" y="403"/>
                  </a:lnTo>
                  <a:lnTo>
                    <a:pt x="173" y="403"/>
                  </a:lnTo>
                  <a:lnTo>
                    <a:pt x="177" y="414"/>
                  </a:lnTo>
                  <a:lnTo>
                    <a:pt x="180" y="425"/>
                  </a:lnTo>
                  <a:lnTo>
                    <a:pt x="191" y="429"/>
                  </a:lnTo>
                  <a:lnTo>
                    <a:pt x="202" y="432"/>
                  </a:lnTo>
                  <a:lnTo>
                    <a:pt x="202" y="432"/>
                  </a:lnTo>
                  <a:lnTo>
                    <a:pt x="213" y="429"/>
                  </a:lnTo>
                  <a:lnTo>
                    <a:pt x="224" y="425"/>
                  </a:lnTo>
                  <a:lnTo>
                    <a:pt x="227" y="414"/>
                  </a:lnTo>
                  <a:lnTo>
                    <a:pt x="231" y="403"/>
                  </a:lnTo>
                  <a:lnTo>
                    <a:pt x="231" y="403"/>
                  </a:lnTo>
                  <a:lnTo>
                    <a:pt x="227" y="392"/>
                  </a:lnTo>
                  <a:lnTo>
                    <a:pt x="224" y="382"/>
                  </a:lnTo>
                  <a:lnTo>
                    <a:pt x="213" y="378"/>
                  </a:lnTo>
                  <a:lnTo>
                    <a:pt x="202" y="374"/>
                  </a:lnTo>
                  <a:close/>
                  <a:moveTo>
                    <a:pt x="346" y="374"/>
                  </a:moveTo>
                  <a:lnTo>
                    <a:pt x="346" y="374"/>
                  </a:lnTo>
                  <a:lnTo>
                    <a:pt x="335" y="378"/>
                  </a:lnTo>
                  <a:lnTo>
                    <a:pt x="325" y="382"/>
                  </a:lnTo>
                  <a:lnTo>
                    <a:pt x="321" y="392"/>
                  </a:lnTo>
                  <a:lnTo>
                    <a:pt x="317" y="403"/>
                  </a:lnTo>
                  <a:lnTo>
                    <a:pt x="317" y="403"/>
                  </a:lnTo>
                  <a:lnTo>
                    <a:pt x="321" y="414"/>
                  </a:lnTo>
                  <a:lnTo>
                    <a:pt x="325" y="425"/>
                  </a:lnTo>
                  <a:lnTo>
                    <a:pt x="335" y="429"/>
                  </a:lnTo>
                  <a:lnTo>
                    <a:pt x="346" y="432"/>
                  </a:lnTo>
                  <a:lnTo>
                    <a:pt x="346" y="432"/>
                  </a:lnTo>
                  <a:lnTo>
                    <a:pt x="357" y="429"/>
                  </a:lnTo>
                  <a:lnTo>
                    <a:pt x="368" y="425"/>
                  </a:lnTo>
                  <a:lnTo>
                    <a:pt x="372" y="414"/>
                  </a:lnTo>
                  <a:lnTo>
                    <a:pt x="375" y="403"/>
                  </a:lnTo>
                  <a:lnTo>
                    <a:pt x="375" y="403"/>
                  </a:lnTo>
                  <a:lnTo>
                    <a:pt x="372" y="392"/>
                  </a:lnTo>
                  <a:lnTo>
                    <a:pt x="368" y="382"/>
                  </a:lnTo>
                  <a:lnTo>
                    <a:pt x="357" y="378"/>
                  </a:lnTo>
                  <a:lnTo>
                    <a:pt x="346" y="374"/>
                  </a:lnTo>
                  <a:close/>
                </a:path>
              </a:pathLst>
            </a:custGeom>
            <a:grpFill/>
            <a:ln>
              <a:noFill/>
            </a:ln>
            <a:effectLst/>
          </p:spPr>
          <p:txBody>
            <a:bodyPr wrap="none" anchor="ctr"/>
            <a:lstStyle/>
            <a:p>
              <a:endParaRPr lang="en-US"/>
            </a:p>
          </p:txBody>
        </p:sp>
        <p:sp>
          <p:nvSpPr>
            <p:cNvPr id="100" name="Freeform 94">
              <a:extLst>
                <a:ext uri="{FF2B5EF4-FFF2-40B4-BE49-F238E27FC236}">
                  <a16:creationId xmlns:a16="http://schemas.microsoft.com/office/drawing/2014/main" id="{F446ADB9-71D6-44D4-A9CB-596053683C0F}"/>
                </a:ext>
              </a:extLst>
            </p:cNvPr>
            <p:cNvSpPr>
              <a:spLocks noChangeArrowheads="1"/>
            </p:cNvSpPr>
            <p:nvPr/>
          </p:nvSpPr>
          <p:spPr bwMode="auto">
            <a:xfrm>
              <a:off x="8543570" y="1651441"/>
              <a:ext cx="268451" cy="217319"/>
            </a:xfrm>
            <a:custGeom>
              <a:avLst/>
              <a:gdLst>
                <a:gd name="T0" fmla="*/ 353 w 462"/>
                <a:gd name="T1" fmla="*/ 87 h 376"/>
                <a:gd name="T2" fmla="*/ 418 w 462"/>
                <a:gd name="T3" fmla="*/ 29 h 376"/>
                <a:gd name="T4" fmla="*/ 425 w 462"/>
                <a:gd name="T5" fmla="*/ 29 h 376"/>
                <a:gd name="T6" fmla="*/ 432 w 462"/>
                <a:gd name="T7" fmla="*/ 22 h 376"/>
                <a:gd name="T8" fmla="*/ 432 w 462"/>
                <a:gd name="T9" fmla="*/ 15 h 376"/>
                <a:gd name="T10" fmla="*/ 429 w 462"/>
                <a:gd name="T11" fmla="*/ 4 h 376"/>
                <a:gd name="T12" fmla="*/ 418 w 462"/>
                <a:gd name="T13" fmla="*/ 0 h 376"/>
                <a:gd name="T14" fmla="*/ 317 w 462"/>
                <a:gd name="T15" fmla="*/ 87 h 376"/>
                <a:gd name="T16" fmla="*/ 101 w 462"/>
                <a:gd name="T17" fmla="*/ 0 h 376"/>
                <a:gd name="T18" fmla="*/ 43 w 462"/>
                <a:gd name="T19" fmla="*/ 0 h 376"/>
                <a:gd name="T20" fmla="*/ 32 w 462"/>
                <a:gd name="T21" fmla="*/ 4 h 376"/>
                <a:gd name="T22" fmla="*/ 29 w 462"/>
                <a:gd name="T23" fmla="*/ 15 h 376"/>
                <a:gd name="T24" fmla="*/ 29 w 462"/>
                <a:gd name="T25" fmla="*/ 22 h 376"/>
                <a:gd name="T26" fmla="*/ 36 w 462"/>
                <a:gd name="T27" fmla="*/ 29 h 376"/>
                <a:gd name="T28" fmla="*/ 79 w 462"/>
                <a:gd name="T29" fmla="*/ 29 h 376"/>
                <a:gd name="T30" fmla="*/ 14 w 462"/>
                <a:gd name="T31" fmla="*/ 87 h 376"/>
                <a:gd name="T32" fmla="*/ 7 w 462"/>
                <a:gd name="T33" fmla="*/ 87 h 376"/>
                <a:gd name="T34" fmla="*/ 0 w 462"/>
                <a:gd name="T35" fmla="*/ 94 h 376"/>
                <a:gd name="T36" fmla="*/ 0 w 462"/>
                <a:gd name="T37" fmla="*/ 101 h 376"/>
                <a:gd name="T38" fmla="*/ 4 w 462"/>
                <a:gd name="T39" fmla="*/ 112 h 376"/>
                <a:gd name="T40" fmla="*/ 14 w 462"/>
                <a:gd name="T41" fmla="*/ 116 h 376"/>
                <a:gd name="T42" fmla="*/ 43 w 462"/>
                <a:gd name="T43" fmla="*/ 318 h 376"/>
                <a:gd name="T44" fmla="*/ 43 w 462"/>
                <a:gd name="T45" fmla="*/ 328 h 376"/>
                <a:gd name="T46" fmla="*/ 61 w 462"/>
                <a:gd name="T47" fmla="*/ 357 h 376"/>
                <a:gd name="T48" fmla="*/ 90 w 462"/>
                <a:gd name="T49" fmla="*/ 375 h 376"/>
                <a:gd name="T50" fmla="*/ 346 w 462"/>
                <a:gd name="T51" fmla="*/ 375 h 376"/>
                <a:gd name="T52" fmla="*/ 357 w 462"/>
                <a:gd name="T53" fmla="*/ 375 h 376"/>
                <a:gd name="T54" fmla="*/ 386 w 462"/>
                <a:gd name="T55" fmla="*/ 357 h 376"/>
                <a:gd name="T56" fmla="*/ 403 w 462"/>
                <a:gd name="T57" fmla="*/ 328 h 376"/>
                <a:gd name="T58" fmla="*/ 432 w 462"/>
                <a:gd name="T59" fmla="*/ 116 h 376"/>
                <a:gd name="T60" fmla="*/ 447 w 462"/>
                <a:gd name="T61" fmla="*/ 116 h 376"/>
                <a:gd name="T62" fmla="*/ 457 w 462"/>
                <a:gd name="T63" fmla="*/ 112 h 376"/>
                <a:gd name="T64" fmla="*/ 461 w 462"/>
                <a:gd name="T65" fmla="*/ 101 h 376"/>
                <a:gd name="T66" fmla="*/ 461 w 462"/>
                <a:gd name="T67" fmla="*/ 94 h 376"/>
                <a:gd name="T68" fmla="*/ 454 w 462"/>
                <a:gd name="T69" fmla="*/ 87 h 376"/>
                <a:gd name="T70" fmla="*/ 144 w 462"/>
                <a:gd name="T71" fmla="*/ 346 h 376"/>
                <a:gd name="T72" fmla="*/ 101 w 462"/>
                <a:gd name="T73" fmla="*/ 346 h 376"/>
                <a:gd name="T74" fmla="*/ 79 w 462"/>
                <a:gd name="T75" fmla="*/ 339 h 376"/>
                <a:gd name="T76" fmla="*/ 72 w 462"/>
                <a:gd name="T77" fmla="*/ 318 h 376"/>
                <a:gd name="T78" fmla="*/ 144 w 462"/>
                <a:gd name="T79" fmla="*/ 289 h 376"/>
                <a:gd name="T80" fmla="*/ 144 w 462"/>
                <a:gd name="T81" fmla="*/ 260 h 376"/>
                <a:gd name="T82" fmla="*/ 65 w 462"/>
                <a:gd name="T83" fmla="*/ 202 h 376"/>
                <a:gd name="T84" fmla="*/ 144 w 462"/>
                <a:gd name="T85" fmla="*/ 260 h 376"/>
                <a:gd name="T86" fmla="*/ 61 w 462"/>
                <a:gd name="T87" fmla="*/ 174 h 376"/>
                <a:gd name="T88" fmla="*/ 144 w 462"/>
                <a:gd name="T89" fmla="*/ 116 h 376"/>
                <a:gd name="T90" fmla="*/ 288 w 462"/>
                <a:gd name="T91" fmla="*/ 346 h 376"/>
                <a:gd name="T92" fmla="*/ 173 w 462"/>
                <a:gd name="T93" fmla="*/ 289 h 376"/>
                <a:gd name="T94" fmla="*/ 288 w 462"/>
                <a:gd name="T95" fmla="*/ 346 h 376"/>
                <a:gd name="T96" fmla="*/ 173 w 462"/>
                <a:gd name="T97" fmla="*/ 260 h 376"/>
                <a:gd name="T98" fmla="*/ 288 w 462"/>
                <a:gd name="T99" fmla="*/ 202 h 376"/>
                <a:gd name="T100" fmla="*/ 288 w 462"/>
                <a:gd name="T101" fmla="*/ 174 h 376"/>
                <a:gd name="T102" fmla="*/ 173 w 462"/>
                <a:gd name="T103" fmla="*/ 116 h 376"/>
                <a:gd name="T104" fmla="*/ 288 w 462"/>
                <a:gd name="T105" fmla="*/ 174 h 376"/>
                <a:gd name="T106" fmla="*/ 374 w 462"/>
                <a:gd name="T107" fmla="*/ 318 h 376"/>
                <a:gd name="T108" fmla="*/ 368 w 462"/>
                <a:gd name="T109" fmla="*/ 339 h 376"/>
                <a:gd name="T110" fmla="*/ 346 w 462"/>
                <a:gd name="T111" fmla="*/ 346 h 376"/>
                <a:gd name="T112" fmla="*/ 317 w 462"/>
                <a:gd name="T113" fmla="*/ 289 h 376"/>
                <a:gd name="T114" fmla="*/ 374 w 462"/>
                <a:gd name="T115" fmla="*/ 318 h 376"/>
                <a:gd name="T116" fmla="*/ 317 w 462"/>
                <a:gd name="T117" fmla="*/ 260 h 376"/>
                <a:gd name="T118" fmla="*/ 392 w 462"/>
                <a:gd name="T119" fmla="*/ 202 h 376"/>
                <a:gd name="T120" fmla="*/ 396 w 462"/>
                <a:gd name="T121" fmla="*/ 174 h 376"/>
                <a:gd name="T122" fmla="*/ 317 w 462"/>
                <a:gd name="T123" fmla="*/ 116 h 376"/>
                <a:gd name="T124" fmla="*/ 396 w 462"/>
                <a:gd name="T125" fmla="*/ 174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376">
                  <a:moveTo>
                    <a:pt x="447" y="87"/>
                  </a:moveTo>
                  <a:lnTo>
                    <a:pt x="353" y="87"/>
                  </a:lnTo>
                  <a:lnTo>
                    <a:pt x="382" y="29"/>
                  </a:lnTo>
                  <a:lnTo>
                    <a:pt x="418" y="29"/>
                  </a:lnTo>
                  <a:lnTo>
                    <a:pt x="418" y="29"/>
                  </a:lnTo>
                  <a:lnTo>
                    <a:pt x="425" y="29"/>
                  </a:lnTo>
                  <a:lnTo>
                    <a:pt x="429" y="26"/>
                  </a:lnTo>
                  <a:lnTo>
                    <a:pt x="432" y="22"/>
                  </a:lnTo>
                  <a:lnTo>
                    <a:pt x="432" y="15"/>
                  </a:lnTo>
                  <a:lnTo>
                    <a:pt x="432" y="15"/>
                  </a:lnTo>
                  <a:lnTo>
                    <a:pt x="432" y="8"/>
                  </a:lnTo>
                  <a:lnTo>
                    <a:pt x="429" y="4"/>
                  </a:lnTo>
                  <a:lnTo>
                    <a:pt x="425" y="0"/>
                  </a:lnTo>
                  <a:lnTo>
                    <a:pt x="418" y="0"/>
                  </a:lnTo>
                  <a:lnTo>
                    <a:pt x="360" y="0"/>
                  </a:lnTo>
                  <a:lnTo>
                    <a:pt x="317" y="87"/>
                  </a:lnTo>
                  <a:lnTo>
                    <a:pt x="148" y="87"/>
                  </a:lnTo>
                  <a:lnTo>
                    <a:pt x="101" y="0"/>
                  </a:lnTo>
                  <a:lnTo>
                    <a:pt x="43" y="0"/>
                  </a:lnTo>
                  <a:lnTo>
                    <a:pt x="43" y="0"/>
                  </a:lnTo>
                  <a:lnTo>
                    <a:pt x="36" y="0"/>
                  </a:lnTo>
                  <a:lnTo>
                    <a:pt x="32" y="4"/>
                  </a:lnTo>
                  <a:lnTo>
                    <a:pt x="29" y="8"/>
                  </a:lnTo>
                  <a:lnTo>
                    <a:pt x="29" y="15"/>
                  </a:lnTo>
                  <a:lnTo>
                    <a:pt x="29" y="15"/>
                  </a:lnTo>
                  <a:lnTo>
                    <a:pt x="29" y="22"/>
                  </a:lnTo>
                  <a:lnTo>
                    <a:pt x="32" y="26"/>
                  </a:lnTo>
                  <a:lnTo>
                    <a:pt x="36" y="29"/>
                  </a:lnTo>
                  <a:lnTo>
                    <a:pt x="43" y="29"/>
                  </a:lnTo>
                  <a:lnTo>
                    <a:pt x="79" y="29"/>
                  </a:lnTo>
                  <a:lnTo>
                    <a:pt x="112" y="87"/>
                  </a:lnTo>
                  <a:lnTo>
                    <a:pt x="14" y="87"/>
                  </a:lnTo>
                  <a:lnTo>
                    <a:pt x="14" y="87"/>
                  </a:lnTo>
                  <a:lnTo>
                    <a:pt x="7" y="87"/>
                  </a:lnTo>
                  <a:lnTo>
                    <a:pt x="4" y="91"/>
                  </a:lnTo>
                  <a:lnTo>
                    <a:pt x="0" y="94"/>
                  </a:lnTo>
                  <a:lnTo>
                    <a:pt x="0" y="101"/>
                  </a:lnTo>
                  <a:lnTo>
                    <a:pt x="0" y="101"/>
                  </a:lnTo>
                  <a:lnTo>
                    <a:pt x="0" y="109"/>
                  </a:lnTo>
                  <a:lnTo>
                    <a:pt x="4" y="112"/>
                  </a:lnTo>
                  <a:lnTo>
                    <a:pt x="7" y="116"/>
                  </a:lnTo>
                  <a:lnTo>
                    <a:pt x="14" y="116"/>
                  </a:lnTo>
                  <a:lnTo>
                    <a:pt x="29" y="116"/>
                  </a:lnTo>
                  <a:lnTo>
                    <a:pt x="43" y="318"/>
                  </a:lnTo>
                  <a:lnTo>
                    <a:pt x="43" y="318"/>
                  </a:lnTo>
                  <a:lnTo>
                    <a:pt x="43" y="328"/>
                  </a:lnTo>
                  <a:lnTo>
                    <a:pt x="47" y="339"/>
                  </a:lnTo>
                  <a:lnTo>
                    <a:pt x="61" y="357"/>
                  </a:lnTo>
                  <a:lnTo>
                    <a:pt x="79" y="372"/>
                  </a:lnTo>
                  <a:lnTo>
                    <a:pt x="90" y="375"/>
                  </a:lnTo>
                  <a:lnTo>
                    <a:pt x="101" y="375"/>
                  </a:lnTo>
                  <a:lnTo>
                    <a:pt x="346" y="375"/>
                  </a:lnTo>
                  <a:lnTo>
                    <a:pt x="346" y="375"/>
                  </a:lnTo>
                  <a:lnTo>
                    <a:pt x="357" y="375"/>
                  </a:lnTo>
                  <a:lnTo>
                    <a:pt x="368" y="372"/>
                  </a:lnTo>
                  <a:lnTo>
                    <a:pt x="386" y="357"/>
                  </a:lnTo>
                  <a:lnTo>
                    <a:pt x="400" y="339"/>
                  </a:lnTo>
                  <a:lnTo>
                    <a:pt x="403" y="328"/>
                  </a:lnTo>
                  <a:lnTo>
                    <a:pt x="403" y="318"/>
                  </a:lnTo>
                  <a:lnTo>
                    <a:pt x="432" y="116"/>
                  </a:lnTo>
                  <a:lnTo>
                    <a:pt x="447" y="116"/>
                  </a:lnTo>
                  <a:lnTo>
                    <a:pt x="447" y="116"/>
                  </a:lnTo>
                  <a:lnTo>
                    <a:pt x="454" y="116"/>
                  </a:lnTo>
                  <a:lnTo>
                    <a:pt x="457" y="112"/>
                  </a:lnTo>
                  <a:lnTo>
                    <a:pt x="461" y="109"/>
                  </a:lnTo>
                  <a:lnTo>
                    <a:pt x="461" y="101"/>
                  </a:lnTo>
                  <a:lnTo>
                    <a:pt x="461" y="101"/>
                  </a:lnTo>
                  <a:lnTo>
                    <a:pt x="461" y="94"/>
                  </a:lnTo>
                  <a:lnTo>
                    <a:pt x="457" y="91"/>
                  </a:lnTo>
                  <a:lnTo>
                    <a:pt x="454" y="87"/>
                  </a:lnTo>
                  <a:lnTo>
                    <a:pt x="447" y="87"/>
                  </a:lnTo>
                  <a:close/>
                  <a:moveTo>
                    <a:pt x="144" y="346"/>
                  </a:moveTo>
                  <a:lnTo>
                    <a:pt x="101" y="346"/>
                  </a:lnTo>
                  <a:lnTo>
                    <a:pt x="101" y="346"/>
                  </a:lnTo>
                  <a:lnTo>
                    <a:pt x="90" y="343"/>
                  </a:lnTo>
                  <a:lnTo>
                    <a:pt x="79" y="339"/>
                  </a:lnTo>
                  <a:lnTo>
                    <a:pt x="76" y="328"/>
                  </a:lnTo>
                  <a:lnTo>
                    <a:pt x="72" y="318"/>
                  </a:lnTo>
                  <a:lnTo>
                    <a:pt x="68" y="289"/>
                  </a:lnTo>
                  <a:lnTo>
                    <a:pt x="144" y="289"/>
                  </a:lnTo>
                  <a:lnTo>
                    <a:pt x="144" y="346"/>
                  </a:lnTo>
                  <a:close/>
                  <a:moveTo>
                    <a:pt x="144" y="260"/>
                  </a:moveTo>
                  <a:lnTo>
                    <a:pt x="68" y="260"/>
                  </a:lnTo>
                  <a:lnTo>
                    <a:pt x="65" y="202"/>
                  </a:lnTo>
                  <a:lnTo>
                    <a:pt x="144" y="202"/>
                  </a:lnTo>
                  <a:lnTo>
                    <a:pt x="144" y="260"/>
                  </a:lnTo>
                  <a:close/>
                  <a:moveTo>
                    <a:pt x="144" y="174"/>
                  </a:moveTo>
                  <a:lnTo>
                    <a:pt x="61" y="174"/>
                  </a:lnTo>
                  <a:lnTo>
                    <a:pt x="58" y="116"/>
                  </a:lnTo>
                  <a:lnTo>
                    <a:pt x="144" y="116"/>
                  </a:lnTo>
                  <a:lnTo>
                    <a:pt x="144" y="174"/>
                  </a:lnTo>
                  <a:close/>
                  <a:moveTo>
                    <a:pt x="288" y="346"/>
                  </a:moveTo>
                  <a:lnTo>
                    <a:pt x="173" y="346"/>
                  </a:lnTo>
                  <a:lnTo>
                    <a:pt x="173" y="289"/>
                  </a:lnTo>
                  <a:lnTo>
                    <a:pt x="288" y="289"/>
                  </a:lnTo>
                  <a:lnTo>
                    <a:pt x="288" y="346"/>
                  </a:lnTo>
                  <a:close/>
                  <a:moveTo>
                    <a:pt x="288" y="260"/>
                  </a:moveTo>
                  <a:lnTo>
                    <a:pt x="173" y="260"/>
                  </a:lnTo>
                  <a:lnTo>
                    <a:pt x="173" y="202"/>
                  </a:lnTo>
                  <a:lnTo>
                    <a:pt x="288" y="202"/>
                  </a:lnTo>
                  <a:lnTo>
                    <a:pt x="288" y="260"/>
                  </a:lnTo>
                  <a:close/>
                  <a:moveTo>
                    <a:pt x="288" y="174"/>
                  </a:moveTo>
                  <a:lnTo>
                    <a:pt x="173" y="174"/>
                  </a:lnTo>
                  <a:lnTo>
                    <a:pt x="173" y="116"/>
                  </a:lnTo>
                  <a:lnTo>
                    <a:pt x="288" y="116"/>
                  </a:lnTo>
                  <a:lnTo>
                    <a:pt x="288" y="174"/>
                  </a:lnTo>
                  <a:close/>
                  <a:moveTo>
                    <a:pt x="374" y="318"/>
                  </a:moveTo>
                  <a:lnTo>
                    <a:pt x="374" y="318"/>
                  </a:lnTo>
                  <a:lnTo>
                    <a:pt x="371" y="328"/>
                  </a:lnTo>
                  <a:lnTo>
                    <a:pt x="368" y="339"/>
                  </a:lnTo>
                  <a:lnTo>
                    <a:pt x="357" y="343"/>
                  </a:lnTo>
                  <a:lnTo>
                    <a:pt x="346" y="346"/>
                  </a:lnTo>
                  <a:lnTo>
                    <a:pt x="317" y="346"/>
                  </a:lnTo>
                  <a:lnTo>
                    <a:pt x="317" y="289"/>
                  </a:lnTo>
                  <a:lnTo>
                    <a:pt x="378" y="289"/>
                  </a:lnTo>
                  <a:lnTo>
                    <a:pt x="374" y="318"/>
                  </a:lnTo>
                  <a:close/>
                  <a:moveTo>
                    <a:pt x="382" y="260"/>
                  </a:moveTo>
                  <a:lnTo>
                    <a:pt x="317" y="260"/>
                  </a:lnTo>
                  <a:lnTo>
                    <a:pt x="317" y="202"/>
                  </a:lnTo>
                  <a:lnTo>
                    <a:pt x="392" y="202"/>
                  </a:lnTo>
                  <a:lnTo>
                    <a:pt x="382" y="260"/>
                  </a:lnTo>
                  <a:close/>
                  <a:moveTo>
                    <a:pt x="396" y="174"/>
                  </a:moveTo>
                  <a:lnTo>
                    <a:pt x="317" y="174"/>
                  </a:lnTo>
                  <a:lnTo>
                    <a:pt x="317" y="116"/>
                  </a:lnTo>
                  <a:lnTo>
                    <a:pt x="403" y="116"/>
                  </a:lnTo>
                  <a:lnTo>
                    <a:pt x="396" y="174"/>
                  </a:lnTo>
                  <a:close/>
                </a:path>
              </a:pathLst>
            </a:custGeom>
            <a:grpFill/>
            <a:ln>
              <a:noFill/>
            </a:ln>
            <a:effectLst/>
          </p:spPr>
          <p:txBody>
            <a:bodyPr wrap="none" anchor="ctr"/>
            <a:lstStyle/>
            <a:p>
              <a:endParaRPr lang="en-US" dirty="0"/>
            </a:p>
          </p:txBody>
        </p:sp>
        <p:sp>
          <p:nvSpPr>
            <p:cNvPr id="101" name="Freeform 95">
              <a:extLst>
                <a:ext uri="{FF2B5EF4-FFF2-40B4-BE49-F238E27FC236}">
                  <a16:creationId xmlns:a16="http://schemas.microsoft.com/office/drawing/2014/main" id="{44EA8E57-0BAF-43EF-87EB-78103723B955}"/>
                </a:ext>
              </a:extLst>
            </p:cNvPr>
            <p:cNvSpPr>
              <a:spLocks noChangeArrowheads="1"/>
            </p:cNvSpPr>
            <p:nvPr/>
          </p:nvSpPr>
          <p:spPr bwMode="auto">
            <a:xfrm>
              <a:off x="8111489" y="1628431"/>
              <a:ext cx="268453" cy="268452"/>
            </a:xfrm>
            <a:custGeom>
              <a:avLst/>
              <a:gdLst>
                <a:gd name="T0" fmla="*/ 0 w 462"/>
                <a:gd name="T1" fmla="*/ 143 h 462"/>
                <a:gd name="T2" fmla="*/ 0 w 462"/>
                <a:gd name="T3" fmla="*/ 201 h 462"/>
                <a:gd name="T4" fmla="*/ 14 w 462"/>
                <a:gd name="T5" fmla="*/ 403 h 462"/>
                <a:gd name="T6" fmla="*/ 18 w 462"/>
                <a:gd name="T7" fmla="*/ 425 h 462"/>
                <a:gd name="T8" fmla="*/ 39 w 462"/>
                <a:gd name="T9" fmla="*/ 450 h 462"/>
                <a:gd name="T10" fmla="*/ 75 w 462"/>
                <a:gd name="T11" fmla="*/ 461 h 462"/>
                <a:gd name="T12" fmla="*/ 400 w 462"/>
                <a:gd name="T13" fmla="*/ 461 h 462"/>
                <a:gd name="T14" fmla="*/ 435 w 462"/>
                <a:gd name="T15" fmla="*/ 435 h 462"/>
                <a:gd name="T16" fmla="*/ 446 w 462"/>
                <a:gd name="T17" fmla="*/ 403 h 462"/>
                <a:gd name="T18" fmla="*/ 453 w 462"/>
                <a:gd name="T19" fmla="*/ 234 h 462"/>
                <a:gd name="T20" fmla="*/ 461 w 462"/>
                <a:gd name="T21" fmla="*/ 201 h 462"/>
                <a:gd name="T22" fmla="*/ 417 w 462"/>
                <a:gd name="T23" fmla="*/ 403 h 462"/>
                <a:gd name="T24" fmla="*/ 407 w 462"/>
                <a:gd name="T25" fmla="*/ 425 h 462"/>
                <a:gd name="T26" fmla="*/ 75 w 462"/>
                <a:gd name="T27" fmla="*/ 432 h 462"/>
                <a:gd name="T28" fmla="*/ 54 w 462"/>
                <a:gd name="T29" fmla="*/ 425 h 462"/>
                <a:gd name="T30" fmla="*/ 43 w 462"/>
                <a:gd name="T31" fmla="*/ 374 h 462"/>
                <a:gd name="T32" fmla="*/ 417 w 462"/>
                <a:gd name="T33" fmla="*/ 345 h 462"/>
                <a:gd name="T34" fmla="*/ 43 w 462"/>
                <a:gd name="T35" fmla="*/ 259 h 462"/>
                <a:gd name="T36" fmla="*/ 83 w 462"/>
                <a:gd name="T37" fmla="*/ 255 h 462"/>
                <a:gd name="T38" fmla="*/ 122 w 462"/>
                <a:gd name="T39" fmla="*/ 223 h 462"/>
                <a:gd name="T40" fmla="*/ 144 w 462"/>
                <a:gd name="T41" fmla="*/ 248 h 462"/>
                <a:gd name="T42" fmla="*/ 176 w 462"/>
                <a:gd name="T43" fmla="*/ 259 h 462"/>
                <a:gd name="T44" fmla="*/ 219 w 462"/>
                <a:gd name="T45" fmla="*/ 241 h 462"/>
                <a:gd name="T46" fmla="*/ 237 w 462"/>
                <a:gd name="T47" fmla="*/ 241 h 462"/>
                <a:gd name="T48" fmla="*/ 284 w 462"/>
                <a:gd name="T49" fmla="*/ 259 h 462"/>
                <a:gd name="T50" fmla="*/ 313 w 462"/>
                <a:gd name="T51" fmla="*/ 248 h 462"/>
                <a:gd name="T52" fmla="*/ 338 w 462"/>
                <a:gd name="T53" fmla="*/ 223 h 462"/>
                <a:gd name="T54" fmla="*/ 371 w 462"/>
                <a:gd name="T55" fmla="*/ 255 h 462"/>
                <a:gd name="T56" fmla="*/ 417 w 462"/>
                <a:gd name="T57" fmla="*/ 259 h 462"/>
                <a:gd name="T58" fmla="*/ 432 w 462"/>
                <a:gd name="T59" fmla="*/ 201 h 462"/>
                <a:gd name="T60" fmla="*/ 403 w 462"/>
                <a:gd name="T61" fmla="*/ 230 h 462"/>
                <a:gd name="T62" fmla="*/ 371 w 462"/>
                <a:gd name="T63" fmla="*/ 226 h 462"/>
                <a:gd name="T64" fmla="*/ 346 w 462"/>
                <a:gd name="T65" fmla="*/ 201 h 462"/>
                <a:gd name="T66" fmla="*/ 328 w 462"/>
                <a:gd name="T67" fmla="*/ 212 h 462"/>
                <a:gd name="T68" fmla="*/ 284 w 462"/>
                <a:gd name="T69" fmla="*/ 230 h 462"/>
                <a:gd name="T70" fmla="*/ 252 w 462"/>
                <a:gd name="T71" fmla="*/ 219 h 462"/>
                <a:gd name="T72" fmla="*/ 223 w 462"/>
                <a:gd name="T73" fmla="*/ 201 h 462"/>
                <a:gd name="T74" fmla="*/ 208 w 462"/>
                <a:gd name="T75" fmla="*/ 223 h 462"/>
                <a:gd name="T76" fmla="*/ 176 w 462"/>
                <a:gd name="T77" fmla="*/ 230 h 462"/>
                <a:gd name="T78" fmla="*/ 133 w 462"/>
                <a:gd name="T79" fmla="*/ 212 h 462"/>
                <a:gd name="T80" fmla="*/ 115 w 462"/>
                <a:gd name="T81" fmla="*/ 201 h 462"/>
                <a:gd name="T82" fmla="*/ 101 w 462"/>
                <a:gd name="T83" fmla="*/ 223 h 462"/>
                <a:gd name="T84" fmla="*/ 72 w 462"/>
                <a:gd name="T85" fmla="*/ 230 h 462"/>
                <a:gd name="T86" fmla="*/ 32 w 462"/>
                <a:gd name="T87" fmla="*/ 216 h 462"/>
                <a:gd name="T88" fmla="*/ 432 w 462"/>
                <a:gd name="T89" fmla="*/ 172 h 462"/>
                <a:gd name="T90" fmla="*/ 97 w 462"/>
                <a:gd name="T91" fmla="*/ 28 h 462"/>
                <a:gd name="T92" fmla="*/ 28 w 462"/>
                <a:gd name="T93" fmla="*/ 14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2" h="462">
                  <a:moveTo>
                    <a:pt x="378" y="0"/>
                  </a:moveTo>
                  <a:lnTo>
                    <a:pt x="83" y="0"/>
                  </a:lnTo>
                  <a:lnTo>
                    <a:pt x="0" y="143"/>
                  </a:lnTo>
                  <a:lnTo>
                    <a:pt x="0" y="143"/>
                  </a:lnTo>
                  <a:lnTo>
                    <a:pt x="0" y="201"/>
                  </a:lnTo>
                  <a:lnTo>
                    <a:pt x="0" y="201"/>
                  </a:lnTo>
                  <a:lnTo>
                    <a:pt x="3" y="223"/>
                  </a:lnTo>
                  <a:lnTo>
                    <a:pt x="14" y="244"/>
                  </a:lnTo>
                  <a:lnTo>
                    <a:pt x="14" y="403"/>
                  </a:lnTo>
                  <a:lnTo>
                    <a:pt x="14" y="403"/>
                  </a:lnTo>
                  <a:lnTo>
                    <a:pt x="14" y="414"/>
                  </a:lnTo>
                  <a:lnTo>
                    <a:pt x="18" y="425"/>
                  </a:lnTo>
                  <a:lnTo>
                    <a:pt x="25" y="435"/>
                  </a:lnTo>
                  <a:lnTo>
                    <a:pt x="32" y="443"/>
                  </a:lnTo>
                  <a:lnTo>
                    <a:pt x="39" y="450"/>
                  </a:lnTo>
                  <a:lnTo>
                    <a:pt x="50" y="457"/>
                  </a:lnTo>
                  <a:lnTo>
                    <a:pt x="61" y="461"/>
                  </a:lnTo>
                  <a:lnTo>
                    <a:pt x="75" y="461"/>
                  </a:lnTo>
                  <a:lnTo>
                    <a:pt x="385" y="461"/>
                  </a:lnTo>
                  <a:lnTo>
                    <a:pt x="385" y="461"/>
                  </a:lnTo>
                  <a:lnTo>
                    <a:pt x="400" y="461"/>
                  </a:lnTo>
                  <a:lnTo>
                    <a:pt x="410" y="457"/>
                  </a:lnTo>
                  <a:lnTo>
                    <a:pt x="429" y="443"/>
                  </a:lnTo>
                  <a:lnTo>
                    <a:pt x="435" y="435"/>
                  </a:lnTo>
                  <a:lnTo>
                    <a:pt x="443" y="425"/>
                  </a:lnTo>
                  <a:lnTo>
                    <a:pt x="446" y="414"/>
                  </a:lnTo>
                  <a:lnTo>
                    <a:pt x="446" y="403"/>
                  </a:lnTo>
                  <a:lnTo>
                    <a:pt x="446" y="244"/>
                  </a:lnTo>
                  <a:lnTo>
                    <a:pt x="446" y="244"/>
                  </a:lnTo>
                  <a:lnTo>
                    <a:pt x="453" y="234"/>
                  </a:lnTo>
                  <a:lnTo>
                    <a:pt x="457" y="226"/>
                  </a:lnTo>
                  <a:lnTo>
                    <a:pt x="461" y="201"/>
                  </a:lnTo>
                  <a:lnTo>
                    <a:pt x="461" y="201"/>
                  </a:lnTo>
                  <a:lnTo>
                    <a:pt x="461" y="143"/>
                  </a:lnTo>
                  <a:lnTo>
                    <a:pt x="378" y="0"/>
                  </a:lnTo>
                  <a:close/>
                  <a:moveTo>
                    <a:pt x="417" y="403"/>
                  </a:moveTo>
                  <a:lnTo>
                    <a:pt x="417" y="403"/>
                  </a:lnTo>
                  <a:lnTo>
                    <a:pt x="414" y="414"/>
                  </a:lnTo>
                  <a:lnTo>
                    <a:pt x="407" y="425"/>
                  </a:lnTo>
                  <a:lnTo>
                    <a:pt x="400" y="428"/>
                  </a:lnTo>
                  <a:lnTo>
                    <a:pt x="385" y="432"/>
                  </a:lnTo>
                  <a:lnTo>
                    <a:pt x="75" y="432"/>
                  </a:lnTo>
                  <a:lnTo>
                    <a:pt x="75" y="432"/>
                  </a:lnTo>
                  <a:lnTo>
                    <a:pt x="61" y="428"/>
                  </a:lnTo>
                  <a:lnTo>
                    <a:pt x="54" y="425"/>
                  </a:lnTo>
                  <a:lnTo>
                    <a:pt x="46" y="414"/>
                  </a:lnTo>
                  <a:lnTo>
                    <a:pt x="43" y="403"/>
                  </a:lnTo>
                  <a:lnTo>
                    <a:pt x="43" y="374"/>
                  </a:lnTo>
                  <a:lnTo>
                    <a:pt x="417" y="374"/>
                  </a:lnTo>
                  <a:lnTo>
                    <a:pt x="417" y="403"/>
                  </a:lnTo>
                  <a:close/>
                  <a:moveTo>
                    <a:pt x="417" y="345"/>
                  </a:moveTo>
                  <a:lnTo>
                    <a:pt x="43" y="345"/>
                  </a:lnTo>
                  <a:lnTo>
                    <a:pt x="43" y="259"/>
                  </a:lnTo>
                  <a:lnTo>
                    <a:pt x="43" y="259"/>
                  </a:lnTo>
                  <a:lnTo>
                    <a:pt x="72" y="259"/>
                  </a:lnTo>
                  <a:lnTo>
                    <a:pt x="72" y="259"/>
                  </a:lnTo>
                  <a:lnTo>
                    <a:pt x="83" y="255"/>
                  </a:lnTo>
                  <a:lnTo>
                    <a:pt x="97" y="248"/>
                  </a:lnTo>
                  <a:lnTo>
                    <a:pt x="111" y="237"/>
                  </a:lnTo>
                  <a:lnTo>
                    <a:pt x="122" y="223"/>
                  </a:lnTo>
                  <a:lnTo>
                    <a:pt x="122" y="223"/>
                  </a:lnTo>
                  <a:lnTo>
                    <a:pt x="133" y="237"/>
                  </a:lnTo>
                  <a:lnTo>
                    <a:pt x="144" y="248"/>
                  </a:lnTo>
                  <a:lnTo>
                    <a:pt x="162" y="255"/>
                  </a:lnTo>
                  <a:lnTo>
                    <a:pt x="176" y="259"/>
                  </a:lnTo>
                  <a:lnTo>
                    <a:pt x="176" y="259"/>
                  </a:lnTo>
                  <a:lnTo>
                    <a:pt x="190" y="255"/>
                  </a:lnTo>
                  <a:lnTo>
                    <a:pt x="208" y="252"/>
                  </a:lnTo>
                  <a:lnTo>
                    <a:pt x="219" y="241"/>
                  </a:lnTo>
                  <a:lnTo>
                    <a:pt x="230" y="226"/>
                  </a:lnTo>
                  <a:lnTo>
                    <a:pt x="230" y="226"/>
                  </a:lnTo>
                  <a:lnTo>
                    <a:pt x="237" y="241"/>
                  </a:lnTo>
                  <a:lnTo>
                    <a:pt x="252" y="248"/>
                  </a:lnTo>
                  <a:lnTo>
                    <a:pt x="266" y="255"/>
                  </a:lnTo>
                  <a:lnTo>
                    <a:pt x="284" y="259"/>
                  </a:lnTo>
                  <a:lnTo>
                    <a:pt x="284" y="259"/>
                  </a:lnTo>
                  <a:lnTo>
                    <a:pt x="299" y="255"/>
                  </a:lnTo>
                  <a:lnTo>
                    <a:pt x="313" y="248"/>
                  </a:lnTo>
                  <a:lnTo>
                    <a:pt x="328" y="237"/>
                  </a:lnTo>
                  <a:lnTo>
                    <a:pt x="338" y="223"/>
                  </a:lnTo>
                  <a:lnTo>
                    <a:pt x="338" y="223"/>
                  </a:lnTo>
                  <a:lnTo>
                    <a:pt x="349" y="237"/>
                  </a:lnTo>
                  <a:lnTo>
                    <a:pt x="356" y="248"/>
                  </a:lnTo>
                  <a:lnTo>
                    <a:pt x="371" y="255"/>
                  </a:lnTo>
                  <a:lnTo>
                    <a:pt x="389" y="259"/>
                  </a:lnTo>
                  <a:lnTo>
                    <a:pt x="389" y="259"/>
                  </a:lnTo>
                  <a:lnTo>
                    <a:pt x="417" y="259"/>
                  </a:lnTo>
                  <a:lnTo>
                    <a:pt x="417" y="345"/>
                  </a:lnTo>
                  <a:close/>
                  <a:moveTo>
                    <a:pt x="432" y="201"/>
                  </a:moveTo>
                  <a:lnTo>
                    <a:pt x="432" y="201"/>
                  </a:lnTo>
                  <a:lnTo>
                    <a:pt x="429" y="216"/>
                  </a:lnTo>
                  <a:lnTo>
                    <a:pt x="417" y="223"/>
                  </a:lnTo>
                  <a:lnTo>
                    <a:pt x="403" y="230"/>
                  </a:lnTo>
                  <a:lnTo>
                    <a:pt x="389" y="230"/>
                  </a:lnTo>
                  <a:lnTo>
                    <a:pt x="389" y="230"/>
                  </a:lnTo>
                  <a:lnTo>
                    <a:pt x="371" y="226"/>
                  </a:lnTo>
                  <a:lnTo>
                    <a:pt x="356" y="223"/>
                  </a:lnTo>
                  <a:lnTo>
                    <a:pt x="349" y="212"/>
                  </a:lnTo>
                  <a:lnTo>
                    <a:pt x="346" y="201"/>
                  </a:lnTo>
                  <a:lnTo>
                    <a:pt x="331" y="201"/>
                  </a:lnTo>
                  <a:lnTo>
                    <a:pt x="331" y="201"/>
                  </a:lnTo>
                  <a:lnTo>
                    <a:pt x="328" y="212"/>
                  </a:lnTo>
                  <a:lnTo>
                    <a:pt x="317" y="223"/>
                  </a:lnTo>
                  <a:lnTo>
                    <a:pt x="299" y="226"/>
                  </a:lnTo>
                  <a:lnTo>
                    <a:pt x="284" y="230"/>
                  </a:lnTo>
                  <a:lnTo>
                    <a:pt x="284" y="230"/>
                  </a:lnTo>
                  <a:lnTo>
                    <a:pt x="266" y="226"/>
                  </a:lnTo>
                  <a:lnTo>
                    <a:pt x="252" y="219"/>
                  </a:lnTo>
                  <a:lnTo>
                    <a:pt x="241" y="212"/>
                  </a:lnTo>
                  <a:lnTo>
                    <a:pt x="237" y="201"/>
                  </a:lnTo>
                  <a:lnTo>
                    <a:pt x="223" y="201"/>
                  </a:lnTo>
                  <a:lnTo>
                    <a:pt x="223" y="201"/>
                  </a:lnTo>
                  <a:lnTo>
                    <a:pt x="219" y="212"/>
                  </a:lnTo>
                  <a:lnTo>
                    <a:pt x="208" y="223"/>
                  </a:lnTo>
                  <a:lnTo>
                    <a:pt x="194" y="226"/>
                  </a:lnTo>
                  <a:lnTo>
                    <a:pt x="176" y="230"/>
                  </a:lnTo>
                  <a:lnTo>
                    <a:pt x="176" y="230"/>
                  </a:lnTo>
                  <a:lnTo>
                    <a:pt x="158" y="226"/>
                  </a:lnTo>
                  <a:lnTo>
                    <a:pt x="144" y="223"/>
                  </a:lnTo>
                  <a:lnTo>
                    <a:pt x="133" y="212"/>
                  </a:lnTo>
                  <a:lnTo>
                    <a:pt x="129" y="208"/>
                  </a:lnTo>
                  <a:lnTo>
                    <a:pt x="129" y="201"/>
                  </a:lnTo>
                  <a:lnTo>
                    <a:pt x="115" y="201"/>
                  </a:lnTo>
                  <a:lnTo>
                    <a:pt x="115" y="201"/>
                  </a:lnTo>
                  <a:lnTo>
                    <a:pt x="111" y="212"/>
                  </a:lnTo>
                  <a:lnTo>
                    <a:pt x="101" y="223"/>
                  </a:lnTo>
                  <a:lnTo>
                    <a:pt x="86" y="226"/>
                  </a:lnTo>
                  <a:lnTo>
                    <a:pt x="72" y="230"/>
                  </a:lnTo>
                  <a:lnTo>
                    <a:pt x="72" y="230"/>
                  </a:lnTo>
                  <a:lnTo>
                    <a:pt x="57" y="230"/>
                  </a:lnTo>
                  <a:lnTo>
                    <a:pt x="43" y="223"/>
                  </a:lnTo>
                  <a:lnTo>
                    <a:pt x="32" y="216"/>
                  </a:lnTo>
                  <a:lnTo>
                    <a:pt x="28" y="201"/>
                  </a:lnTo>
                  <a:lnTo>
                    <a:pt x="28" y="172"/>
                  </a:lnTo>
                  <a:lnTo>
                    <a:pt x="432" y="172"/>
                  </a:lnTo>
                  <a:lnTo>
                    <a:pt x="432" y="201"/>
                  </a:lnTo>
                  <a:close/>
                  <a:moveTo>
                    <a:pt x="28" y="143"/>
                  </a:moveTo>
                  <a:lnTo>
                    <a:pt x="97" y="28"/>
                  </a:lnTo>
                  <a:lnTo>
                    <a:pt x="364" y="28"/>
                  </a:lnTo>
                  <a:lnTo>
                    <a:pt x="432" y="143"/>
                  </a:lnTo>
                  <a:lnTo>
                    <a:pt x="28" y="143"/>
                  </a:lnTo>
                  <a:close/>
                </a:path>
              </a:pathLst>
            </a:custGeom>
            <a:grpFill/>
            <a:ln>
              <a:noFill/>
            </a:ln>
            <a:effectLst/>
          </p:spPr>
          <p:txBody>
            <a:bodyPr wrap="none" anchor="ctr"/>
            <a:lstStyle/>
            <a:p>
              <a:endParaRPr lang="en-US"/>
            </a:p>
          </p:txBody>
        </p:sp>
        <p:sp>
          <p:nvSpPr>
            <p:cNvPr id="102" name="Freeform 96">
              <a:extLst>
                <a:ext uri="{FF2B5EF4-FFF2-40B4-BE49-F238E27FC236}">
                  <a16:creationId xmlns:a16="http://schemas.microsoft.com/office/drawing/2014/main" id="{B8A28092-ECE2-4C23-AA61-AAA18ACE21BF}"/>
                </a:ext>
              </a:extLst>
            </p:cNvPr>
            <p:cNvSpPr>
              <a:spLocks noChangeArrowheads="1"/>
            </p:cNvSpPr>
            <p:nvPr/>
          </p:nvSpPr>
          <p:spPr bwMode="auto">
            <a:xfrm>
              <a:off x="7710091" y="1651441"/>
              <a:ext cx="201977" cy="217319"/>
            </a:xfrm>
            <a:custGeom>
              <a:avLst/>
              <a:gdLst>
                <a:gd name="T0" fmla="*/ 256 w 347"/>
                <a:gd name="T1" fmla="*/ 235 h 376"/>
                <a:gd name="T2" fmla="*/ 212 w 347"/>
                <a:gd name="T3" fmla="*/ 263 h 376"/>
                <a:gd name="T4" fmla="*/ 141 w 347"/>
                <a:gd name="T5" fmla="*/ 206 h 376"/>
                <a:gd name="T6" fmla="*/ 141 w 347"/>
                <a:gd name="T7" fmla="*/ 166 h 376"/>
                <a:gd name="T8" fmla="*/ 230 w 347"/>
                <a:gd name="T9" fmla="*/ 130 h 376"/>
                <a:gd name="T10" fmla="*/ 274 w 347"/>
                <a:gd name="T11" fmla="*/ 145 h 376"/>
                <a:gd name="T12" fmla="*/ 303 w 347"/>
                <a:gd name="T13" fmla="*/ 138 h 376"/>
                <a:gd name="T14" fmla="*/ 335 w 347"/>
                <a:gd name="T15" fmla="*/ 112 h 376"/>
                <a:gd name="T16" fmla="*/ 346 w 347"/>
                <a:gd name="T17" fmla="*/ 73 h 376"/>
                <a:gd name="T18" fmla="*/ 339 w 347"/>
                <a:gd name="T19" fmla="*/ 44 h 376"/>
                <a:gd name="T20" fmla="*/ 313 w 347"/>
                <a:gd name="T21" fmla="*/ 11 h 376"/>
                <a:gd name="T22" fmla="*/ 274 w 347"/>
                <a:gd name="T23" fmla="*/ 0 h 376"/>
                <a:gd name="T24" fmla="*/ 245 w 347"/>
                <a:gd name="T25" fmla="*/ 8 h 376"/>
                <a:gd name="T26" fmla="*/ 212 w 347"/>
                <a:gd name="T27" fmla="*/ 33 h 376"/>
                <a:gd name="T28" fmla="*/ 202 w 347"/>
                <a:gd name="T29" fmla="*/ 73 h 376"/>
                <a:gd name="T30" fmla="*/ 126 w 347"/>
                <a:gd name="T31" fmla="*/ 138 h 376"/>
                <a:gd name="T32" fmla="*/ 101 w 347"/>
                <a:gd name="T33" fmla="*/ 123 h 376"/>
                <a:gd name="T34" fmla="*/ 72 w 347"/>
                <a:gd name="T35" fmla="*/ 116 h 376"/>
                <a:gd name="T36" fmla="*/ 32 w 347"/>
                <a:gd name="T37" fmla="*/ 127 h 376"/>
                <a:gd name="T38" fmla="*/ 7 w 347"/>
                <a:gd name="T39" fmla="*/ 159 h 376"/>
                <a:gd name="T40" fmla="*/ 0 w 347"/>
                <a:gd name="T41" fmla="*/ 188 h 376"/>
                <a:gd name="T42" fmla="*/ 11 w 347"/>
                <a:gd name="T43" fmla="*/ 228 h 376"/>
                <a:gd name="T44" fmla="*/ 43 w 347"/>
                <a:gd name="T45" fmla="*/ 253 h 376"/>
                <a:gd name="T46" fmla="*/ 72 w 347"/>
                <a:gd name="T47" fmla="*/ 260 h 376"/>
                <a:gd name="T48" fmla="*/ 115 w 347"/>
                <a:gd name="T49" fmla="*/ 245 h 376"/>
                <a:gd name="T50" fmla="*/ 202 w 347"/>
                <a:gd name="T51" fmla="*/ 303 h 376"/>
                <a:gd name="T52" fmla="*/ 209 w 347"/>
                <a:gd name="T53" fmla="*/ 332 h 376"/>
                <a:gd name="T54" fmla="*/ 234 w 347"/>
                <a:gd name="T55" fmla="*/ 364 h 376"/>
                <a:gd name="T56" fmla="*/ 274 w 347"/>
                <a:gd name="T57" fmla="*/ 375 h 376"/>
                <a:gd name="T58" fmla="*/ 303 w 347"/>
                <a:gd name="T59" fmla="*/ 368 h 376"/>
                <a:gd name="T60" fmla="*/ 335 w 347"/>
                <a:gd name="T61" fmla="*/ 343 h 376"/>
                <a:gd name="T62" fmla="*/ 346 w 347"/>
                <a:gd name="T63" fmla="*/ 303 h 376"/>
                <a:gd name="T64" fmla="*/ 339 w 347"/>
                <a:gd name="T65" fmla="*/ 274 h 376"/>
                <a:gd name="T66" fmla="*/ 313 w 347"/>
                <a:gd name="T67" fmla="*/ 242 h 376"/>
                <a:gd name="T68" fmla="*/ 274 w 347"/>
                <a:gd name="T69" fmla="*/ 231 h 376"/>
                <a:gd name="T70" fmla="*/ 292 w 347"/>
                <a:gd name="T71" fmla="*/ 33 h 376"/>
                <a:gd name="T72" fmla="*/ 317 w 347"/>
                <a:gd name="T73" fmla="*/ 73 h 376"/>
                <a:gd name="T74" fmla="*/ 303 w 347"/>
                <a:gd name="T75" fmla="*/ 101 h 376"/>
                <a:gd name="T76" fmla="*/ 274 w 347"/>
                <a:gd name="T77" fmla="*/ 116 h 376"/>
                <a:gd name="T78" fmla="*/ 234 w 347"/>
                <a:gd name="T79" fmla="*/ 91 h 376"/>
                <a:gd name="T80" fmla="*/ 234 w 347"/>
                <a:gd name="T81" fmla="*/ 55 h 376"/>
                <a:gd name="T82" fmla="*/ 274 w 347"/>
                <a:gd name="T83" fmla="*/ 29 h 376"/>
                <a:gd name="T84" fmla="*/ 54 w 347"/>
                <a:gd name="T85" fmla="*/ 228 h 376"/>
                <a:gd name="T86" fmla="*/ 29 w 347"/>
                <a:gd name="T87" fmla="*/ 188 h 376"/>
                <a:gd name="T88" fmla="*/ 43 w 347"/>
                <a:gd name="T89" fmla="*/ 159 h 376"/>
                <a:gd name="T90" fmla="*/ 72 w 347"/>
                <a:gd name="T91" fmla="*/ 145 h 376"/>
                <a:gd name="T92" fmla="*/ 112 w 347"/>
                <a:gd name="T93" fmla="*/ 170 h 376"/>
                <a:gd name="T94" fmla="*/ 112 w 347"/>
                <a:gd name="T95" fmla="*/ 206 h 376"/>
                <a:gd name="T96" fmla="*/ 72 w 347"/>
                <a:gd name="T97" fmla="*/ 231 h 376"/>
                <a:gd name="T98" fmla="*/ 256 w 347"/>
                <a:gd name="T99" fmla="*/ 343 h 376"/>
                <a:gd name="T100" fmla="*/ 230 w 347"/>
                <a:gd name="T101" fmla="*/ 303 h 376"/>
                <a:gd name="T102" fmla="*/ 245 w 347"/>
                <a:gd name="T103" fmla="*/ 274 h 376"/>
                <a:gd name="T104" fmla="*/ 274 w 347"/>
                <a:gd name="T105" fmla="*/ 260 h 376"/>
                <a:gd name="T106" fmla="*/ 313 w 347"/>
                <a:gd name="T107" fmla="*/ 285 h 376"/>
                <a:gd name="T108" fmla="*/ 313 w 347"/>
                <a:gd name="T109" fmla="*/ 321 h 376"/>
                <a:gd name="T110" fmla="*/ 274 w 347"/>
                <a:gd name="T111" fmla="*/ 34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7" h="376">
                  <a:moveTo>
                    <a:pt x="274" y="231"/>
                  </a:moveTo>
                  <a:lnTo>
                    <a:pt x="274" y="231"/>
                  </a:lnTo>
                  <a:lnTo>
                    <a:pt x="256" y="235"/>
                  </a:lnTo>
                  <a:lnTo>
                    <a:pt x="238" y="242"/>
                  </a:lnTo>
                  <a:lnTo>
                    <a:pt x="223" y="249"/>
                  </a:lnTo>
                  <a:lnTo>
                    <a:pt x="212" y="263"/>
                  </a:lnTo>
                  <a:lnTo>
                    <a:pt x="137" y="221"/>
                  </a:lnTo>
                  <a:lnTo>
                    <a:pt x="137" y="221"/>
                  </a:lnTo>
                  <a:lnTo>
                    <a:pt x="141" y="206"/>
                  </a:lnTo>
                  <a:lnTo>
                    <a:pt x="144" y="188"/>
                  </a:lnTo>
                  <a:lnTo>
                    <a:pt x="144" y="188"/>
                  </a:lnTo>
                  <a:lnTo>
                    <a:pt x="141" y="166"/>
                  </a:lnTo>
                  <a:lnTo>
                    <a:pt x="220" y="123"/>
                  </a:lnTo>
                  <a:lnTo>
                    <a:pt x="220" y="123"/>
                  </a:lnTo>
                  <a:lnTo>
                    <a:pt x="230" y="130"/>
                  </a:lnTo>
                  <a:lnTo>
                    <a:pt x="245" y="138"/>
                  </a:lnTo>
                  <a:lnTo>
                    <a:pt x="259" y="145"/>
                  </a:lnTo>
                  <a:lnTo>
                    <a:pt x="274" y="145"/>
                  </a:lnTo>
                  <a:lnTo>
                    <a:pt x="274" y="145"/>
                  </a:lnTo>
                  <a:lnTo>
                    <a:pt x="288" y="145"/>
                  </a:lnTo>
                  <a:lnTo>
                    <a:pt x="303" y="138"/>
                  </a:lnTo>
                  <a:lnTo>
                    <a:pt x="313" y="134"/>
                  </a:lnTo>
                  <a:lnTo>
                    <a:pt x="324" y="123"/>
                  </a:lnTo>
                  <a:lnTo>
                    <a:pt x="335" y="112"/>
                  </a:lnTo>
                  <a:lnTo>
                    <a:pt x="339" y="101"/>
                  </a:lnTo>
                  <a:lnTo>
                    <a:pt x="346" y="87"/>
                  </a:lnTo>
                  <a:lnTo>
                    <a:pt x="346" y="73"/>
                  </a:lnTo>
                  <a:lnTo>
                    <a:pt x="346" y="73"/>
                  </a:lnTo>
                  <a:lnTo>
                    <a:pt x="346" y="58"/>
                  </a:lnTo>
                  <a:lnTo>
                    <a:pt x="339" y="44"/>
                  </a:lnTo>
                  <a:lnTo>
                    <a:pt x="335" y="33"/>
                  </a:lnTo>
                  <a:lnTo>
                    <a:pt x="324" y="22"/>
                  </a:lnTo>
                  <a:lnTo>
                    <a:pt x="313" y="11"/>
                  </a:lnTo>
                  <a:lnTo>
                    <a:pt x="303" y="8"/>
                  </a:lnTo>
                  <a:lnTo>
                    <a:pt x="288" y="0"/>
                  </a:lnTo>
                  <a:lnTo>
                    <a:pt x="274" y="0"/>
                  </a:lnTo>
                  <a:lnTo>
                    <a:pt x="274" y="0"/>
                  </a:lnTo>
                  <a:lnTo>
                    <a:pt x="259" y="0"/>
                  </a:lnTo>
                  <a:lnTo>
                    <a:pt x="245" y="8"/>
                  </a:lnTo>
                  <a:lnTo>
                    <a:pt x="234" y="11"/>
                  </a:lnTo>
                  <a:lnTo>
                    <a:pt x="223" y="22"/>
                  </a:lnTo>
                  <a:lnTo>
                    <a:pt x="212" y="33"/>
                  </a:lnTo>
                  <a:lnTo>
                    <a:pt x="209" y="44"/>
                  </a:lnTo>
                  <a:lnTo>
                    <a:pt x="202" y="58"/>
                  </a:lnTo>
                  <a:lnTo>
                    <a:pt x="202" y="73"/>
                  </a:lnTo>
                  <a:lnTo>
                    <a:pt x="202" y="73"/>
                  </a:lnTo>
                  <a:lnTo>
                    <a:pt x="205" y="94"/>
                  </a:lnTo>
                  <a:lnTo>
                    <a:pt x="126" y="138"/>
                  </a:lnTo>
                  <a:lnTo>
                    <a:pt x="126" y="138"/>
                  </a:lnTo>
                  <a:lnTo>
                    <a:pt x="115" y="130"/>
                  </a:lnTo>
                  <a:lnTo>
                    <a:pt x="101" y="123"/>
                  </a:lnTo>
                  <a:lnTo>
                    <a:pt x="86" y="116"/>
                  </a:lnTo>
                  <a:lnTo>
                    <a:pt x="72" y="116"/>
                  </a:lnTo>
                  <a:lnTo>
                    <a:pt x="72" y="116"/>
                  </a:lnTo>
                  <a:lnTo>
                    <a:pt x="58" y="116"/>
                  </a:lnTo>
                  <a:lnTo>
                    <a:pt x="43" y="123"/>
                  </a:lnTo>
                  <a:lnTo>
                    <a:pt x="32" y="127"/>
                  </a:lnTo>
                  <a:lnTo>
                    <a:pt x="22" y="138"/>
                  </a:lnTo>
                  <a:lnTo>
                    <a:pt x="11" y="148"/>
                  </a:lnTo>
                  <a:lnTo>
                    <a:pt x="7" y="159"/>
                  </a:lnTo>
                  <a:lnTo>
                    <a:pt x="0" y="174"/>
                  </a:lnTo>
                  <a:lnTo>
                    <a:pt x="0" y="188"/>
                  </a:lnTo>
                  <a:lnTo>
                    <a:pt x="0" y="188"/>
                  </a:lnTo>
                  <a:lnTo>
                    <a:pt x="0" y="202"/>
                  </a:lnTo>
                  <a:lnTo>
                    <a:pt x="7" y="217"/>
                  </a:lnTo>
                  <a:lnTo>
                    <a:pt x="11" y="228"/>
                  </a:lnTo>
                  <a:lnTo>
                    <a:pt x="22" y="239"/>
                  </a:lnTo>
                  <a:lnTo>
                    <a:pt x="32" y="249"/>
                  </a:lnTo>
                  <a:lnTo>
                    <a:pt x="43" y="253"/>
                  </a:lnTo>
                  <a:lnTo>
                    <a:pt x="58" y="260"/>
                  </a:lnTo>
                  <a:lnTo>
                    <a:pt x="72" y="260"/>
                  </a:lnTo>
                  <a:lnTo>
                    <a:pt x="72" y="260"/>
                  </a:lnTo>
                  <a:lnTo>
                    <a:pt x="94" y="257"/>
                  </a:lnTo>
                  <a:lnTo>
                    <a:pt x="115" y="245"/>
                  </a:lnTo>
                  <a:lnTo>
                    <a:pt x="115" y="245"/>
                  </a:lnTo>
                  <a:lnTo>
                    <a:pt x="202" y="296"/>
                  </a:lnTo>
                  <a:lnTo>
                    <a:pt x="202" y="296"/>
                  </a:lnTo>
                  <a:lnTo>
                    <a:pt x="202" y="303"/>
                  </a:lnTo>
                  <a:lnTo>
                    <a:pt x="202" y="303"/>
                  </a:lnTo>
                  <a:lnTo>
                    <a:pt x="202" y="318"/>
                  </a:lnTo>
                  <a:lnTo>
                    <a:pt x="209" y="332"/>
                  </a:lnTo>
                  <a:lnTo>
                    <a:pt x="212" y="343"/>
                  </a:lnTo>
                  <a:lnTo>
                    <a:pt x="223" y="354"/>
                  </a:lnTo>
                  <a:lnTo>
                    <a:pt x="234" y="364"/>
                  </a:lnTo>
                  <a:lnTo>
                    <a:pt x="245" y="368"/>
                  </a:lnTo>
                  <a:lnTo>
                    <a:pt x="259" y="375"/>
                  </a:lnTo>
                  <a:lnTo>
                    <a:pt x="274" y="375"/>
                  </a:lnTo>
                  <a:lnTo>
                    <a:pt x="274" y="375"/>
                  </a:lnTo>
                  <a:lnTo>
                    <a:pt x="288" y="375"/>
                  </a:lnTo>
                  <a:lnTo>
                    <a:pt x="303" y="368"/>
                  </a:lnTo>
                  <a:lnTo>
                    <a:pt x="313" y="364"/>
                  </a:lnTo>
                  <a:lnTo>
                    <a:pt x="324" y="354"/>
                  </a:lnTo>
                  <a:lnTo>
                    <a:pt x="335" y="343"/>
                  </a:lnTo>
                  <a:lnTo>
                    <a:pt x="339" y="332"/>
                  </a:lnTo>
                  <a:lnTo>
                    <a:pt x="346" y="318"/>
                  </a:lnTo>
                  <a:lnTo>
                    <a:pt x="346" y="303"/>
                  </a:lnTo>
                  <a:lnTo>
                    <a:pt x="346" y="303"/>
                  </a:lnTo>
                  <a:lnTo>
                    <a:pt x="346" y="289"/>
                  </a:lnTo>
                  <a:lnTo>
                    <a:pt x="339" y="274"/>
                  </a:lnTo>
                  <a:lnTo>
                    <a:pt x="335" y="263"/>
                  </a:lnTo>
                  <a:lnTo>
                    <a:pt x="324" y="253"/>
                  </a:lnTo>
                  <a:lnTo>
                    <a:pt x="313" y="242"/>
                  </a:lnTo>
                  <a:lnTo>
                    <a:pt x="303" y="239"/>
                  </a:lnTo>
                  <a:lnTo>
                    <a:pt x="288" y="231"/>
                  </a:lnTo>
                  <a:lnTo>
                    <a:pt x="274" y="231"/>
                  </a:lnTo>
                  <a:close/>
                  <a:moveTo>
                    <a:pt x="274" y="29"/>
                  </a:moveTo>
                  <a:lnTo>
                    <a:pt x="274" y="29"/>
                  </a:lnTo>
                  <a:lnTo>
                    <a:pt x="292" y="33"/>
                  </a:lnTo>
                  <a:lnTo>
                    <a:pt x="303" y="44"/>
                  </a:lnTo>
                  <a:lnTo>
                    <a:pt x="313" y="55"/>
                  </a:lnTo>
                  <a:lnTo>
                    <a:pt x="317" y="73"/>
                  </a:lnTo>
                  <a:lnTo>
                    <a:pt x="317" y="73"/>
                  </a:lnTo>
                  <a:lnTo>
                    <a:pt x="313" y="91"/>
                  </a:lnTo>
                  <a:lnTo>
                    <a:pt x="303" y="101"/>
                  </a:lnTo>
                  <a:lnTo>
                    <a:pt x="292" y="112"/>
                  </a:lnTo>
                  <a:lnTo>
                    <a:pt x="274" y="116"/>
                  </a:lnTo>
                  <a:lnTo>
                    <a:pt x="274" y="116"/>
                  </a:lnTo>
                  <a:lnTo>
                    <a:pt x="256" y="112"/>
                  </a:lnTo>
                  <a:lnTo>
                    <a:pt x="245" y="101"/>
                  </a:lnTo>
                  <a:lnTo>
                    <a:pt x="234" y="91"/>
                  </a:lnTo>
                  <a:lnTo>
                    <a:pt x="230" y="73"/>
                  </a:lnTo>
                  <a:lnTo>
                    <a:pt x="230" y="73"/>
                  </a:lnTo>
                  <a:lnTo>
                    <a:pt x="234" y="55"/>
                  </a:lnTo>
                  <a:lnTo>
                    <a:pt x="245" y="44"/>
                  </a:lnTo>
                  <a:lnTo>
                    <a:pt x="256" y="33"/>
                  </a:lnTo>
                  <a:lnTo>
                    <a:pt x="274" y="29"/>
                  </a:lnTo>
                  <a:close/>
                  <a:moveTo>
                    <a:pt x="72" y="231"/>
                  </a:moveTo>
                  <a:lnTo>
                    <a:pt x="72" y="231"/>
                  </a:lnTo>
                  <a:lnTo>
                    <a:pt x="54" y="228"/>
                  </a:lnTo>
                  <a:lnTo>
                    <a:pt x="43" y="217"/>
                  </a:lnTo>
                  <a:lnTo>
                    <a:pt x="32" y="206"/>
                  </a:lnTo>
                  <a:lnTo>
                    <a:pt x="29" y="188"/>
                  </a:lnTo>
                  <a:lnTo>
                    <a:pt x="29" y="188"/>
                  </a:lnTo>
                  <a:lnTo>
                    <a:pt x="32" y="170"/>
                  </a:lnTo>
                  <a:lnTo>
                    <a:pt x="43" y="159"/>
                  </a:lnTo>
                  <a:lnTo>
                    <a:pt x="54" y="148"/>
                  </a:lnTo>
                  <a:lnTo>
                    <a:pt x="72" y="145"/>
                  </a:lnTo>
                  <a:lnTo>
                    <a:pt x="72" y="145"/>
                  </a:lnTo>
                  <a:lnTo>
                    <a:pt x="90" y="148"/>
                  </a:lnTo>
                  <a:lnTo>
                    <a:pt x="101" y="159"/>
                  </a:lnTo>
                  <a:lnTo>
                    <a:pt x="112" y="170"/>
                  </a:lnTo>
                  <a:lnTo>
                    <a:pt x="115" y="188"/>
                  </a:lnTo>
                  <a:lnTo>
                    <a:pt x="115" y="188"/>
                  </a:lnTo>
                  <a:lnTo>
                    <a:pt x="112" y="206"/>
                  </a:lnTo>
                  <a:lnTo>
                    <a:pt x="101" y="217"/>
                  </a:lnTo>
                  <a:lnTo>
                    <a:pt x="90" y="228"/>
                  </a:lnTo>
                  <a:lnTo>
                    <a:pt x="72" y="231"/>
                  </a:lnTo>
                  <a:close/>
                  <a:moveTo>
                    <a:pt x="274" y="346"/>
                  </a:moveTo>
                  <a:lnTo>
                    <a:pt x="274" y="346"/>
                  </a:lnTo>
                  <a:lnTo>
                    <a:pt x="256" y="343"/>
                  </a:lnTo>
                  <a:lnTo>
                    <a:pt x="245" y="332"/>
                  </a:lnTo>
                  <a:lnTo>
                    <a:pt x="234" y="321"/>
                  </a:lnTo>
                  <a:lnTo>
                    <a:pt x="230" y="303"/>
                  </a:lnTo>
                  <a:lnTo>
                    <a:pt x="230" y="303"/>
                  </a:lnTo>
                  <a:lnTo>
                    <a:pt x="234" y="285"/>
                  </a:lnTo>
                  <a:lnTo>
                    <a:pt x="245" y="274"/>
                  </a:lnTo>
                  <a:lnTo>
                    <a:pt x="256" y="263"/>
                  </a:lnTo>
                  <a:lnTo>
                    <a:pt x="274" y="260"/>
                  </a:lnTo>
                  <a:lnTo>
                    <a:pt x="274" y="260"/>
                  </a:lnTo>
                  <a:lnTo>
                    <a:pt x="292" y="263"/>
                  </a:lnTo>
                  <a:lnTo>
                    <a:pt x="303" y="274"/>
                  </a:lnTo>
                  <a:lnTo>
                    <a:pt x="313" y="285"/>
                  </a:lnTo>
                  <a:lnTo>
                    <a:pt x="317" y="303"/>
                  </a:lnTo>
                  <a:lnTo>
                    <a:pt x="317" y="303"/>
                  </a:lnTo>
                  <a:lnTo>
                    <a:pt x="313" y="321"/>
                  </a:lnTo>
                  <a:lnTo>
                    <a:pt x="303" y="332"/>
                  </a:lnTo>
                  <a:lnTo>
                    <a:pt x="292" y="343"/>
                  </a:lnTo>
                  <a:lnTo>
                    <a:pt x="274" y="346"/>
                  </a:lnTo>
                  <a:close/>
                </a:path>
              </a:pathLst>
            </a:custGeom>
            <a:grpFill/>
            <a:ln>
              <a:noFill/>
            </a:ln>
            <a:effectLst/>
          </p:spPr>
          <p:txBody>
            <a:bodyPr wrap="none" anchor="ctr"/>
            <a:lstStyle/>
            <a:p>
              <a:endParaRPr lang="en-US"/>
            </a:p>
          </p:txBody>
        </p:sp>
        <p:sp>
          <p:nvSpPr>
            <p:cNvPr id="103" name="Freeform 97">
              <a:extLst>
                <a:ext uri="{FF2B5EF4-FFF2-40B4-BE49-F238E27FC236}">
                  <a16:creationId xmlns:a16="http://schemas.microsoft.com/office/drawing/2014/main" id="{27C30D6B-835B-4AE1-9447-95AA6F54CFD0}"/>
                </a:ext>
              </a:extLst>
            </p:cNvPr>
            <p:cNvSpPr>
              <a:spLocks noChangeArrowheads="1"/>
            </p:cNvSpPr>
            <p:nvPr/>
          </p:nvSpPr>
          <p:spPr bwMode="auto">
            <a:xfrm>
              <a:off x="7249887" y="1651441"/>
              <a:ext cx="250555" cy="217319"/>
            </a:xfrm>
            <a:custGeom>
              <a:avLst/>
              <a:gdLst>
                <a:gd name="T0" fmla="*/ 316 w 433"/>
                <a:gd name="T1" fmla="*/ 0 h 376"/>
                <a:gd name="T2" fmla="*/ 306 w 433"/>
                <a:gd name="T3" fmla="*/ 0 h 376"/>
                <a:gd name="T4" fmla="*/ 295 w 433"/>
                <a:gd name="T5" fmla="*/ 8 h 376"/>
                <a:gd name="T6" fmla="*/ 115 w 433"/>
                <a:gd name="T7" fmla="*/ 354 h 376"/>
                <a:gd name="T8" fmla="*/ 115 w 433"/>
                <a:gd name="T9" fmla="*/ 364 h 376"/>
                <a:gd name="T10" fmla="*/ 122 w 433"/>
                <a:gd name="T11" fmla="*/ 375 h 376"/>
                <a:gd name="T12" fmla="*/ 133 w 433"/>
                <a:gd name="T13" fmla="*/ 375 h 376"/>
                <a:gd name="T14" fmla="*/ 320 w 433"/>
                <a:gd name="T15" fmla="*/ 22 h 376"/>
                <a:gd name="T16" fmla="*/ 324 w 433"/>
                <a:gd name="T17" fmla="*/ 15 h 376"/>
                <a:gd name="T18" fmla="*/ 320 w 433"/>
                <a:gd name="T19" fmla="*/ 8 h 376"/>
                <a:gd name="T20" fmla="*/ 111 w 433"/>
                <a:gd name="T21" fmla="*/ 253 h 376"/>
                <a:gd name="T22" fmla="*/ 111 w 433"/>
                <a:gd name="T23" fmla="*/ 130 h 376"/>
                <a:gd name="T24" fmla="*/ 115 w 433"/>
                <a:gd name="T25" fmla="*/ 127 h 376"/>
                <a:gd name="T26" fmla="*/ 115 w 433"/>
                <a:gd name="T27" fmla="*/ 116 h 376"/>
                <a:gd name="T28" fmla="*/ 111 w 433"/>
                <a:gd name="T29" fmla="*/ 112 h 376"/>
                <a:gd name="T30" fmla="*/ 100 w 433"/>
                <a:gd name="T31" fmla="*/ 109 h 376"/>
                <a:gd name="T32" fmla="*/ 89 w 433"/>
                <a:gd name="T33" fmla="*/ 112 h 376"/>
                <a:gd name="T34" fmla="*/ 3 w 433"/>
                <a:gd name="T35" fmla="*/ 181 h 376"/>
                <a:gd name="T36" fmla="*/ 0 w 433"/>
                <a:gd name="T37" fmla="*/ 192 h 376"/>
                <a:gd name="T38" fmla="*/ 0 w 433"/>
                <a:gd name="T39" fmla="*/ 199 h 376"/>
                <a:gd name="T40" fmla="*/ 89 w 433"/>
                <a:gd name="T41" fmla="*/ 271 h 376"/>
                <a:gd name="T42" fmla="*/ 93 w 433"/>
                <a:gd name="T43" fmla="*/ 274 h 376"/>
                <a:gd name="T44" fmla="*/ 104 w 433"/>
                <a:gd name="T45" fmla="*/ 274 h 376"/>
                <a:gd name="T46" fmla="*/ 111 w 433"/>
                <a:gd name="T47" fmla="*/ 271 h 376"/>
                <a:gd name="T48" fmla="*/ 115 w 433"/>
                <a:gd name="T49" fmla="*/ 263 h 376"/>
                <a:gd name="T50" fmla="*/ 111 w 433"/>
                <a:gd name="T51" fmla="*/ 253 h 376"/>
                <a:gd name="T52" fmla="*/ 342 w 433"/>
                <a:gd name="T53" fmla="*/ 112 h 376"/>
                <a:gd name="T54" fmla="*/ 338 w 433"/>
                <a:gd name="T55" fmla="*/ 109 h 376"/>
                <a:gd name="T56" fmla="*/ 327 w 433"/>
                <a:gd name="T57" fmla="*/ 109 h 376"/>
                <a:gd name="T58" fmla="*/ 320 w 433"/>
                <a:gd name="T59" fmla="*/ 112 h 376"/>
                <a:gd name="T60" fmla="*/ 316 w 433"/>
                <a:gd name="T61" fmla="*/ 123 h 376"/>
                <a:gd name="T62" fmla="*/ 320 w 433"/>
                <a:gd name="T63" fmla="*/ 130 h 376"/>
                <a:gd name="T64" fmla="*/ 320 w 433"/>
                <a:gd name="T65" fmla="*/ 253 h 376"/>
                <a:gd name="T66" fmla="*/ 316 w 433"/>
                <a:gd name="T67" fmla="*/ 257 h 376"/>
                <a:gd name="T68" fmla="*/ 316 w 433"/>
                <a:gd name="T69" fmla="*/ 267 h 376"/>
                <a:gd name="T70" fmla="*/ 320 w 433"/>
                <a:gd name="T71" fmla="*/ 271 h 376"/>
                <a:gd name="T72" fmla="*/ 331 w 433"/>
                <a:gd name="T73" fmla="*/ 278 h 376"/>
                <a:gd name="T74" fmla="*/ 342 w 433"/>
                <a:gd name="T75" fmla="*/ 271 h 376"/>
                <a:gd name="T76" fmla="*/ 428 w 433"/>
                <a:gd name="T77" fmla="*/ 202 h 376"/>
                <a:gd name="T78" fmla="*/ 432 w 433"/>
                <a:gd name="T79" fmla="*/ 192 h 376"/>
                <a:gd name="T80" fmla="*/ 432 w 433"/>
                <a:gd name="T81" fmla="*/ 188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3" h="376">
                  <a:moveTo>
                    <a:pt x="316" y="0"/>
                  </a:moveTo>
                  <a:lnTo>
                    <a:pt x="316" y="0"/>
                  </a:lnTo>
                  <a:lnTo>
                    <a:pt x="309" y="0"/>
                  </a:lnTo>
                  <a:lnTo>
                    <a:pt x="306" y="0"/>
                  </a:lnTo>
                  <a:lnTo>
                    <a:pt x="298" y="4"/>
                  </a:lnTo>
                  <a:lnTo>
                    <a:pt x="295" y="8"/>
                  </a:lnTo>
                  <a:lnTo>
                    <a:pt x="115" y="354"/>
                  </a:lnTo>
                  <a:lnTo>
                    <a:pt x="115" y="354"/>
                  </a:lnTo>
                  <a:lnTo>
                    <a:pt x="115" y="361"/>
                  </a:lnTo>
                  <a:lnTo>
                    <a:pt x="115" y="364"/>
                  </a:lnTo>
                  <a:lnTo>
                    <a:pt x="118" y="372"/>
                  </a:lnTo>
                  <a:lnTo>
                    <a:pt x="122" y="375"/>
                  </a:lnTo>
                  <a:lnTo>
                    <a:pt x="122" y="375"/>
                  </a:lnTo>
                  <a:lnTo>
                    <a:pt x="133" y="375"/>
                  </a:lnTo>
                  <a:lnTo>
                    <a:pt x="140" y="368"/>
                  </a:lnTo>
                  <a:lnTo>
                    <a:pt x="320" y="22"/>
                  </a:lnTo>
                  <a:lnTo>
                    <a:pt x="320" y="22"/>
                  </a:lnTo>
                  <a:lnTo>
                    <a:pt x="324" y="15"/>
                  </a:lnTo>
                  <a:lnTo>
                    <a:pt x="324" y="11"/>
                  </a:lnTo>
                  <a:lnTo>
                    <a:pt x="320" y="8"/>
                  </a:lnTo>
                  <a:lnTo>
                    <a:pt x="316" y="0"/>
                  </a:lnTo>
                  <a:close/>
                  <a:moveTo>
                    <a:pt x="111" y="253"/>
                  </a:moveTo>
                  <a:lnTo>
                    <a:pt x="35" y="192"/>
                  </a:lnTo>
                  <a:lnTo>
                    <a:pt x="111" y="130"/>
                  </a:lnTo>
                  <a:lnTo>
                    <a:pt x="111" y="130"/>
                  </a:lnTo>
                  <a:lnTo>
                    <a:pt x="115" y="127"/>
                  </a:lnTo>
                  <a:lnTo>
                    <a:pt x="115" y="123"/>
                  </a:lnTo>
                  <a:lnTo>
                    <a:pt x="115" y="116"/>
                  </a:lnTo>
                  <a:lnTo>
                    <a:pt x="111" y="112"/>
                  </a:lnTo>
                  <a:lnTo>
                    <a:pt x="111" y="112"/>
                  </a:lnTo>
                  <a:lnTo>
                    <a:pt x="104" y="109"/>
                  </a:lnTo>
                  <a:lnTo>
                    <a:pt x="100" y="109"/>
                  </a:lnTo>
                  <a:lnTo>
                    <a:pt x="93" y="109"/>
                  </a:lnTo>
                  <a:lnTo>
                    <a:pt x="89" y="112"/>
                  </a:lnTo>
                  <a:lnTo>
                    <a:pt x="3" y="181"/>
                  </a:lnTo>
                  <a:lnTo>
                    <a:pt x="3" y="181"/>
                  </a:lnTo>
                  <a:lnTo>
                    <a:pt x="0" y="188"/>
                  </a:lnTo>
                  <a:lnTo>
                    <a:pt x="0" y="192"/>
                  </a:lnTo>
                  <a:lnTo>
                    <a:pt x="0" y="192"/>
                  </a:lnTo>
                  <a:lnTo>
                    <a:pt x="0" y="199"/>
                  </a:lnTo>
                  <a:lnTo>
                    <a:pt x="3" y="202"/>
                  </a:lnTo>
                  <a:lnTo>
                    <a:pt x="89" y="271"/>
                  </a:lnTo>
                  <a:lnTo>
                    <a:pt x="89" y="271"/>
                  </a:lnTo>
                  <a:lnTo>
                    <a:pt x="93" y="274"/>
                  </a:lnTo>
                  <a:lnTo>
                    <a:pt x="100" y="278"/>
                  </a:lnTo>
                  <a:lnTo>
                    <a:pt x="104" y="274"/>
                  </a:lnTo>
                  <a:lnTo>
                    <a:pt x="111" y="271"/>
                  </a:lnTo>
                  <a:lnTo>
                    <a:pt x="111" y="271"/>
                  </a:lnTo>
                  <a:lnTo>
                    <a:pt x="115" y="267"/>
                  </a:lnTo>
                  <a:lnTo>
                    <a:pt x="115" y="263"/>
                  </a:lnTo>
                  <a:lnTo>
                    <a:pt x="115" y="257"/>
                  </a:lnTo>
                  <a:lnTo>
                    <a:pt x="111" y="253"/>
                  </a:lnTo>
                  <a:close/>
                  <a:moveTo>
                    <a:pt x="428" y="181"/>
                  </a:moveTo>
                  <a:lnTo>
                    <a:pt x="342" y="112"/>
                  </a:lnTo>
                  <a:lnTo>
                    <a:pt x="342" y="112"/>
                  </a:lnTo>
                  <a:lnTo>
                    <a:pt x="338" y="109"/>
                  </a:lnTo>
                  <a:lnTo>
                    <a:pt x="331" y="109"/>
                  </a:lnTo>
                  <a:lnTo>
                    <a:pt x="327" y="109"/>
                  </a:lnTo>
                  <a:lnTo>
                    <a:pt x="320" y="112"/>
                  </a:lnTo>
                  <a:lnTo>
                    <a:pt x="320" y="112"/>
                  </a:lnTo>
                  <a:lnTo>
                    <a:pt x="316" y="116"/>
                  </a:lnTo>
                  <a:lnTo>
                    <a:pt x="316" y="123"/>
                  </a:lnTo>
                  <a:lnTo>
                    <a:pt x="316" y="127"/>
                  </a:lnTo>
                  <a:lnTo>
                    <a:pt x="320" y="130"/>
                  </a:lnTo>
                  <a:lnTo>
                    <a:pt x="396" y="192"/>
                  </a:lnTo>
                  <a:lnTo>
                    <a:pt x="320" y="253"/>
                  </a:lnTo>
                  <a:lnTo>
                    <a:pt x="320" y="253"/>
                  </a:lnTo>
                  <a:lnTo>
                    <a:pt x="316" y="257"/>
                  </a:lnTo>
                  <a:lnTo>
                    <a:pt x="316" y="263"/>
                  </a:lnTo>
                  <a:lnTo>
                    <a:pt x="316" y="267"/>
                  </a:lnTo>
                  <a:lnTo>
                    <a:pt x="320" y="271"/>
                  </a:lnTo>
                  <a:lnTo>
                    <a:pt x="320" y="271"/>
                  </a:lnTo>
                  <a:lnTo>
                    <a:pt x="327" y="274"/>
                  </a:lnTo>
                  <a:lnTo>
                    <a:pt x="331" y="278"/>
                  </a:lnTo>
                  <a:lnTo>
                    <a:pt x="338" y="274"/>
                  </a:lnTo>
                  <a:lnTo>
                    <a:pt x="342" y="271"/>
                  </a:lnTo>
                  <a:lnTo>
                    <a:pt x="428" y="202"/>
                  </a:lnTo>
                  <a:lnTo>
                    <a:pt x="428" y="202"/>
                  </a:lnTo>
                  <a:lnTo>
                    <a:pt x="432" y="199"/>
                  </a:lnTo>
                  <a:lnTo>
                    <a:pt x="432" y="192"/>
                  </a:lnTo>
                  <a:lnTo>
                    <a:pt x="432" y="192"/>
                  </a:lnTo>
                  <a:lnTo>
                    <a:pt x="432" y="188"/>
                  </a:lnTo>
                  <a:lnTo>
                    <a:pt x="428" y="181"/>
                  </a:lnTo>
                  <a:close/>
                </a:path>
              </a:pathLst>
            </a:custGeom>
            <a:grpFill/>
            <a:ln>
              <a:noFill/>
            </a:ln>
            <a:effectLst/>
          </p:spPr>
          <p:txBody>
            <a:bodyPr wrap="none" anchor="ctr"/>
            <a:lstStyle/>
            <a:p>
              <a:endParaRPr lang="en-US"/>
            </a:p>
          </p:txBody>
        </p:sp>
        <p:sp>
          <p:nvSpPr>
            <p:cNvPr id="104" name="Freeform 98">
              <a:extLst>
                <a:ext uri="{FF2B5EF4-FFF2-40B4-BE49-F238E27FC236}">
                  <a16:creationId xmlns:a16="http://schemas.microsoft.com/office/drawing/2014/main" id="{02FD6A6E-4883-4432-B85E-E4DC0B2E15B7}"/>
                </a:ext>
              </a:extLst>
            </p:cNvPr>
            <p:cNvSpPr>
              <a:spLocks noChangeArrowheads="1"/>
            </p:cNvSpPr>
            <p:nvPr/>
          </p:nvSpPr>
          <p:spPr bwMode="auto">
            <a:xfrm>
              <a:off x="6840819" y="1628431"/>
              <a:ext cx="209648" cy="268452"/>
            </a:xfrm>
            <a:custGeom>
              <a:avLst/>
              <a:gdLst>
                <a:gd name="T0" fmla="*/ 245 w 362"/>
                <a:gd name="T1" fmla="*/ 100 h 462"/>
                <a:gd name="T2" fmla="*/ 245 w 362"/>
                <a:gd name="T3" fmla="*/ 71 h 462"/>
                <a:gd name="T4" fmla="*/ 238 w 362"/>
                <a:gd name="T5" fmla="*/ 50 h 462"/>
                <a:gd name="T6" fmla="*/ 217 w 362"/>
                <a:gd name="T7" fmla="*/ 42 h 462"/>
                <a:gd name="T8" fmla="*/ 87 w 362"/>
                <a:gd name="T9" fmla="*/ 28 h 462"/>
                <a:gd name="T10" fmla="*/ 83 w 362"/>
                <a:gd name="T11" fmla="*/ 18 h 462"/>
                <a:gd name="T12" fmla="*/ 69 w 362"/>
                <a:gd name="T13" fmla="*/ 3 h 462"/>
                <a:gd name="T14" fmla="*/ 29 w 362"/>
                <a:gd name="T15" fmla="*/ 0 h 462"/>
                <a:gd name="T16" fmla="*/ 18 w 362"/>
                <a:gd name="T17" fmla="*/ 3 h 462"/>
                <a:gd name="T18" fmla="*/ 4 w 362"/>
                <a:gd name="T19" fmla="*/ 18 h 462"/>
                <a:gd name="T20" fmla="*/ 0 w 362"/>
                <a:gd name="T21" fmla="*/ 432 h 462"/>
                <a:gd name="T22" fmla="*/ 4 w 362"/>
                <a:gd name="T23" fmla="*/ 443 h 462"/>
                <a:gd name="T24" fmla="*/ 18 w 362"/>
                <a:gd name="T25" fmla="*/ 457 h 462"/>
                <a:gd name="T26" fmla="*/ 58 w 362"/>
                <a:gd name="T27" fmla="*/ 461 h 462"/>
                <a:gd name="T28" fmla="*/ 69 w 362"/>
                <a:gd name="T29" fmla="*/ 457 h 462"/>
                <a:gd name="T30" fmla="*/ 83 w 362"/>
                <a:gd name="T31" fmla="*/ 443 h 462"/>
                <a:gd name="T32" fmla="*/ 87 w 362"/>
                <a:gd name="T33" fmla="*/ 302 h 462"/>
                <a:gd name="T34" fmla="*/ 217 w 362"/>
                <a:gd name="T35" fmla="*/ 316 h 462"/>
                <a:gd name="T36" fmla="*/ 220 w 362"/>
                <a:gd name="T37" fmla="*/ 327 h 462"/>
                <a:gd name="T38" fmla="*/ 234 w 362"/>
                <a:gd name="T39" fmla="*/ 342 h 462"/>
                <a:gd name="T40" fmla="*/ 332 w 362"/>
                <a:gd name="T41" fmla="*/ 345 h 462"/>
                <a:gd name="T42" fmla="*/ 343 w 362"/>
                <a:gd name="T43" fmla="*/ 342 h 462"/>
                <a:gd name="T44" fmla="*/ 357 w 362"/>
                <a:gd name="T45" fmla="*/ 327 h 462"/>
                <a:gd name="T46" fmla="*/ 361 w 362"/>
                <a:gd name="T47" fmla="*/ 129 h 462"/>
                <a:gd name="T48" fmla="*/ 357 w 362"/>
                <a:gd name="T49" fmla="*/ 118 h 462"/>
                <a:gd name="T50" fmla="*/ 343 w 362"/>
                <a:gd name="T51" fmla="*/ 104 h 462"/>
                <a:gd name="T52" fmla="*/ 58 w 362"/>
                <a:gd name="T53" fmla="*/ 417 h 462"/>
                <a:gd name="T54" fmla="*/ 58 w 362"/>
                <a:gd name="T55" fmla="*/ 425 h 462"/>
                <a:gd name="T56" fmla="*/ 51 w 362"/>
                <a:gd name="T57" fmla="*/ 432 h 462"/>
                <a:gd name="T58" fmla="*/ 43 w 362"/>
                <a:gd name="T59" fmla="*/ 432 h 462"/>
                <a:gd name="T60" fmla="*/ 33 w 362"/>
                <a:gd name="T61" fmla="*/ 428 h 462"/>
                <a:gd name="T62" fmla="*/ 29 w 362"/>
                <a:gd name="T63" fmla="*/ 417 h 462"/>
                <a:gd name="T64" fmla="*/ 29 w 362"/>
                <a:gd name="T65" fmla="*/ 42 h 462"/>
                <a:gd name="T66" fmla="*/ 33 w 362"/>
                <a:gd name="T67" fmla="*/ 32 h 462"/>
                <a:gd name="T68" fmla="*/ 43 w 362"/>
                <a:gd name="T69" fmla="*/ 28 h 462"/>
                <a:gd name="T70" fmla="*/ 51 w 362"/>
                <a:gd name="T71" fmla="*/ 28 h 462"/>
                <a:gd name="T72" fmla="*/ 58 w 362"/>
                <a:gd name="T73" fmla="*/ 36 h 462"/>
                <a:gd name="T74" fmla="*/ 58 w 362"/>
                <a:gd name="T75" fmla="*/ 417 h 462"/>
                <a:gd name="T76" fmla="*/ 217 w 362"/>
                <a:gd name="T77" fmla="*/ 259 h 462"/>
                <a:gd name="T78" fmla="*/ 213 w 362"/>
                <a:gd name="T79" fmla="*/ 270 h 462"/>
                <a:gd name="T80" fmla="*/ 202 w 362"/>
                <a:gd name="T81" fmla="*/ 273 h 462"/>
                <a:gd name="T82" fmla="*/ 87 w 362"/>
                <a:gd name="T83" fmla="*/ 71 h 462"/>
                <a:gd name="T84" fmla="*/ 202 w 362"/>
                <a:gd name="T85" fmla="*/ 71 h 462"/>
                <a:gd name="T86" fmla="*/ 213 w 362"/>
                <a:gd name="T87" fmla="*/ 75 h 462"/>
                <a:gd name="T88" fmla="*/ 217 w 362"/>
                <a:gd name="T89" fmla="*/ 86 h 462"/>
                <a:gd name="T90" fmla="*/ 332 w 362"/>
                <a:gd name="T91" fmla="*/ 302 h 462"/>
                <a:gd name="T92" fmla="*/ 332 w 362"/>
                <a:gd name="T93" fmla="*/ 309 h 462"/>
                <a:gd name="T94" fmla="*/ 325 w 362"/>
                <a:gd name="T95" fmla="*/ 316 h 462"/>
                <a:gd name="T96" fmla="*/ 245 w 362"/>
                <a:gd name="T97" fmla="*/ 316 h 462"/>
                <a:gd name="T98" fmla="*/ 317 w 362"/>
                <a:gd name="T99" fmla="*/ 129 h 462"/>
                <a:gd name="T100" fmla="*/ 325 w 362"/>
                <a:gd name="T101" fmla="*/ 129 h 462"/>
                <a:gd name="T102" fmla="*/ 332 w 362"/>
                <a:gd name="T103" fmla="*/ 136 h 462"/>
                <a:gd name="T104" fmla="*/ 332 w 362"/>
                <a:gd name="T105" fmla="*/ 3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2" h="462">
                  <a:moveTo>
                    <a:pt x="332" y="100"/>
                  </a:moveTo>
                  <a:lnTo>
                    <a:pt x="245" y="100"/>
                  </a:lnTo>
                  <a:lnTo>
                    <a:pt x="245" y="71"/>
                  </a:lnTo>
                  <a:lnTo>
                    <a:pt x="245" y="71"/>
                  </a:lnTo>
                  <a:lnTo>
                    <a:pt x="242" y="61"/>
                  </a:lnTo>
                  <a:lnTo>
                    <a:pt x="238" y="50"/>
                  </a:lnTo>
                  <a:lnTo>
                    <a:pt x="227" y="46"/>
                  </a:lnTo>
                  <a:lnTo>
                    <a:pt x="217" y="42"/>
                  </a:lnTo>
                  <a:lnTo>
                    <a:pt x="87" y="42"/>
                  </a:lnTo>
                  <a:lnTo>
                    <a:pt x="87" y="28"/>
                  </a:lnTo>
                  <a:lnTo>
                    <a:pt x="87" y="28"/>
                  </a:lnTo>
                  <a:lnTo>
                    <a:pt x="83" y="18"/>
                  </a:lnTo>
                  <a:lnTo>
                    <a:pt x="80" y="7"/>
                  </a:lnTo>
                  <a:lnTo>
                    <a:pt x="69" y="3"/>
                  </a:lnTo>
                  <a:lnTo>
                    <a:pt x="58" y="0"/>
                  </a:lnTo>
                  <a:lnTo>
                    <a:pt x="29" y="0"/>
                  </a:lnTo>
                  <a:lnTo>
                    <a:pt x="29" y="0"/>
                  </a:lnTo>
                  <a:lnTo>
                    <a:pt x="18" y="3"/>
                  </a:lnTo>
                  <a:lnTo>
                    <a:pt x="7" y="7"/>
                  </a:lnTo>
                  <a:lnTo>
                    <a:pt x="4" y="18"/>
                  </a:lnTo>
                  <a:lnTo>
                    <a:pt x="0" y="28"/>
                  </a:lnTo>
                  <a:lnTo>
                    <a:pt x="0" y="432"/>
                  </a:lnTo>
                  <a:lnTo>
                    <a:pt x="0" y="432"/>
                  </a:lnTo>
                  <a:lnTo>
                    <a:pt x="4" y="443"/>
                  </a:lnTo>
                  <a:lnTo>
                    <a:pt x="7" y="453"/>
                  </a:lnTo>
                  <a:lnTo>
                    <a:pt x="18" y="457"/>
                  </a:lnTo>
                  <a:lnTo>
                    <a:pt x="29" y="461"/>
                  </a:lnTo>
                  <a:lnTo>
                    <a:pt x="58" y="461"/>
                  </a:lnTo>
                  <a:lnTo>
                    <a:pt x="58" y="461"/>
                  </a:lnTo>
                  <a:lnTo>
                    <a:pt x="69" y="457"/>
                  </a:lnTo>
                  <a:lnTo>
                    <a:pt x="80" y="453"/>
                  </a:lnTo>
                  <a:lnTo>
                    <a:pt x="83" y="443"/>
                  </a:lnTo>
                  <a:lnTo>
                    <a:pt x="87" y="432"/>
                  </a:lnTo>
                  <a:lnTo>
                    <a:pt x="87" y="302"/>
                  </a:lnTo>
                  <a:lnTo>
                    <a:pt x="217" y="302"/>
                  </a:lnTo>
                  <a:lnTo>
                    <a:pt x="217" y="316"/>
                  </a:lnTo>
                  <a:lnTo>
                    <a:pt x="217" y="316"/>
                  </a:lnTo>
                  <a:lnTo>
                    <a:pt x="220" y="327"/>
                  </a:lnTo>
                  <a:lnTo>
                    <a:pt x="223" y="338"/>
                  </a:lnTo>
                  <a:lnTo>
                    <a:pt x="234" y="342"/>
                  </a:lnTo>
                  <a:lnTo>
                    <a:pt x="245" y="345"/>
                  </a:lnTo>
                  <a:lnTo>
                    <a:pt x="332" y="345"/>
                  </a:lnTo>
                  <a:lnTo>
                    <a:pt x="332" y="345"/>
                  </a:lnTo>
                  <a:lnTo>
                    <a:pt x="343" y="342"/>
                  </a:lnTo>
                  <a:lnTo>
                    <a:pt x="353" y="338"/>
                  </a:lnTo>
                  <a:lnTo>
                    <a:pt x="357" y="327"/>
                  </a:lnTo>
                  <a:lnTo>
                    <a:pt x="361" y="316"/>
                  </a:lnTo>
                  <a:lnTo>
                    <a:pt x="361" y="129"/>
                  </a:lnTo>
                  <a:lnTo>
                    <a:pt x="361" y="129"/>
                  </a:lnTo>
                  <a:lnTo>
                    <a:pt x="357" y="118"/>
                  </a:lnTo>
                  <a:lnTo>
                    <a:pt x="353" y="107"/>
                  </a:lnTo>
                  <a:lnTo>
                    <a:pt x="343" y="104"/>
                  </a:lnTo>
                  <a:lnTo>
                    <a:pt x="332" y="100"/>
                  </a:lnTo>
                  <a:close/>
                  <a:moveTo>
                    <a:pt x="58" y="417"/>
                  </a:moveTo>
                  <a:lnTo>
                    <a:pt x="58" y="417"/>
                  </a:lnTo>
                  <a:lnTo>
                    <a:pt x="58" y="425"/>
                  </a:lnTo>
                  <a:lnTo>
                    <a:pt x="54" y="428"/>
                  </a:lnTo>
                  <a:lnTo>
                    <a:pt x="51" y="432"/>
                  </a:lnTo>
                  <a:lnTo>
                    <a:pt x="43" y="432"/>
                  </a:lnTo>
                  <a:lnTo>
                    <a:pt x="43" y="432"/>
                  </a:lnTo>
                  <a:lnTo>
                    <a:pt x="36" y="432"/>
                  </a:lnTo>
                  <a:lnTo>
                    <a:pt x="33" y="428"/>
                  </a:lnTo>
                  <a:lnTo>
                    <a:pt x="29" y="425"/>
                  </a:lnTo>
                  <a:lnTo>
                    <a:pt x="29" y="417"/>
                  </a:lnTo>
                  <a:lnTo>
                    <a:pt x="29" y="42"/>
                  </a:lnTo>
                  <a:lnTo>
                    <a:pt x="29" y="42"/>
                  </a:lnTo>
                  <a:lnTo>
                    <a:pt x="29" y="36"/>
                  </a:lnTo>
                  <a:lnTo>
                    <a:pt x="33" y="32"/>
                  </a:lnTo>
                  <a:lnTo>
                    <a:pt x="36" y="28"/>
                  </a:lnTo>
                  <a:lnTo>
                    <a:pt x="43" y="28"/>
                  </a:lnTo>
                  <a:lnTo>
                    <a:pt x="43" y="28"/>
                  </a:lnTo>
                  <a:lnTo>
                    <a:pt x="51" y="28"/>
                  </a:lnTo>
                  <a:lnTo>
                    <a:pt x="54" y="32"/>
                  </a:lnTo>
                  <a:lnTo>
                    <a:pt x="58" y="36"/>
                  </a:lnTo>
                  <a:lnTo>
                    <a:pt x="58" y="42"/>
                  </a:lnTo>
                  <a:lnTo>
                    <a:pt x="58" y="417"/>
                  </a:lnTo>
                  <a:close/>
                  <a:moveTo>
                    <a:pt x="217" y="259"/>
                  </a:moveTo>
                  <a:lnTo>
                    <a:pt x="217" y="259"/>
                  </a:lnTo>
                  <a:lnTo>
                    <a:pt x="217" y="266"/>
                  </a:lnTo>
                  <a:lnTo>
                    <a:pt x="213" y="270"/>
                  </a:lnTo>
                  <a:lnTo>
                    <a:pt x="209" y="273"/>
                  </a:lnTo>
                  <a:lnTo>
                    <a:pt x="202" y="273"/>
                  </a:lnTo>
                  <a:lnTo>
                    <a:pt x="87" y="273"/>
                  </a:lnTo>
                  <a:lnTo>
                    <a:pt x="87" y="71"/>
                  </a:lnTo>
                  <a:lnTo>
                    <a:pt x="202" y="71"/>
                  </a:lnTo>
                  <a:lnTo>
                    <a:pt x="202" y="71"/>
                  </a:lnTo>
                  <a:lnTo>
                    <a:pt x="209" y="71"/>
                  </a:lnTo>
                  <a:lnTo>
                    <a:pt x="213" y="75"/>
                  </a:lnTo>
                  <a:lnTo>
                    <a:pt x="217" y="79"/>
                  </a:lnTo>
                  <a:lnTo>
                    <a:pt x="217" y="86"/>
                  </a:lnTo>
                  <a:lnTo>
                    <a:pt x="217" y="259"/>
                  </a:lnTo>
                  <a:close/>
                  <a:moveTo>
                    <a:pt x="332" y="302"/>
                  </a:moveTo>
                  <a:lnTo>
                    <a:pt x="332" y="302"/>
                  </a:lnTo>
                  <a:lnTo>
                    <a:pt x="332" y="309"/>
                  </a:lnTo>
                  <a:lnTo>
                    <a:pt x="328" y="313"/>
                  </a:lnTo>
                  <a:lnTo>
                    <a:pt x="325" y="316"/>
                  </a:lnTo>
                  <a:lnTo>
                    <a:pt x="317" y="316"/>
                  </a:lnTo>
                  <a:lnTo>
                    <a:pt x="245" y="316"/>
                  </a:lnTo>
                  <a:lnTo>
                    <a:pt x="245" y="129"/>
                  </a:lnTo>
                  <a:lnTo>
                    <a:pt x="317" y="129"/>
                  </a:lnTo>
                  <a:lnTo>
                    <a:pt x="317" y="129"/>
                  </a:lnTo>
                  <a:lnTo>
                    <a:pt x="325" y="129"/>
                  </a:lnTo>
                  <a:lnTo>
                    <a:pt x="328" y="133"/>
                  </a:lnTo>
                  <a:lnTo>
                    <a:pt x="332" y="136"/>
                  </a:lnTo>
                  <a:lnTo>
                    <a:pt x="332" y="143"/>
                  </a:lnTo>
                  <a:lnTo>
                    <a:pt x="332" y="302"/>
                  </a:lnTo>
                  <a:close/>
                </a:path>
              </a:pathLst>
            </a:custGeom>
            <a:grpFill/>
            <a:ln>
              <a:noFill/>
            </a:ln>
            <a:effectLst/>
          </p:spPr>
          <p:txBody>
            <a:bodyPr wrap="none" anchor="ctr"/>
            <a:lstStyle/>
            <a:p>
              <a:endParaRPr lang="en-US"/>
            </a:p>
          </p:txBody>
        </p:sp>
        <p:sp>
          <p:nvSpPr>
            <p:cNvPr id="105" name="Freeform 99">
              <a:extLst>
                <a:ext uri="{FF2B5EF4-FFF2-40B4-BE49-F238E27FC236}">
                  <a16:creationId xmlns:a16="http://schemas.microsoft.com/office/drawing/2014/main" id="{20F53990-58BE-40F8-81C0-6DD61BC88EF7}"/>
                </a:ext>
              </a:extLst>
            </p:cNvPr>
            <p:cNvSpPr>
              <a:spLocks noChangeArrowheads="1"/>
            </p:cNvSpPr>
            <p:nvPr/>
          </p:nvSpPr>
          <p:spPr bwMode="auto">
            <a:xfrm>
              <a:off x="6380615" y="1628431"/>
              <a:ext cx="258224" cy="258224"/>
            </a:xfrm>
            <a:custGeom>
              <a:avLst/>
              <a:gdLst>
                <a:gd name="T0" fmla="*/ 101 w 447"/>
                <a:gd name="T1" fmla="*/ 406 h 447"/>
                <a:gd name="T2" fmla="*/ 79 w 447"/>
                <a:gd name="T3" fmla="*/ 417 h 447"/>
                <a:gd name="T4" fmla="*/ 58 w 447"/>
                <a:gd name="T5" fmla="*/ 406 h 447"/>
                <a:gd name="T6" fmla="*/ 36 w 447"/>
                <a:gd name="T7" fmla="*/ 388 h 447"/>
                <a:gd name="T8" fmla="*/ 29 w 447"/>
                <a:gd name="T9" fmla="*/ 367 h 447"/>
                <a:gd name="T10" fmla="*/ 36 w 447"/>
                <a:gd name="T11" fmla="*/ 345 h 447"/>
                <a:gd name="T12" fmla="*/ 176 w 447"/>
                <a:gd name="T13" fmla="*/ 208 h 447"/>
                <a:gd name="T14" fmla="*/ 147 w 447"/>
                <a:gd name="T15" fmla="*/ 208 h 447"/>
                <a:gd name="T16" fmla="*/ 119 w 447"/>
                <a:gd name="T17" fmla="*/ 223 h 447"/>
                <a:gd name="T18" fmla="*/ 18 w 447"/>
                <a:gd name="T19" fmla="*/ 327 h 447"/>
                <a:gd name="T20" fmla="*/ 3 w 447"/>
                <a:gd name="T21" fmla="*/ 345 h 447"/>
                <a:gd name="T22" fmla="*/ 0 w 447"/>
                <a:gd name="T23" fmla="*/ 367 h 447"/>
                <a:gd name="T24" fmla="*/ 3 w 447"/>
                <a:gd name="T25" fmla="*/ 388 h 447"/>
                <a:gd name="T26" fmla="*/ 18 w 447"/>
                <a:gd name="T27" fmla="*/ 406 h 447"/>
                <a:gd name="T28" fmla="*/ 36 w 447"/>
                <a:gd name="T29" fmla="*/ 428 h 447"/>
                <a:gd name="T30" fmla="*/ 58 w 447"/>
                <a:gd name="T31" fmla="*/ 443 h 447"/>
                <a:gd name="T32" fmla="*/ 79 w 447"/>
                <a:gd name="T33" fmla="*/ 446 h 447"/>
                <a:gd name="T34" fmla="*/ 101 w 447"/>
                <a:gd name="T35" fmla="*/ 443 h 447"/>
                <a:gd name="T36" fmla="*/ 119 w 447"/>
                <a:gd name="T37" fmla="*/ 428 h 447"/>
                <a:gd name="T38" fmla="*/ 223 w 447"/>
                <a:gd name="T39" fmla="*/ 327 h 447"/>
                <a:gd name="T40" fmla="*/ 238 w 447"/>
                <a:gd name="T41" fmla="*/ 299 h 447"/>
                <a:gd name="T42" fmla="*/ 238 w 447"/>
                <a:gd name="T43" fmla="*/ 270 h 447"/>
                <a:gd name="T44" fmla="*/ 428 w 447"/>
                <a:gd name="T45" fmla="*/ 36 h 447"/>
                <a:gd name="T46" fmla="*/ 407 w 447"/>
                <a:gd name="T47" fmla="*/ 18 h 447"/>
                <a:gd name="T48" fmla="*/ 389 w 447"/>
                <a:gd name="T49" fmla="*/ 3 h 447"/>
                <a:gd name="T50" fmla="*/ 367 w 447"/>
                <a:gd name="T51" fmla="*/ 0 h 447"/>
                <a:gd name="T52" fmla="*/ 345 w 447"/>
                <a:gd name="T53" fmla="*/ 3 h 447"/>
                <a:gd name="T54" fmla="*/ 327 w 447"/>
                <a:gd name="T55" fmla="*/ 18 h 447"/>
                <a:gd name="T56" fmla="*/ 223 w 447"/>
                <a:gd name="T57" fmla="*/ 118 h 447"/>
                <a:gd name="T58" fmla="*/ 209 w 447"/>
                <a:gd name="T59" fmla="*/ 147 h 447"/>
                <a:gd name="T60" fmla="*/ 209 w 447"/>
                <a:gd name="T61" fmla="*/ 176 h 447"/>
                <a:gd name="T62" fmla="*/ 345 w 447"/>
                <a:gd name="T63" fmla="*/ 36 h 447"/>
                <a:gd name="T64" fmla="*/ 367 w 447"/>
                <a:gd name="T65" fmla="*/ 28 h 447"/>
                <a:gd name="T66" fmla="*/ 389 w 447"/>
                <a:gd name="T67" fmla="*/ 36 h 447"/>
                <a:gd name="T68" fmla="*/ 407 w 447"/>
                <a:gd name="T69" fmla="*/ 57 h 447"/>
                <a:gd name="T70" fmla="*/ 418 w 447"/>
                <a:gd name="T71" fmla="*/ 79 h 447"/>
                <a:gd name="T72" fmla="*/ 407 w 447"/>
                <a:gd name="T73" fmla="*/ 100 h 447"/>
                <a:gd name="T74" fmla="*/ 270 w 447"/>
                <a:gd name="T75" fmla="*/ 237 h 447"/>
                <a:gd name="T76" fmla="*/ 299 w 447"/>
                <a:gd name="T77" fmla="*/ 237 h 447"/>
                <a:gd name="T78" fmla="*/ 327 w 447"/>
                <a:gd name="T79" fmla="*/ 223 h 447"/>
                <a:gd name="T80" fmla="*/ 428 w 447"/>
                <a:gd name="T81" fmla="*/ 118 h 447"/>
                <a:gd name="T82" fmla="*/ 443 w 447"/>
                <a:gd name="T83" fmla="*/ 100 h 447"/>
                <a:gd name="T84" fmla="*/ 446 w 447"/>
                <a:gd name="T85" fmla="*/ 79 h 447"/>
                <a:gd name="T86" fmla="*/ 443 w 447"/>
                <a:gd name="T87" fmla="*/ 57 h 447"/>
                <a:gd name="T88" fmla="*/ 428 w 447"/>
                <a:gd name="T89" fmla="*/ 36 h 447"/>
                <a:gd name="T90" fmla="*/ 270 w 447"/>
                <a:gd name="T91" fmla="*/ 176 h 447"/>
                <a:gd name="T92" fmla="*/ 259 w 447"/>
                <a:gd name="T93" fmla="*/ 172 h 447"/>
                <a:gd name="T94" fmla="*/ 248 w 447"/>
                <a:gd name="T95" fmla="*/ 176 h 447"/>
                <a:gd name="T96" fmla="*/ 176 w 447"/>
                <a:gd name="T97" fmla="*/ 248 h 447"/>
                <a:gd name="T98" fmla="*/ 173 w 447"/>
                <a:gd name="T99" fmla="*/ 259 h 447"/>
                <a:gd name="T100" fmla="*/ 176 w 447"/>
                <a:gd name="T101" fmla="*/ 270 h 447"/>
                <a:gd name="T102" fmla="*/ 180 w 447"/>
                <a:gd name="T103" fmla="*/ 273 h 447"/>
                <a:gd name="T104" fmla="*/ 191 w 447"/>
                <a:gd name="T105" fmla="*/ 273 h 447"/>
                <a:gd name="T106" fmla="*/ 270 w 447"/>
                <a:gd name="T107" fmla="*/ 198 h 447"/>
                <a:gd name="T108" fmla="*/ 274 w 447"/>
                <a:gd name="T109" fmla="*/ 194 h 447"/>
                <a:gd name="T110" fmla="*/ 274 w 447"/>
                <a:gd name="T111" fmla="*/ 18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47" h="447">
                  <a:moveTo>
                    <a:pt x="101" y="406"/>
                  </a:moveTo>
                  <a:lnTo>
                    <a:pt x="101" y="406"/>
                  </a:lnTo>
                  <a:lnTo>
                    <a:pt x="90" y="414"/>
                  </a:lnTo>
                  <a:lnTo>
                    <a:pt x="79" y="417"/>
                  </a:lnTo>
                  <a:lnTo>
                    <a:pt x="68" y="414"/>
                  </a:lnTo>
                  <a:lnTo>
                    <a:pt x="58" y="406"/>
                  </a:lnTo>
                  <a:lnTo>
                    <a:pt x="36" y="388"/>
                  </a:lnTo>
                  <a:lnTo>
                    <a:pt x="36" y="388"/>
                  </a:lnTo>
                  <a:lnTo>
                    <a:pt x="32" y="378"/>
                  </a:lnTo>
                  <a:lnTo>
                    <a:pt x="29" y="367"/>
                  </a:lnTo>
                  <a:lnTo>
                    <a:pt x="32" y="356"/>
                  </a:lnTo>
                  <a:lnTo>
                    <a:pt x="36" y="345"/>
                  </a:lnTo>
                  <a:lnTo>
                    <a:pt x="176" y="208"/>
                  </a:lnTo>
                  <a:lnTo>
                    <a:pt x="176" y="208"/>
                  </a:lnTo>
                  <a:lnTo>
                    <a:pt x="162" y="205"/>
                  </a:lnTo>
                  <a:lnTo>
                    <a:pt x="147" y="208"/>
                  </a:lnTo>
                  <a:lnTo>
                    <a:pt x="133" y="212"/>
                  </a:lnTo>
                  <a:lnTo>
                    <a:pt x="119" y="223"/>
                  </a:lnTo>
                  <a:lnTo>
                    <a:pt x="18" y="327"/>
                  </a:lnTo>
                  <a:lnTo>
                    <a:pt x="18" y="327"/>
                  </a:lnTo>
                  <a:lnTo>
                    <a:pt x="11" y="334"/>
                  </a:lnTo>
                  <a:lnTo>
                    <a:pt x="3" y="345"/>
                  </a:lnTo>
                  <a:lnTo>
                    <a:pt x="0" y="356"/>
                  </a:lnTo>
                  <a:lnTo>
                    <a:pt x="0" y="367"/>
                  </a:lnTo>
                  <a:lnTo>
                    <a:pt x="0" y="378"/>
                  </a:lnTo>
                  <a:lnTo>
                    <a:pt x="3" y="388"/>
                  </a:lnTo>
                  <a:lnTo>
                    <a:pt x="11" y="399"/>
                  </a:lnTo>
                  <a:lnTo>
                    <a:pt x="18" y="406"/>
                  </a:lnTo>
                  <a:lnTo>
                    <a:pt x="36" y="428"/>
                  </a:lnTo>
                  <a:lnTo>
                    <a:pt x="36" y="428"/>
                  </a:lnTo>
                  <a:lnTo>
                    <a:pt x="47" y="435"/>
                  </a:lnTo>
                  <a:lnTo>
                    <a:pt x="58" y="443"/>
                  </a:lnTo>
                  <a:lnTo>
                    <a:pt x="68" y="446"/>
                  </a:lnTo>
                  <a:lnTo>
                    <a:pt x="79" y="446"/>
                  </a:lnTo>
                  <a:lnTo>
                    <a:pt x="90" y="446"/>
                  </a:lnTo>
                  <a:lnTo>
                    <a:pt x="101" y="443"/>
                  </a:lnTo>
                  <a:lnTo>
                    <a:pt x="111" y="435"/>
                  </a:lnTo>
                  <a:lnTo>
                    <a:pt x="119" y="428"/>
                  </a:lnTo>
                  <a:lnTo>
                    <a:pt x="223" y="327"/>
                  </a:lnTo>
                  <a:lnTo>
                    <a:pt x="223" y="327"/>
                  </a:lnTo>
                  <a:lnTo>
                    <a:pt x="234" y="313"/>
                  </a:lnTo>
                  <a:lnTo>
                    <a:pt x="238" y="299"/>
                  </a:lnTo>
                  <a:lnTo>
                    <a:pt x="241" y="284"/>
                  </a:lnTo>
                  <a:lnTo>
                    <a:pt x="238" y="270"/>
                  </a:lnTo>
                  <a:lnTo>
                    <a:pt x="101" y="406"/>
                  </a:lnTo>
                  <a:close/>
                  <a:moveTo>
                    <a:pt x="428" y="36"/>
                  </a:moveTo>
                  <a:lnTo>
                    <a:pt x="407" y="18"/>
                  </a:lnTo>
                  <a:lnTo>
                    <a:pt x="407" y="18"/>
                  </a:lnTo>
                  <a:lnTo>
                    <a:pt x="400" y="10"/>
                  </a:lnTo>
                  <a:lnTo>
                    <a:pt x="389" y="3"/>
                  </a:lnTo>
                  <a:lnTo>
                    <a:pt x="378" y="0"/>
                  </a:lnTo>
                  <a:lnTo>
                    <a:pt x="367" y="0"/>
                  </a:lnTo>
                  <a:lnTo>
                    <a:pt x="356" y="0"/>
                  </a:lnTo>
                  <a:lnTo>
                    <a:pt x="345" y="3"/>
                  </a:lnTo>
                  <a:lnTo>
                    <a:pt x="335" y="10"/>
                  </a:lnTo>
                  <a:lnTo>
                    <a:pt x="327" y="18"/>
                  </a:lnTo>
                  <a:lnTo>
                    <a:pt x="223" y="118"/>
                  </a:lnTo>
                  <a:lnTo>
                    <a:pt x="223" y="118"/>
                  </a:lnTo>
                  <a:lnTo>
                    <a:pt x="212" y="133"/>
                  </a:lnTo>
                  <a:lnTo>
                    <a:pt x="209" y="147"/>
                  </a:lnTo>
                  <a:lnTo>
                    <a:pt x="205" y="162"/>
                  </a:lnTo>
                  <a:lnTo>
                    <a:pt x="209" y="176"/>
                  </a:lnTo>
                  <a:lnTo>
                    <a:pt x="345" y="36"/>
                  </a:lnTo>
                  <a:lnTo>
                    <a:pt x="345" y="36"/>
                  </a:lnTo>
                  <a:lnTo>
                    <a:pt x="356" y="32"/>
                  </a:lnTo>
                  <a:lnTo>
                    <a:pt x="367" y="28"/>
                  </a:lnTo>
                  <a:lnTo>
                    <a:pt x="378" y="32"/>
                  </a:lnTo>
                  <a:lnTo>
                    <a:pt x="389" y="36"/>
                  </a:lnTo>
                  <a:lnTo>
                    <a:pt x="407" y="57"/>
                  </a:lnTo>
                  <a:lnTo>
                    <a:pt x="407" y="57"/>
                  </a:lnTo>
                  <a:lnTo>
                    <a:pt x="414" y="68"/>
                  </a:lnTo>
                  <a:lnTo>
                    <a:pt x="418" y="79"/>
                  </a:lnTo>
                  <a:lnTo>
                    <a:pt x="414" y="89"/>
                  </a:lnTo>
                  <a:lnTo>
                    <a:pt x="407" y="100"/>
                  </a:lnTo>
                  <a:lnTo>
                    <a:pt x="270" y="237"/>
                  </a:lnTo>
                  <a:lnTo>
                    <a:pt x="270" y="237"/>
                  </a:lnTo>
                  <a:lnTo>
                    <a:pt x="284" y="241"/>
                  </a:lnTo>
                  <a:lnTo>
                    <a:pt x="299" y="237"/>
                  </a:lnTo>
                  <a:lnTo>
                    <a:pt x="313" y="234"/>
                  </a:lnTo>
                  <a:lnTo>
                    <a:pt x="327" y="223"/>
                  </a:lnTo>
                  <a:lnTo>
                    <a:pt x="428" y="118"/>
                  </a:lnTo>
                  <a:lnTo>
                    <a:pt x="428" y="118"/>
                  </a:lnTo>
                  <a:lnTo>
                    <a:pt x="436" y="111"/>
                  </a:lnTo>
                  <a:lnTo>
                    <a:pt x="443" y="100"/>
                  </a:lnTo>
                  <a:lnTo>
                    <a:pt x="446" y="89"/>
                  </a:lnTo>
                  <a:lnTo>
                    <a:pt x="446" y="79"/>
                  </a:lnTo>
                  <a:lnTo>
                    <a:pt x="446" y="68"/>
                  </a:lnTo>
                  <a:lnTo>
                    <a:pt x="443" y="57"/>
                  </a:lnTo>
                  <a:lnTo>
                    <a:pt x="436" y="46"/>
                  </a:lnTo>
                  <a:lnTo>
                    <a:pt x="428" y="36"/>
                  </a:lnTo>
                  <a:close/>
                  <a:moveTo>
                    <a:pt x="270" y="176"/>
                  </a:moveTo>
                  <a:lnTo>
                    <a:pt x="270" y="176"/>
                  </a:lnTo>
                  <a:lnTo>
                    <a:pt x="263" y="172"/>
                  </a:lnTo>
                  <a:lnTo>
                    <a:pt x="259" y="172"/>
                  </a:lnTo>
                  <a:lnTo>
                    <a:pt x="252" y="172"/>
                  </a:lnTo>
                  <a:lnTo>
                    <a:pt x="248" y="176"/>
                  </a:lnTo>
                  <a:lnTo>
                    <a:pt x="176" y="248"/>
                  </a:lnTo>
                  <a:lnTo>
                    <a:pt x="176" y="248"/>
                  </a:lnTo>
                  <a:lnTo>
                    <a:pt x="173" y="252"/>
                  </a:lnTo>
                  <a:lnTo>
                    <a:pt x="173" y="259"/>
                  </a:lnTo>
                  <a:lnTo>
                    <a:pt x="173" y="266"/>
                  </a:lnTo>
                  <a:lnTo>
                    <a:pt x="176" y="270"/>
                  </a:lnTo>
                  <a:lnTo>
                    <a:pt x="176" y="270"/>
                  </a:lnTo>
                  <a:lnTo>
                    <a:pt x="180" y="273"/>
                  </a:lnTo>
                  <a:lnTo>
                    <a:pt x="187" y="273"/>
                  </a:lnTo>
                  <a:lnTo>
                    <a:pt x="191" y="273"/>
                  </a:lnTo>
                  <a:lnTo>
                    <a:pt x="198" y="270"/>
                  </a:lnTo>
                  <a:lnTo>
                    <a:pt x="270" y="198"/>
                  </a:lnTo>
                  <a:lnTo>
                    <a:pt x="270" y="198"/>
                  </a:lnTo>
                  <a:lnTo>
                    <a:pt x="274" y="194"/>
                  </a:lnTo>
                  <a:lnTo>
                    <a:pt x="274" y="187"/>
                  </a:lnTo>
                  <a:lnTo>
                    <a:pt x="274" y="180"/>
                  </a:lnTo>
                  <a:lnTo>
                    <a:pt x="270" y="176"/>
                  </a:lnTo>
                  <a:close/>
                </a:path>
              </a:pathLst>
            </a:custGeom>
            <a:grpFill/>
            <a:ln>
              <a:noFill/>
            </a:ln>
            <a:effectLst/>
          </p:spPr>
          <p:txBody>
            <a:bodyPr wrap="none" anchor="ctr"/>
            <a:lstStyle/>
            <a:p>
              <a:endParaRPr lang="en-US"/>
            </a:p>
          </p:txBody>
        </p:sp>
        <p:sp>
          <p:nvSpPr>
            <p:cNvPr id="106" name="Freeform 100">
              <a:extLst>
                <a:ext uri="{FF2B5EF4-FFF2-40B4-BE49-F238E27FC236}">
                  <a16:creationId xmlns:a16="http://schemas.microsoft.com/office/drawing/2014/main" id="{941E7424-6BC5-4085-AFB7-60C4E61EAA1A}"/>
                </a:ext>
              </a:extLst>
            </p:cNvPr>
            <p:cNvSpPr>
              <a:spLocks noChangeArrowheads="1"/>
            </p:cNvSpPr>
            <p:nvPr/>
          </p:nvSpPr>
          <p:spPr bwMode="auto">
            <a:xfrm>
              <a:off x="5945978" y="1651441"/>
              <a:ext cx="250555" cy="217319"/>
            </a:xfrm>
            <a:custGeom>
              <a:avLst/>
              <a:gdLst>
                <a:gd name="T0" fmla="*/ 231 w 434"/>
                <a:gd name="T1" fmla="*/ 321 h 376"/>
                <a:gd name="T2" fmla="*/ 231 w 434"/>
                <a:gd name="T3" fmla="*/ 116 h 376"/>
                <a:gd name="T4" fmla="*/ 227 w 434"/>
                <a:gd name="T5" fmla="*/ 105 h 376"/>
                <a:gd name="T6" fmla="*/ 217 w 434"/>
                <a:gd name="T7" fmla="*/ 101 h 376"/>
                <a:gd name="T8" fmla="*/ 209 w 434"/>
                <a:gd name="T9" fmla="*/ 101 h 376"/>
                <a:gd name="T10" fmla="*/ 202 w 434"/>
                <a:gd name="T11" fmla="*/ 109 h 376"/>
                <a:gd name="T12" fmla="*/ 202 w 434"/>
                <a:gd name="T13" fmla="*/ 321 h 376"/>
                <a:gd name="T14" fmla="*/ 155 w 434"/>
                <a:gd name="T15" fmla="*/ 263 h 376"/>
                <a:gd name="T16" fmla="*/ 144 w 434"/>
                <a:gd name="T17" fmla="*/ 260 h 376"/>
                <a:gd name="T18" fmla="*/ 134 w 434"/>
                <a:gd name="T19" fmla="*/ 263 h 376"/>
                <a:gd name="T20" fmla="*/ 130 w 434"/>
                <a:gd name="T21" fmla="*/ 271 h 376"/>
                <a:gd name="T22" fmla="*/ 130 w 434"/>
                <a:gd name="T23" fmla="*/ 282 h 376"/>
                <a:gd name="T24" fmla="*/ 206 w 434"/>
                <a:gd name="T25" fmla="*/ 372 h 376"/>
                <a:gd name="T26" fmla="*/ 209 w 434"/>
                <a:gd name="T27" fmla="*/ 375 h 376"/>
                <a:gd name="T28" fmla="*/ 217 w 434"/>
                <a:gd name="T29" fmla="*/ 375 h 376"/>
                <a:gd name="T30" fmla="*/ 227 w 434"/>
                <a:gd name="T31" fmla="*/ 372 h 376"/>
                <a:gd name="T32" fmla="*/ 300 w 434"/>
                <a:gd name="T33" fmla="*/ 285 h 376"/>
                <a:gd name="T34" fmla="*/ 303 w 434"/>
                <a:gd name="T35" fmla="*/ 274 h 376"/>
                <a:gd name="T36" fmla="*/ 300 w 434"/>
                <a:gd name="T37" fmla="*/ 263 h 376"/>
                <a:gd name="T38" fmla="*/ 292 w 434"/>
                <a:gd name="T39" fmla="*/ 260 h 376"/>
                <a:gd name="T40" fmla="*/ 282 w 434"/>
                <a:gd name="T41" fmla="*/ 260 h 376"/>
                <a:gd name="T42" fmla="*/ 418 w 434"/>
                <a:gd name="T43" fmla="*/ 0 h 376"/>
                <a:gd name="T44" fmla="*/ 15 w 434"/>
                <a:gd name="T45" fmla="*/ 0 h 376"/>
                <a:gd name="T46" fmla="*/ 4 w 434"/>
                <a:gd name="T47" fmla="*/ 4 h 376"/>
                <a:gd name="T48" fmla="*/ 0 w 434"/>
                <a:gd name="T49" fmla="*/ 15 h 376"/>
                <a:gd name="T50" fmla="*/ 0 w 434"/>
                <a:gd name="T51" fmla="*/ 130 h 376"/>
                <a:gd name="T52" fmla="*/ 4 w 434"/>
                <a:gd name="T53" fmla="*/ 141 h 376"/>
                <a:gd name="T54" fmla="*/ 15 w 434"/>
                <a:gd name="T55" fmla="*/ 145 h 376"/>
                <a:gd name="T56" fmla="*/ 22 w 434"/>
                <a:gd name="T57" fmla="*/ 145 h 376"/>
                <a:gd name="T58" fmla="*/ 29 w 434"/>
                <a:gd name="T59" fmla="*/ 138 h 376"/>
                <a:gd name="T60" fmla="*/ 29 w 434"/>
                <a:gd name="T61" fmla="*/ 29 h 376"/>
                <a:gd name="T62" fmla="*/ 404 w 434"/>
                <a:gd name="T63" fmla="*/ 130 h 376"/>
                <a:gd name="T64" fmla="*/ 404 w 434"/>
                <a:gd name="T65" fmla="*/ 138 h 376"/>
                <a:gd name="T66" fmla="*/ 411 w 434"/>
                <a:gd name="T67" fmla="*/ 145 h 376"/>
                <a:gd name="T68" fmla="*/ 418 w 434"/>
                <a:gd name="T69" fmla="*/ 145 h 376"/>
                <a:gd name="T70" fmla="*/ 429 w 434"/>
                <a:gd name="T71" fmla="*/ 141 h 376"/>
                <a:gd name="T72" fmla="*/ 433 w 434"/>
                <a:gd name="T73" fmla="*/ 130 h 376"/>
                <a:gd name="T74" fmla="*/ 433 w 434"/>
                <a:gd name="T75" fmla="*/ 15 h 376"/>
                <a:gd name="T76" fmla="*/ 429 w 434"/>
                <a:gd name="T77" fmla="*/ 4 h 376"/>
                <a:gd name="T78" fmla="*/ 418 w 434"/>
                <a:gd name="T79"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376">
                  <a:moveTo>
                    <a:pt x="278" y="263"/>
                  </a:moveTo>
                  <a:lnTo>
                    <a:pt x="231" y="321"/>
                  </a:lnTo>
                  <a:lnTo>
                    <a:pt x="231" y="116"/>
                  </a:lnTo>
                  <a:lnTo>
                    <a:pt x="231" y="116"/>
                  </a:lnTo>
                  <a:lnTo>
                    <a:pt x="231" y="109"/>
                  </a:lnTo>
                  <a:lnTo>
                    <a:pt x="227" y="105"/>
                  </a:lnTo>
                  <a:lnTo>
                    <a:pt x="224" y="101"/>
                  </a:lnTo>
                  <a:lnTo>
                    <a:pt x="217" y="101"/>
                  </a:lnTo>
                  <a:lnTo>
                    <a:pt x="217" y="101"/>
                  </a:lnTo>
                  <a:lnTo>
                    <a:pt x="209" y="101"/>
                  </a:lnTo>
                  <a:lnTo>
                    <a:pt x="206" y="105"/>
                  </a:lnTo>
                  <a:lnTo>
                    <a:pt x="202" y="109"/>
                  </a:lnTo>
                  <a:lnTo>
                    <a:pt x="202" y="116"/>
                  </a:lnTo>
                  <a:lnTo>
                    <a:pt x="202" y="321"/>
                  </a:lnTo>
                  <a:lnTo>
                    <a:pt x="155" y="263"/>
                  </a:lnTo>
                  <a:lnTo>
                    <a:pt x="155" y="263"/>
                  </a:lnTo>
                  <a:lnTo>
                    <a:pt x="148" y="260"/>
                  </a:lnTo>
                  <a:lnTo>
                    <a:pt x="144" y="260"/>
                  </a:lnTo>
                  <a:lnTo>
                    <a:pt x="137" y="260"/>
                  </a:lnTo>
                  <a:lnTo>
                    <a:pt x="134" y="263"/>
                  </a:lnTo>
                  <a:lnTo>
                    <a:pt x="134" y="263"/>
                  </a:lnTo>
                  <a:lnTo>
                    <a:pt x="130" y="271"/>
                  </a:lnTo>
                  <a:lnTo>
                    <a:pt x="130" y="274"/>
                  </a:lnTo>
                  <a:lnTo>
                    <a:pt x="130" y="282"/>
                  </a:lnTo>
                  <a:lnTo>
                    <a:pt x="134" y="285"/>
                  </a:lnTo>
                  <a:lnTo>
                    <a:pt x="206" y="372"/>
                  </a:lnTo>
                  <a:lnTo>
                    <a:pt x="206" y="372"/>
                  </a:lnTo>
                  <a:lnTo>
                    <a:pt x="209" y="375"/>
                  </a:lnTo>
                  <a:lnTo>
                    <a:pt x="217" y="375"/>
                  </a:lnTo>
                  <a:lnTo>
                    <a:pt x="217" y="375"/>
                  </a:lnTo>
                  <a:lnTo>
                    <a:pt x="224" y="375"/>
                  </a:lnTo>
                  <a:lnTo>
                    <a:pt x="227" y="372"/>
                  </a:lnTo>
                  <a:lnTo>
                    <a:pt x="300" y="285"/>
                  </a:lnTo>
                  <a:lnTo>
                    <a:pt x="300" y="285"/>
                  </a:lnTo>
                  <a:lnTo>
                    <a:pt x="303" y="282"/>
                  </a:lnTo>
                  <a:lnTo>
                    <a:pt x="303" y="274"/>
                  </a:lnTo>
                  <a:lnTo>
                    <a:pt x="303" y="271"/>
                  </a:lnTo>
                  <a:lnTo>
                    <a:pt x="300" y="263"/>
                  </a:lnTo>
                  <a:lnTo>
                    <a:pt x="300" y="263"/>
                  </a:lnTo>
                  <a:lnTo>
                    <a:pt x="292" y="260"/>
                  </a:lnTo>
                  <a:lnTo>
                    <a:pt x="289" y="260"/>
                  </a:lnTo>
                  <a:lnTo>
                    <a:pt x="282" y="260"/>
                  </a:lnTo>
                  <a:lnTo>
                    <a:pt x="278" y="263"/>
                  </a:lnTo>
                  <a:close/>
                  <a:moveTo>
                    <a:pt x="418" y="0"/>
                  </a:moveTo>
                  <a:lnTo>
                    <a:pt x="15" y="0"/>
                  </a:lnTo>
                  <a:lnTo>
                    <a:pt x="15" y="0"/>
                  </a:lnTo>
                  <a:lnTo>
                    <a:pt x="8" y="0"/>
                  </a:lnTo>
                  <a:lnTo>
                    <a:pt x="4" y="4"/>
                  </a:lnTo>
                  <a:lnTo>
                    <a:pt x="0" y="8"/>
                  </a:lnTo>
                  <a:lnTo>
                    <a:pt x="0" y="15"/>
                  </a:lnTo>
                  <a:lnTo>
                    <a:pt x="0" y="130"/>
                  </a:lnTo>
                  <a:lnTo>
                    <a:pt x="0" y="130"/>
                  </a:lnTo>
                  <a:lnTo>
                    <a:pt x="0" y="138"/>
                  </a:lnTo>
                  <a:lnTo>
                    <a:pt x="4" y="141"/>
                  </a:lnTo>
                  <a:lnTo>
                    <a:pt x="8" y="145"/>
                  </a:lnTo>
                  <a:lnTo>
                    <a:pt x="15" y="145"/>
                  </a:lnTo>
                  <a:lnTo>
                    <a:pt x="15" y="145"/>
                  </a:lnTo>
                  <a:lnTo>
                    <a:pt x="22" y="145"/>
                  </a:lnTo>
                  <a:lnTo>
                    <a:pt x="26" y="141"/>
                  </a:lnTo>
                  <a:lnTo>
                    <a:pt x="29" y="138"/>
                  </a:lnTo>
                  <a:lnTo>
                    <a:pt x="29" y="130"/>
                  </a:lnTo>
                  <a:lnTo>
                    <a:pt x="29" y="29"/>
                  </a:lnTo>
                  <a:lnTo>
                    <a:pt x="404" y="29"/>
                  </a:lnTo>
                  <a:lnTo>
                    <a:pt x="404" y="130"/>
                  </a:lnTo>
                  <a:lnTo>
                    <a:pt x="404" y="130"/>
                  </a:lnTo>
                  <a:lnTo>
                    <a:pt x="404" y="138"/>
                  </a:lnTo>
                  <a:lnTo>
                    <a:pt x="407" y="141"/>
                  </a:lnTo>
                  <a:lnTo>
                    <a:pt x="411" y="145"/>
                  </a:lnTo>
                  <a:lnTo>
                    <a:pt x="418" y="145"/>
                  </a:lnTo>
                  <a:lnTo>
                    <a:pt x="418" y="145"/>
                  </a:lnTo>
                  <a:lnTo>
                    <a:pt x="425" y="145"/>
                  </a:lnTo>
                  <a:lnTo>
                    <a:pt x="429" y="141"/>
                  </a:lnTo>
                  <a:lnTo>
                    <a:pt x="433" y="138"/>
                  </a:lnTo>
                  <a:lnTo>
                    <a:pt x="433" y="130"/>
                  </a:lnTo>
                  <a:lnTo>
                    <a:pt x="433" y="15"/>
                  </a:lnTo>
                  <a:lnTo>
                    <a:pt x="433" y="15"/>
                  </a:lnTo>
                  <a:lnTo>
                    <a:pt x="433" y="8"/>
                  </a:lnTo>
                  <a:lnTo>
                    <a:pt x="429" y="4"/>
                  </a:lnTo>
                  <a:lnTo>
                    <a:pt x="425" y="0"/>
                  </a:lnTo>
                  <a:lnTo>
                    <a:pt x="418" y="0"/>
                  </a:lnTo>
                  <a:close/>
                </a:path>
              </a:pathLst>
            </a:custGeom>
            <a:grpFill/>
            <a:ln>
              <a:noFill/>
            </a:ln>
            <a:effectLst/>
          </p:spPr>
          <p:txBody>
            <a:bodyPr wrap="none" anchor="ctr"/>
            <a:lstStyle/>
            <a:p>
              <a:endParaRPr lang="en-US"/>
            </a:p>
          </p:txBody>
        </p:sp>
        <p:sp>
          <p:nvSpPr>
            <p:cNvPr id="107" name="Freeform 101">
              <a:extLst>
                <a:ext uri="{FF2B5EF4-FFF2-40B4-BE49-F238E27FC236}">
                  <a16:creationId xmlns:a16="http://schemas.microsoft.com/office/drawing/2014/main" id="{B534EB88-EF85-4D98-8FED-00A1722A5340}"/>
                </a:ext>
              </a:extLst>
            </p:cNvPr>
            <p:cNvSpPr>
              <a:spLocks noChangeArrowheads="1"/>
            </p:cNvSpPr>
            <p:nvPr/>
          </p:nvSpPr>
          <p:spPr bwMode="auto">
            <a:xfrm>
              <a:off x="9855149" y="1216803"/>
              <a:ext cx="250555" cy="217319"/>
            </a:xfrm>
            <a:custGeom>
              <a:avLst/>
              <a:gdLst>
                <a:gd name="T0" fmla="*/ 418 w 434"/>
                <a:gd name="T1" fmla="*/ 231 h 376"/>
                <a:gd name="T2" fmla="*/ 407 w 434"/>
                <a:gd name="T3" fmla="*/ 234 h 376"/>
                <a:gd name="T4" fmla="*/ 404 w 434"/>
                <a:gd name="T5" fmla="*/ 245 h 376"/>
                <a:gd name="T6" fmla="*/ 29 w 434"/>
                <a:gd name="T7" fmla="*/ 346 h 376"/>
                <a:gd name="T8" fmla="*/ 29 w 434"/>
                <a:gd name="T9" fmla="*/ 245 h 376"/>
                <a:gd name="T10" fmla="*/ 25 w 434"/>
                <a:gd name="T11" fmla="*/ 234 h 376"/>
                <a:gd name="T12" fmla="*/ 15 w 434"/>
                <a:gd name="T13" fmla="*/ 231 h 376"/>
                <a:gd name="T14" fmla="*/ 8 w 434"/>
                <a:gd name="T15" fmla="*/ 231 h 376"/>
                <a:gd name="T16" fmla="*/ 0 w 434"/>
                <a:gd name="T17" fmla="*/ 238 h 376"/>
                <a:gd name="T18" fmla="*/ 0 w 434"/>
                <a:gd name="T19" fmla="*/ 361 h 376"/>
                <a:gd name="T20" fmla="*/ 0 w 434"/>
                <a:gd name="T21" fmla="*/ 368 h 376"/>
                <a:gd name="T22" fmla="*/ 8 w 434"/>
                <a:gd name="T23" fmla="*/ 375 h 376"/>
                <a:gd name="T24" fmla="*/ 418 w 434"/>
                <a:gd name="T25" fmla="*/ 375 h 376"/>
                <a:gd name="T26" fmla="*/ 426 w 434"/>
                <a:gd name="T27" fmla="*/ 375 h 376"/>
                <a:gd name="T28" fmla="*/ 433 w 434"/>
                <a:gd name="T29" fmla="*/ 368 h 376"/>
                <a:gd name="T30" fmla="*/ 433 w 434"/>
                <a:gd name="T31" fmla="*/ 245 h 376"/>
                <a:gd name="T32" fmla="*/ 433 w 434"/>
                <a:gd name="T33" fmla="*/ 238 h 376"/>
                <a:gd name="T34" fmla="*/ 426 w 434"/>
                <a:gd name="T35" fmla="*/ 231 h 376"/>
                <a:gd name="T36" fmla="*/ 155 w 434"/>
                <a:gd name="T37" fmla="*/ 112 h 376"/>
                <a:gd name="T38" fmla="*/ 202 w 434"/>
                <a:gd name="T39" fmla="*/ 260 h 376"/>
                <a:gd name="T40" fmla="*/ 202 w 434"/>
                <a:gd name="T41" fmla="*/ 267 h 376"/>
                <a:gd name="T42" fmla="*/ 209 w 434"/>
                <a:gd name="T43" fmla="*/ 274 h 376"/>
                <a:gd name="T44" fmla="*/ 217 w 434"/>
                <a:gd name="T45" fmla="*/ 274 h 376"/>
                <a:gd name="T46" fmla="*/ 227 w 434"/>
                <a:gd name="T47" fmla="*/ 270 h 376"/>
                <a:gd name="T48" fmla="*/ 231 w 434"/>
                <a:gd name="T49" fmla="*/ 260 h 376"/>
                <a:gd name="T50" fmla="*/ 278 w 434"/>
                <a:gd name="T51" fmla="*/ 112 h 376"/>
                <a:gd name="T52" fmla="*/ 285 w 434"/>
                <a:gd name="T53" fmla="*/ 116 h 376"/>
                <a:gd name="T54" fmla="*/ 296 w 434"/>
                <a:gd name="T55" fmla="*/ 116 h 376"/>
                <a:gd name="T56" fmla="*/ 299 w 434"/>
                <a:gd name="T57" fmla="*/ 112 h 376"/>
                <a:gd name="T58" fmla="*/ 303 w 434"/>
                <a:gd name="T59" fmla="*/ 101 h 376"/>
                <a:gd name="T60" fmla="*/ 299 w 434"/>
                <a:gd name="T61" fmla="*/ 90 h 376"/>
                <a:gd name="T62" fmla="*/ 227 w 434"/>
                <a:gd name="T63" fmla="*/ 4 h 376"/>
                <a:gd name="T64" fmla="*/ 217 w 434"/>
                <a:gd name="T65" fmla="*/ 0 h 376"/>
                <a:gd name="T66" fmla="*/ 209 w 434"/>
                <a:gd name="T67" fmla="*/ 0 h 376"/>
                <a:gd name="T68" fmla="*/ 134 w 434"/>
                <a:gd name="T69" fmla="*/ 90 h 376"/>
                <a:gd name="T70" fmla="*/ 130 w 434"/>
                <a:gd name="T71" fmla="*/ 94 h 376"/>
                <a:gd name="T72" fmla="*/ 130 w 434"/>
                <a:gd name="T73" fmla="*/ 105 h 376"/>
                <a:gd name="T74" fmla="*/ 134 w 434"/>
                <a:gd name="T75" fmla="*/ 112 h 376"/>
                <a:gd name="T76" fmla="*/ 144 w 434"/>
                <a:gd name="T77" fmla="*/ 116 h 376"/>
                <a:gd name="T78" fmla="*/ 155 w 434"/>
                <a:gd name="T79" fmla="*/ 112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376">
                  <a:moveTo>
                    <a:pt x="418" y="231"/>
                  </a:moveTo>
                  <a:lnTo>
                    <a:pt x="418" y="231"/>
                  </a:lnTo>
                  <a:lnTo>
                    <a:pt x="411" y="231"/>
                  </a:lnTo>
                  <a:lnTo>
                    <a:pt x="407" y="234"/>
                  </a:lnTo>
                  <a:lnTo>
                    <a:pt x="404" y="238"/>
                  </a:lnTo>
                  <a:lnTo>
                    <a:pt x="404" y="245"/>
                  </a:lnTo>
                  <a:lnTo>
                    <a:pt x="404" y="346"/>
                  </a:lnTo>
                  <a:lnTo>
                    <a:pt x="29" y="346"/>
                  </a:lnTo>
                  <a:lnTo>
                    <a:pt x="29" y="245"/>
                  </a:lnTo>
                  <a:lnTo>
                    <a:pt x="29" y="245"/>
                  </a:lnTo>
                  <a:lnTo>
                    <a:pt x="29" y="238"/>
                  </a:lnTo>
                  <a:lnTo>
                    <a:pt x="25" y="234"/>
                  </a:lnTo>
                  <a:lnTo>
                    <a:pt x="22" y="231"/>
                  </a:lnTo>
                  <a:lnTo>
                    <a:pt x="15" y="231"/>
                  </a:lnTo>
                  <a:lnTo>
                    <a:pt x="15" y="231"/>
                  </a:lnTo>
                  <a:lnTo>
                    <a:pt x="8" y="231"/>
                  </a:lnTo>
                  <a:lnTo>
                    <a:pt x="4" y="234"/>
                  </a:lnTo>
                  <a:lnTo>
                    <a:pt x="0" y="238"/>
                  </a:lnTo>
                  <a:lnTo>
                    <a:pt x="0" y="245"/>
                  </a:lnTo>
                  <a:lnTo>
                    <a:pt x="0" y="361"/>
                  </a:lnTo>
                  <a:lnTo>
                    <a:pt x="0" y="361"/>
                  </a:lnTo>
                  <a:lnTo>
                    <a:pt x="0" y="368"/>
                  </a:lnTo>
                  <a:lnTo>
                    <a:pt x="4" y="371"/>
                  </a:lnTo>
                  <a:lnTo>
                    <a:pt x="8" y="375"/>
                  </a:lnTo>
                  <a:lnTo>
                    <a:pt x="15" y="375"/>
                  </a:lnTo>
                  <a:lnTo>
                    <a:pt x="418" y="375"/>
                  </a:lnTo>
                  <a:lnTo>
                    <a:pt x="418" y="375"/>
                  </a:lnTo>
                  <a:lnTo>
                    <a:pt x="426" y="375"/>
                  </a:lnTo>
                  <a:lnTo>
                    <a:pt x="429" y="371"/>
                  </a:lnTo>
                  <a:lnTo>
                    <a:pt x="433" y="368"/>
                  </a:lnTo>
                  <a:lnTo>
                    <a:pt x="433" y="361"/>
                  </a:lnTo>
                  <a:lnTo>
                    <a:pt x="433" y="245"/>
                  </a:lnTo>
                  <a:lnTo>
                    <a:pt x="433" y="245"/>
                  </a:lnTo>
                  <a:lnTo>
                    <a:pt x="433" y="238"/>
                  </a:lnTo>
                  <a:lnTo>
                    <a:pt x="429" y="234"/>
                  </a:lnTo>
                  <a:lnTo>
                    <a:pt x="426" y="231"/>
                  </a:lnTo>
                  <a:lnTo>
                    <a:pt x="418" y="231"/>
                  </a:lnTo>
                  <a:close/>
                  <a:moveTo>
                    <a:pt x="155" y="112"/>
                  </a:moveTo>
                  <a:lnTo>
                    <a:pt x="202" y="54"/>
                  </a:lnTo>
                  <a:lnTo>
                    <a:pt x="202" y="260"/>
                  </a:lnTo>
                  <a:lnTo>
                    <a:pt x="202" y="260"/>
                  </a:lnTo>
                  <a:lnTo>
                    <a:pt x="202" y="267"/>
                  </a:lnTo>
                  <a:lnTo>
                    <a:pt x="206" y="270"/>
                  </a:lnTo>
                  <a:lnTo>
                    <a:pt x="209" y="274"/>
                  </a:lnTo>
                  <a:lnTo>
                    <a:pt x="217" y="274"/>
                  </a:lnTo>
                  <a:lnTo>
                    <a:pt x="217" y="274"/>
                  </a:lnTo>
                  <a:lnTo>
                    <a:pt x="224" y="274"/>
                  </a:lnTo>
                  <a:lnTo>
                    <a:pt x="227" y="270"/>
                  </a:lnTo>
                  <a:lnTo>
                    <a:pt x="231" y="267"/>
                  </a:lnTo>
                  <a:lnTo>
                    <a:pt x="231" y="260"/>
                  </a:lnTo>
                  <a:lnTo>
                    <a:pt x="231" y="54"/>
                  </a:lnTo>
                  <a:lnTo>
                    <a:pt x="278" y="112"/>
                  </a:lnTo>
                  <a:lnTo>
                    <a:pt x="278" y="112"/>
                  </a:lnTo>
                  <a:lnTo>
                    <a:pt x="285" y="116"/>
                  </a:lnTo>
                  <a:lnTo>
                    <a:pt x="288" y="116"/>
                  </a:lnTo>
                  <a:lnTo>
                    <a:pt x="296" y="116"/>
                  </a:lnTo>
                  <a:lnTo>
                    <a:pt x="299" y="112"/>
                  </a:lnTo>
                  <a:lnTo>
                    <a:pt x="299" y="112"/>
                  </a:lnTo>
                  <a:lnTo>
                    <a:pt x="303" y="105"/>
                  </a:lnTo>
                  <a:lnTo>
                    <a:pt x="303" y="101"/>
                  </a:lnTo>
                  <a:lnTo>
                    <a:pt x="303" y="94"/>
                  </a:lnTo>
                  <a:lnTo>
                    <a:pt x="299" y="90"/>
                  </a:lnTo>
                  <a:lnTo>
                    <a:pt x="227" y="4"/>
                  </a:lnTo>
                  <a:lnTo>
                    <a:pt x="227" y="4"/>
                  </a:lnTo>
                  <a:lnTo>
                    <a:pt x="224" y="0"/>
                  </a:lnTo>
                  <a:lnTo>
                    <a:pt x="217" y="0"/>
                  </a:lnTo>
                  <a:lnTo>
                    <a:pt x="217" y="0"/>
                  </a:lnTo>
                  <a:lnTo>
                    <a:pt x="209" y="0"/>
                  </a:lnTo>
                  <a:lnTo>
                    <a:pt x="206" y="4"/>
                  </a:lnTo>
                  <a:lnTo>
                    <a:pt x="134" y="90"/>
                  </a:lnTo>
                  <a:lnTo>
                    <a:pt x="134" y="90"/>
                  </a:lnTo>
                  <a:lnTo>
                    <a:pt x="130" y="94"/>
                  </a:lnTo>
                  <a:lnTo>
                    <a:pt x="130" y="101"/>
                  </a:lnTo>
                  <a:lnTo>
                    <a:pt x="130" y="105"/>
                  </a:lnTo>
                  <a:lnTo>
                    <a:pt x="134" y="112"/>
                  </a:lnTo>
                  <a:lnTo>
                    <a:pt x="134" y="112"/>
                  </a:lnTo>
                  <a:lnTo>
                    <a:pt x="141" y="116"/>
                  </a:lnTo>
                  <a:lnTo>
                    <a:pt x="144" y="116"/>
                  </a:lnTo>
                  <a:lnTo>
                    <a:pt x="152" y="116"/>
                  </a:lnTo>
                  <a:lnTo>
                    <a:pt x="155" y="112"/>
                  </a:lnTo>
                  <a:close/>
                </a:path>
              </a:pathLst>
            </a:custGeom>
            <a:grpFill/>
            <a:ln>
              <a:noFill/>
            </a:ln>
            <a:effectLst/>
          </p:spPr>
          <p:txBody>
            <a:bodyPr wrap="none" anchor="ctr"/>
            <a:lstStyle/>
            <a:p>
              <a:endParaRPr lang="en-US"/>
            </a:p>
          </p:txBody>
        </p:sp>
        <p:sp>
          <p:nvSpPr>
            <p:cNvPr id="108" name="Freeform 102">
              <a:extLst>
                <a:ext uri="{FF2B5EF4-FFF2-40B4-BE49-F238E27FC236}">
                  <a16:creationId xmlns:a16="http://schemas.microsoft.com/office/drawing/2014/main" id="{B425BC5B-09AD-4644-8DCE-5BF41CA9471B}"/>
                </a:ext>
              </a:extLst>
            </p:cNvPr>
            <p:cNvSpPr>
              <a:spLocks noChangeArrowheads="1"/>
            </p:cNvSpPr>
            <p:nvPr/>
          </p:nvSpPr>
          <p:spPr bwMode="auto">
            <a:xfrm>
              <a:off x="9412843" y="1201464"/>
              <a:ext cx="268451" cy="250556"/>
            </a:xfrm>
            <a:custGeom>
              <a:avLst/>
              <a:gdLst>
                <a:gd name="T0" fmla="*/ 57 w 462"/>
                <a:gd name="T1" fmla="*/ 0 h 434"/>
                <a:gd name="T2" fmla="*/ 47 w 462"/>
                <a:gd name="T3" fmla="*/ 0 h 434"/>
                <a:gd name="T4" fmla="*/ 18 w 462"/>
                <a:gd name="T5" fmla="*/ 18 h 434"/>
                <a:gd name="T6" fmla="*/ 0 w 462"/>
                <a:gd name="T7" fmla="*/ 47 h 434"/>
                <a:gd name="T8" fmla="*/ 0 w 462"/>
                <a:gd name="T9" fmla="*/ 375 h 434"/>
                <a:gd name="T10" fmla="*/ 0 w 462"/>
                <a:gd name="T11" fmla="*/ 386 h 434"/>
                <a:gd name="T12" fmla="*/ 18 w 462"/>
                <a:gd name="T13" fmla="*/ 415 h 434"/>
                <a:gd name="T14" fmla="*/ 47 w 462"/>
                <a:gd name="T15" fmla="*/ 433 h 434"/>
                <a:gd name="T16" fmla="*/ 403 w 462"/>
                <a:gd name="T17" fmla="*/ 433 h 434"/>
                <a:gd name="T18" fmla="*/ 414 w 462"/>
                <a:gd name="T19" fmla="*/ 433 h 434"/>
                <a:gd name="T20" fmla="*/ 443 w 462"/>
                <a:gd name="T21" fmla="*/ 415 h 434"/>
                <a:gd name="T22" fmla="*/ 461 w 462"/>
                <a:gd name="T23" fmla="*/ 386 h 434"/>
                <a:gd name="T24" fmla="*/ 461 w 462"/>
                <a:gd name="T25" fmla="*/ 58 h 434"/>
                <a:gd name="T26" fmla="*/ 461 w 462"/>
                <a:gd name="T27" fmla="*/ 47 h 434"/>
                <a:gd name="T28" fmla="*/ 443 w 462"/>
                <a:gd name="T29" fmla="*/ 18 h 434"/>
                <a:gd name="T30" fmla="*/ 414 w 462"/>
                <a:gd name="T31" fmla="*/ 0 h 434"/>
                <a:gd name="T32" fmla="*/ 86 w 462"/>
                <a:gd name="T33" fmla="*/ 404 h 434"/>
                <a:gd name="T34" fmla="*/ 57 w 462"/>
                <a:gd name="T35" fmla="*/ 404 h 434"/>
                <a:gd name="T36" fmla="*/ 36 w 462"/>
                <a:gd name="T37" fmla="*/ 397 h 434"/>
                <a:gd name="T38" fmla="*/ 29 w 462"/>
                <a:gd name="T39" fmla="*/ 375 h 434"/>
                <a:gd name="T40" fmla="*/ 29 w 462"/>
                <a:gd name="T41" fmla="*/ 58 h 434"/>
                <a:gd name="T42" fmla="*/ 36 w 462"/>
                <a:gd name="T43" fmla="*/ 36 h 434"/>
                <a:gd name="T44" fmla="*/ 57 w 462"/>
                <a:gd name="T45" fmla="*/ 29 h 434"/>
                <a:gd name="T46" fmla="*/ 86 w 462"/>
                <a:gd name="T47" fmla="*/ 404 h 434"/>
                <a:gd name="T48" fmla="*/ 432 w 462"/>
                <a:gd name="T49" fmla="*/ 375 h 434"/>
                <a:gd name="T50" fmla="*/ 425 w 462"/>
                <a:gd name="T51" fmla="*/ 397 h 434"/>
                <a:gd name="T52" fmla="*/ 403 w 462"/>
                <a:gd name="T53" fmla="*/ 404 h 434"/>
                <a:gd name="T54" fmla="*/ 115 w 462"/>
                <a:gd name="T55" fmla="*/ 29 h 434"/>
                <a:gd name="T56" fmla="*/ 403 w 462"/>
                <a:gd name="T57" fmla="*/ 29 h 434"/>
                <a:gd name="T58" fmla="*/ 425 w 462"/>
                <a:gd name="T59" fmla="*/ 36 h 434"/>
                <a:gd name="T60" fmla="*/ 432 w 462"/>
                <a:gd name="T61" fmla="*/ 58 h 434"/>
                <a:gd name="T62" fmla="*/ 389 w 462"/>
                <a:gd name="T63" fmla="*/ 202 h 434"/>
                <a:gd name="T64" fmla="*/ 270 w 462"/>
                <a:gd name="T65" fmla="*/ 155 h 434"/>
                <a:gd name="T66" fmla="*/ 274 w 462"/>
                <a:gd name="T67" fmla="*/ 148 h 434"/>
                <a:gd name="T68" fmla="*/ 274 w 462"/>
                <a:gd name="T69" fmla="*/ 137 h 434"/>
                <a:gd name="T70" fmla="*/ 270 w 462"/>
                <a:gd name="T71" fmla="*/ 134 h 434"/>
                <a:gd name="T72" fmla="*/ 259 w 462"/>
                <a:gd name="T73" fmla="*/ 130 h 434"/>
                <a:gd name="T74" fmla="*/ 248 w 462"/>
                <a:gd name="T75" fmla="*/ 134 h 434"/>
                <a:gd name="T76" fmla="*/ 162 w 462"/>
                <a:gd name="T77" fmla="*/ 206 h 434"/>
                <a:gd name="T78" fmla="*/ 158 w 462"/>
                <a:gd name="T79" fmla="*/ 216 h 434"/>
                <a:gd name="T80" fmla="*/ 158 w 462"/>
                <a:gd name="T81" fmla="*/ 224 h 434"/>
                <a:gd name="T82" fmla="*/ 248 w 462"/>
                <a:gd name="T83" fmla="*/ 299 h 434"/>
                <a:gd name="T84" fmla="*/ 255 w 462"/>
                <a:gd name="T85" fmla="*/ 303 h 434"/>
                <a:gd name="T86" fmla="*/ 266 w 462"/>
                <a:gd name="T87" fmla="*/ 303 h 434"/>
                <a:gd name="T88" fmla="*/ 270 w 462"/>
                <a:gd name="T89" fmla="*/ 299 h 434"/>
                <a:gd name="T90" fmla="*/ 274 w 462"/>
                <a:gd name="T91" fmla="*/ 289 h 434"/>
                <a:gd name="T92" fmla="*/ 270 w 462"/>
                <a:gd name="T93" fmla="*/ 278 h 434"/>
                <a:gd name="T94" fmla="*/ 389 w 462"/>
                <a:gd name="T95" fmla="*/ 231 h 434"/>
                <a:gd name="T96" fmla="*/ 396 w 462"/>
                <a:gd name="T97" fmla="*/ 231 h 434"/>
                <a:gd name="T98" fmla="*/ 403 w 462"/>
                <a:gd name="T99" fmla="*/ 224 h 434"/>
                <a:gd name="T100" fmla="*/ 403 w 462"/>
                <a:gd name="T101" fmla="*/ 216 h 434"/>
                <a:gd name="T102" fmla="*/ 399 w 462"/>
                <a:gd name="T103" fmla="*/ 206 h 434"/>
                <a:gd name="T104" fmla="*/ 389 w 462"/>
                <a:gd name="T105" fmla="*/ 202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34">
                  <a:moveTo>
                    <a:pt x="403" y="0"/>
                  </a:moveTo>
                  <a:lnTo>
                    <a:pt x="57" y="0"/>
                  </a:lnTo>
                  <a:lnTo>
                    <a:pt x="57" y="0"/>
                  </a:lnTo>
                  <a:lnTo>
                    <a:pt x="47" y="0"/>
                  </a:lnTo>
                  <a:lnTo>
                    <a:pt x="36" y="4"/>
                  </a:lnTo>
                  <a:lnTo>
                    <a:pt x="18" y="18"/>
                  </a:lnTo>
                  <a:lnTo>
                    <a:pt x="3" y="36"/>
                  </a:lnTo>
                  <a:lnTo>
                    <a:pt x="0" y="47"/>
                  </a:lnTo>
                  <a:lnTo>
                    <a:pt x="0" y="58"/>
                  </a:lnTo>
                  <a:lnTo>
                    <a:pt x="0" y="375"/>
                  </a:lnTo>
                  <a:lnTo>
                    <a:pt x="0" y="375"/>
                  </a:lnTo>
                  <a:lnTo>
                    <a:pt x="0" y="386"/>
                  </a:lnTo>
                  <a:lnTo>
                    <a:pt x="3" y="397"/>
                  </a:lnTo>
                  <a:lnTo>
                    <a:pt x="18" y="415"/>
                  </a:lnTo>
                  <a:lnTo>
                    <a:pt x="36" y="429"/>
                  </a:lnTo>
                  <a:lnTo>
                    <a:pt x="47" y="433"/>
                  </a:lnTo>
                  <a:lnTo>
                    <a:pt x="57" y="433"/>
                  </a:lnTo>
                  <a:lnTo>
                    <a:pt x="403" y="433"/>
                  </a:lnTo>
                  <a:lnTo>
                    <a:pt x="403" y="433"/>
                  </a:lnTo>
                  <a:lnTo>
                    <a:pt x="414" y="433"/>
                  </a:lnTo>
                  <a:lnTo>
                    <a:pt x="425" y="429"/>
                  </a:lnTo>
                  <a:lnTo>
                    <a:pt x="443" y="415"/>
                  </a:lnTo>
                  <a:lnTo>
                    <a:pt x="457" y="397"/>
                  </a:lnTo>
                  <a:lnTo>
                    <a:pt x="461" y="386"/>
                  </a:lnTo>
                  <a:lnTo>
                    <a:pt x="461" y="375"/>
                  </a:lnTo>
                  <a:lnTo>
                    <a:pt x="461" y="58"/>
                  </a:lnTo>
                  <a:lnTo>
                    <a:pt x="461" y="58"/>
                  </a:lnTo>
                  <a:lnTo>
                    <a:pt x="461" y="47"/>
                  </a:lnTo>
                  <a:lnTo>
                    <a:pt x="457" y="36"/>
                  </a:lnTo>
                  <a:lnTo>
                    <a:pt x="443" y="18"/>
                  </a:lnTo>
                  <a:lnTo>
                    <a:pt x="425" y="4"/>
                  </a:lnTo>
                  <a:lnTo>
                    <a:pt x="414" y="0"/>
                  </a:lnTo>
                  <a:lnTo>
                    <a:pt x="403" y="0"/>
                  </a:lnTo>
                  <a:close/>
                  <a:moveTo>
                    <a:pt x="86" y="404"/>
                  </a:moveTo>
                  <a:lnTo>
                    <a:pt x="57" y="404"/>
                  </a:lnTo>
                  <a:lnTo>
                    <a:pt x="57" y="404"/>
                  </a:lnTo>
                  <a:lnTo>
                    <a:pt x="47" y="400"/>
                  </a:lnTo>
                  <a:lnTo>
                    <a:pt x="36" y="397"/>
                  </a:lnTo>
                  <a:lnTo>
                    <a:pt x="32" y="386"/>
                  </a:lnTo>
                  <a:lnTo>
                    <a:pt x="29" y="375"/>
                  </a:lnTo>
                  <a:lnTo>
                    <a:pt x="29" y="58"/>
                  </a:lnTo>
                  <a:lnTo>
                    <a:pt x="29" y="58"/>
                  </a:lnTo>
                  <a:lnTo>
                    <a:pt x="32" y="47"/>
                  </a:lnTo>
                  <a:lnTo>
                    <a:pt x="36" y="36"/>
                  </a:lnTo>
                  <a:lnTo>
                    <a:pt x="47" y="33"/>
                  </a:lnTo>
                  <a:lnTo>
                    <a:pt x="57" y="29"/>
                  </a:lnTo>
                  <a:lnTo>
                    <a:pt x="86" y="29"/>
                  </a:lnTo>
                  <a:lnTo>
                    <a:pt x="86" y="404"/>
                  </a:lnTo>
                  <a:close/>
                  <a:moveTo>
                    <a:pt x="432" y="375"/>
                  </a:moveTo>
                  <a:lnTo>
                    <a:pt x="432" y="375"/>
                  </a:lnTo>
                  <a:lnTo>
                    <a:pt x="428" y="386"/>
                  </a:lnTo>
                  <a:lnTo>
                    <a:pt x="425" y="397"/>
                  </a:lnTo>
                  <a:lnTo>
                    <a:pt x="414" y="400"/>
                  </a:lnTo>
                  <a:lnTo>
                    <a:pt x="403" y="404"/>
                  </a:lnTo>
                  <a:lnTo>
                    <a:pt x="115" y="404"/>
                  </a:lnTo>
                  <a:lnTo>
                    <a:pt x="115" y="29"/>
                  </a:lnTo>
                  <a:lnTo>
                    <a:pt x="403" y="29"/>
                  </a:lnTo>
                  <a:lnTo>
                    <a:pt x="403" y="29"/>
                  </a:lnTo>
                  <a:lnTo>
                    <a:pt x="414" y="33"/>
                  </a:lnTo>
                  <a:lnTo>
                    <a:pt x="425" y="36"/>
                  </a:lnTo>
                  <a:lnTo>
                    <a:pt x="428" y="47"/>
                  </a:lnTo>
                  <a:lnTo>
                    <a:pt x="432" y="58"/>
                  </a:lnTo>
                  <a:lnTo>
                    <a:pt x="432" y="375"/>
                  </a:lnTo>
                  <a:close/>
                  <a:moveTo>
                    <a:pt x="389" y="202"/>
                  </a:moveTo>
                  <a:lnTo>
                    <a:pt x="212" y="202"/>
                  </a:lnTo>
                  <a:lnTo>
                    <a:pt x="270" y="155"/>
                  </a:lnTo>
                  <a:lnTo>
                    <a:pt x="270" y="155"/>
                  </a:lnTo>
                  <a:lnTo>
                    <a:pt x="274" y="148"/>
                  </a:lnTo>
                  <a:lnTo>
                    <a:pt x="274" y="145"/>
                  </a:lnTo>
                  <a:lnTo>
                    <a:pt x="274" y="137"/>
                  </a:lnTo>
                  <a:lnTo>
                    <a:pt x="270" y="134"/>
                  </a:lnTo>
                  <a:lnTo>
                    <a:pt x="270" y="134"/>
                  </a:lnTo>
                  <a:lnTo>
                    <a:pt x="266" y="130"/>
                  </a:lnTo>
                  <a:lnTo>
                    <a:pt x="259" y="130"/>
                  </a:lnTo>
                  <a:lnTo>
                    <a:pt x="255" y="130"/>
                  </a:lnTo>
                  <a:lnTo>
                    <a:pt x="248" y="134"/>
                  </a:lnTo>
                  <a:lnTo>
                    <a:pt x="162" y="206"/>
                  </a:lnTo>
                  <a:lnTo>
                    <a:pt x="162" y="206"/>
                  </a:lnTo>
                  <a:lnTo>
                    <a:pt x="158" y="210"/>
                  </a:lnTo>
                  <a:lnTo>
                    <a:pt x="158" y="216"/>
                  </a:lnTo>
                  <a:lnTo>
                    <a:pt x="158" y="216"/>
                  </a:lnTo>
                  <a:lnTo>
                    <a:pt x="158" y="224"/>
                  </a:lnTo>
                  <a:lnTo>
                    <a:pt x="162" y="228"/>
                  </a:lnTo>
                  <a:lnTo>
                    <a:pt x="248" y="299"/>
                  </a:lnTo>
                  <a:lnTo>
                    <a:pt x="248" y="299"/>
                  </a:lnTo>
                  <a:lnTo>
                    <a:pt x="255" y="303"/>
                  </a:lnTo>
                  <a:lnTo>
                    <a:pt x="259" y="303"/>
                  </a:lnTo>
                  <a:lnTo>
                    <a:pt x="266" y="303"/>
                  </a:lnTo>
                  <a:lnTo>
                    <a:pt x="270" y="299"/>
                  </a:lnTo>
                  <a:lnTo>
                    <a:pt x="270" y="299"/>
                  </a:lnTo>
                  <a:lnTo>
                    <a:pt x="274" y="292"/>
                  </a:lnTo>
                  <a:lnTo>
                    <a:pt x="274" y="289"/>
                  </a:lnTo>
                  <a:lnTo>
                    <a:pt x="274" y="281"/>
                  </a:lnTo>
                  <a:lnTo>
                    <a:pt x="270" y="278"/>
                  </a:lnTo>
                  <a:lnTo>
                    <a:pt x="212" y="231"/>
                  </a:lnTo>
                  <a:lnTo>
                    <a:pt x="389" y="231"/>
                  </a:lnTo>
                  <a:lnTo>
                    <a:pt x="389" y="231"/>
                  </a:lnTo>
                  <a:lnTo>
                    <a:pt x="396" y="231"/>
                  </a:lnTo>
                  <a:lnTo>
                    <a:pt x="399" y="228"/>
                  </a:lnTo>
                  <a:lnTo>
                    <a:pt x="403" y="224"/>
                  </a:lnTo>
                  <a:lnTo>
                    <a:pt x="403" y="216"/>
                  </a:lnTo>
                  <a:lnTo>
                    <a:pt x="403" y="216"/>
                  </a:lnTo>
                  <a:lnTo>
                    <a:pt x="403" y="210"/>
                  </a:lnTo>
                  <a:lnTo>
                    <a:pt x="399" y="206"/>
                  </a:lnTo>
                  <a:lnTo>
                    <a:pt x="396" y="202"/>
                  </a:lnTo>
                  <a:lnTo>
                    <a:pt x="389" y="202"/>
                  </a:lnTo>
                  <a:close/>
                </a:path>
              </a:pathLst>
            </a:custGeom>
            <a:grpFill/>
            <a:ln>
              <a:noFill/>
            </a:ln>
            <a:effectLst/>
          </p:spPr>
          <p:txBody>
            <a:bodyPr wrap="none" anchor="ctr"/>
            <a:lstStyle/>
            <a:p>
              <a:endParaRPr lang="en-US"/>
            </a:p>
          </p:txBody>
        </p:sp>
        <p:sp>
          <p:nvSpPr>
            <p:cNvPr id="109" name="Freeform 103">
              <a:extLst>
                <a:ext uri="{FF2B5EF4-FFF2-40B4-BE49-F238E27FC236}">
                  <a16:creationId xmlns:a16="http://schemas.microsoft.com/office/drawing/2014/main" id="{9B23AD64-DEA6-410E-B8EF-0304E1F16B96}"/>
                </a:ext>
              </a:extLst>
            </p:cNvPr>
            <p:cNvSpPr>
              <a:spLocks noChangeArrowheads="1"/>
            </p:cNvSpPr>
            <p:nvPr/>
          </p:nvSpPr>
          <p:spPr bwMode="auto">
            <a:xfrm>
              <a:off x="8978207" y="1201464"/>
              <a:ext cx="268451" cy="250556"/>
            </a:xfrm>
            <a:custGeom>
              <a:avLst/>
              <a:gdLst>
                <a:gd name="T0" fmla="*/ 58 w 462"/>
                <a:gd name="T1" fmla="*/ 0 h 434"/>
                <a:gd name="T2" fmla="*/ 47 w 462"/>
                <a:gd name="T3" fmla="*/ 0 h 434"/>
                <a:gd name="T4" fmla="*/ 18 w 462"/>
                <a:gd name="T5" fmla="*/ 18 h 434"/>
                <a:gd name="T6" fmla="*/ 0 w 462"/>
                <a:gd name="T7" fmla="*/ 47 h 434"/>
                <a:gd name="T8" fmla="*/ 0 w 462"/>
                <a:gd name="T9" fmla="*/ 375 h 434"/>
                <a:gd name="T10" fmla="*/ 0 w 462"/>
                <a:gd name="T11" fmla="*/ 386 h 434"/>
                <a:gd name="T12" fmla="*/ 18 w 462"/>
                <a:gd name="T13" fmla="*/ 415 h 434"/>
                <a:gd name="T14" fmla="*/ 47 w 462"/>
                <a:gd name="T15" fmla="*/ 433 h 434"/>
                <a:gd name="T16" fmla="*/ 404 w 462"/>
                <a:gd name="T17" fmla="*/ 433 h 434"/>
                <a:gd name="T18" fmla="*/ 415 w 462"/>
                <a:gd name="T19" fmla="*/ 433 h 434"/>
                <a:gd name="T20" fmla="*/ 443 w 462"/>
                <a:gd name="T21" fmla="*/ 415 h 434"/>
                <a:gd name="T22" fmla="*/ 461 w 462"/>
                <a:gd name="T23" fmla="*/ 386 h 434"/>
                <a:gd name="T24" fmla="*/ 461 w 462"/>
                <a:gd name="T25" fmla="*/ 58 h 434"/>
                <a:gd name="T26" fmla="*/ 461 w 462"/>
                <a:gd name="T27" fmla="*/ 47 h 434"/>
                <a:gd name="T28" fmla="*/ 443 w 462"/>
                <a:gd name="T29" fmla="*/ 18 h 434"/>
                <a:gd name="T30" fmla="*/ 415 w 462"/>
                <a:gd name="T31" fmla="*/ 0 h 434"/>
                <a:gd name="T32" fmla="*/ 346 w 462"/>
                <a:gd name="T33" fmla="*/ 404 h 434"/>
                <a:gd name="T34" fmla="*/ 58 w 462"/>
                <a:gd name="T35" fmla="*/ 404 h 434"/>
                <a:gd name="T36" fmla="*/ 36 w 462"/>
                <a:gd name="T37" fmla="*/ 397 h 434"/>
                <a:gd name="T38" fmla="*/ 29 w 462"/>
                <a:gd name="T39" fmla="*/ 375 h 434"/>
                <a:gd name="T40" fmla="*/ 29 w 462"/>
                <a:gd name="T41" fmla="*/ 58 h 434"/>
                <a:gd name="T42" fmla="*/ 36 w 462"/>
                <a:gd name="T43" fmla="*/ 36 h 434"/>
                <a:gd name="T44" fmla="*/ 58 w 462"/>
                <a:gd name="T45" fmla="*/ 29 h 434"/>
                <a:gd name="T46" fmla="*/ 346 w 462"/>
                <a:gd name="T47" fmla="*/ 404 h 434"/>
                <a:gd name="T48" fmla="*/ 433 w 462"/>
                <a:gd name="T49" fmla="*/ 375 h 434"/>
                <a:gd name="T50" fmla="*/ 425 w 462"/>
                <a:gd name="T51" fmla="*/ 397 h 434"/>
                <a:gd name="T52" fmla="*/ 404 w 462"/>
                <a:gd name="T53" fmla="*/ 404 h 434"/>
                <a:gd name="T54" fmla="*/ 375 w 462"/>
                <a:gd name="T55" fmla="*/ 29 h 434"/>
                <a:gd name="T56" fmla="*/ 404 w 462"/>
                <a:gd name="T57" fmla="*/ 29 h 434"/>
                <a:gd name="T58" fmla="*/ 425 w 462"/>
                <a:gd name="T59" fmla="*/ 36 h 434"/>
                <a:gd name="T60" fmla="*/ 433 w 462"/>
                <a:gd name="T61" fmla="*/ 58 h 434"/>
                <a:gd name="T62" fmla="*/ 72 w 462"/>
                <a:gd name="T63" fmla="*/ 231 h 434"/>
                <a:gd name="T64" fmla="*/ 191 w 462"/>
                <a:gd name="T65" fmla="*/ 278 h 434"/>
                <a:gd name="T66" fmla="*/ 188 w 462"/>
                <a:gd name="T67" fmla="*/ 285 h 434"/>
                <a:gd name="T68" fmla="*/ 188 w 462"/>
                <a:gd name="T69" fmla="*/ 296 h 434"/>
                <a:gd name="T70" fmla="*/ 191 w 462"/>
                <a:gd name="T71" fmla="*/ 299 h 434"/>
                <a:gd name="T72" fmla="*/ 202 w 462"/>
                <a:gd name="T73" fmla="*/ 303 h 434"/>
                <a:gd name="T74" fmla="*/ 213 w 462"/>
                <a:gd name="T75" fmla="*/ 299 h 434"/>
                <a:gd name="T76" fmla="*/ 299 w 462"/>
                <a:gd name="T77" fmla="*/ 228 h 434"/>
                <a:gd name="T78" fmla="*/ 303 w 462"/>
                <a:gd name="T79" fmla="*/ 216 h 434"/>
                <a:gd name="T80" fmla="*/ 303 w 462"/>
                <a:gd name="T81" fmla="*/ 210 h 434"/>
                <a:gd name="T82" fmla="*/ 213 w 462"/>
                <a:gd name="T83" fmla="*/ 134 h 434"/>
                <a:gd name="T84" fmla="*/ 206 w 462"/>
                <a:gd name="T85" fmla="*/ 130 h 434"/>
                <a:gd name="T86" fmla="*/ 195 w 462"/>
                <a:gd name="T87" fmla="*/ 130 h 434"/>
                <a:gd name="T88" fmla="*/ 191 w 462"/>
                <a:gd name="T89" fmla="*/ 134 h 434"/>
                <a:gd name="T90" fmla="*/ 188 w 462"/>
                <a:gd name="T91" fmla="*/ 145 h 434"/>
                <a:gd name="T92" fmla="*/ 191 w 462"/>
                <a:gd name="T93" fmla="*/ 155 h 434"/>
                <a:gd name="T94" fmla="*/ 72 w 462"/>
                <a:gd name="T95" fmla="*/ 202 h 434"/>
                <a:gd name="T96" fmla="*/ 65 w 462"/>
                <a:gd name="T97" fmla="*/ 202 h 434"/>
                <a:gd name="T98" fmla="*/ 58 w 462"/>
                <a:gd name="T99" fmla="*/ 210 h 434"/>
                <a:gd name="T100" fmla="*/ 58 w 462"/>
                <a:gd name="T101" fmla="*/ 216 h 434"/>
                <a:gd name="T102" fmla="*/ 62 w 462"/>
                <a:gd name="T103" fmla="*/ 228 h 434"/>
                <a:gd name="T104" fmla="*/ 72 w 462"/>
                <a:gd name="T105" fmla="*/ 23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34">
                  <a:moveTo>
                    <a:pt x="404" y="0"/>
                  </a:moveTo>
                  <a:lnTo>
                    <a:pt x="58" y="0"/>
                  </a:lnTo>
                  <a:lnTo>
                    <a:pt x="58" y="0"/>
                  </a:lnTo>
                  <a:lnTo>
                    <a:pt x="47" y="0"/>
                  </a:lnTo>
                  <a:lnTo>
                    <a:pt x="36" y="4"/>
                  </a:lnTo>
                  <a:lnTo>
                    <a:pt x="18" y="18"/>
                  </a:lnTo>
                  <a:lnTo>
                    <a:pt x="4" y="36"/>
                  </a:lnTo>
                  <a:lnTo>
                    <a:pt x="0" y="47"/>
                  </a:lnTo>
                  <a:lnTo>
                    <a:pt x="0" y="58"/>
                  </a:lnTo>
                  <a:lnTo>
                    <a:pt x="0" y="375"/>
                  </a:lnTo>
                  <a:lnTo>
                    <a:pt x="0" y="375"/>
                  </a:lnTo>
                  <a:lnTo>
                    <a:pt x="0" y="386"/>
                  </a:lnTo>
                  <a:lnTo>
                    <a:pt x="4" y="397"/>
                  </a:lnTo>
                  <a:lnTo>
                    <a:pt x="18" y="415"/>
                  </a:lnTo>
                  <a:lnTo>
                    <a:pt x="36" y="429"/>
                  </a:lnTo>
                  <a:lnTo>
                    <a:pt x="47" y="433"/>
                  </a:lnTo>
                  <a:lnTo>
                    <a:pt x="58" y="433"/>
                  </a:lnTo>
                  <a:lnTo>
                    <a:pt x="404" y="433"/>
                  </a:lnTo>
                  <a:lnTo>
                    <a:pt x="404" y="433"/>
                  </a:lnTo>
                  <a:lnTo>
                    <a:pt x="415" y="433"/>
                  </a:lnTo>
                  <a:lnTo>
                    <a:pt x="425" y="429"/>
                  </a:lnTo>
                  <a:lnTo>
                    <a:pt x="443" y="415"/>
                  </a:lnTo>
                  <a:lnTo>
                    <a:pt x="458" y="397"/>
                  </a:lnTo>
                  <a:lnTo>
                    <a:pt x="461" y="386"/>
                  </a:lnTo>
                  <a:lnTo>
                    <a:pt x="461" y="375"/>
                  </a:lnTo>
                  <a:lnTo>
                    <a:pt x="461" y="58"/>
                  </a:lnTo>
                  <a:lnTo>
                    <a:pt x="461" y="58"/>
                  </a:lnTo>
                  <a:lnTo>
                    <a:pt x="461" y="47"/>
                  </a:lnTo>
                  <a:lnTo>
                    <a:pt x="458" y="36"/>
                  </a:lnTo>
                  <a:lnTo>
                    <a:pt x="443" y="18"/>
                  </a:lnTo>
                  <a:lnTo>
                    <a:pt x="425" y="4"/>
                  </a:lnTo>
                  <a:lnTo>
                    <a:pt x="415" y="0"/>
                  </a:lnTo>
                  <a:lnTo>
                    <a:pt x="404" y="0"/>
                  </a:lnTo>
                  <a:close/>
                  <a:moveTo>
                    <a:pt x="346" y="404"/>
                  </a:moveTo>
                  <a:lnTo>
                    <a:pt x="58" y="404"/>
                  </a:lnTo>
                  <a:lnTo>
                    <a:pt x="58" y="404"/>
                  </a:lnTo>
                  <a:lnTo>
                    <a:pt x="47" y="400"/>
                  </a:lnTo>
                  <a:lnTo>
                    <a:pt x="36" y="397"/>
                  </a:lnTo>
                  <a:lnTo>
                    <a:pt x="33" y="386"/>
                  </a:lnTo>
                  <a:lnTo>
                    <a:pt x="29" y="375"/>
                  </a:lnTo>
                  <a:lnTo>
                    <a:pt x="29" y="58"/>
                  </a:lnTo>
                  <a:lnTo>
                    <a:pt x="29" y="58"/>
                  </a:lnTo>
                  <a:lnTo>
                    <a:pt x="33" y="47"/>
                  </a:lnTo>
                  <a:lnTo>
                    <a:pt x="36" y="36"/>
                  </a:lnTo>
                  <a:lnTo>
                    <a:pt x="47" y="33"/>
                  </a:lnTo>
                  <a:lnTo>
                    <a:pt x="58" y="29"/>
                  </a:lnTo>
                  <a:lnTo>
                    <a:pt x="346" y="29"/>
                  </a:lnTo>
                  <a:lnTo>
                    <a:pt x="346" y="404"/>
                  </a:lnTo>
                  <a:close/>
                  <a:moveTo>
                    <a:pt x="433" y="375"/>
                  </a:moveTo>
                  <a:lnTo>
                    <a:pt x="433" y="375"/>
                  </a:lnTo>
                  <a:lnTo>
                    <a:pt x="429" y="386"/>
                  </a:lnTo>
                  <a:lnTo>
                    <a:pt x="425" y="397"/>
                  </a:lnTo>
                  <a:lnTo>
                    <a:pt x="415" y="400"/>
                  </a:lnTo>
                  <a:lnTo>
                    <a:pt x="404" y="404"/>
                  </a:lnTo>
                  <a:lnTo>
                    <a:pt x="375" y="404"/>
                  </a:lnTo>
                  <a:lnTo>
                    <a:pt x="375" y="29"/>
                  </a:lnTo>
                  <a:lnTo>
                    <a:pt x="404" y="29"/>
                  </a:lnTo>
                  <a:lnTo>
                    <a:pt x="404" y="29"/>
                  </a:lnTo>
                  <a:lnTo>
                    <a:pt x="415" y="33"/>
                  </a:lnTo>
                  <a:lnTo>
                    <a:pt x="425" y="36"/>
                  </a:lnTo>
                  <a:lnTo>
                    <a:pt x="429" y="47"/>
                  </a:lnTo>
                  <a:lnTo>
                    <a:pt x="433" y="58"/>
                  </a:lnTo>
                  <a:lnTo>
                    <a:pt x="433" y="375"/>
                  </a:lnTo>
                  <a:close/>
                  <a:moveTo>
                    <a:pt x="72" y="231"/>
                  </a:moveTo>
                  <a:lnTo>
                    <a:pt x="249" y="231"/>
                  </a:lnTo>
                  <a:lnTo>
                    <a:pt x="191" y="278"/>
                  </a:lnTo>
                  <a:lnTo>
                    <a:pt x="191" y="278"/>
                  </a:lnTo>
                  <a:lnTo>
                    <a:pt x="188" y="285"/>
                  </a:lnTo>
                  <a:lnTo>
                    <a:pt x="188" y="289"/>
                  </a:lnTo>
                  <a:lnTo>
                    <a:pt x="188" y="296"/>
                  </a:lnTo>
                  <a:lnTo>
                    <a:pt x="191" y="299"/>
                  </a:lnTo>
                  <a:lnTo>
                    <a:pt x="191" y="299"/>
                  </a:lnTo>
                  <a:lnTo>
                    <a:pt x="195" y="303"/>
                  </a:lnTo>
                  <a:lnTo>
                    <a:pt x="202" y="303"/>
                  </a:lnTo>
                  <a:lnTo>
                    <a:pt x="206" y="303"/>
                  </a:lnTo>
                  <a:lnTo>
                    <a:pt x="213" y="299"/>
                  </a:lnTo>
                  <a:lnTo>
                    <a:pt x="299" y="228"/>
                  </a:lnTo>
                  <a:lnTo>
                    <a:pt x="299" y="228"/>
                  </a:lnTo>
                  <a:lnTo>
                    <a:pt x="303" y="224"/>
                  </a:lnTo>
                  <a:lnTo>
                    <a:pt x="303" y="216"/>
                  </a:lnTo>
                  <a:lnTo>
                    <a:pt x="303" y="216"/>
                  </a:lnTo>
                  <a:lnTo>
                    <a:pt x="303" y="210"/>
                  </a:lnTo>
                  <a:lnTo>
                    <a:pt x="299" y="206"/>
                  </a:lnTo>
                  <a:lnTo>
                    <a:pt x="213" y="134"/>
                  </a:lnTo>
                  <a:lnTo>
                    <a:pt x="213" y="134"/>
                  </a:lnTo>
                  <a:lnTo>
                    <a:pt x="206" y="130"/>
                  </a:lnTo>
                  <a:lnTo>
                    <a:pt x="202" y="130"/>
                  </a:lnTo>
                  <a:lnTo>
                    <a:pt x="195" y="130"/>
                  </a:lnTo>
                  <a:lnTo>
                    <a:pt x="191" y="134"/>
                  </a:lnTo>
                  <a:lnTo>
                    <a:pt x="191" y="134"/>
                  </a:lnTo>
                  <a:lnTo>
                    <a:pt x="188" y="141"/>
                  </a:lnTo>
                  <a:lnTo>
                    <a:pt x="188" y="145"/>
                  </a:lnTo>
                  <a:lnTo>
                    <a:pt x="188" y="152"/>
                  </a:lnTo>
                  <a:lnTo>
                    <a:pt x="191" y="155"/>
                  </a:lnTo>
                  <a:lnTo>
                    <a:pt x="249" y="202"/>
                  </a:lnTo>
                  <a:lnTo>
                    <a:pt x="72" y="202"/>
                  </a:lnTo>
                  <a:lnTo>
                    <a:pt x="72" y="202"/>
                  </a:lnTo>
                  <a:lnTo>
                    <a:pt x="65" y="202"/>
                  </a:lnTo>
                  <a:lnTo>
                    <a:pt x="62" y="206"/>
                  </a:lnTo>
                  <a:lnTo>
                    <a:pt x="58" y="210"/>
                  </a:lnTo>
                  <a:lnTo>
                    <a:pt x="58" y="216"/>
                  </a:lnTo>
                  <a:lnTo>
                    <a:pt x="58" y="216"/>
                  </a:lnTo>
                  <a:lnTo>
                    <a:pt x="58" y="224"/>
                  </a:lnTo>
                  <a:lnTo>
                    <a:pt x="62" y="228"/>
                  </a:lnTo>
                  <a:lnTo>
                    <a:pt x="65" y="231"/>
                  </a:lnTo>
                  <a:lnTo>
                    <a:pt x="72" y="231"/>
                  </a:lnTo>
                  <a:close/>
                </a:path>
              </a:pathLst>
            </a:custGeom>
            <a:grpFill/>
            <a:ln>
              <a:noFill/>
            </a:ln>
            <a:effectLst/>
          </p:spPr>
          <p:txBody>
            <a:bodyPr wrap="none" anchor="ctr"/>
            <a:lstStyle/>
            <a:p>
              <a:endParaRPr lang="en-US"/>
            </a:p>
          </p:txBody>
        </p:sp>
        <p:sp>
          <p:nvSpPr>
            <p:cNvPr id="110" name="Freeform 104">
              <a:extLst>
                <a:ext uri="{FF2B5EF4-FFF2-40B4-BE49-F238E27FC236}">
                  <a16:creationId xmlns:a16="http://schemas.microsoft.com/office/drawing/2014/main" id="{1235EB3B-802C-45B3-B3D9-B5806E209576}"/>
                </a:ext>
              </a:extLst>
            </p:cNvPr>
            <p:cNvSpPr>
              <a:spLocks noChangeArrowheads="1"/>
            </p:cNvSpPr>
            <p:nvPr/>
          </p:nvSpPr>
          <p:spPr bwMode="auto">
            <a:xfrm>
              <a:off x="8553797" y="1191236"/>
              <a:ext cx="250555" cy="268453"/>
            </a:xfrm>
            <a:custGeom>
              <a:avLst/>
              <a:gdLst>
                <a:gd name="T0" fmla="*/ 58 w 434"/>
                <a:gd name="T1" fmla="*/ 0 h 462"/>
                <a:gd name="T2" fmla="*/ 47 w 434"/>
                <a:gd name="T3" fmla="*/ 0 h 462"/>
                <a:gd name="T4" fmla="*/ 18 w 434"/>
                <a:gd name="T5" fmla="*/ 18 h 462"/>
                <a:gd name="T6" fmla="*/ 0 w 434"/>
                <a:gd name="T7" fmla="*/ 47 h 462"/>
                <a:gd name="T8" fmla="*/ 0 w 434"/>
                <a:gd name="T9" fmla="*/ 404 h 462"/>
                <a:gd name="T10" fmla="*/ 0 w 434"/>
                <a:gd name="T11" fmla="*/ 414 h 462"/>
                <a:gd name="T12" fmla="*/ 18 w 434"/>
                <a:gd name="T13" fmla="*/ 443 h 462"/>
                <a:gd name="T14" fmla="*/ 47 w 434"/>
                <a:gd name="T15" fmla="*/ 461 h 462"/>
                <a:gd name="T16" fmla="*/ 375 w 434"/>
                <a:gd name="T17" fmla="*/ 461 h 462"/>
                <a:gd name="T18" fmla="*/ 386 w 434"/>
                <a:gd name="T19" fmla="*/ 461 h 462"/>
                <a:gd name="T20" fmla="*/ 415 w 434"/>
                <a:gd name="T21" fmla="*/ 443 h 462"/>
                <a:gd name="T22" fmla="*/ 433 w 434"/>
                <a:gd name="T23" fmla="*/ 414 h 462"/>
                <a:gd name="T24" fmla="*/ 433 w 434"/>
                <a:gd name="T25" fmla="*/ 58 h 462"/>
                <a:gd name="T26" fmla="*/ 433 w 434"/>
                <a:gd name="T27" fmla="*/ 47 h 462"/>
                <a:gd name="T28" fmla="*/ 415 w 434"/>
                <a:gd name="T29" fmla="*/ 18 h 462"/>
                <a:gd name="T30" fmla="*/ 386 w 434"/>
                <a:gd name="T31" fmla="*/ 0 h 462"/>
                <a:gd name="T32" fmla="*/ 404 w 434"/>
                <a:gd name="T33" fmla="*/ 404 h 462"/>
                <a:gd name="T34" fmla="*/ 400 w 434"/>
                <a:gd name="T35" fmla="*/ 414 h 462"/>
                <a:gd name="T36" fmla="*/ 386 w 434"/>
                <a:gd name="T37" fmla="*/ 429 h 462"/>
                <a:gd name="T38" fmla="*/ 58 w 434"/>
                <a:gd name="T39" fmla="*/ 432 h 462"/>
                <a:gd name="T40" fmla="*/ 47 w 434"/>
                <a:gd name="T41" fmla="*/ 429 h 462"/>
                <a:gd name="T42" fmla="*/ 33 w 434"/>
                <a:gd name="T43" fmla="*/ 414 h 462"/>
                <a:gd name="T44" fmla="*/ 29 w 434"/>
                <a:gd name="T45" fmla="*/ 115 h 462"/>
                <a:gd name="T46" fmla="*/ 404 w 434"/>
                <a:gd name="T47" fmla="*/ 404 h 462"/>
                <a:gd name="T48" fmla="*/ 29 w 434"/>
                <a:gd name="T49" fmla="*/ 87 h 462"/>
                <a:gd name="T50" fmla="*/ 29 w 434"/>
                <a:gd name="T51" fmla="*/ 58 h 462"/>
                <a:gd name="T52" fmla="*/ 36 w 434"/>
                <a:gd name="T53" fmla="*/ 36 h 462"/>
                <a:gd name="T54" fmla="*/ 58 w 434"/>
                <a:gd name="T55" fmla="*/ 29 h 462"/>
                <a:gd name="T56" fmla="*/ 375 w 434"/>
                <a:gd name="T57" fmla="*/ 29 h 462"/>
                <a:gd name="T58" fmla="*/ 397 w 434"/>
                <a:gd name="T59" fmla="*/ 36 h 462"/>
                <a:gd name="T60" fmla="*/ 404 w 434"/>
                <a:gd name="T61" fmla="*/ 58 h 462"/>
                <a:gd name="T62" fmla="*/ 155 w 434"/>
                <a:gd name="T63" fmla="*/ 270 h 462"/>
                <a:gd name="T64" fmla="*/ 202 w 434"/>
                <a:gd name="T65" fmla="*/ 389 h 462"/>
                <a:gd name="T66" fmla="*/ 202 w 434"/>
                <a:gd name="T67" fmla="*/ 396 h 462"/>
                <a:gd name="T68" fmla="*/ 209 w 434"/>
                <a:gd name="T69" fmla="*/ 404 h 462"/>
                <a:gd name="T70" fmla="*/ 216 w 434"/>
                <a:gd name="T71" fmla="*/ 404 h 462"/>
                <a:gd name="T72" fmla="*/ 227 w 434"/>
                <a:gd name="T73" fmla="*/ 400 h 462"/>
                <a:gd name="T74" fmla="*/ 231 w 434"/>
                <a:gd name="T75" fmla="*/ 389 h 462"/>
                <a:gd name="T76" fmla="*/ 278 w 434"/>
                <a:gd name="T77" fmla="*/ 270 h 462"/>
                <a:gd name="T78" fmla="*/ 285 w 434"/>
                <a:gd name="T79" fmla="*/ 274 h 462"/>
                <a:gd name="T80" fmla="*/ 296 w 434"/>
                <a:gd name="T81" fmla="*/ 274 h 462"/>
                <a:gd name="T82" fmla="*/ 299 w 434"/>
                <a:gd name="T83" fmla="*/ 270 h 462"/>
                <a:gd name="T84" fmla="*/ 303 w 434"/>
                <a:gd name="T85" fmla="*/ 259 h 462"/>
                <a:gd name="T86" fmla="*/ 299 w 434"/>
                <a:gd name="T87" fmla="*/ 249 h 462"/>
                <a:gd name="T88" fmla="*/ 227 w 434"/>
                <a:gd name="T89" fmla="*/ 162 h 462"/>
                <a:gd name="T90" fmla="*/ 216 w 434"/>
                <a:gd name="T91" fmla="*/ 159 h 462"/>
                <a:gd name="T92" fmla="*/ 209 w 434"/>
                <a:gd name="T93" fmla="*/ 159 h 462"/>
                <a:gd name="T94" fmla="*/ 134 w 434"/>
                <a:gd name="T95" fmla="*/ 249 h 462"/>
                <a:gd name="T96" fmla="*/ 130 w 434"/>
                <a:gd name="T97" fmla="*/ 256 h 462"/>
                <a:gd name="T98" fmla="*/ 130 w 434"/>
                <a:gd name="T99" fmla="*/ 267 h 462"/>
                <a:gd name="T100" fmla="*/ 134 w 434"/>
                <a:gd name="T101" fmla="*/ 270 h 462"/>
                <a:gd name="T102" fmla="*/ 144 w 434"/>
                <a:gd name="T103" fmla="*/ 274 h 462"/>
                <a:gd name="T104" fmla="*/ 155 w 434"/>
                <a:gd name="T105" fmla="*/ 27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4" h="462">
                  <a:moveTo>
                    <a:pt x="375" y="0"/>
                  </a:moveTo>
                  <a:lnTo>
                    <a:pt x="58" y="0"/>
                  </a:lnTo>
                  <a:lnTo>
                    <a:pt x="58" y="0"/>
                  </a:lnTo>
                  <a:lnTo>
                    <a:pt x="47" y="0"/>
                  </a:lnTo>
                  <a:lnTo>
                    <a:pt x="36" y="4"/>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375" y="461"/>
                  </a:lnTo>
                  <a:lnTo>
                    <a:pt x="375" y="461"/>
                  </a:lnTo>
                  <a:lnTo>
                    <a:pt x="386" y="461"/>
                  </a:lnTo>
                  <a:lnTo>
                    <a:pt x="397" y="458"/>
                  </a:lnTo>
                  <a:lnTo>
                    <a:pt x="415" y="443"/>
                  </a:lnTo>
                  <a:lnTo>
                    <a:pt x="429" y="425"/>
                  </a:lnTo>
                  <a:lnTo>
                    <a:pt x="433" y="414"/>
                  </a:lnTo>
                  <a:lnTo>
                    <a:pt x="433" y="404"/>
                  </a:lnTo>
                  <a:lnTo>
                    <a:pt x="433" y="58"/>
                  </a:lnTo>
                  <a:lnTo>
                    <a:pt x="433" y="58"/>
                  </a:lnTo>
                  <a:lnTo>
                    <a:pt x="433" y="47"/>
                  </a:lnTo>
                  <a:lnTo>
                    <a:pt x="429" y="36"/>
                  </a:lnTo>
                  <a:lnTo>
                    <a:pt x="415" y="18"/>
                  </a:lnTo>
                  <a:lnTo>
                    <a:pt x="397" y="4"/>
                  </a:lnTo>
                  <a:lnTo>
                    <a:pt x="386" y="0"/>
                  </a:lnTo>
                  <a:lnTo>
                    <a:pt x="375" y="0"/>
                  </a:lnTo>
                  <a:close/>
                  <a:moveTo>
                    <a:pt x="404" y="404"/>
                  </a:moveTo>
                  <a:lnTo>
                    <a:pt x="404" y="404"/>
                  </a:lnTo>
                  <a:lnTo>
                    <a:pt x="400" y="414"/>
                  </a:lnTo>
                  <a:lnTo>
                    <a:pt x="397" y="425"/>
                  </a:lnTo>
                  <a:lnTo>
                    <a:pt x="386" y="429"/>
                  </a:lnTo>
                  <a:lnTo>
                    <a:pt x="375" y="432"/>
                  </a:lnTo>
                  <a:lnTo>
                    <a:pt x="58" y="432"/>
                  </a:lnTo>
                  <a:lnTo>
                    <a:pt x="58" y="432"/>
                  </a:lnTo>
                  <a:lnTo>
                    <a:pt x="47" y="429"/>
                  </a:lnTo>
                  <a:lnTo>
                    <a:pt x="36" y="425"/>
                  </a:lnTo>
                  <a:lnTo>
                    <a:pt x="33" y="414"/>
                  </a:lnTo>
                  <a:lnTo>
                    <a:pt x="29" y="404"/>
                  </a:lnTo>
                  <a:lnTo>
                    <a:pt x="29" y="115"/>
                  </a:lnTo>
                  <a:lnTo>
                    <a:pt x="404" y="115"/>
                  </a:lnTo>
                  <a:lnTo>
                    <a:pt x="404" y="404"/>
                  </a:lnTo>
                  <a:close/>
                  <a:moveTo>
                    <a:pt x="404" y="87"/>
                  </a:moveTo>
                  <a:lnTo>
                    <a:pt x="29" y="87"/>
                  </a:lnTo>
                  <a:lnTo>
                    <a:pt x="29" y="58"/>
                  </a:lnTo>
                  <a:lnTo>
                    <a:pt x="29" y="58"/>
                  </a:lnTo>
                  <a:lnTo>
                    <a:pt x="33" y="47"/>
                  </a:lnTo>
                  <a:lnTo>
                    <a:pt x="36" y="36"/>
                  </a:lnTo>
                  <a:lnTo>
                    <a:pt x="47" y="32"/>
                  </a:lnTo>
                  <a:lnTo>
                    <a:pt x="58" y="29"/>
                  </a:lnTo>
                  <a:lnTo>
                    <a:pt x="375" y="29"/>
                  </a:lnTo>
                  <a:lnTo>
                    <a:pt x="375" y="29"/>
                  </a:lnTo>
                  <a:lnTo>
                    <a:pt x="386" y="32"/>
                  </a:lnTo>
                  <a:lnTo>
                    <a:pt x="397" y="36"/>
                  </a:lnTo>
                  <a:lnTo>
                    <a:pt x="400" y="47"/>
                  </a:lnTo>
                  <a:lnTo>
                    <a:pt x="404" y="58"/>
                  </a:lnTo>
                  <a:lnTo>
                    <a:pt x="404" y="87"/>
                  </a:lnTo>
                  <a:close/>
                  <a:moveTo>
                    <a:pt x="155" y="270"/>
                  </a:moveTo>
                  <a:lnTo>
                    <a:pt x="202" y="213"/>
                  </a:lnTo>
                  <a:lnTo>
                    <a:pt x="202" y="389"/>
                  </a:lnTo>
                  <a:lnTo>
                    <a:pt x="202" y="389"/>
                  </a:lnTo>
                  <a:lnTo>
                    <a:pt x="202" y="396"/>
                  </a:lnTo>
                  <a:lnTo>
                    <a:pt x="206" y="400"/>
                  </a:lnTo>
                  <a:lnTo>
                    <a:pt x="209" y="404"/>
                  </a:lnTo>
                  <a:lnTo>
                    <a:pt x="216" y="404"/>
                  </a:lnTo>
                  <a:lnTo>
                    <a:pt x="216" y="404"/>
                  </a:lnTo>
                  <a:lnTo>
                    <a:pt x="224" y="404"/>
                  </a:lnTo>
                  <a:lnTo>
                    <a:pt x="227" y="400"/>
                  </a:lnTo>
                  <a:lnTo>
                    <a:pt x="231" y="396"/>
                  </a:lnTo>
                  <a:lnTo>
                    <a:pt x="231" y="389"/>
                  </a:lnTo>
                  <a:lnTo>
                    <a:pt x="231" y="213"/>
                  </a:lnTo>
                  <a:lnTo>
                    <a:pt x="278" y="270"/>
                  </a:lnTo>
                  <a:lnTo>
                    <a:pt x="278" y="270"/>
                  </a:lnTo>
                  <a:lnTo>
                    <a:pt x="285" y="274"/>
                  </a:lnTo>
                  <a:lnTo>
                    <a:pt x="289" y="274"/>
                  </a:lnTo>
                  <a:lnTo>
                    <a:pt x="296" y="274"/>
                  </a:lnTo>
                  <a:lnTo>
                    <a:pt x="299" y="270"/>
                  </a:lnTo>
                  <a:lnTo>
                    <a:pt x="299" y="270"/>
                  </a:lnTo>
                  <a:lnTo>
                    <a:pt x="303" y="267"/>
                  </a:lnTo>
                  <a:lnTo>
                    <a:pt x="303" y="259"/>
                  </a:lnTo>
                  <a:lnTo>
                    <a:pt x="303" y="256"/>
                  </a:lnTo>
                  <a:lnTo>
                    <a:pt x="299" y="249"/>
                  </a:lnTo>
                  <a:lnTo>
                    <a:pt x="227" y="162"/>
                  </a:lnTo>
                  <a:lnTo>
                    <a:pt x="227" y="162"/>
                  </a:lnTo>
                  <a:lnTo>
                    <a:pt x="224" y="159"/>
                  </a:lnTo>
                  <a:lnTo>
                    <a:pt x="216" y="159"/>
                  </a:lnTo>
                  <a:lnTo>
                    <a:pt x="216" y="159"/>
                  </a:lnTo>
                  <a:lnTo>
                    <a:pt x="209" y="159"/>
                  </a:lnTo>
                  <a:lnTo>
                    <a:pt x="206" y="162"/>
                  </a:lnTo>
                  <a:lnTo>
                    <a:pt x="134" y="249"/>
                  </a:lnTo>
                  <a:lnTo>
                    <a:pt x="134" y="249"/>
                  </a:lnTo>
                  <a:lnTo>
                    <a:pt x="130" y="256"/>
                  </a:lnTo>
                  <a:lnTo>
                    <a:pt x="130" y="259"/>
                  </a:lnTo>
                  <a:lnTo>
                    <a:pt x="130" y="267"/>
                  </a:lnTo>
                  <a:lnTo>
                    <a:pt x="134" y="270"/>
                  </a:lnTo>
                  <a:lnTo>
                    <a:pt x="134" y="270"/>
                  </a:lnTo>
                  <a:lnTo>
                    <a:pt x="141" y="274"/>
                  </a:lnTo>
                  <a:lnTo>
                    <a:pt x="144" y="274"/>
                  </a:lnTo>
                  <a:lnTo>
                    <a:pt x="152" y="274"/>
                  </a:lnTo>
                  <a:lnTo>
                    <a:pt x="155" y="270"/>
                  </a:lnTo>
                  <a:close/>
                </a:path>
              </a:pathLst>
            </a:custGeom>
            <a:grpFill/>
            <a:ln>
              <a:noFill/>
            </a:ln>
            <a:effectLst/>
          </p:spPr>
          <p:txBody>
            <a:bodyPr wrap="none" anchor="ctr"/>
            <a:lstStyle/>
            <a:p>
              <a:endParaRPr lang="en-US"/>
            </a:p>
          </p:txBody>
        </p:sp>
        <p:sp>
          <p:nvSpPr>
            <p:cNvPr id="111" name="Freeform 105">
              <a:extLst>
                <a:ext uri="{FF2B5EF4-FFF2-40B4-BE49-F238E27FC236}">
                  <a16:creationId xmlns:a16="http://schemas.microsoft.com/office/drawing/2014/main" id="{8CD16EBE-529F-45E7-8127-5B30C4F271E9}"/>
                </a:ext>
              </a:extLst>
            </p:cNvPr>
            <p:cNvSpPr>
              <a:spLocks noChangeArrowheads="1"/>
            </p:cNvSpPr>
            <p:nvPr/>
          </p:nvSpPr>
          <p:spPr bwMode="auto">
            <a:xfrm>
              <a:off x="8119160" y="1191236"/>
              <a:ext cx="250555" cy="268453"/>
            </a:xfrm>
            <a:custGeom>
              <a:avLst/>
              <a:gdLst>
                <a:gd name="T0" fmla="*/ 58 w 433"/>
                <a:gd name="T1" fmla="*/ 0 h 462"/>
                <a:gd name="T2" fmla="*/ 47 w 433"/>
                <a:gd name="T3" fmla="*/ 0 h 462"/>
                <a:gd name="T4" fmla="*/ 18 w 433"/>
                <a:gd name="T5" fmla="*/ 18 h 462"/>
                <a:gd name="T6" fmla="*/ 0 w 433"/>
                <a:gd name="T7" fmla="*/ 47 h 462"/>
                <a:gd name="T8" fmla="*/ 0 w 433"/>
                <a:gd name="T9" fmla="*/ 404 h 462"/>
                <a:gd name="T10" fmla="*/ 0 w 433"/>
                <a:gd name="T11" fmla="*/ 414 h 462"/>
                <a:gd name="T12" fmla="*/ 18 w 433"/>
                <a:gd name="T13" fmla="*/ 443 h 462"/>
                <a:gd name="T14" fmla="*/ 47 w 433"/>
                <a:gd name="T15" fmla="*/ 461 h 462"/>
                <a:gd name="T16" fmla="*/ 375 w 433"/>
                <a:gd name="T17" fmla="*/ 461 h 462"/>
                <a:gd name="T18" fmla="*/ 386 w 433"/>
                <a:gd name="T19" fmla="*/ 461 h 462"/>
                <a:gd name="T20" fmla="*/ 415 w 433"/>
                <a:gd name="T21" fmla="*/ 443 h 462"/>
                <a:gd name="T22" fmla="*/ 432 w 433"/>
                <a:gd name="T23" fmla="*/ 414 h 462"/>
                <a:gd name="T24" fmla="*/ 432 w 433"/>
                <a:gd name="T25" fmla="*/ 58 h 462"/>
                <a:gd name="T26" fmla="*/ 432 w 433"/>
                <a:gd name="T27" fmla="*/ 47 h 462"/>
                <a:gd name="T28" fmla="*/ 415 w 433"/>
                <a:gd name="T29" fmla="*/ 18 h 462"/>
                <a:gd name="T30" fmla="*/ 386 w 433"/>
                <a:gd name="T31" fmla="*/ 0 h 462"/>
                <a:gd name="T32" fmla="*/ 403 w 433"/>
                <a:gd name="T33" fmla="*/ 404 h 462"/>
                <a:gd name="T34" fmla="*/ 400 w 433"/>
                <a:gd name="T35" fmla="*/ 414 h 462"/>
                <a:gd name="T36" fmla="*/ 386 w 433"/>
                <a:gd name="T37" fmla="*/ 429 h 462"/>
                <a:gd name="T38" fmla="*/ 58 w 433"/>
                <a:gd name="T39" fmla="*/ 432 h 462"/>
                <a:gd name="T40" fmla="*/ 47 w 433"/>
                <a:gd name="T41" fmla="*/ 429 h 462"/>
                <a:gd name="T42" fmla="*/ 32 w 433"/>
                <a:gd name="T43" fmla="*/ 414 h 462"/>
                <a:gd name="T44" fmla="*/ 29 w 433"/>
                <a:gd name="T45" fmla="*/ 375 h 462"/>
                <a:gd name="T46" fmla="*/ 403 w 433"/>
                <a:gd name="T47" fmla="*/ 404 h 462"/>
                <a:gd name="T48" fmla="*/ 29 w 433"/>
                <a:gd name="T49" fmla="*/ 346 h 462"/>
                <a:gd name="T50" fmla="*/ 29 w 433"/>
                <a:gd name="T51" fmla="*/ 58 h 462"/>
                <a:gd name="T52" fmla="*/ 36 w 433"/>
                <a:gd name="T53" fmla="*/ 36 h 462"/>
                <a:gd name="T54" fmla="*/ 58 w 433"/>
                <a:gd name="T55" fmla="*/ 29 h 462"/>
                <a:gd name="T56" fmla="*/ 375 w 433"/>
                <a:gd name="T57" fmla="*/ 29 h 462"/>
                <a:gd name="T58" fmla="*/ 396 w 433"/>
                <a:gd name="T59" fmla="*/ 36 h 462"/>
                <a:gd name="T60" fmla="*/ 403 w 433"/>
                <a:gd name="T61" fmla="*/ 58 h 462"/>
                <a:gd name="T62" fmla="*/ 277 w 433"/>
                <a:gd name="T63" fmla="*/ 191 h 462"/>
                <a:gd name="T64" fmla="*/ 231 w 433"/>
                <a:gd name="T65" fmla="*/ 72 h 462"/>
                <a:gd name="T66" fmla="*/ 231 w 433"/>
                <a:gd name="T67" fmla="*/ 65 h 462"/>
                <a:gd name="T68" fmla="*/ 223 w 433"/>
                <a:gd name="T69" fmla="*/ 58 h 462"/>
                <a:gd name="T70" fmla="*/ 216 w 433"/>
                <a:gd name="T71" fmla="*/ 58 h 462"/>
                <a:gd name="T72" fmla="*/ 205 w 433"/>
                <a:gd name="T73" fmla="*/ 61 h 462"/>
                <a:gd name="T74" fmla="*/ 202 w 433"/>
                <a:gd name="T75" fmla="*/ 72 h 462"/>
                <a:gd name="T76" fmla="*/ 155 w 433"/>
                <a:gd name="T77" fmla="*/ 191 h 462"/>
                <a:gd name="T78" fmla="*/ 148 w 433"/>
                <a:gd name="T79" fmla="*/ 188 h 462"/>
                <a:gd name="T80" fmla="*/ 137 w 433"/>
                <a:gd name="T81" fmla="*/ 188 h 462"/>
                <a:gd name="T82" fmla="*/ 133 w 433"/>
                <a:gd name="T83" fmla="*/ 191 h 462"/>
                <a:gd name="T84" fmla="*/ 130 w 433"/>
                <a:gd name="T85" fmla="*/ 202 h 462"/>
                <a:gd name="T86" fmla="*/ 133 w 433"/>
                <a:gd name="T87" fmla="*/ 213 h 462"/>
                <a:gd name="T88" fmla="*/ 205 w 433"/>
                <a:gd name="T89" fmla="*/ 299 h 462"/>
                <a:gd name="T90" fmla="*/ 216 w 433"/>
                <a:gd name="T91" fmla="*/ 303 h 462"/>
                <a:gd name="T92" fmla="*/ 223 w 433"/>
                <a:gd name="T93" fmla="*/ 303 h 462"/>
                <a:gd name="T94" fmla="*/ 299 w 433"/>
                <a:gd name="T95" fmla="*/ 213 h 462"/>
                <a:gd name="T96" fmla="*/ 303 w 433"/>
                <a:gd name="T97" fmla="*/ 206 h 462"/>
                <a:gd name="T98" fmla="*/ 303 w 433"/>
                <a:gd name="T99" fmla="*/ 195 h 462"/>
                <a:gd name="T100" fmla="*/ 299 w 433"/>
                <a:gd name="T101" fmla="*/ 191 h 462"/>
                <a:gd name="T102" fmla="*/ 288 w 433"/>
                <a:gd name="T103" fmla="*/ 188 h 462"/>
                <a:gd name="T104" fmla="*/ 277 w 433"/>
                <a:gd name="T105" fmla="*/ 19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462">
                  <a:moveTo>
                    <a:pt x="375" y="0"/>
                  </a:moveTo>
                  <a:lnTo>
                    <a:pt x="58" y="0"/>
                  </a:lnTo>
                  <a:lnTo>
                    <a:pt x="58" y="0"/>
                  </a:lnTo>
                  <a:lnTo>
                    <a:pt x="47" y="0"/>
                  </a:lnTo>
                  <a:lnTo>
                    <a:pt x="36" y="4"/>
                  </a:lnTo>
                  <a:lnTo>
                    <a:pt x="18" y="18"/>
                  </a:lnTo>
                  <a:lnTo>
                    <a:pt x="4" y="36"/>
                  </a:lnTo>
                  <a:lnTo>
                    <a:pt x="0" y="47"/>
                  </a:lnTo>
                  <a:lnTo>
                    <a:pt x="0" y="58"/>
                  </a:lnTo>
                  <a:lnTo>
                    <a:pt x="0" y="404"/>
                  </a:lnTo>
                  <a:lnTo>
                    <a:pt x="0" y="404"/>
                  </a:lnTo>
                  <a:lnTo>
                    <a:pt x="0" y="414"/>
                  </a:lnTo>
                  <a:lnTo>
                    <a:pt x="4" y="425"/>
                  </a:lnTo>
                  <a:lnTo>
                    <a:pt x="18" y="443"/>
                  </a:lnTo>
                  <a:lnTo>
                    <a:pt x="36" y="458"/>
                  </a:lnTo>
                  <a:lnTo>
                    <a:pt x="47" y="461"/>
                  </a:lnTo>
                  <a:lnTo>
                    <a:pt x="58" y="461"/>
                  </a:lnTo>
                  <a:lnTo>
                    <a:pt x="375" y="461"/>
                  </a:lnTo>
                  <a:lnTo>
                    <a:pt x="375" y="461"/>
                  </a:lnTo>
                  <a:lnTo>
                    <a:pt x="386" y="461"/>
                  </a:lnTo>
                  <a:lnTo>
                    <a:pt x="396" y="458"/>
                  </a:lnTo>
                  <a:lnTo>
                    <a:pt x="415" y="443"/>
                  </a:lnTo>
                  <a:lnTo>
                    <a:pt x="429" y="425"/>
                  </a:lnTo>
                  <a:lnTo>
                    <a:pt x="432" y="414"/>
                  </a:lnTo>
                  <a:lnTo>
                    <a:pt x="432" y="404"/>
                  </a:lnTo>
                  <a:lnTo>
                    <a:pt x="432" y="58"/>
                  </a:lnTo>
                  <a:lnTo>
                    <a:pt x="432" y="58"/>
                  </a:lnTo>
                  <a:lnTo>
                    <a:pt x="432" y="47"/>
                  </a:lnTo>
                  <a:lnTo>
                    <a:pt x="429" y="36"/>
                  </a:lnTo>
                  <a:lnTo>
                    <a:pt x="415" y="18"/>
                  </a:lnTo>
                  <a:lnTo>
                    <a:pt x="396" y="4"/>
                  </a:lnTo>
                  <a:lnTo>
                    <a:pt x="386" y="0"/>
                  </a:lnTo>
                  <a:lnTo>
                    <a:pt x="375" y="0"/>
                  </a:lnTo>
                  <a:close/>
                  <a:moveTo>
                    <a:pt x="403" y="404"/>
                  </a:moveTo>
                  <a:lnTo>
                    <a:pt x="403" y="404"/>
                  </a:lnTo>
                  <a:lnTo>
                    <a:pt x="400" y="414"/>
                  </a:lnTo>
                  <a:lnTo>
                    <a:pt x="396" y="425"/>
                  </a:lnTo>
                  <a:lnTo>
                    <a:pt x="386" y="429"/>
                  </a:lnTo>
                  <a:lnTo>
                    <a:pt x="375" y="432"/>
                  </a:lnTo>
                  <a:lnTo>
                    <a:pt x="58" y="432"/>
                  </a:lnTo>
                  <a:lnTo>
                    <a:pt x="58" y="432"/>
                  </a:lnTo>
                  <a:lnTo>
                    <a:pt x="47" y="429"/>
                  </a:lnTo>
                  <a:lnTo>
                    <a:pt x="36" y="425"/>
                  </a:lnTo>
                  <a:lnTo>
                    <a:pt x="32" y="414"/>
                  </a:lnTo>
                  <a:lnTo>
                    <a:pt x="29" y="404"/>
                  </a:lnTo>
                  <a:lnTo>
                    <a:pt x="29" y="375"/>
                  </a:lnTo>
                  <a:lnTo>
                    <a:pt x="403" y="375"/>
                  </a:lnTo>
                  <a:lnTo>
                    <a:pt x="403" y="404"/>
                  </a:lnTo>
                  <a:close/>
                  <a:moveTo>
                    <a:pt x="403" y="346"/>
                  </a:moveTo>
                  <a:lnTo>
                    <a:pt x="29" y="346"/>
                  </a:lnTo>
                  <a:lnTo>
                    <a:pt x="29" y="58"/>
                  </a:lnTo>
                  <a:lnTo>
                    <a:pt x="29" y="58"/>
                  </a:lnTo>
                  <a:lnTo>
                    <a:pt x="32" y="47"/>
                  </a:lnTo>
                  <a:lnTo>
                    <a:pt x="36" y="36"/>
                  </a:lnTo>
                  <a:lnTo>
                    <a:pt x="47" y="32"/>
                  </a:lnTo>
                  <a:lnTo>
                    <a:pt x="58" y="29"/>
                  </a:lnTo>
                  <a:lnTo>
                    <a:pt x="375" y="29"/>
                  </a:lnTo>
                  <a:lnTo>
                    <a:pt x="375" y="29"/>
                  </a:lnTo>
                  <a:lnTo>
                    <a:pt x="386" y="32"/>
                  </a:lnTo>
                  <a:lnTo>
                    <a:pt x="396" y="36"/>
                  </a:lnTo>
                  <a:lnTo>
                    <a:pt x="400" y="47"/>
                  </a:lnTo>
                  <a:lnTo>
                    <a:pt x="403" y="58"/>
                  </a:lnTo>
                  <a:lnTo>
                    <a:pt x="403" y="346"/>
                  </a:lnTo>
                  <a:close/>
                  <a:moveTo>
                    <a:pt x="277" y="191"/>
                  </a:moveTo>
                  <a:lnTo>
                    <a:pt x="231" y="249"/>
                  </a:lnTo>
                  <a:lnTo>
                    <a:pt x="231" y="72"/>
                  </a:lnTo>
                  <a:lnTo>
                    <a:pt x="231" y="72"/>
                  </a:lnTo>
                  <a:lnTo>
                    <a:pt x="231" y="65"/>
                  </a:lnTo>
                  <a:lnTo>
                    <a:pt x="227" y="61"/>
                  </a:lnTo>
                  <a:lnTo>
                    <a:pt x="223" y="58"/>
                  </a:lnTo>
                  <a:lnTo>
                    <a:pt x="216" y="58"/>
                  </a:lnTo>
                  <a:lnTo>
                    <a:pt x="216" y="58"/>
                  </a:lnTo>
                  <a:lnTo>
                    <a:pt x="209" y="58"/>
                  </a:lnTo>
                  <a:lnTo>
                    <a:pt x="205" y="61"/>
                  </a:lnTo>
                  <a:lnTo>
                    <a:pt x="202" y="65"/>
                  </a:lnTo>
                  <a:lnTo>
                    <a:pt x="202" y="72"/>
                  </a:lnTo>
                  <a:lnTo>
                    <a:pt x="202" y="249"/>
                  </a:lnTo>
                  <a:lnTo>
                    <a:pt x="155" y="191"/>
                  </a:lnTo>
                  <a:lnTo>
                    <a:pt x="155" y="191"/>
                  </a:lnTo>
                  <a:lnTo>
                    <a:pt x="148" y="188"/>
                  </a:lnTo>
                  <a:lnTo>
                    <a:pt x="144" y="188"/>
                  </a:lnTo>
                  <a:lnTo>
                    <a:pt x="137" y="188"/>
                  </a:lnTo>
                  <a:lnTo>
                    <a:pt x="133" y="191"/>
                  </a:lnTo>
                  <a:lnTo>
                    <a:pt x="133" y="191"/>
                  </a:lnTo>
                  <a:lnTo>
                    <a:pt x="130" y="195"/>
                  </a:lnTo>
                  <a:lnTo>
                    <a:pt x="130" y="202"/>
                  </a:lnTo>
                  <a:lnTo>
                    <a:pt x="130" y="206"/>
                  </a:lnTo>
                  <a:lnTo>
                    <a:pt x="133" y="213"/>
                  </a:lnTo>
                  <a:lnTo>
                    <a:pt x="205" y="299"/>
                  </a:lnTo>
                  <a:lnTo>
                    <a:pt x="205" y="299"/>
                  </a:lnTo>
                  <a:lnTo>
                    <a:pt x="209" y="303"/>
                  </a:lnTo>
                  <a:lnTo>
                    <a:pt x="216" y="303"/>
                  </a:lnTo>
                  <a:lnTo>
                    <a:pt x="216" y="303"/>
                  </a:lnTo>
                  <a:lnTo>
                    <a:pt x="223" y="303"/>
                  </a:lnTo>
                  <a:lnTo>
                    <a:pt x="227" y="299"/>
                  </a:lnTo>
                  <a:lnTo>
                    <a:pt x="299" y="213"/>
                  </a:lnTo>
                  <a:lnTo>
                    <a:pt x="299" y="213"/>
                  </a:lnTo>
                  <a:lnTo>
                    <a:pt x="303" y="206"/>
                  </a:lnTo>
                  <a:lnTo>
                    <a:pt x="303" y="202"/>
                  </a:lnTo>
                  <a:lnTo>
                    <a:pt x="303" y="195"/>
                  </a:lnTo>
                  <a:lnTo>
                    <a:pt x="299" y="191"/>
                  </a:lnTo>
                  <a:lnTo>
                    <a:pt x="299" y="191"/>
                  </a:lnTo>
                  <a:lnTo>
                    <a:pt x="292" y="188"/>
                  </a:lnTo>
                  <a:lnTo>
                    <a:pt x="288" y="188"/>
                  </a:lnTo>
                  <a:lnTo>
                    <a:pt x="281" y="188"/>
                  </a:lnTo>
                  <a:lnTo>
                    <a:pt x="277" y="191"/>
                  </a:lnTo>
                  <a:close/>
                </a:path>
              </a:pathLst>
            </a:custGeom>
            <a:grpFill/>
            <a:ln>
              <a:noFill/>
            </a:ln>
            <a:effectLst/>
          </p:spPr>
          <p:txBody>
            <a:bodyPr wrap="none" anchor="ctr"/>
            <a:lstStyle/>
            <a:p>
              <a:endParaRPr lang="en-US"/>
            </a:p>
          </p:txBody>
        </p:sp>
        <p:sp>
          <p:nvSpPr>
            <p:cNvPr id="112" name="Freeform 106">
              <a:extLst>
                <a:ext uri="{FF2B5EF4-FFF2-40B4-BE49-F238E27FC236}">
                  <a16:creationId xmlns:a16="http://schemas.microsoft.com/office/drawing/2014/main" id="{B874DAB6-CC02-4BA1-9F2E-7807238C4995}"/>
                </a:ext>
              </a:extLst>
            </p:cNvPr>
            <p:cNvSpPr>
              <a:spLocks noChangeArrowheads="1"/>
            </p:cNvSpPr>
            <p:nvPr/>
          </p:nvSpPr>
          <p:spPr bwMode="auto">
            <a:xfrm>
              <a:off x="7710091" y="1191236"/>
              <a:ext cx="217317" cy="268453"/>
            </a:xfrm>
            <a:custGeom>
              <a:avLst/>
              <a:gdLst>
                <a:gd name="T0" fmla="*/ 173 w 376"/>
                <a:gd name="T1" fmla="*/ 0 h 462"/>
                <a:gd name="T2" fmla="*/ 147 w 376"/>
                <a:gd name="T3" fmla="*/ 18 h 462"/>
                <a:gd name="T4" fmla="*/ 144 w 376"/>
                <a:gd name="T5" fmla="*/ 432 h 462"/>
                <a:gd name="T6" fmla="*/ 162 w 376"/>
                <a:gd name="T7" fmla="*/ 458 h 462"/>
                <a:gd name="T8" fmla="*/ 202 w 376"/>
                <a:gd name="T9" fmla="*/ 461 h 462"/>
                <a:gd name="T10" fmla="*/ 227 w 376"/>
                <a:gd name="T11" fmla="*/ 443 h 462"/>
                <a:gd name="T12" fmla="*/ 230 w 376"/>
                <a:gd name="T13" fmla="*/ 29 h 462"/>
                <a:gd name="T14" fmla="*/ 212 w 376"/>
                <a:gd name="T15" fmla="*/ 4 h 462"/>
                <a:gd name="T16" fmla="*/ 202 w 376"/>
                <a:gd name="T17" fmla="*/ 418 h 462"/>
                <a:gd name="T18" fmla="*/ 194 w 376"/>
                <a:gd name="T19" fmla="*/ 432 h 462"/>
                <a:gd name="T20" fmla="*/ 180 w 376"/>
                <a:gd name="T21" fmla="*/ 432 h 462"/>
                <a:gd name="T22" fmla="*/ 173 w 376"/>
                <a:gd name="T23" fmla="*/ 418 h 462"/>
                <a:gd name="T24" fmla="*/ 173 w 376"/>
                <a:gd name="T25" fmla="*/ 36 h 462"/>
                <a:gd name="T26" fmla="*/ 187 w 376"/>
                <a:gd name="T27" fmla="*/ 29 h 462"/>
                <a:gd name="T28" fmla="*/ 198 w 376"/>
                <a:gd name="T29" fmla="*/ 32 h 462"/>
                <a:gd name="T30" fmla="*/ 202 w 376"/>
                <a:gd name="T31" fmla="*/ 418 h 462"/>
                <a:gd name="T32" fmla="*/ 29 w 376"/>
                <a:gd name="T33" fmla="*/ 130 h 462"/>
                <a:gd name="T34" fmla="*/ 4 w 376"/>
                <a:gd name="T35" fmla="*/ 148 h 462"/>
                <a:gd name="T36" fmla="*/ 0 w 376"/>
                <a:gd name="T37" fmla="*/ 432 h 462"/>
                <a:gd name="T38" fmla="*/ 18 w 376"/>
                <a:gd name="T39" fmla="*/ 458 h 462"/>
                <a:gd name="T40" fmla="*/ 58 w 376"/>
                <a:gd name="T41" fmla="*/ 461 h 462"/>
                <a:gd name="T42" fmla="*/ 83 w 376"/>
                <a:gd name="T43" fmla="*/ 443 h 462"/>
                <a:gd name="T44" fmla="*/ 86 w 376"/>
                <a:gd name="T45" fmla="*/ 159 h 462"/>
                <a:gd name="T46" fmla="*/ 68 w 376"/>
                <a:gd name="T47" fmla="*/ 133 h 462"/>
                <a:gd name="T48" fmla="*/ 58 w 376"/>
                <a:gd name="T49" fmla="*/ 418 h 462"/>
                <a:gd name="T50" fmla="*/ 50 w 376"/>
                <a:gd name="T51" fmla="*/ 432 h 462"/>
                <a:gd name="T52" fmla="*/ 36 w 376"/>
                <a:gd name="T53" fmla="*/ 432 h 462"/>
                <a:gd name="T54" fmla="*/ 29 w 376"/>
                <a:gd name="T55" fmla="*/ 418 h 462"/>
                <a:gd name="T56" fmla="*/ 29 w 376"/>
                <a:gd name="T57" fmla="*/ 166 h 462"/>
                <a:gd name="T58" fmla="*/ 43 w 376"/>
                <a:gd name="T59" fmla="*/ 159 h 462"/>
                <a:gd name="T60" fmla="*/ 54 w 376"/>
                <a:gd name="T61" fmla="*/ 162 h 462"/>
                <a:gd name="T62" fmla="*/ 58 w 376"/>
                <a:gd name="T63" fmla="*/ 418 h 462"/>
                <a:gd name="T64" fmla="*/ 317 w 376"/>
                <a:gd name="T65" fmla="*/ 230 h 462"/>
                <a:gd name="T66" fmla="*/ 292 w 376"/>
                <a:gd name="T67" fmla="*/ 249 h 462"/>
                <a:gd name="T68" fmla="*/ 288 w 376"/>
                <a:gd name="T69" fmla="*/ 432 h 462"/>
                <a:gd name="T70" fmla="*/ 306 w 376"/>
                <a:gd name="T71" fmla="*/ 458 h 462"/>
                <a:gd name="T72" fmla="*/ 346 w 376"/>
                <a:gd name="T73" fmla="*/ 461 h 462"/>
                <a:gd name="T74" fmla="*/ 371 w 376"/>
                <a:gd name="T75" fmla="*/ 443 h 462"/>
                <a:gd name="T76" fmla="*/ 375 w 376"/>
                <a:gd name="T77" fmla="*/ 259 h 462"/>
                <a:gd name="T78" fmla="*/ 357 w 376"/>
                <a:gd name="T79" fmla="*/ 234 h 462"/>
                <a:gd name="T80" fmla="*/ 346 w 376"/>
                <a:gd name="T81" fmla="*/ 418 h 462"/>
                <a:gd name="T82" fmla="*/ 339 w 376"/>
                <a:gd name="T83" fmla="*/ 432 h 462"/>
                <a:gd name="T84" fmla="*/ 324 w 376"/>
                <a:gd name="T85" fmla="*/ 432 h 462"/>
                <a:gd name="T86" fmla="*/ 317 w 376"/>
                <a:gd name="T87" fmla="*/ 418 h 462"/>
                <a:gd name="T88" fmla="*/ 317 w 376"/>
                <a:gd name="T89" fmla="*/ 267 h 462"/>
                <a:gd name="T90" fmla="*/ 331 w 376"/>
                <a:gd name="T91" fmla="*/ 259 h 462"/>
                <a:gd name="T92" fmla="*/ 342 w 376"/>
                <a:gd name="T93" fmla="*/ 263 h 462"/>
                <a:gd name="T94" fmla="*/ 346 w 376"/>
                <a:gd name="T95" fmla="*/ 41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 h="462">
                  <a:moveTo>
                    <a:pt x="202" y="0"/>
                  </a:moveTo>
                  <a:lnTo>
                    <a:pt x="173" y="0"/>
                  </a:lnTo>
                  <a:lnTo>
                    <a:pt x="173" y="0"/>
                  </a:lnTo>
                  <a:lnTo>
                    <a:pt x="162" y="4"/>
                  </a:lnTo>
                  <a:lnTo>
                    <a:pt x="151" y="7"/>
                  </a:lnTo>
                  <a:lnTo>
                    <a:pt x="147" y="18"/>
                  </a:lnTo>
                  <a:lnTo>
                    <a:pt x="144" y="29"/>
                  </a:lnTo>
                  <a:lnTo>
                    <a:pt x="144" y="432"/>
                  </a:lnTo>
                  <a:lnTo>
                    <a:pt x="144" y="432"/>
                  </a:lnTo>
                  <a:lnTo>
                    <a:pt x="147" y="443"/>
                  </a:lnTo>
                  <a:lnTo>
                    <a:pt x="151" y="454"/>
                  </a:lnTo>
                  <a:lnTo>
                    <a:pt x="162" y="458"/>
                  </a:lnTo>
                  <a:lnTo>
                    <a:pt x="173" y="461"/>
                  </a:lnTo>
                  <a:lnTo>
                    <a:pt x="202" y="461"/>
                  </a:lnTo>
                  <a:lnTo>
                    <a:pt x="202" y="461"/>
                  </a:lnTo>
                  <a:lnTo>
                    <a:pt x="212" y="458"/>
                  </a:lnTo>
                  <a:lnTo>
                    <a:pt x="223" y="454"/>
                  </a:lnTo>
                  <a:lnTo>
                    <a:pt x="227" y="443"/>
                  </a:lnTo>
                  <a:lnTo>
                    <a:pt x="230" y="432"/>
                  </a:lnTo>
                  <a:lnTo>
                    <a:pt x="230" y="29"/>
                  </a:lnTo>
                  <a:lnTo>
                    <a:pt x="230" y="29"/>
                  </a:lnTo>
                  <a:lnTo>
                    <a:pt x="227" y="18"/>
                  </a:lnTo>
                  <a:lnTo>
                    <a:pt x="223" y="7"/>
                  </a:lnTo>
                  <a:lnTo>
                    <a:pt x="212" y="4"/>
                  </a:lnTo>
                  <a:lnTo>
                    <a:pt x="202" y="0"/>
                  </a:lnTo>
                  <a:close/>
                  <a:moveTo>
                    <a:pt x="202" y="418"/>
                  </a:moveTo>
                  <a:lnTo>
                    <a:pt x="202" y="418"/>
                  </a:lnTo>
                  <a:lnTo>
                    <a:pt x="202" y="425"/>
                  </a:lnTo>
                  <a:lnTo>
                    <a:pt x="198" y="429"/>
                  </a:lnTo>
                  <a:lnTo>
                    <a:pt x="194" y="432"/>
                  </a:lnTo>
                  <a:lnTo>
                    <a:pt x="187" y="432"/>
                  </a:lnTo>
                  <a:lnTo>
                    <a:pt x="187" y="432"/>
                  </a:lnTo>
                  <a:lnTo>
                    <a:pt x="180" y="432"/>
                  </a:lnTo>
                  <a:lnTo>
                    <a:pt x="176" y="429"/>
                  </a:lnTo>
                  <a:lnTo>
                    <a:pt x="173" y="425"/>
                  </a:lnTo>
                  <a:lnTo>
                    <a:pt x="173" y="418"/>
                  </a:lnTo>
                  <a:lnTo>
                    <a:pt x="173" y="43"/>
                  </a:lnTo>
                  <a:lnTo>
                    <a:pt x="173" y="43"/>
                  </a:lnTo>
                  <a:lnTo>
                    <a:pt x="173" y="36"/>
                  </a:lnTo>
                  <a:lnTo>
                    <a:pt x="176" y="32"/>
                  </a:lnTo>
                  <a:lnTo>
                    <a:pt x="180" y="29"/>
                  </a:lnTo>
                  <a:lnTo>
                    <a:pt x="187" y="29"/>
                  </a:lnTo>
                  <a:lnTo>
                    <a:pt x="187" y="29"/>
                  </a:lnTo>
                  <a:lnTo>
                    <a:pt x="194" y="29"/>
                  </a:lnTo>
                  <a:lnTo>
                    <a:pt x="198" y="32"/>
                  </a:lnTo>
                  <a:lnTo>
                    <a:pt x="202" y="36"/>
                  </a:lnTo>
                  <a:lnTo>
                    <a:pt x="202" y="43"/>
                  </a:lnTo>
                  <a:lnTo>
                    <a:pt x="202" y="418"/>
                  </a:lnTo>
                  <a:close/>
                  <a:moveTo>
                    <a:pt x="58" y="130"/>
                  </a:moveTo>
                  <a:lnTo>
                    <a:pt x="29" y="130"/>
                  </a:lnTo>
                  <a:lnTo>
                    <a:pt x="29" y="130"/>
                  </a:lnTo>
                  <a:lnTo>
                    <a:pt x="18" y="133"/>
                  </a:lnTo>
                  <a:lnTo>
                    <a:pt x="7" y="137"/>
                  </a:lnTo>
                  <a:lnTo>
                    <a:pt x="4" y="148"/>
                  </a:lnTo>
                  <a:lnTo>
                    <a:pt x="0" y="159"/>
                  </a:lnTo>
                  <a:lnTo>
                    <a:pt x="0" y="432"/>
                  </a:lnTo>
                  <a:lnTo>
                    <a:pt x="0" y="432"/>
                  </a:lnTo>
                  <a:lnTo>
                    <a:pt x="4" y="443"/>
                  </a:lnTo>
                  <a:lnTo>
                    <a:pt x="7" y="454"/>
                  </a:lnTo>
                  <a:lnTo>
                    <a:pt x="18" y="458"/>
                  </a:lnTo>
                  <a:lnTo>
                    <a:pt x="29" y="461"/>
                  </a:lnTo>
                  <a:lnTo>
                    <a:pt x="58" y="461"/>
                  </a:lnTo>
                  <a:lnTo>
                    <a:pt x="58" y="461"/>
                  </a:lnTo>
                  <a:lnTo>
                    <a:pt x="68" y="458"/>
                  </a:lnTo>
                  <a:lnTo>
                    <a:pt x="79" y="454"/>
                  </a:lnTo>
                  <a:lnTo>
                    <a:pt x="83" y="443"/>
                  </a:lnTo>
                  <a:lnTo>
                    <a:pt x="86" y="432"/>
                  </a:lnTo>
                  <a:lnTo>
                    <a:pt x="86" y="159"/>
                  </a:lnTo>
                  <a:lnTo>
                    <a:pt x="86" y="159"/>
                  </a:lnTo>
                  <a:lnTo>
                    <a:pt x="83" y="148"/>
                  </a:lnTo>
                  <a:lnTo>
                    <a:pt x="79" y="137"/>
                  </a:lnTo>
                  <a:lnTo>
                    <a:pt x="68" y="133"/>
                  </a:lnTo>
                  <a:lnTo>
                    <a:pt x="58" y="130"/>
                  </a:lnTo>
                  <a:close/>
                  <a:moveTo>
                    <a:pt x="58" y="418"/>
                  </a:moveTo>
                  <a:lnTo>
                    <a:pt x="58" y="418"/>
                  </a:lnTo>
                  <a:lnTo>
                    <a:pt x="58" y="425"/>
                  </a:lnTo>
                  <a:lnTo>
                    <a:pt x="54" y="429"/>
                  </a:lnTo>
                  <a:lnTo>
                    <a:pt x="50" y="432"/>
                  </a:lnTo>
                  <a:lnTo>
                    <a:pt x="43" y="432"/>
                  </a:lnTo>
                  <a:lnTo>
                    <a:pt x="43" y="432"/>
                  </a:lnTo>
                  <a:lnTo>
                    <a:pt x="36" y="432"/>
                  </a:lnTo>
                  <a:lnTo>
                    <a:pt x="32" y="429"/>
                  </a:lnTo>
                  <a:lnTo>
                    <a:pt x="29" y="425"/>
                  </a:lnTo>
                  <a:lnTo>
                    <a:pt x="29" y="418"/>
                  </a:lnTo>
                  <a:lnTo>
                    <a:pt x="29" y="173"/>
                  </a:lnTo>
                  <a:lnTo>
                    <a:pt x="29" y="173"/>
                  </a:lnTo>
                  <a:lnTo>
                    <a:pt x="29" y="166"/>
                  </a:lnTo>
                  <a:lnTo>
                    <a:pt x="32" y="162"/>
                  </a:lnTo>
                  <a:lnTo>
                    <a:pt x="36" y="159"/>
                  </a:lnTo>
                  <a:lnTo>
                    <a:pt x="43" y="159"/>
                  </a:lnTo>
                  <a:lnTo>
                    <a:pt x="43" y="159"/>
                  </a:lnTo>
                  <a:lnTo>
                    <a:pt x="50" y="159"/>
                  </a:lnTo>
                  <a:lnTo>
                    <a:pt x="54" y="162"/>
                  </a:lnTo>
                  <a:lnTo>
                    <a:pt x="58" y="166"/>
                  </a:lnTo>
                  <a:lnTo>
                    <a:pt x="58" y="173"/>
                  </a:lnTo>
                  <a:lnTo>
                    <a:pt x="58" y="418"/>
                  </a:lnTo>
                  <a:close/>
                  <a:moveTo>
                    <a:pt x="346" y="230"/>
                  </a:moveTo>
                  <a:lnTo>
                    <a:pt x="317" y="230"/>
                  </a:lnTo>
                  <a:lnTo>
                    <a:pt x="317" y="230"/>
                  </a:lnTo>
                  <a:lnTo>
                    <a:pt x="306" y="234"/>
                  </a:lnTo>
                  <a:lnTo>
                    <a:pt x="295" y="238"/>
                  </a:lnTo>
                  <a:lnTo>
                    <a:pt x="292" y="249"/>
                  </a:lnTo>
                  <a:lnTo>
                    <a:pt x="288" y="259"/>
                  </a:lnTo>
                  <a:lnTo>
                    <a:pt x="288" y="432"/>
                  </a:lnTo>
                  <a:lnTo>
                    <a:pt x="288" y="432"/>
                  </a:lnTo>
                  <a:lnTo>
                    <a:pt x="292" y="443"/>
                  </a:lnTo>
                  <a:lnTo>
                    <a:pt x="295" y="454"/>
                  </a:lnTo>
                  <a:lnTo>
                    <a:pt x="306" y="458"/>
                  </a:lnTo>
                  <a:lnTo>
                    <a:pt x="317" y="461"/>
                  </a:lnTo>
                  <a:lnTo>
                    <a:pt x="346" y="461"/>
                  </a:lnTo>
                  <a:lnTo>
                    <a:pt x="346" y="461"/>
                  </a:lnTo>
                  <a:lnTo>
                    <a:pt x="357" y="458"/>
                  </a:lnTo>
                  <a:lnTo>
                    <a:pt x="368" y="454"/>
                  </a:lnTo>
                  <a:lnTo>
                    <a:pt x="371" y="443"/>
                  </a:lnTo>
                  <a:lnTo>
                    <a:pt x="375" y="432"/>
                  </a:lnTo>
                  <a:lnTo>
                    <a:pt x="375" y="259"/>
                  </a:lnTo>
                  <a:lnTo>
                    <a:pt x="375" y="259"/>
                  </a:lnTo>
                  <a:lnTo>
                    <a:pt x="371" y="249"/>
                  </a:lnTo>
                  <a:lnTo>
                    <a:pt x="368" y="238"/>
                  </a:lnTo>
                  <a:lnTo>
                    <a:pt x="357" y="234"/>
                  </a:lnTo>
                  <a:lnTo>
                    <a:pt x="346" y="230"/>
                  </a:lnTo>
                  <a:close/>
                  <a:moveTo>
                    <a:pt x="346" y="418"/>
                  </a:moveTo>
                  <a:lnTo>
                    <a:pt x="346" y="418"/>
                  </a:lnTo>
                  <a:lnTo>
                    <a:pt x="346" y="425"/>
                  </a:lnTo>
                  <a:lnTo>
                    <a:pt x="342" y="429"/>
                  </a:lnTo>
                  <a:lnTo>
                    <a:pt x="339" y="432"/>
                  </a:lnTo>
                  <a:lnTo>
                    <a:pt x="331" y="432"/>
                  </a:lnTo>
                  <a:lnTo>
                    <a:pt x="331" y="432"/>
                  </a:lnTo>
                  <a:lnTo>
                    <a:pt x="324" y="432"/>
                  </a:lnTo>
                  <a:lnTo>
                    <a:pt x="321" y="429"/>
                  </a:lnTo>
                  <a:lnTo>
                    <a:pt x="317" y="425"/>
                  </a:lnTo>
                  <a:lnTo>
                    <a:pt x="317" y="418"/>
                  </a:lnTo>
                  <a:lnTo>
                    <a:pt x="317" y="274"/>
                  </a:lnTo>
                  <a:lnTo>
                    <a:pt x="317" y="274"/>
                  </a:lnTo>
                  <a:lnTo>
                    <a:pt x="317" y="267"/>
                  </a:lnTo>
                  <a:lnTo>
                    <a:pt x="321" y="263"/>
                  </a:lnTo>
                  <a:lnTo>
                    <a:pt x="324" y="259"/>
                  </a:lnTo>
                  <a:lnTo>
                    <a:pt x="331" y="259"/>
                  </a:lnTo>
                  <a:lnTo>
                    <a:pt x="331" y="259"/>
                  </a:lnTo>
                  <a:lnTo>
                    <a:pt x="339" y="259"/>
                  </a:lnTo>
                  <a:lnTo>
                    <a:pt x="342" y="263"/>
                  </a:lnTo>
                  <a:lnTo>
                    <a:pt x="346" y="267"/>
                  </a:lnTo>
                  <a:lnTo>
                    <a:pt x="346" y="274"/>
                  </a:lnTo>
                  <a:lnTo>
                    <a:pt x="346" y="418"/>
                  </a:lnTo>
                  <a:close/>
                </a:path>
              </a:pathLst>
            </a:custGeom>
            <a:grpFill/>
            <a:ln>
              <a:noFill/>
            </a:ln>
            <a:effectLst/>
          </p:spPr>
          <p:txBody>
            <a:bodyPr wrap="none" anchor="ctr"/>
            <a:lstStyle/>
            <a:p>
              <a:endParaRPr lang="en-US"/>
            </a:p>
          </p:txBody>
        </p:sp>
        <p:sp>
          <p:nvSpPr>
            <p:cNvPr id="113" name="Freeform 107">
              <a:extLst>
                <a:ext uri="{FF2B5EF4-FFF2-40B4-BE49-F238E27FC236}">
                  <a16:creationId xmlns:a16="http://schemas.microsoft.com/office/drawing/2014/main" id="{3D8DFAD2-1CC1-4824-83F0-8D7EA8764FB6}"/>
                </a:ext>
              </a:extLst>
            </p:cNvPr>
            <p:cNvSpPr>
              <a:spLocks noChangeArrowheads="1"/>
            </p:cNvSpPr>
            <p:nvPr/>
          </p:nvSpPr>
          <p:spPr bwMode="auto">
            <a:xfrm>
              <a:off x="7242216" y="1191236"/>
              <a:ext cx="268453" cy="268453"/>
            </a:xfrm>
            <a:custGeom>
              <a:avLst/>
              <a:gdLst>
                <a:gd name="T0" fmla="*/ 72 w 462"/>
                <a:gd name="T1" fmla="*/ 58 h 462"/>
                <a:gd name="T2" fmla="*/ 61 w 462"/>
                <a:gd name="T3" fmla="*/ 61 h 462"/>
                <a:gd name="T4" fmla="*/ 58 w 462"/>
                <a:gd name="T5" fmla="*/ 72 h 462"/>
                <a:gd name="T6" fmla="*/ 58 w 462"/>
                <a:gd name="T7" fmla="*/ 79 h 462"/>
                <a:gd name="T8" fmla="*/ 65 w 462"/>
                <a:gd name="T9" fmla="*/ 87 h 462"/>
                <a:gd name="T10" fmla="*/ 72 w 462"/>
                <a:gd name="T11" fmla="*/ 87 h 462"/>
                <a:gd name="T12" fmla="*/ 83 w 462"/>
                <a:gd name="T13" fmla="*/ 83 h 462"/>
                <a:gd name="T14" fmla="*/ 86 w 462"/>
                <a:gd name="T15" fmla="*/ 72 h 462"/>
                <a:gd name="T16" fmla="*/ 86 w 462"/>
                <a:gd name="T17" fmla="*/ 65 h 462"/>
                <a:gd name="T18" fmla="*/ 79 w 462"/>
                <a:gd name="T19" fmla="*/ 58 h 462"/>
                <a:gd name="T20" fmla="*/ 404 w 462"/>
                <a:gd name="T21" fmla="*/ 0 h 462"/>
                <a:gd name="T22" fmla="*/ 58 w 462"/>
                <a:gd name="T23" fmla="*/ 0 h 462"/>
                <a:gd name="T24" fmla="*/ 36 w 462"/>
                <a:gd name="T25" fmla="*/ 4 h 462"/>
                <a:gd name="T26" fmla="*/ 3 w 462"/>
                <a:gd name="T27" fmla="*/ 36 h 462"/>
                <a:gd name="T28" fmla="*/ 0 w 462"/>
                <a:gd name="T29" fmla="*/ 58 h 462"/>
                <a:gd name="T30" fmla="*/ 0 w 462"/>
                <a:gd name="T31" fmla="*/ 404 h 462"/>
                <a:gd name="T32" fmla="*/ 3 w 462"/>
                <a:gd name="T33" fmla="*/ 425 h 462"/>
                <a:gd name="T34" fmla="*/ 36 w 462"/>
                <a:gd name="T35" fmla="*/ 458 h 462"/>
                <a:gd name="T36" fmla="*/ 58 w 462"/>
                <a:gd name="T37" fmla="*/ 461 h 462"/>
                <a:gd name="T38" fmla="*/ 404 w 462"/>
                <a:gd name="T39" fmla="*/ 461 h 462"/>
                <a:gd name="T40" fmla="*/ 425 w 462"/>
                <a:gd name="T41" fmla="*/ 458 h 462"/>
                <a:gd name="T42" fmla="*/ 458 w 462"/>
                <a:gd name="T43" fmla="*/ 425 h 462"/>
                <a:gd name="T44" fmla="*/ 461 w 462"/>
                <a:gd name="T45" fmla="*/ 404 h 462"/>
                <a:gd name="T46" fmla="*/ 461 w 462"/>
                <a:gd name="T47" fmla="*/ 58 h 462"/>
                <a:gd name="T48" fmla="*/ 458 w 462"/>
                <a:gd name="T49" fmla="*/ 36 h 462"/>
                <a:gd name="T50" fmla="*/ 425 w 462"/>
                <a:gd name="T51" fmla="*/ 4 h 462"/>
                <a:gd name="T52" fmla="*/ 404 w 462"/>
                <a:gd name="T53" fmla="*/ 0 h 462"/>
                <a:gd name="T54" fmla="*/ 432 w 462"/>
                <a:gd name="T55" fmla="*/ 404 h 462"/>
                <a:gd name="T56" fmla="*/ 425 w 462"/>
                <a:gd name="T57" fmla="*/ 425 h 462"/>
                <a:gd name="T58" fmla="*/ 404 w 462"/>
                <a:gd name="T59" fmla="*/ 432 h 462"/>
                <a:gd name="T60" fmla="*/ 58 w 462"/>
                <a:gd name="T61" fmla="*/ 432 h 462"/>
                <a:gd name="T62" fmla="*/ 36 w 462"/>
                <a:gd name="T63" fmla="*/ 425 h 462"/>
                <a:gd name="T64" fmla="*/ 29 w 462"/>
                <a:gd name="T65" fmla="*/ 404 h 462"/>
                <a:gd name="T66" fmla="*/ 432 w 462"/>
                <a:gd name="T67" fmla="*/ 144 h 462"/>
                <a:gd name="T68" fmla="*/ 432 w 462"/>
                <a:gd name="T69" fmla="*/ 115 h 462"/>
                <a:gd name="T70" fmla="*/ 29 w 462"/>
                <a:gd name="T71" fmla="*/ 58 h 462"/>
                <a:gd name="T72" fmla="*/ 32 w 462"/>
                <a:gd name="T73" fmla="*/ 47 h 462"/>
                <a:gd name="T74" fmla="*/ 47 w 462"/>
                <a:gd name="T75" fmla="*/ 32 h 462"/>
                <a:gd name="T76" fmla="*/ 404 w 462"/>
                <a:gd name="T77" fmla="*/ 29 h 462"/>
                <a:gd name="T78" fmla="*/ 414 w 462"/>
                <a:gd name="T79" fmla="*/ 32 h 462"/>
                <a:gd name="T80" fmla="*/ 429 w 462"/>
                <a:gd name="T81" fmla="*/ 47 h 462"/>
                <a:gd name="T82" fmla="*/ 432 w 462"/>
                <a:gd name="T83" fmla="*/ 115 h 462"/>
                <a:gd name="T84" fmla="*/ 187 w 462"/>
                <a:gd name="T85" fmla="*/ 58 h 462"/>
                <a:gd name="T86" fmla="*/ 177 w 462"/>
                <a:gd name="T87" fmla="*/ 61 h 462"/>
                <a:gd name="T88" fmla="*/ 173 w 462"/>
                <a:gd name="T89" fmla="*/ 72 h 462"/>
                <a:gd name="T90" fmla="*/ 173 w 462"/>
                <a:gd name="T91" fmla="*/ 79 h 462"/>
                <a:gd name="T92" fmla="*/ 180 w 462"/>
                <a:gd name="T93" fmla="*/ 87 h 462"/>
                <a:gd name="T94" fmla="*/ 187 w 462"/>
                <a:gd name="T95" fmla="*/ 87 h 462"/>
                <a:gd name="T96" fmla="*/ 198 w 462"/>
                <a:gd name="T97" fmla="*/ 83 h 462"/>
                <a:gd name="T98" fmla="*/ 202 w 462"/>
                <a:gd name="T99" fmla="*/ 72 h 462"/>
                <a:gd name="T100" fmla="*/ 202 w 462"/>
                <a:gd name="T101" fmla="*/ 65 h 462"/>
                <a:gd name="T102" fmla="*/ 195 w 462"/>
                <a:gd name="T103" fmla="*/ 58 h 462"/>
                <a:gd name="T104" fmla="*/ 130 w 462"/>
                <a:gd name="T105" fmla="*/ 58 h 462"/>
                <a:gd name="T106" fmla="*/ 122 w 462"/>
                <a:gd name="T107" fmla="*/ 58 h 462"/>
                <a:gd name="T108" fmla="*/ 115 w 462"/>
                <a:gd name="T109" fmla="*/ 65 h 462"/>
                <a:gd name="T110" fmla="*/ 115 w 462"/>
                <a:gd name="T111" fmla="*/ 72 h 462"/>
                <a:gd name="T112" fmla="*/ 119 w 462"/>
                <a:gd name="T113" fmla="*/ 83 h 462"/>
                <a:gd name="T114" fmla="*/ 130 w 462"/>
                <a:gd name="T115" fmla="*/ 87 h 462"/>
                <a:gd name="T116" fmla="*/ 137 w 462"/>
                <a:gd name="T117" fmla="*/ 87 h 462"/>
                <a:gd name="T118" fmla="*/ 144 w 462"/>
                <a:gd name="T119" fmla="*/ 79 h 462"/>
                <a:gd name="T120" fmla="*/ 144 w 462"/>
                <a:gd name="T121" fmla="*/ 72 h 462"/>
                <a:gd name="T122" fmla="*/ 141 w 462"/>
                <a:gd name="T123" fmla="*/ 61 h 462"/>
                <a:gd name="T124" fmla="*/ 130 w 462"/>
                <a:gd name="T125"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62">
                  <a:moveTo>
                    <a:pt x="72" y="58"/>
                  </a:moveTo>
                  <a:lnTo>
                    <a:pt x="72" y="58"/>
                  </a:lnTo>
                  <a:lnTo>
                    <a:pt x="65" y="58"/>
                  </a:lnTo>
                  <a:lnTo>
                    <a:pt x="61" y="61"/>
                  </a:lnTo>
                  <a:lnTo>
                    <a:pt x="58" y="65"/>
                  </a:lnTo>
                  <a:lnTo>
                    <a:pt x="58" y="72"/>
                  </a:lnTo>
                  <a:lnTo>
                    <a:pt x="58" y="72"/>
                  </a:lnTo>
                  <a:lnTo>
                    <a:pt x="58" y="79"/>
                  </a:lnTo>
                  <a:lnTo>
                    <a:pt x="61" y="83"/>
                  </a:lnTo>
                  <a:lnTo>
                    <a:pt x="65" y="87"/>
                  </a:lnTo>
                  <a:lnTo>
                    <a:pt x="72" y="87"/>
                  </a:lnTo>
                  <a:lnTo>
                    <a:pt x="72" y="87"/>
                  </a:lnTo>
                  <a:lnTo>
                    <a:pt x="79" y="87"/>
                  </a:lnTo>
                  <a:lnTo>
                    <a:pt x="83" y="83"/>
                  </a:lnTo>
                  <a:lnTo>
                    <a:pt x="86" y="79"/>
                  </a:lnTo>
                  <a:lnTo>
                    <a:pt x="86" y="72"/>
                  </a:lnTo>
                  <a:lnTo>
                    <a:pt x="86" y="72"/>
                  </a:lnTo>
                  <a:lnTo>
                    <a:pt x="86" y="65"/>
                  </a:lnTo>
                  <a:lnTo>
                    <a:pt x="83" y="61"/>
                  </a:lnTo>
                  <a:lnTo>
                    <a:pt x="79" y="58"/>
                  </a:lnTo>
                  <a:lnTo>
                    <a:pt x="72" y="58"/>
                  </a:lnTo>
                  <a:close/>
                  <a:moveTo>
                    <a:pt x="404" y="0"/>
                  </a:moveTo>
                  <a:lnTo>
                    <a:pt x="58" y="0"/>
                  </a:lnTo>
                  <a:lnTo>
                    <a:pt x="58" y="0"/>
                  </a:lnTo>
                  <a:lnTo>
                    <a:pt x="47" y="0"/>
                  </a:lnTo>
                  <a:lnTo>
                    <a:pt x="36" y="4"/>
                  </a:lnTo>
                  <a:lnTo>
                    <a:pt x="18" y="18"/>
                  </a:lnTo>
                  <a:lnTo>
                    <a:pt x="3" y="36"/>
                  </a:lnTo>
                  <a:lnTo>
                    <a:pt x="0" y="47"/>
                  </a:lnTo>
                  <a:lnTo>
                    <a:pt x="0" y="58"/>
                  </a:lnTo>
                  <a:lnTo>
                    <a:pt x="0" y="404"/>
                  </a:lnTo>
                  <a:lnTo>
                    <a:pt x="0" y="404"/>
                  </a:lnTo>
                  <a:lnTo>
                    <a:pt x="0" y="414"/>
                  </a:lnTo>
                  <a:lnTo>
                    <a:pt x="3" y="425"/>
                  </a:lnTo>
                  <a:lnTo>
                    <a:pt x="18" y="443"/>
                  </a:lnTo>
                  <a:lnTo>
                    <a:pt x="36" y="458"/>
                  </a:lnTo>
                  <a:lnTo>
                    <a:pt x="47" y="461"/>
                  </a:lnTo>
                  <a:lnTo>
                    <a:pt x="58" y="461"/>
                  </a:lnTo>
                  <a:lnTo>
                    <a:pt x="404" y="461"/>
                  </a:lnTo>
                  <a:lnTo>
                    <a:pt x="404" y="461"/>
                  </a:lnTo>
                  <a:lnTo>
                    <a:pt x="414" y="461"/>
                  </a:lnTo>
                  <a:lnTo>
                    <a:pt x="425" y="458"/>
                  </a:lnTo>
                  <a:lnTo>
                    <a:pt x="443" y="443"/>
                  </a:lnTo>
                  <a:lnTo>
                    <a:pt x="458" y="425"/>
                  </a:lnTo>
                  <a:lnTo>
                    <a:pt x="461" y="414"/>
                  </a:lnTo>
                  <a:lnTo>
                    <a:pt x="461" y="404"/>
                  </a:lnTo>
                  <a:lnTo>
                    <a:pt x="461" y="58"/>
                  </a:lnTo>
                  <a:lnTo>
                    <a:pt x="461" y="58"/>
                  </a:lnTo>
                  <a:lnTo>
                    <a:pt x="461" y="47"/>
                  </a:lnTo>
                  <a:lnTo>
                    <a:pt x="458" y="36"/>
                  </a:lnTo>
                  <a:lnTo>
                    <a:pt x="443" y="18"/>
                  </a:lnTo>
                  <a:lnTo>
                    <a:pt x="425" y="4"/>
                  </a:lnTo>
                  <a:lnTo>
                    <a:pt x="414" y="0"/>
                  </a:lnTo>
                  <a:lnTo>
                    <a:pt x="404" y="0"/>
                  </a:lnTo>
                  <a:close/>
                  <a:moveTo>
                    <a:pt x="432" y="404"/>
                  </a:moveTo>
                  <a:lnTo>
                    <a:pt x="432" y="404"/>
                  </a:lnTo>
                  <a:lnTo>
                    <a:pt x="429" y="414"/>
                  </a:lnTo>
                  <a:lnTo>
                    <a:pt x="425" y="425"/>
                  </a:lnTo>
                  <a:lnTo>
                    <a:pt x="414" y="429"/>
                  </a:lnTo>
                  <a:lnTo>
                    <a:pt x="404" y="432"/>
                  </a:lnTo>
                  <a:lnTo>
                    <a:pt x="58" y="432"/>
                  </a:lnTo>
                  <a:lnTo>
                    <a:pt x="58" y="432"/>
                  </a:lnTo>
                  <a:lnTo>
                    <a:pt x="47" y="429"/>
                  </a:lnTo>
                  <a:lnTo>
                    <a:pt x="36" y="425"/>
                  </a:lnTo>
                  <a:lnTo>
                    <a:pt x="32" y="414"/>
                  </a:lnTo>
                  <a:lnTo>
                    <a:pt x="29" y="404"/>
                  </a:lnTo>
                  <a:lnTo>
                    <a:pt x="29" y="144"/>
                  </a:lnTo>
                  <a:lnTo>
                    <a:pt x="432" y="144"/>
                  </a:lnTo>
                  <a:lnTo>
                    <a:pt x="432" y="404"/>
                  </a:lnTo>
                  <a:close/>
                  <a:moveTo>
                    <a:pt x="432" y="115"/>
                  </a:moveTo>
                  <a:lnTo>
                    <a:pt x="29" y="115"/>
                  </a:lnTo>
                  <a:lnTo>
                    <a:pt x="29" y="58"/>
                  </a:lnTo>
                  <a:lnTo>
                    <a:pt x="29" y="58"/>
                  </a:lnTo>
                  <a:lnTo>
                    <a:pt x="32" y="47"/>
                  </a:lnTo>
                  <a:lnTo>
                    <a:pt x="36" y="36"/>
                  </a:lnTo>
                  <a:lnTo>
                    <a:pt x="47" y="32"/>
                  </a:lnTo>
                  <a:lnTo>
                    <a:pt x="58" y="29"/>
                  </a:lnTo>
                  <a:lnTo>
                    <a:pt x="404" y="29"/>
                  </a:lnTo>
                  <a:lnTo>
                    <a:pt x="404" y="29"/>
                  </a:lnTo>
                  <a:lnTo>
                    <a:pt x="414" y="32"/>
                  </a:lnTo>
                  <a:lnTo>
                    <a:pt x="425" y="36"/>
                  </a:lnTo>
                  <a:lnTo>
                    <a:pt x="429" y="47"/>
                  </a:lnTo>
                  <a:lnTo>
                    <a:pt x="432" y="58"/>
                  </a:lnTo>
                  <a:lnTo>
                    <a:pt x="432" y="115"/>
                  </a:lnTo>
                  <a:close/>
                  <a:moveTo>
                    <a:pt x="187" y="58"/>
                  </a:moveTo>
                  <a:lnTo>
                    <a:pt x="187" y="58"/>
                  </a:lnTo>
                  <a:lnTo>
                    <a:pt x="180" y="58"/>
                  </a:lnTo>
                  <a:lnTo>
                    <a:pt x="177" y="61"/>
                  </a:lnTo>
                  <a:lnTo>
                    <a:pt x="173" y="65"/>
                  </a:lnTo>
                  <a:lnTo>
                    <a:pt x="173" y="72"/>
                  </a:lnTo>
                  <a:lnTo>
                    <a:pt x="173" y="72"/>
                  </a:lnTo>
                  <a:lnTo>
                    <a:pt x="173" y="79"/>
                  </a:lnTo>
                  <a:lnTo>
                    <a:pt x="177" y="83"/>
                  </a:lnTo>
                  <a:lnTo>
                    <a:pt x="180" y="87"/>
                  </a:lnTo>
                  <a:lnTo>
                    <a:pt x="187" y="87"/>
                  </a:lnTo>
                  <a:lnTo>
                    <a:pt x="187" y="87"/>
                  </a:lnTo>
                  <a:lnTo>
                    <a:pt x="195" y="87"/>
                  </a:lnTo>
                  <a:lnTo>
                    <a:pt x="198" y="83"/>
                  </a:lnTo>
                  <a:lnTo>
                    <a:pt x="202" y="79"/>
                  </a:lnTo>
                  <a:lnTo>
                    <a:pt x="202" y="72"/>
                  </a:lnTo>
                  <a:lnTo>
                    <a:pt x="202" y="72"/>
                  </a:lnTo>
                  <a:lnTo>
                    <a:pt x="202" y="65"/>
                  </a:lnTo>
                  <a:lnTo>
                    <a:pt x="198" y="61"/>
                  </a:lnTo>
                  <a:lnTo>
                    <a:pt x="195" y="58"/>
                  </a:lnTo>
                  <a:lnTo>
                    <a:pt x="187" y="58"/>
                  </a:lnTo>
                  <a:close/>
                  <a:moveTo>
                    <a:pt x="130" y="58"/>
                  </a:moveTo>
                  <a:lnTo>
                    <a:pt x="130" y="58"/>
                  </a:lnTo>
                  <a:lnTo>
                    <a:pt x="122" y="58"/>
                  </a:lnTo>
                  <a:lnTo>
                    <a:pt x="119" y="61"/>
                  </a:lnTo>
                  <a:lnTo>
                    <a:pt x="115" y="65"/>
                  </a:lnTo>
                  <a:lnTo>
                    <a:pt x="115" y="72"/>
                  </a:lnTo>
                  <a:lnTo>
                    <a:pt x="115" y="72"/>
                  </a:lnTo>
                  <a:lnTo>
                    <a:pt x="115" y="79"/>
                  </a:lnTo>
                  <a:lnTo>
                    <a:pt x="119" y="83"/>
                  </a:lnTo>
                  <a:lnTo>
                    <a:pt x="122" y="87"/>
                  </a:lnTo>
                  <a:lnTo>
                    <a:pt x="130" y="87"/>
                  </a:lnTo>
                  <a:lnTo>
                    <a:pt x="130" y="87"/>
                  </a:lnTo>
                  <a:lnTo>
                    <a:pt x="137" y="87"/>
                  </a:lnTo>
                  <a:lnTo>
                    <a:pt x="141" y="83"/>
                  </a:lnTo>
                  <a:lnTo>
                    <a:pt x="144" y="79"/>
                  </a:lnTo>
                  <a:lnTo>
                    <a:pt x="144" y="72"/>
                  </a:lnTo>
                  <a:lnTo>
                    <a:pt x="144" y="72"/>
                  </a:lnTo>
                  <a:lnTo>
                    <a:pt x="144" y="65"/>
                  </a:lnTo>
                  <a:lnTo>
                    <a:pt x="141" y="61"/>
                  </a:lnTo>
                  <a:lnTo>
                    <a:pt x="137" y="58"/>
                  </a:lnTo>
                  <a:lnTo>
                    <a:pt x="130" y="58"/>
                  </a:lnTo>
                  <a:close/>
                </a:path>
              </a:pathLst>
            </a:custGeom>
            <a:grpFill/>
            <a:ln>
              <a:noFill/>
            </a:ln>
            <a:effectLst/>
          </p:spPr>
          <p:txBody>
            <a:bodyPr wrap="none" anchor="ctr"/>
            <a:lstStyle/>
            <a:p>
              <a:endParaRPr lang="en-US"/>
            </a:p>
          </p:txBody>
        </p:sp>
        <p:sp>
          <p:nvSpPr>
            <p:cNvPr id="114" name="Freeform 108">
              <a:extLst>
                <a:ext uri="{FF2B5EF4-FFF2-40B4-BE49-F238E27FC236}">
                  <a16:creationId xmlns:a16="http://schemas.microsoft.com/office/drawing/2014/main" id="{BC017FEA-B75A-43B4-9D83-0EB48159D817}"/>
                </a:ext>
              </a:extLst>
            </p:cNvPr>
            <p:cNvSpPr>
              <a:spLocks noChangeArrowheads="1"/>
            </p:cNvSpPr>
            <p:nvPr/>
          </p:nvSpPr>
          <p:spPr bwMode="auto">
            <a:xfrm>
              <a:off x="6807580" y="1191236"/>
              <a:ext cx="268453" cy="268453"/>
            </a:xfrm>
            <a:custGeom>
              <a:avLst/>
              <a:gdLst>
                <a:gd name="T0" fmla="*/ 183 w 462"/>
                <a:gd name="T1" fmla="*/ 4 h 462"/>
                <a:gd name="T2" fmla="*/ 100 w 462"/>
                <a:gd name="T3" fmla="*/ 40 h 462"/>
                <a:gd name="T4" fmla="*/ 18 w 462"/>
                <a:gd name="T5" fmla="*/ 141 h 462"/>
                <a:gd name="T6" fmla="*/ 0 w 462"/>
                <a:gd name="T7" fmla="*/ 230 h 462"/>
                <a:gd name="T8" fmla="*/ 11 w 462"/>
                <a:gd name="T9" fmla="*/ 299 h 462"/>
                <a:gd name="T10" fmla="*/ 68 w 462"/>
                <a:gd name="T11" fmla="*/ 393 h 462"/>
                <a:gd name="T12" fmla="*/ 162 w 462"/>
                <a:gd name="T13" fmla="*/ 450 h 462"/>
                <a:gd name="T14" fmla="*/ 230 w 462"/>
                <a:gd name="T15" fmla="*/ 461 h 462"/>
                <a:gd name="T16" fmla="*/ 320 w 462"/>
                <a:gd name="T17" fmla="*/ 443 h 462"/>
                <a:gd name="T18" fmla="*/ 421 w 462"/>
                <a:gd name="T19" fmla="*/ 360 h 462"/>
                <a:gd name="T20" fmla="*/ 457 w 462"/>
                <a:gd name="T21" fmla="*/ 277 h 462"/>
                <a:gd name="T22" fmla="*/ 461 w 462"/>
                <a:gd name="T23" fmla="*/ 206 h 462"/>
                <a:gd name="T24" fmla="*/ 432 w 462"/>
                <a:gd name="T25" fmla="*/ 119 h 462"/>
                <a:gd name="T26" fmla="*/ 342 w 462"/>
                <a:gd name="T27" fmla="*/ 29 h 462"/>
                <a:gd name="T28" fmla="*/ 256 w 462"/>
                <a:gd name="T29" fmla="*/ 0 h 462"/>
                <a:gd name="T30" fmla="*/ 410 w 462"/>
                <a:gd name="T31" fmla="*/ 141 h 462"/>
                <a:gd name="T32" fmla="*/ 317 w 462"/>
                <a:gd name="T33" fmla="*/ 216 h 462"/>
                <a:gd name="T34" fmla="*/ 309 w 462"/>
                <a:gd name="T35" fmla="*/ 137 h 462"/>
                <a:gd name="T36" fmla="*/ 378 w 462"/>
                <a:gd name="T37" fmla="*/ 94 h 462"/>
                <a:gd name="T38" fmla="*/ 291 w 462"/>
                <a:gd name="T39" fmla="*/ 72 h 462"/>
                <a:gd name="T40" fmla="*/ 335 w 462"/>
                <a:gd name="T41" fmla="*/ 58 h 462"/>
                <a:gd name="T42" fmla="*/ 173 w 462"/>
                <a:gd name="T43" fmla="*/ 216 h 462"/>
                <a:gd name="T44" fmla="*/ 230 w 462"/>
                <a:gd name="T45" fmla="*/ 144 h 462"/>
                <a:gd name="T46" fmla="*/ 284 w 462"/>
                <a:gd name="T47" fmla="*/ 180 h 462"/>
                <a:gd name="T48" fmla="*/ 288 w 462"/>
                <a:gd name="T49" fmla="*/ 245 h 462"/>
                <a:gd name="T50" fmla="*/ 230 w 462"/>
                <a:gd name="T51" fmla="*/ 317 h 462"/>
                <a:gd name="T52" fmla="*/ 176 w 462"/>
                <a:gd name="T53" fmla="*/ 281 h 462"/>
                <a:gd name="T54" fmla="*/ 216 w 462"/>
                <a:gd name="T55" fmla="*/ 29 h 462"/>
                <a:gd name="T56" fmla="*/ 245 w 462"/>
                <a:gd name="T57" fmla="*/ 29 h 462"/>
                <a:gd name="T58" fmla="*/ 230 w 462"/>
                <a:gd name="T59" fmla="*/ 115 h 462"/>
                <a:gd name="T60" fmla="*/ 201 w 462"/>
                <a:gd name="T61" fmla="*/ 68 h 462"/>
                <a:gd name="T62" fmla="*/ 169 w 462"/>
                <a:gd name="T63" fmla="*/ 72 h 462"/>
                <a:gd name="T64" fmla="*/ 82 w 462"/>
                <a:gd name="T65" fmla="*/ 94 h 462"/>
                <a:gd name="T66" fmla="*/ 155 w 462"/>
                <a:gd name="T67" fmla="*/ 43 h 462"/>
                <a:gd name="T68" fmla="*/ 108 w 462"/>
                <a:gd name="T69" fmla="*/ 130 h 462"/>
                <a:gd name="T70" fmla="*/ 144 w 462"/>
                <a:gd name="T71" fmla="*/ 216 h 462"/>
                <a:gd name="T72" fmla="*/ 39 w 462"/>
                <a:gd name="T73" fmla="*/ 166 h 462"/>
                <a:gd name="T74" fmla="*/ 64 w 462"/>
                <a:gd name="T75" fmla="*/ 342 h 462"/>
                <a:gd name="T76" fmla="*/ 29 w 462"/>
                <a:gd name="T77" fmla="*/ 245 h 462"/>
                <a:gd name="T78" fmla="*/ 151 w 462"/>
                <a:gd name="T79" fmla="*/ 324 h 462"/>
                <a:gd name="T80" fmla="*/ 82 w 462"/>
                <a:gd name="T81" fmla="*/ 368 h 462"/>
                <a:gd name="T82" fmla="*/ 158 w 462"/>
                <a:gd name="T83" fmla="*/ 353 h 462"/>
                <a:gd name="T84" fmla="*/ 155 w 462"/>
                <a:gd name="T85" fmla="*/ 418 h 462"/>
                <a:gd name="T86" fmla="*/ 245 w 462"/>
                <a:gd name="T87" fmla="*/ 432 h 462"/>
                <a:gd name="T88" fmla="*/ 216 w 462"/>
                <a:gd name="T89" fmla="*/ 432 h 462"/>
                <a:gd name="T90" fmla="*/ 187 w 462"/>
                <a:gd name="T91" fmla="*/ 346 h 462"/>
                <a:gd name="T92" fmla="*/ 274 w 462"/>
                <a:gd name="T93" fmla="*/ 346 h 462"/>
                <a:gd name="T94" fmla="*/ 280 w 462"/>
                <a:gd name="T95" fmla="*/ 425 h 462"/>
                <a:gd name="T96" fmla="*/ 342 w 462"/>
                <a:gd name="T97" fmla="*/ 357 h 462"/>
                <a:gd name="T98" fmla="*/ 335 w 462"/>
                <a:gd name="T99" fmla="*/ 404 h 462"/>
                <a:gd name="T100" fmla="*/ 396 w 462"/>
                <a:gd name="T101" fmla="*/ 342 h 462"/>
                <a:gd name="T102" fmla="*/ 313 w 462"/>
                <a:gd name="T103" fmla="*/ 285 h 462"/>
                <a:gd name="T104" fmla="*/ 428 w 462"/>
                <a:gd name="T105" fmla="*/ 27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230" y="0"/>
                  </a:moveTo>
                  <a:lnTo>
                    <a:pt x="230" y="0"/>
                  </a:lnTo>
                  <a:lnTo>
                    <a:pt x="205" y="0"/>
                  </a:lnTo>
                  <a:lnTo>
                    <a:pt x="183" y="4"/>
                  </a:lnTo>
                  <a:lnTo>
                    <a:pt x="162" y="11"/>
                  </a:lnTo>
                  <a:lnTo>
                    <a:pt x="140" y="18"/>
                  </a:lnTo>
                  <a:lnTo>
                    <a:pt x="118" y="29"/>
                  </a:lnTo>
                  <a:lnTo>
                    <a:pt x="100" y="40"/>
                  </a:lnTo>
                  <a:lnTo>
                    <a:pt x="68" y="68"/>
                  </a:lnTo>
                  <a:lnTo>
                    <a:pt x="39" y="101"/>
                  </a:lnTo>
                  <a:lnTo>
                    <a:pt x="29" y="119"/>
                  </a:lnTo>
                  <a:lnTo>
                    <a:pt x="18" y="141"/>
                  </a:lnTo>
                  <a:lnTo>
                    <a:pt x="11" y="162"/>
                  </a:lnTo>
                  <a:lnTo>
                    <a:pt x="3" y="184"/>
                  </a:lnTo>
                  <a:lnTo>
                    <a:pt x="0" y="206"/>
                  </a:lnTo>
                  <a:lnTo>
                    <a:pt x="0" y="230"/>
                  </a:lnTo>
                  <a:lnTo>
                    <a:pt x="0" y="230"/>
                  </a:lnTo>
                  <a:lnTo>
                    <a:pt x="0" y="256"/>
                  </a:lnTo>
                  <a:lnTo>
                    <a:pt x="3" y="277"/>
                  </a:lnTo>
                  <a:lnTo>
                    <a:pt x="11" y="299"/>
                  </a:lnTo>
                  <a:lnTo>
                    <a:pt x="18" y="321"/>
                  </a:lnTo>
                  <a:lnTo>
                    <a:pt x="29" y="342"/>
                  </a:lnTo>
                  <a:lnTo>
                    <a:pt x="39" y="360"/>
                  </a:lnTo>
                  <a:lnTo>
                    <a:pt x="68" y="393"/>
                  </a:lnTo>
                  <a:lnTo>
                    <a:pt x="100" y="422"/>
                  </a:lnTo>
                  <a:lnTo>
                    <a:pt x="118" y="432"/>
                  </a:lnTo>
                  <a:lnTo>
                    <a:pt x="140" y="443"/>
                  </a:lnTo>
                  <a:lnTo>
                    <a:pt x="162" y="450"/>
                  </a:lnTo>
                  <a:lnTo>
                    <a:pt x="183" y="458"/>
                  </a:lnTo>
                  <a:lnTo>
                    <a:pt x="205" y="461"/>
                  </a:lnTo>
                  <a:lnTo>
                    <a:pt x="230" y="461"/>
                  </a:lnTo>
                  <a:lnTo>
                    <a:pt x="230" y="461"/>
                  </a:lnTo>
                  <a:lnTo>
                    <a:pt x="256" y="461"/>
                  </a:lnTo>
                  <a:lnTo>
                    <a:pt x="277" y="458"/>
                  </a:lnTo>
                  <a:lnTo>
                    <a:pt x="299" y="450"/>
                  </a:lnTo>
                  <a:lnTo>
                    <a:pt x="320" y="443"/>
                  </a:lnTo>
                  <a:lnTo>
                    <a:pt x="342" y="432"/>
                  </a:lnTo>
                  <a:lnTo>
                    <a:pt x="360" y="422"/>
                  </a:lnTo>
                  <a:lnTo>
                    <a:pt x="392" y="393"/>
                  </a:lnTo>
                  <a:lnTo>
                    <a:pt x="421" y="360"/>
                  </a:lnTo>
                  <a:lnTo>
                    <a:pt x="432" y="342"/>
                  </a:lnTo>
                  <a:lnTo>
                    <a:pt x="443" y="321"/>
                  </a:lnTo>
                  <a:lnTo>
                    <a:pt x="450" y="299"/>
                  </a:lnTo>
                  <a:lnTo>
                    <a:pt x="457" y="277"/>
                  </a:lnTo>
                  <a:lnTo>
                    <a:pt x="461" y="256"/>
                  </a:lnTo>
                  <a:lnTo>
                    <a:pt x="461" y="230"/>
                  </a:lnTo>
                  <a:lnTo>
                    <a:pt x="461" y="230"/>
                  </a:lnTo>
                  <a:lnTo>
                    <a:pt x="461" y="206"/>
                  </a:lnTo>
                  <a:lnTo>
                    <a:pt x="457" y="184"/>
                  </a:lnTo>
                  <a:lnTo>
                    <a:pt x="450" y="162"/>
                  </a:lnTo>
                  <a:lnTo>
                    <a:pt x="443" y="141"/>
                  </a:lnTo>
                  <a:lnTo>
                    <a:pt x="432" y="119"/>
                  </a:lnTo>
                  <a:lnTo>
                    <a:pt x="421" y="101"/>
                  </a:lnTo>
                  <a:lnTo>
                    <a:pt x="392" y="68"/>
                  </a:lnTo>
                  <a:lnTo>
                    <a:pt x="360" y="40"/>
                  </a:lnTo>
                  <a:lnTo>
                    <a:pt x="342" y="29"/>
                  </a:lnTo>
                  <a:lnTo>
                    <a:pt x="320" y="18"/>
                  </a:lnTo>
                  <a:lnTo>
                    <a:pt x="299" y="11"/>
                  </a:lnTo>
                  <a:lnTo>
                    <a:pt x="277" y="4"/>
                  </a:lnTo>
                  <a:lnTo>
                    <a:pt x="256" y="0"/>
                  </a:lnTo>
                  <a:lnTo>
                    <a:pt x="230" y="0"/>
                  </a:lnTo>
                  <a:close/>
                  <a:moveTo>
                    <a:pt x="396" y="119"/>
                  </a:moveTo>
                  <a:lnTo>
                    <a:pt x="396" y="119"/>
                  </a:lnTo>
                  <a:lnTo>
                    <a:pt x="410" y="141"/>
                  </a:lnTo>
                  <a:lnTo>
                    <a:pt x="421" y="166"/>
                  </a:lnTo>
                  <a:lnTo>
                    <a:pt x="428" y="191"/>
                  </a:lnTo>
                  <a:lnTo>
                    <a:pt x="432" y="216"/>
                  </a:lnTo>
                  <a:lnTo>
                    <a:pt x="317" y="216"/>
                  </a:lnTo>
                  <a:lnTo>
                    <a:pt x="317" y="216"/>
                  </a:lnTo>
                  <a:lnTo>
                    <a:pt x="313" y="177"/>
                  </a:lnTo>
                  <a:lnTo>
                    <a:pt x="309" y="137"/>
                  </a:lnTo>
                  <a:lnTo>
                    <a:pt x="309" y="137"/>
                  </a:lnTo>
                  <a:lnTo>
                    <a:pt x="353" y="130"/>
                  </a:lnTo>
                  <a:lnTo>
                    <a:pt x="396" y="119"/>
                  </a:lnTo>
                  <a:close/>
                  <a:moveTo>
                    <a:pt x="378" y="94"/>
                  </a:moveTo>
                  <a:lnTo>
                    <a:pt x="378" y="94"/>
                  </a:lnTo>
                  <a:lnTo>
                    <a:pt x="342" y="105"/>
                  </a:lnTo>
                  <a:lnTo>
                    <a:pt x="302" y="108"/>
                  </a:lnTo>
                  <a:lnTo>
                    <a:pt x="302" y="108"/>
                  </a:lnTo>
                  <a:lnTo>
                    <a:pt x="291" y="72"/>
                  </a:lnTo>
                  <a:lnTo>
                    <a:pt x="280" y="36"/>
                  </a:lnTo>
                  <a:lnTo>
                    <a:pt x="280" y="36"/>
                  </a:lnTo>
                  <a:lnTo>
                    <a:pt x="306" y="43"/>
                  </a:lnTo>
                  <a:lnTo>
                    <a:pt x="335" y="58"/>
                  </a:lnTo>
                  <a:lnTo>
                    <a:pt x="356" y="72"/>
                  </a:lnTo>
                  <a:lnTo>
                    <a:pt x="378" y="94"/>
                  </a:lnTo>
                  <a:close/>
                  <a:moveTo>
                    <a:pt x="173" y="216"/>
                  </a:moveTo>
                  <a:lnTo>
                    <a:pt x="173" y="216"/>
                  </a:lnTo>
                  <a:lnTo>
                    <a:pt x="176" y="180"/>
                  </a:lnTo>
                  <a:lnTo>
                    <a:pt x="180" y="141"/>
                  </a:lnTo>
                  <a:lnTo>
                    <a:pt x="180" y="141"/>
                  </a:lnTo>
                  <a:lnTo>
                    <a:pt x="230" y="144"/>
                  </a:lnTo>
                  <a:lnTo>
                    <a:pt x="230" y="144"/>
                  </a:lnTo>
                  <a:lnTo>
                    <a:pt x="280" y="141"/>
                  </a:lnTo>
                  <a:lnTo>
                    <a:pt x="280" y="141"/>
                  </a:lnTo>
                  <a:lnTo>
                    <a:pt x="284" y="180"/>
                  </a:lnTo>
                  <a:lnTo>
                    <a:pt x="288" y="216"/>
                  </a:lnTo>
                  <a:lnTo>
                    <a:pt x="173" y="216"/>
                  </a:lnTo>
                  <a:close/>
                  <a:moveTo>
                    <a:pt x="288" y="245"/>
                  </a:moveTo>
                  <a:lnTo>
                    <a:pt x="288" y="245"/>
                  </a:lnTo>
                  <a:lnTo>
                    <a:pt x="284" y="281"/>
                  </a:lnTo>
                  <a:lnTo>
                    <a:pt x="280" y="321"/>
                  </a:lnTo>
                  <a:lnTo>
                    <a:pt x="280" y="321"/>
                  </a:lnTo>
                  <a:lnTo>
                    <a:pt x="230" y="317"/>
                  </a:lnTo>
                  <a:lnTo>
                    <a:pt x="230" y="317"/>
                  </a:lnTo>
                  <a:lnTo>
                    <a:pt x="180" y="321"/>
                  </a:lnTo>
                  <a:lnTo>
                    <a:pt x="180" y="321"/>
                  </a:lnTo>
                  <a:lnTo>
                    <a:pt x="176" y="281"/>
                  </a:lnTo>
                  <a:lnTo>
                    <a:pt x="173" y="245"/>
                  </a:lnTo>
                  <a:lnTo>
                    <a:pt x="288" y="245"/>
                  </a:lnTo>
                  <a:close/>
                  <a:moveTo>
                    <a:pt x="216" y="29"/>
                  </a:moveTo>
                  <a:lnTo>
                    <a:pt x="216" y="29"/>
                  </a:lnTo>
                  <a:lnTo>
                    <a:pt x="230" y="29"/>
                  </a:lnTo>
                  <a:lnTo>
                    <a:pt x="230" y="29"/>
                  </a:lnTo>
                  <a:lnTo>
                    <a:pt x="245" y="29"/>
                  </a:lnTo>
                  <a:lnTo>
                    <a:pt x="245" y="29"/>
                  </a:lnTo>
                  <a:lnTo>
                    <a:pt x="259" y="68"/>
                  </a:lnTo>
                  <a:lnTo>
                    <a:pt x="274" y="115"/>
                  </a:lnTo>
                  <a:lnTo>
                    <a:pt x="274" y="115"/>
                  </a:lnTo>
                  <a:lnTo>
                    <a:pt x="230" y="115"/>
                  </a:lnTo>
                  <a:lnTo>
                    <a:pt x="230" y="115"/>
                  </a:lnTo>
                  <a:lnTo>
                    <a:pt x="187" y="115"/>
                  </a:lnTo>
                  <a:lnTo>
                    <a:pt x="187" y="115"/>
                  </a:lnTo>
                  <a:lnTo>
                    <a:pt x="201" y="68"/>
                  </a:lnTo>
                  <a:lnTo>
                    <a:pt x="216" y="29"/>
                  </a:lnTo>
                  <a:close/>
                  <a:moveTo>
                    <a:pt x="180" y="36"/>
                  </a:moveTo>
                  <a:lnTo>
                    <a:pt x="180" y="36"/>
                  </a:lnTo>
                  <a:lnTo>
                    <a:pt x="169" y="72"/>
                  </a:lnTo>
                  <a:lnTo>
                    <a:pt x="158" y="108"/>
                  </a:lnTo>
                  <a:lnTo>
                    <a:pt x="158" y="108"/>
                  </a:lnTo>
                  <a:lnTo>
                    <a:pt x="118" y="105"/>
                  </a:lnTo>
                  <a:lnTo>
                    <a:pt x="82" y="94"/>
                  </a:lnTo>
                  <a:lnTo>
                    <a:pt x="82" y="94"/>
                  </a:lnTo>
                  <a:lnTo>
                    <a:pt x="104" y="72"/>
                  </a:lnTo>
                  <a:lnTo>
                    <a:pt x="126" y="58"/>
                  </a:lnTo>
                  <a:lnTo>
                    <a:pt x="155" y="43"/>
                  </a:lnTo>
                  <a:lnTo>
                    <a:pt x="180" y="36"/>
                  </a:lnTo>
                  <a:close/>
                  <a:moveTo>
                    <a:pt x="64" y="119"/>
                  </a:moveTo>
                  <a:lnTo>
                    <a:pt x="64" y="119"/>
                  </a:lnTo>
                  <a:lnTo>
                    <a:pt x="108" y="130"/>
                  </a:lnTo>
                  <a:lnTo>
                    <a:pt x="151" y="137"/>
                  </a:lnTo>
                  <a:lnTo>
                    <a:pt x="151" y="137"/>
                  </a:lnTo>
                  <a:lnTo>
                    <a:pt x="147" y="177"/>
                  </a:lnTo>
                  <a:lnTo>
                    <a:pt x="144" y="216"/>
                  </a:lnTo>
                  <a:lnTo>
                    <a:pt x="29" y="216"/>
                  </a:lnTo>
                  <a:lnTo>
                    <a:pt x="29" y="216"/>
                  </a:lnTo>
                  <a:lnTo>
                    <a:pt x="32" y="191"/>
                  </a:lnTo>
                  <a:lnTo>
                    <a:pt x="39" y="166"/>
                  </a:lnTo>
                  <a:lnTo>
                    <a:pt x="50" y="141"/>
                  </a:lnTo>
                  <a:lnTo>
                    <a:pt x="64" y="119"/>
                  </a:lnTo>
                  <a:close/>
                  <a:moveTo>
                    <a:pt x="64" y="342"/>
                  </a:moveTo>
                  <a:lnTo>
                    <a:pt x="64" y="342"/>
                  </a:lnTo>
                  <a:lnTo>
                    <a:pt x="50" y="321"/>
                  </a:lnTo>
                  <a:lnTo>
                    <a:pt x="39" y="295"/>
                  </a:lnTo>
                  <a:lnTo>
                    <a:pt x="32" y="270"/>
                  </a:lnTo>
                  <a:lnTo>
                    <a:pt x="29" y="245"/>
                  </a:lnTo>
                  <a:lnTo>
                    <a:pt x="144" y="245"/>
                  </a:lnTo>
                  <a:lnTo>
                    <a:pt x="144" y="245"/>
                  </a:lnTo>
                  <a:lnTo>
                    <a:pt x="147" y="285"/>
                  </a:lnTo>
                  <a:lnTo>
                    <a:pt x="151" y="324"/>
                  </a:lnTo>
                  <a:lnTo>
                    <a:pt x="151" y="324"/>
                  </a:lnTo>
                  <a:lnTo>
                    <a:pt x="108" y="331"/>
                  </a:lnTo>
                  <a:lnTo>
                    <a:pt x="64" y="342"/>
                  </a:lnTo>
                  <a:close/>
                  <a:moveTo>
                    <a:pt x="82" y="368"/>
                  </a:moveTo>
                  <a:lnTo>
                    <a:pt x="82" y="368"/>
                  </a:lnTo>
                  <a:lnTo>
                    <a:pt x="118" y="357"/>
                  </a:lnTo>
                  <a:lnTo>
                    <a:pt x="158" y="353"/>
                  </a:lnTo>
                  <a:lnTo>
                    <a:pt x="158" y="353"/>
                  </a:lnTo>
                  <a:lnTo>
                    <a:pt x="169" y="389"/>
                  </a:lnTo>
                  <a:lnTo>
                    <a:pt x="180" y="425"/>
                  </a:lnTo>
                  <a:lnTo>
                    <a:pt x="180" y="425"/>
                  </a:lnTo>
                  <a:lnTo>
                    <a:pt x="155" y="418"/>
                  </a:lnTo>
                  <a:lnTo>
                    <a:pt x="126" y="404"/>
                  </a:lnTo>
                  <a:lnTo>
                    <a:pt x="104" y="389"/>
                  </a:lnTo>
                  <a:lnTo>
                    <a:pt x="82" y="368"/>
                  </a:lnTo>
                  <a:close/>
                  <a:moveTo>
                    <a:pt x="245" y="432"/>
                  </a:moveTo>
                  <a:lnTo>
                    <a:pt x="245" y="432"/>
                  </a:lnTo>
                  <a:lnTo>
                    <a:pt x="230" y="432"/>
                  </a:lnTo>
                  <a:lnTo>
                    <a:pt x="230" y="432"/>
                  </a:lnTo>
                  <a:lnTo>
                    <a:pt x="216" y="432"/>
                  </a:lnTo>
                  <a:lnTo>
                    <a:pt x="216" y="432"/>
                  </a:lnTo>
                  <a:lnTo>
                    <a:pt x="201" y="393"/>
                  </a:lnTo>
                  <a:lnTo>
                    <a:pt x="187" y="346"/>
                  </a:lnTo>
                  <a:lnTo>
                    <a:pt x="187" y="346"/>
                  </a:lnTo>
                  <a:lnTo>
                    <a:pt x="230" y="346"/>
                  </a:lnTo>
                  <a:lnTo>
                    <a:pt x="230" y="346"/>
                  </a:lnTo>
                  <a:lnTo>
                    <a:pt x="274" y="346"/>
                  </a:lnTo>
                  <a:lnTo>
                    <a:pt x="274" y="346"/>
                  </a:lnTo>
                  <a:lnTo>
                    <a:pt x="259" y="393"/>
                  </a:lnTo>
                  <a:lnTo>
                    <a:pt x="245" y="432"/>
                  </a:lnTo>
                  <a:close/>
                  <a:moveTo>
                    <a:pt x="280" y="425"/>
                  </a:moveTo>
                  <a:lnTo>
                    <a:pt x="280" y="425"/>
                  </a:lnTo>
                  <a:lnTo>
                    <a:pt x="291" y="389"/>
                  </a:lnTo>
                  <a:lnTo>
                    <a:pt x="302" y="353"/>
                  </a:lnTo>
                  <a:lnTo>
                    <a:pt x="302" y="353"/>
                  </a:lnTo>
                  <a:lnTo>
                    <a:pt x="342" y="357"/>
                  </a:lnTo>
                  <a:lnTo>
                    <a:pt x="378" y="368"/>
                  </a:lnTo>
                  <a:lnTo>
                    <a:pt x="378" y="368"/>
                  </a:lnTo>
                  <a:lnTo>
                    <a:pt x="356" y="389"/>
                  </a:lnTo>
                  <a:lnTo>
                    <a:pt x="335" y="404"/>
                  </a:lnTo>
                  <a:lnTo>
                    <a:pt x="306" y="418"/>
                  </a:lnTo>
                  <a:lnTo>
                    <a:pt x="280" y="425"/>
                  </a:lnTo>
                  <a:close/>
                  <a:moveTo>
                    <a:pt x="396" y="342"/>
                  </a:moveTo>
                  <a:lnTo>
                    <a:pt x="396" y="342"/>
                  </a:lnTo>
                  <a:lnTo>
                    <a:pt x="353" y="331"/>
                  </a:lnTo>
                  <a:lnTo>
                    <a:pt x="309" y="324"/>
                  </a:lnTo>
                  <a:lnTo>
                    <a:pt x="309" y="324"/>
                  </a:lnTo>
                  <a:lnTo>
                    <a:pt x="313" y="285"/>
                  </a:lnTo>
                  <a:lnTo>
                    <a:pt x="317" y="245"/>
                  </a:lnTo>
                  <a:lnTo>
                    <a:pt x="432" y="245"/>
                  </a:lnTo>
                  <a:lnTo>
                    <a:pt x="432" y="245"/>
                  </a:lnTo>
                  <a:lnTo>
                    <a:pt x="428" y="270"/>
                  </a:lnTo>
                  <a:lnTo>
                    <a:pt x="421" y="295"/>
                  </a:lnTo>
                  <a:lnTo>
                    <a:pt x="410" y="321"/>
                  </a:lnTo>
                  <a:lnTo>
                    <a:pt x="396" y="342"/>
                  </a:lnTo>
                  <a:close/>
                </a:path>
              </a:pathLst>
            </a:custGeom>
            <a:grpFill/>
            <a:ln>
              <a:noFill/>
            </a:ln>
            <a:effectLst/>
          </p:spPr>
          <p:txBody>
            <a:bodyPr wrap="none" anchor="ctr"/>
            <a:lstStyle/>
            <a:p>
              <a:endParaRPr lang="en-US"/>
            </a:p>
          </p:txBody>
        </p:sp>
        <p:sp>
          <p:nvSpPr>
            <p:cNvPr id="115" name="Freeform 109">
              <a:extLst>
                <a:ext uri="{FF2B5EF4-FFF2-40B4-BE49-F238E27FC236}">
                  <a16:creationId xmlns:a16="http://schemas.microsoft.com/office/drawing/2014/main" id="{E37CA900-CFC3-4CC8-8A19-8D1660EEAD4A}"/>
                </a:ext>
              </a:extLst>
            </p:cNvPr>
            <p:cNvSpPr>
              <a:spLocks noChangeArrowheads="1"/>
            </p:cNvSpPr>
            <p:nvPr/>
          </p:nvSpPr>
          <p:spPr bwMode="auto">
            <a:xfrm>
              <a:off x="6406181" y="1201464"/>
              <a:ext cx="217317" cy="250556"/>
            </a:xfrm>
            <a:custGeom>
              <a:avLst/>
              <a:gdLst>
                <a:gd name="T0" fmla="*/ 274 w 376"/>
                <a:gd name="T1" fmla="*/ 44 h 434"/>
                <a:gd name="T2" fmla="*/ 288 w 376"/>
                <a:gd name="T3" fmla="*/ 36 h 434"/>
                <a:gd name="T4" fmla="*/ 288 w 376"/>
                <a:gd name="T5" fmla="*/ 22 h 434"/>
                <a:gd name="T6" fmla="*/ 274 w 376"/>
                <a:gd name="T7" fmla="*/ 15 h 434"/>
                <a:gd name="T8" fmla="*/ 7 w 376"/>
                <a:gd name="T9" fmla="*/ 15 h 434"/>
                <a:gd name="T10" fmla="*/ 0 w 376"/>
                <a:gd name="T11" fmla="*/ 29 h 434"/>
                <a:gd name="T12" fmla="*/ 4 w 376"/>
                <a:gd name="T13" fmla="*/ 40 h 434"/>
                <a:gd name="T14" fmla="*/ 15 w 376"/>
                <a:gd name="T15" fmla="*/ 130 h 434"/>
                <a:gd name="T16" fmla="*/ 281 w 376"/>
                <a:gd name="T17" fmla="*/ 130 h 434"/>
                <a:gd name="T18" fmla="*/ 288 w 376"/>
                <a:gd name="T19" fmla="*/ 116 h 434"/>
                <a:gd name="T20" fmla="*/ 284 w 376"/>
                <a:gd name="T21" fmla="*/ 105 h 434"/>
                <a:gd name="T22" fmla="*/ 15 w 376"/>
                <a:gd name="T23" fmla="*/ 101 h 434"/>
                <a:gd name="T24" fmla="*/ 4 w 376"/>
                <a:gd name="T25" fmla="*/ 105 h 434"/>
                <a:gd name="T26" fmla="*/ 0 w 376"/>
                <a:gd name="T27" fmla="*/ 116 h 434"/>
                <a:gd name="T28" fmla="*/ 7 w 376"/>
                <a:gd name="T29" fmla="*/ 130 h 434"/>
                <a:gd name="T30" fmla="*/ 15 w 376"/>
                <a:gd name="T31" fmla="*/ 274 h 434"/>
                <a:gd name="T32" fmla="*/ 4 w 376"/>
                <a:gd name="T33" fmla="*/ 278 h 434"/>
                <a:gd name="T34" fmla="*/ 0 w 376"/>
                <a:gd name="T35" fmla="*/ 289 h 434"/>
                <a:gd name="T36" fmla="*/ 7 w 376"/>
                <a:gd name="T37" fmla="*/ 303 h 434"/>
                <a:gd name="T38" fmla="*/ 101 w 376"/>
                <a:gd name="T39" fmla="*/ 303 h 434"/>
                <a:gd name="T40" fmla="*/ 115 w 376"/>
                <a:gd name="T41" fmla="*/ 296 h 434"/>
                <a:gd name="T42" fmla="*/ 115 w 376"/>
                <a:gd name="T43" fmla="*/ 281 h 434"/>
                <a:gd name="T44" fmla="*/ 101 w 376"/>
                <a:gd name="T45" fmla="*/ 274 h 434"/>
                <a:gd name="T46" fmla="*/ 173 w 376"/>
                <a:gd name="T47" fmla="*/ 216 h 434"/>
                <a:gd name="T48" fmla="*/ 187 w 376"/>
                <a:gd name="T49" fmla="*/ 210 h 434"/>
                <a:gd name="T50" fmla="*/ 187 w 376"/>
                <a:gd name="T51" fmla="*/ 195 h 434"/>
                <a:gd name="T52" fmla="*/ 173 w 376"/>
                <a:gd name="T53" fmla="*/ 188 h 434"/>
                <a:gd name="T54" fmla="*/ 7 w 376"/>
                <a:gd name="T55" fmla="*/ 188 h 434"/>
                <a:gd name="T56" fmla="*/ 0 w 376"/>
                <a:gd name="T57" fmla="*/ 202 h 434"/>
                <a:gd name="T58" fmla="*/ 4 w 376"/>
                <a:gd name="T59" fmla="*/ 213 h 434"/>
                <a:gd name="T60" fmla="*/ 360 w 376"/>
                <a:gd name="T61" fmla="*/ 0 h 434"/>
                <a:gd name="T62" fmla="*/ 349 w 376"/>
                <a:gd name="T63" fmla="*/ 4 h 434"/>
                <a:gd name="T64" fmla="*/ 346 w 376"/>
                <a:gd name="T65" fmla="*/ 249 h 434"/>
                <a:gd name="T66" fmla="*/ 317 w 376"/>
                <a:gd name="T67" fmla="*/ 238 h 434"/>
                <a:gd name="T68" fmla="*/ 266 w 376"/>
                <a:gd name="T69" fmla="*/ 235 h 434"/>
                <a:gd name="T70" fmla="*/ 216 w 376"/>
                <a:gd name="T71" fmla="*/ 253 h 434"/>
                <a:gd name="T72" fmla="*/ 177 w 376"/>
                <a:gd name="T73" fmla="*/ 281 h 434"/>
                <a:gd name="T74" fmla="*/ 148 w 376"/>
                <a:gd name="T75" fmla="*/ 339 h 434"/>
                <a:gd name="T76" fmla="*/ 155 w 376"/>
                <a:gd name="T77" fmla="*/ 393 h 434"/>
                <a:gd name="T78" fmla="*/ 180 w 376"/>
                <a:gd name="T79" fmla="*/ 418 h 434"/>
                <a:gd name="T80" fmla="*/ 238 w 376"/>
                <a:gd name="T81" fmla="*/ 433 h 434"/>
                <a:gd name="T82" fmla="*/ 306 w 376"/>
                <a:gd name="T83" fmla="*/ 411 h 434"/>
                <a:gd name="T84" fmla="*/ 335 w 376"/>
                <a:gd name="T85" fmla="*/ 390 h 434"/>
                <a:gd name="T86" fmla="*/ 371 w 376"/>
                <a:gd name="T87" fmla="*/ 332 h 434"/>
                <a:gd name="T88" fmla="*/ 375 w 376"/>
                <a:gd name="T89" fmla="*/ 303 h 434"/>
                <a:gd name="T90" fmla="*/ 375 w 376"/>
                <a:gd name="T91" fmla="*/ 15 h 434"/>
                <a:gd name="T92" fmla="*/ 367 w 376"/>
                <a:gd name="T93" fmla="*/ 0 h 434"/>
                <a:gd name="T94" fmla="*/ 295 w 376"/>
                <a:gd name="T95" fmla="*/ 386 h 434"/>
                <a:gd name="T96" fmla="*/ 245 w 376"/>
                <a:gd name="T97" fmla="*/ 404 h 434"/>
                <a:gd name="T98" fmla="*/ 202 w 376"/>
                <a:gd name="T99" fmla="*/ 400 h 434"/>
                <a:gd name="T100" fmla="*/ 180 w 376"/>
                <a:gd name="T101" fmla="*/ 382 h 434"/>
                <a:gd name="T102" fmla="*/ 173 w 376"/>
                <a:gd name="T103" fmla="*/ 343 h 434"/>
                <a:gd name="T104" fmla="*/ 195 w 376"/>
                <a:gd name="T105" fmla="*/ 299 h 434"/>
                <a:gd name="T106" fmla="*/ 223 w 376"/>
                <a:gd name="T107" fmla="*/ 278 h 434"/>
                <a:gd name="T108" fmla="*/ 274 w 376"/>
                <a:gd name="T109" fmla="*/ 260 h 434"/>
                <a:gd name="T110" fmla="*/ 321 w 376"/>
                <a:gd name="T111" fmla="*/ 263 h 434"/>
                <a:gd name="T112" fmla="*/ 342 w 376"/>
                <a:gd name="T113" fmla="*/ 281 h 434"/>
                <a:gd name="T114" fmla="*/ 346 w 376"/>
                <a:gd name="T115" fmla="*/ 321 h 434"/>
                <a:gd name="T116" fmla="*/ 324 w 376"/>
                <a:gd name="T117" fmla="*/ 364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76" h="434">
                  <a:moveTo>
                    <a:pt x="15" y="44"/>
                  </a:moveTo>
                  <a:lnTo>
                    <a:pt x="274" y="44"/>
                  </a:lnTo>
                  <a:lnTo>
                    <a:pt x="274" y="44"/>
                  </a:lnTo>
                  <a:lnTo>
                    <a:pt x="281" y="44"/>
                  </a:lnTo>
                  <a:lnTo>
                    <a:pt x="284" y="40"/>
                  </a:lnTo>
                  <a:lnTo>
                    <a:pt x="288" y="36"/>
                  </a:lnTo>
                  <a:lnTo>
                    <a:pt x="288" y="29"/>
                  </a:lnTo>
                  <a:lnTo>
                    <a:pt x="288" y="29"/>
                  </a:lnTo>
                  <a:lnTo>
                    <a:pt x="288" y="22"/>
                  </a:lnTo>
                  <a:lnTo>
                    <a:pt x="284" y="18"/>
                  </a:lnTo>
                  <a:lnTo>
                    <a:pt x="281" y="15"/>
                  </a:lnTo>
                  <a:lnTo>
                    <a:pt x="274" y="15"/>
                  </a:lnTo>
                  <a:lnTo>
                    <a:pt x="15" y="15"/>
                  </a:lnTo>
                  <a:lnTo>
                    <a:pt x="15" y="15"/>
                  </a:lnTo>
                  <a:lnTo>
                    <a:pt x="7" y="15"/>
                  </a:lnTo>
                  <a:lnTo>
                    <a:pt x="4" y="18"/>
                  </a:lnTo>
                  <a:lnTo>
                    <a:pt x="0" y="22"/>
                  </a:lnTo>
                  <a:lnTo>
                    <a:pt x="0" y="29"/>
                  </a:lnTo>
                  <a:lnTo>
                    <a:pt x="0" y="29"/>
                  </a:lnTo>
                  <a:lnTo>
                    <a:pt x="0" y="36"/>
                  </a:lnTo>
                  <a:lnTo>
                    <a:pt x="4" y="40"/>
                  </a:lnTo>
                  <a:lnTo>
                    <a:pt x="7" y="44"/>
                  </a:lnTo>
                  <a:lnTo>
                    <a:pt x="15" y="44"/>
                  </a:lnTo>
                  <a:close/>
                  <a:moveTo>
                    <a:pt x="15" y="130"/>
                  </a:moveTo>
                  <a:lnTo>
                    <a:pt x="274" y="130"/>
                  </a:lnTo>
                  <a:lnTo>
                    <a:pt x="274" y="130"/>
                  </a:lnTo>
                  <a:lnTo>
                    <a:pt x="281" y="130"/>
                  </a:lnTo>
                  <a:lnTo>
                    <a:pt x="284" y="127"/>
                  </a:lnTo>
                  <a:lnTo>
                    <a:pt x="288" y="123"/>
                  </a:lnTo>
                  <a:lnTo>
                    <a:pt x="288" y="116"/>
                  </a:lnTo>
                  <a:lnTo>
                    <a:pt x="288" y="116"/>
                  </a:lnTo>
                  <a:lnTo>
                    <a:pt x="288" y="109"/>
                  </a:lnTo>
                  <a:lnTo>
                    <a:pt x="284" y="105"/>
                  </a:lnTo>
                  <a:lnTo>
                    <a:pt x="281" y="101"/>
                  </a:lnTo>
                  <a:lnTo>
                    <a:pt x="274" y="101"/>
                  </a:lnTo>
                  <a:lnTo>
                    <a:pt x="15" y="101"/>
                  </a:lnTo>
                  <a:lnTo>
                    <a:pt x="15" y="101"/>
                  </a:lnTo>
                  <a:lnTo>
                    <a:pt x="7" y="101"/>
                  </a:lnTo>
                  <a:lnTo>
                    <a:pt x="4" y="105"/>
                  </a:lnTo>
                  <a:lnTo>
                    <a:pt x="0" y="109"/>
                  </a:lnTo>
                  <a:lnTo>
                    <a:pt x="0" y="116"/>
                  </a:lnTo>
                  <a:lnTo>
                    <a:pt x="0" y="116"/>
                  </a:lnTo>
                  <a:lnTo>
                    <a:pt x="0" y="123"/>
                  </a:lnTo>
                  <a:lnTo>
                    <a:pt x="4" y="127"/>
                  </a:lnTo>
                  <a:lnTo>
                    <a:pt x="7" y="130"/>
                  </a:lnTo>
                  <a:lnTo>
                    <a:pt x="15" y="130"/>
                  </a:lnTo>
                  <a:close/>
                  <a:moveTo>
                    <a:pt x="101" y="274"/>
                  </a:moveTo>
                  <a:lnTo>
                    <a:pt x="15" y="274"/>
                  </a:lnTo>
                  <a:lnTo>
                    <a:pt x="15" y="274"/>
                  </a:lnTo>
                  <a:lnTo>
                    <a:pt x="7" y="274"/>
                  </a:lnTo>
                  <a:lnTo>
                    <a:pt x="4" y="278"/>
                  </a:lnTo>
                  <a:lnTo>
                    <a:pt x="0" y="281"/>
                  </a:lnTo>
                  <a:lnTo>
                    <a:pt x="0" y="289"/>
                  </a:lnTo>
                  <a:lnTo>
                    <a:pt x="0" y="289"/>
                  </a:lnTo>
                  <a:lnTo>
                    <a:pt x="0" y="296"/>
                  </a:lnTo>
                  <a:lnTo>
                    <a:pt x="4" y="299"/>
                  </a:lnTo>
                  <a:lnTo>
                    <a:pt x="7" y="303"/>
                  </a:lnTo>
                  <a:lnTo>
                    <a:pt x="15" y="303"/>
                  </a:lnTo>
                  <a:lnTo>
                    <a:pt x="101" y="303"/>
                  </a:lnTo>
                  <a:lnTo>
                    <a:pt x="101" y="303"/>
                  </a:lnTo>
                  <a:lnTo>
                    <a:pt x="108" y="303"/>
                  </a:lnTo>
                  <a:lnTo>
                    <a:pt x="112" y="299"/>
                  </a:lnTo>
                  <a:lnTo>
                    <a:pt x="115" y="296"/>
                  </a:lnTo>
                  <a:lnTo>
                    <a:pt x="115" y="289"/>
                  </a:lnTo>
                  <a:lnTo>
                    <a:pt x="115" y="289"/>
                  </a:lnTo>
                  <a:lnTo>
                    <a:pt x="115" y="281"/>
                  </a:lnTo>
                  <a:lnTo>
                    <a:pt x="112" y="278"/>
                  </a:lnTo>
                  <a:lnTo>
                    <a:pt x="108" y="274"/>
                  </a:lnTo>
                  <a:lnTo>
                    <a:pt x="101" y="274"/>
                  </a:lnTo>
                  <a:close/>
                  <a:moveTo>
                    <a:pt x="15" y="216"/>
                  </a:moveTo>
                  <a:lnTo>
                    <a:pt x="173" y="216"/>
                  </a:lnTo>
                  <a:lnTo>
                    <a:pt x="173" y="216"/>
                  </a:lnTo>
                  <a:lnTo>
                    <a:pt x="180" y="216"/>
                  </a:lnTo>
                  <a:lnTo>
                    <a:pt x="184" y="213"/>
                  </a:lnTo>
                  <a:lnTo>
                    <a:pt x="187" y="210"/>
                  </a:lnTo>
                  <a:lnTo>
                    <a:pt x="187" y="202"/>
                  </a:lnTo>
                  <a:lnTo>
                    <a:pt x="187" y="202"/>
                  </a:lnTo>
                  <a:lnTo>
                    <a:pt x="187" y="195"/>
                  </a:lnTo>
                  <a:lnTo>
                    <a:pt x="184" y="192"/>
                  </a:lnTo>
                  <a:lnTo>
                    <a:pt x="180" y="188"/>
                  </a:lnTo>
                  <a:lnTo>
                    <a:pt x="173" y="188"/>
                  </a:lnTo>
                  <a:lnTo>
                    <a:pt x="15" y="188"/>
                  </a:lnTo>
                  <a:lnTo>
                    <a:pt x="15" y="188"/>
                  </a:lnTo>
                  <a:lnTo>
                    <a:pt x="7" y="188"/>
                  </a:lnTo>
                  <a:lnTo>
                    <a:pt x="4" y="192"/>
                  </a:lnTo>
                  <a:lnTo>
                    <a:pt x="0" y="195"/>
                  </a:lnTo>
                  <a:lnTo>
                    <a:pt x="0" y="202"/>
                  </a:lnTo>
                  <a:lnTo>
                    <a:pt x="0" y="202"/>
                  </a:lnTo>
                  <a:lnTo>
                    <a:pt x="0" y="210"/>
                  </a:lnTo>
                  <a:lnTo>
                    <a:pt x="4" y="213"/>
                  </a:lnTo>
                  <a:lnTo>
                    <a:pt x="7" y="216"/>
                  </a:lnTo>
                  <a:lnTo>
                    <a:pt x="15" y="216"/>
                  </a:lnTo>
                  <a:close/>
                  <a:moveTo>
                    <a:pt x="360" y="0"/>
                  </a:moveTo>
                  <a:lnTo>
                    <a:pt x="360" y="0"/>
                  </a:lnTo>
                  <a:lnTo>
                    <a:pt x="353" y="0"/>
                  </a:lnTo>
                  <a:lnTo>
                    <a:pt x="349" y="4"/>
                  </a:lnTo>
                  <a:lnTo>
                    <a:pt x="346" y="8"/>
                  </a:lnTo>
                  <a:lnTo>
                    <a:pt x="346" y="15"/>
                  </a:lnTo>
                  <a:lnTo>
                    <a:pt x="346" y="249"/>
                  </a:lnTo>
                  <a:lnTo>
                    <a:pt x="346" y="249"/>
                  </a:lnTo>
                  <a:lnTo>
                    <a:pt x="331" y="242"/>
                  </a:lnTo>
                  <a:lnTo>
                    <a:pt x="317" y="238"/>
                  </a:lnTo>
                  <a:lnTo>
                    <a:pt x="302" y="235"/>
                  </a:lnTo>
                  <a:lnTo>
                    <a:pt x="284" y="235"/>
                  </a:lnTo>
                  <a:lnTo>
                    <a:pt x="266" y="235"/>
                  </a:lnTo>
                  <a:lnTo>
                    <a:pt x="249" y="238"/>
                  </a:lnTo>
                  <a:lnTo>
                    <a:pt x="231" y="245"/>
                  </a:lnTo>
                  <a:lnTo>
                    <a:pt x="216" y="253"/>
                  </a:lnTo>
                  <a:lnTo>
                    <a:pt x="216" y="253"/>
                  </a:lnTo>
                  <a:lnTo>
                    <a:pt x="195" y="267"/>
                  </a:lnTo>
                  <a:lnTo>
                    <a:pt x="177" y="281"/>
                  </a:lnTo>
                  <a:lnTo>
                    <a:pt x="162" y="299"/>
                  </a:lnTo>
                  <a:lnTo>
                    <a:pt x="155" y="317"/>
                  </a:lnTo>
                  <a:lnTo>
                    <a:pt x="148" y="339"/>
                  </a:lnTo>
                  <a:lnTo>
                    <a:pt x="144" y="357"/>
                  </a:lnTo>
                  <a:lnTo>
                    <a:pt x="148" y="375"/>
                  </a:lnTo>
                  <a:lnTo>
                    <a:pt x="155" y="393"/>
                  </a:lnTo>
                  <a:lnTo>
                    <a:pt x="155" y="393"/>
                  </a:lnTo>
                  <a:lnTo>
                    <a:pt x="166" y="408"/>
                  </a:lnTo>
                  <a:lnTo>
                    <a:pt x="180" y="418"/>
                  </a:lnTo>
                  <a:lnTo>
                    <a:pt x="198" y="429"/>
                  </a:lnTo>
                  <a:lnTo>
                    <a:pt x="216" y="433"/>
                  </a:lnTo>
                  <a:lnTo>
                    <a:pt x="238" y="433"/>
                  </a:lnTo>
                  <a:lnTo>
                    <a:pt x="260" y="429"/>
                  </a:lnTo>
                  <a:lnTo>
                    <a:pt x="284" y="422"/>
                  </a:lnTo>
                  <a:lnTo>
                    <a:pt x="306" y="411"/>
                  </a:lnTo>
                  <a:lnTo>
                    <a:pt x="306" y="411"/>
                  </a:lnTo>
                  <a:lnTo>
                    <a:pt x="321" y="400"/>
                  </a:lnTo>
                  <a:lnTo>
                    <a:pt x="335" y="390"/>
                  </a:lnTo>
                  <a:lnTo>
                    <a:pt x="357" y="361"/>
                  </a:lnTo>
                  <a:lnTo>
                    <a:pt x="364" y="350"/>
                  </a:lnTo>
                  <a:lnTo>
                    <a:pt x="371" y="332"/>
                  </a:lnTo>
                  <a:lnTo>
                    <a:pt x="375" y="317"/>
                  </a:lnTo>
                  <a:lnTo>
                    <a:pt x="375" y="303"/>
                  </a:lnTo>
                  <a:lnTo>
                    <a:pt x="375" y="303"/>
                  </a:lnTo>
                  <a:lnTo>
                    <a:pt x="375" y="303"/>
                  </a:lnTo>
                  <a:lnTo>
                    <a:pt x="375" y="15"/>
                  </a:lnTo>
                  <a:lnTo>
                    <a:pt x="375" y="15"/>
                  </a:lnTo>
                  <a:lnTo>
                    <a:pt x="375" y="8"/>
                  </a:lnTo>
                  <a:lnTo>
                    <a:pt x="371" y="4"/>
                  </a:lnTo>
                  <a:lnTo>
                    <a:pt x="367" y="0"/>
                  </a:lnTo>
                  <a:lnTo>
                    <a:pt x="360" y="0"/>
                  </a:lnTo>
                  <a:close/>
                  <a:moveTo>
                    <a:pt x="295" y="386"/>
                  </a:moveTo>
                  <a:lnTo>
                    <a:pt x="295" y="386"/>
                  </a:lnTo>
                  <a:lnTo>
                    <a:pt x="281" y="397"/>
                  </a:lnTo>
                  <a:lnTo>
                    <a:pt x="263" y="400"/>
                  </a:lnTo>
                  <a:lnTo>
                    <a:pt x="245" y="404"/>
                  </a:lnTo>
                  <a:lnTo>
                    <a:pt x="231" y="408"/>
                  </a:lnTo>
                  <a:lnTo>
                    <a:pt x="213" y="404"/>
                  </a:lnTo>
                  <a:lnTo>
                    <a:pt x="202" y="400"/>
                  </a:lnTo>
                  <a:lnTo>
                    <a:pt x="187" y="393"/>
                  </a:lnTo>
                  <a:lnTo>
                    <a:pt x="180" y="382"/>
                  </a:lnTo>
                  <a:lnTo>
                    <a:pt x="180" y="382"/>
                  </a:lnTo>
                  <a:lnTo>
                    <a:pt x="173" y="368"/>
                  </a:lnTo>
                  <a:lnTo>
                    <a:pt x="173" y="357"/>
                  </a:lnTo>
                  <a:lnTo>
                    <a:pt x="173" y="343"/>
                  </a:lnTo>
                  <a:lnTo>
                    <a:pt x="177" y="328"/>
                  </a:lnTo>
                  <a:lnTo>
                    <a:pt x="184" y="314"/>
                  </a:lnTo>
                  <a:lnTo>
                    <a:pt x="195" y="299"/>
                  </a:lnTo>
                  <a:lnTo>
                    <a:pt x="209" y="285"/>
                  </a:lnTo>
                  <a:lnTo>
                    <a:pt x="223" y="278"/>
                  </a:lnTo>
                  <a:lnTo>
                    <a:pt x="223" y="278"/>
                  </a:lnTo>
                  <a:lnTo>
                    <a:pt x="238" y="267"/>
                  </a:lnTo>
                  <a:lnTo>
                    <a:pt x="256" y="263"/>
                  </a:lnTo>
                  <a:lnTo>
                    <a:pt x="274" y="260"/>
                  </a:lnTo>
                  <a:lnTo>
                    <a:pt x="292" y="256"/>
                  </a:lnTo>
                  <a:lnTo>
                    <a:pt x="306" y="260"/>
                  </a:lnTo>
                  <a:lnTo>
                    <a:pt x="321" y="263"/>
                  </a:lnTo>
                  <a:lnTo>
                    <a:pt x="331" y="271"/>
                  </a:lnTo>
                  <a:lnTo>
                    <a:pt x="342" y="281"/>
                  </a:lnTo>
                  <a:lnTo>
                    <a:pt x="342" y="281"/>
                  </a:lnTo>
                  <a:lnTo>
                    <a:pt x="346" y="296"/>
                  </a:lnTo>
                  <a:lnTo>
                    <a:pt x="349" y="307"/>
                  </a:lnTo>
                  <a:lnTo>
                    <a:pt x="346" y="321"/>
                  </a:lnTo>
                  <a:lnTo>
                    <a:pt x="342" y="335"/>
                  </a:lnTo>
                  <a:lnTo>
                    <a:pt x="335" y="350"/>
                  </a:lnTo>
                  <a:lnTo>
                    <a:pt x="324" y="364"/>
                  </a:lnTo>
                  <a:lnTo>
                    <a:pt x="310" y="379"/>
                  </a:lnTo>
                  <a:lnTo>
                    <a:pt x="295" y="386"/>
                  </a:lnTo>
                  <a:close/>
                </a:path>
              </a:pathLst>
            </a:custGeom>
            <a:grpFill/>
            <a:ln>
              <a:noFill/>
            </a:ln>
            <a:effectLst/>
          </p:spPr>
          <p:txBody>
            <a:bodyPr wrap="none" anchor="ctr"/>
            <a:lstStyle/>
            <a:p>
              <a:endParaRPr lang="en-US"/>
            </a:p>
          </p:txBody>
        </p:sp>
        <p:sp>
          <p:nvSpPr>
            <p:cNvPr id="116" name="Freeform 110">
              <a:extLst>
                <a:ext uri="{FF2B5EF4-FFF2-40B4-BE49-F238E27FC236}">
                  <a16:creationId xmlns:a16="http://schemas.microsoft.com/office/drawing/2014/main" id="{7A3FD49E-BE07-4E65-A085-CDDDDC1793B0}"/>
                </a:ext>
              </a:extLst>
            </p:cNvPr>
            <p:cNvSpPr>
              <a:spLocks noChangeArrowheads="1"/>
            </p:cNvSpPr>
            <p:nvPr/>
          </p:nvSpPr>
          <p:spPr bwMode="auto">
            <a:xfrm>
              <a:off x="5938306" y="1191236"/>
              <a:ext cx="268453" cy="268453"/>
            </a:xfrm>
            <a:custGeom>
              <a:avLst/>
              <a:gdLst>
                <a:gd name="T0" fmla="*/ 194 w 462"/>
                <a:gd name="T1" fmla="*/ 87 h 462"/>
                <a:gd name="T2" fmla="*/ 187 w 462"/>
                <a:gd name="T3" fmla="*/ 224 h 462"/>
                <a:gd name="T4" fmla="*/ 126 w 462"/>
                <a:gd name="T5" fmla="*/ 220 h 462"/>
                <a:gd name="T6" fmla="*/ 79 w 462"/>
                <a:gd name="T7" fmla="*/ 249 h 462"/>
                <a:gd name="T8" fmla="*/ 58 w 462"/>
                <a:gd name="T9" fmla="*/ 299 h 462"/>
                <a:gd name="T10" fmla="*/ 72 w 462"/>
                <a:gd name="T11" fmla="*/ 331 h 462"/>
                <a:gd name="T12" fmla="*/ 126 w 462"/>
                <a:gd name="T13" fmla="*/ 346 h 462"/>
                <a:gd name="T14" fmla="*/ 173 w 462"/>
                <a:gd name="T15" fmla="*/ 331 h 462"/>
                <a:gd name="T16" fmla="*/ 216 w 462"/>
                <a:gd name="T17" fmla="*/ 259 h 462"/>
                <a:gd name="T18" fmla="*/ 375 w 462"/>
                <a:gd name="T19" fmla="*/ 195 h 462"/>
                <a:gd name="T20" fmla="*/ 314 w 462"/>
                <a:gd name="T21" fmla="*/ 191 h 462"/>
                <a:gd name="T22" fmla="*/ 267 w 462"/>
                <a:gd name="T23" fmla="*/ 220 h 462"/>
                <a:gd name="T24" fmla="*/ 245 w 462"/>
                <a:gd name="T25" fmla="*/ 270 h 462"/>
                <a:gd name="T26" fmla="*/ 259 w 462"/>
                <a:gd name="T27" fmla="*/ 303 h 462"/>
                <a:gd name="T28" fmla="*/ 314 w 462"/>
                <a:gd name="T29" fmla="*/ 317 h 462"/>
                <a:gd name="T30" fmla="*/ 360 w 462"/>
                <a:gd name="T31" fmla="*/ 303 h 462"/>
                <a:gd name="T32" fmla="*/ 403 w 462"/>
                <a:gd name="T33" fmla="*/ 230 h 462"/>
                <a:gd name="T34" fmla="*/ 403 w 462"/>
                <a:gd name="T35" fmla="*/ 65 h 462"/>
                <a:gd name="T36" fmla="*/ 158 w 462"/>
                <a:gd name="T37" fmla="*/ 310 h 462"/>
                <a:gd name="T38" fmla="*/ 105 w 462"/>
                <a:gd name="T39" fmla="*/ 313 h 462"/>
                <a:gd name="T40" fmla="*/ 87 w 462"/>
                <a:gd name="T41" fmla="*/ 292 h 462"/>
                <a:gd name="T42" fmla="*/ 115 w 462"/>
                <a:gd name="T43" fmla="*/ 256 h 462"/>
                <a:gd name="T44" fmla="*/ 180 w 462"/>
                <a:gd name="T45" fmla="*/ 252 h 462"/>
                <a:gd name="T46" fmla="*/ 187 w 462"/>
                <a:gd name="T47" fmla="*/ 274 h 462"/>
                <a:gd name="T48" fmla="*/ 346 w 462"/>
                <a:gd name="T49" fmla="*/ 281 h 462"/>
                <a:gd name="T50" fmla="*/ 292 w 462"/>
                <a:gd name="T51" fmla="*/ 285 h 462"/>
                <a:gd name="T52" fmla="*/ 274 w 462"/>
                <a:gd name="T53" fmla="*/ 263 h 462"/>
                <a:gd name="T54" fmla="*/ 303 w 462"/>
                <a:gd name="T55" fmla="*/ 227 h 462"/>
                <a:gd name="T56" fmla="*/ 367 w 462"/>
                <a:gd name="T57" fmla="*/ 224 h 462"/>
                <a:gd name="T58" fmla="*/ 375 w 462"/>
                <a:gd name="T59" fmla="*/ 245 h 462"/>
                <a:gd name="T60" fmla="*/ 418 w 462"/>
                <a:gd name="T61" fmla="*/ 432 h 462"/>
                <a:gd name="T62" fmla="*/ 32 w 462"/>
                <a:gd name="T63" fmla="*/ 436 h 462"/>
                <a:gd name="T64" fmla="*/ 29 w 462"/>
                <a:gd name="T65" fmla="*/ 454 h 462"/>
                <a:gd name="T66" fmla="*/ 418 w 462"/>
                <a:gd name="T67" fmla="*/ 461 h 462"/>
                <a:gd name="T68" fmla="*/ 432 w 462"/>
                <a:gd name="T69" fmla="*/ 454 h 462"/>
                <a:gd name="T70" fmla="*/ 429 w 462"/>
                <a:gd name="T71" fmla="*/ 436 h 462"/>
                <a:gd name="T72" fmla="*/ 58 w 462"/>
                <a:gd name="T73" fmla="*/ 0 h 462"/>
                <a:gd name="T74" fmla="*/ 18 w 462"/>
                <a:gd name="T75" fmla="*/ 18 h 462"/>
                <a:gd name="T76" fmla="*/ 0 w 462"/>
                <a:gd name="T77" fmla="*/ 346 h 462"/>
                <a:gd name="T78" fmla="*/ 18 w 462"/>
                <a:gd name="T79" fmla="*/ 386 h 462"/>
                <a:gd name="T80" fmla="*/ 403 w 462"/>
                <a:gd name="T81" fmla="*/ 404 h 462"/>
                <a:gd name="T82" fmla="*/ 443 w 462"/>
                <a:gd name="T83" fmla="*/ 386 h 462"/>
                <a:gd name="T84" fmla="*/ 461 w 462"/>
                <a:gd name="T85" fmla="*/ 58 h 462"/>
                <a:gd name="T86" fmla="*/ 443 w 462"/>
                <a:gd name="T87" fmla="*/ 18 h 462"/>
                <a:gd name="T88" fmla="*/ 432 w 462"/>
                <a:gd name="T89" fmla="*/ 346 h 462"/>
                <a:gd name="T90" fmla="*/ 414 w 462"/>
                <a:gd name="T91" fmla="*/ 371 h 462"/>
                <a:gd name="T92" fmla="*/ 47 w 462"/>
                <a:gd name="T93" fmla="*/ 371 h 462"/>
                <a:gd name="T94" fmla="*/ 29 w 462"/>
                <a:gd name="T95" fmla="*/ 58 h 462"/>
                <a:gd name="T96" fmla="*/ 47 w 462"/>
                <a:gd name="T97" fmla="*/ 32 h 462"/>
                <a:gd name="T98" fmla="*/ 414 w 462"/>
                <a:gd name="T99" fmla="*/ 32 h 462"/>
                <a:gd name="T100" fmla="*/ 432 w 462"/>
                <a:gd name="T101" fmla="*/ 34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89" y="58"/>
                  </a:moveTo>
                  <a:lnTo>
                    <a:pt x="202" y="87"/>
                  </a:lnTo>
                  <a:lnTo>
                    <a:pt x="202" y="87"/>
                  </a:lnTo>
                  <a:lnTo>
                    <a:pt x="194" y="87"/>
                  </a:lnTo>
                  <a:lnTo>
                    <a:pt x="191" y="90"/>
                  </a:lnTo>
                  <a:lnTo>
                    <a:pt x="187" y="94"/>
                  </a:lnTo>
                  <a:lnTo>
                    <a:pt x="187" y="101"/>
                  </a:lnTo>
                  <a:lnTo>
                    <a:pt x="187" y="224"/>
                  </a:lnTo>
                  <a:lnTo>
                    <a:pt x="187" y="224"/>
                  </a:lnTo>
                  <a:lnTo>
                    <a:pt x="169" y="216"/>
                  </a:lnTo>
                  <a:lnTo>
                    <a:pt x="148" y="216"/>
                  </a:lnTo>
                  <a:lnTo>
                    <a:pt x="126" y="220"/>
                  </a:lnTo>
                  <a:lnTo>
                    <a:pt x="105" y="230"/>
                  </a:lnTo>
                  <a:lnTo>
                    <a:pt x="105" y="230"/>
                  </a:lnTo>
                  <a:lnTo>
                    <a:pt x="90" y="238"/>
                  </a:lnTo>
                  <a:lnTo>
                    <a:pt x="79" y="249"/>
                  </a:lnTo>
                  <a:lnTo>
                    <a:pt x="69" y="259"/>
                  </a:lnTo>
                  <a:lnTo>
                    <a:pt x="65" y="274"/>
                  </a:lnTo>
                  <a:lnTo>
                    <a:pt x="58" y="285"/>
                  </a:lnTo>
                  <a:lnTo>
                    <a:pt x="58" y="299"/>
                  </a:lnTo>
                  <a:lnTo>
                    <a:pt x="58" y="310"/>
                  </a:lnTo>
                  <a:lnTo>
                    <a:pt x="65" y="321"/>
                  </a:lnTo>
                  <a:lnTo>
                    <a:pt x="65" y="321"/>
                  </a:lnTo>
                  <a:lnTo>
                    <a:pt x="72" y="331"/>
                  </a:lnTo>
                  <a:lnTo>
                    <a:pt x="83" y="339"/>
                  </a:lnTo>
                  <a:lnTo>
                    <a:pt x="97" y="342"/>
                  </a:lnTo>
                  <a:lnTo>
                    <a:pt x="112" y="346"/>
                  </a:lnTo>
                  <a:lnTo>
                    <a:pt x="126" y="346"/>
                  </a:lnTo>
                  <a:lnTo>
                    <a:pt x="140" y="342"/>
                  </a:lnTo>
                  <a:lnTo>
                    <a:pt x="158" y="339"/>
                  </a:lnTo>
                  <a:lnTo>
                    <a:pt x="173" y="331"/>
                  </a:lnTo>
                  <a:lnTo>
                    <a:pt x="173" y="331"/>
                  </a:lnTo>
                  <a:lnTo>
                    <a:pt x="194" y="317"/>
                  </a:lnTo>
                  <a:lnTo>
                    <a:pt x="205" y="299"/>
                  </a:lnTo>
                  <a:lnTo>
                    <a:pt x="216" y="277"/>
                  </a:lnTo>
                  <a:lnTo>
                    <a:pt x="216" y="259"/>
                  </a:lnTo>
                  <a:lnTo>
                    <a:pt x="216" y="259"/>
                  </a:lnTo>
                  <a:lnTo>
                    <a:pt x="216" y="112"/>
                  </a:lnTo>
                  <a:lnTo>
                    <a:pt x="375" y="90"/>
                  </a:lnTo>
                  <a:lnTo>
                    <a:pt x="375" y="195"/>
                  </a:lnTo>
                  <a:lnTo>
                    <a:pt x="375" y="195"/>
                  </a:lnTo>
                  <a:lnTo>
                    <a:pt x="357" y="188"/>
                  </a:lnTo>
                  <a:lnTo>
                    <a:pt x="335" y="188"/>
                  </a:lnTo>
                  <a:lnTo>
                    <a:pt x="314" y="191"/>
                  </a:lnTo>
                  <a:lnTo>
                    <a:pt x="292" y="202"/>
                  </a:lnTo>
                  <a:lnTo>
                    <a:pt x="292" y="202"/>
                  </a:lnTo>
                  <a:lnTo>
                    <a:pt x="277" y="209"/>
                  </a:lnTo>
                  <a:lnTo>
                    <a:pt x="267" y="220"/>
                  </a:lnTo>
                  <a:lnTo>
                    <a:pt x="256" y="230"/>
                  </a:lnTo>
                  <a:lnTo>
                    <a:pt x="252" y="245"/>
                  </a:lnTo>
                  <a:lnTo>
                    <a:pt x="245" y="256"/>
                  </a:lnTo>
                  <a:lnTo>
                    <a:pt x="245" y="270"/>
                  </a:lnTo>
                  <a:lnTo>
                    <a:pt x="245" y="281"/>
                  </a:lnTo>
                  <a:lnTo>
                    <a:pt x="252" y="292"/>
                  </a:lnTo>
                  <a:lnTo>
                    <a:pt x="252" y="292"/>
                  </a:lnTo>
                  <a:lnTo>
                    <a:pt x="259" y="303"/>
                  </a:lnTo>
                  <a:lnTo>
                    <a:pt x="270" y="310"/>
                  </a:lnTo>
                  <a:lnTo>
                    <a:pt x="285" y="313"/>
                  </a:lnTo>
                  <a:lnTo>
                    <a:pt x="299" y="317"/>
                  </a:lnTo>
                  <a:lnTo>
                    <a:pt x="314" y="317"/>
                  </a:lnTo>
                  <a:lnTo>
                    <a:pt x="328" y="313"/>
                  </a:lnTo>
                  <a:lnTo>
                    <a:pt x="346" y="310"/>
                  </a:lnTo>
                  <a:lnTo>
                    <a:pt x="360" y="303"/>
                  </a:lnTo>
                  <a:lnTo>
                    <a:pt x="360" y="303"/>
                  </a:lnTo>
                  <a:lnTo>
                    <a:pt x="382" y="288"/>
                  </a:lnTo>
                  <a:lnTo>
                    <a:pt x="393" y="270"/>
                  </a:lnTo>
                  <a:lnTo>
                    <a:pt x="403" y="249"/>
                  </a:lnTo>
                  <a:lnTo>
                    <a:pt x="403" y="230"/>
                  </a:lnTo>
                  <a:lnTo>
                    <a:pt x="403" y="230"/>
                  </a:lnTo>
                  <a:lnTo>
                    <a:pt x="403" y="72"/>
                  </a:lnTo>
                  <a:lnTo>
                    <a:pt x="403" y="72"/>
                  </a:lnTo>
                  <a:lnTo>
                    <a:pt x="403" y="65"/>
                  </a:lnTo>
                  <a:lnTo>
                    <a:pt x="400" y="61"/>
                  </a:lnTo>
                  <a:lnTo>
                    <a:pt x="396" y="58"/>
                  </a:lnTo>
                  <a:lnTo>
                    <a:pt x="389" y="58"/>
                  </a:lnTo>
                  <a:close/>
                  <a:moveTo>
                    <a:pt x="158" y="310"/>
                  </a:moveTo>
                  <a:lnTo>
                    <a:pt x="158" y="310"/>
                  </a:lnTo>
                  <a:lnTo>
                    <a:pt x="140" y="317"/>
                  </a:lnTo>
                  <a:lnTo>
                    <a:pt x="122" y="317"/>
                  </a:lnTo>
                  <a:lnTo>
                    <a:pt x="105" y="313"/>
                  </a:lnTo>
                  <a:lnTo>
                    <a:pt x="90" y="306"/>
                  </a:lnTo>
                  <a:lnTo>
                    <a:pt x="90" y="306"/>
                  </a:lnTo>
                  <a:lnTo>
                    <a:pt x="87" y="299"/>
                  </a:lnTo>
                  <a:lnTo>
                    <a:pt x="87" y="292"/>
                  </a:lnTo>
                  <a:lnTo>
                    <a:pt x="90" y="281"/>
                  </a:lnTo>
                  <a:lnTo>
                    <a:pt x="101" y="267"/>
                  </a:lnTo>
                  <a:lnTo>
                    <a:pt x="115" y="256"/>
                  </a:lnTo>
                  <a:lnTo>
                    <a:pt x="115" y="256"/>
                  </a:lnTo>
                  <a:lnTo>
                    <a:pt x="134" y="249"/>
                  </a:lnTo>
                  <a:lnTo>
                    <a:pt x="151" y="245"/>
                  </a:lnTo>
                  <a:lnTo>
                    <a:pt x="166" y="245"/>
                  </a:lnTo>
                  <a:lnTo>
                    <a:pt x="180" y="252"/>
                  </a:lnTo>
                  <a:lnTo>
                    <a:pt x="180" y="252"/>
                  </a:lnTo>
                  <a:lnTo>
                    <a:pt x="184" y="259"/>
                  </a:lnTo>
                  <a:lnTo>
                    <a:pt x="187" y="267"/>
                  </a:lnTo>
                  <a:lnTo>
                    <a:pt x="187" y="274"/>
                  </a:lnTo>
                  <a:lnTo>
                    <a:pt x="184" y="281"/>
                  </a:lnTo>
                  <a:lnTo>
                    <a:pt x="176" y="295"/>
                  </a:lnTo>
                  <a:lnTo>
                    <a:pt x="158" y="310"/>
                  </a:lnTo>
                  <a:close/>
                  <a:moveTo>
                    <a:pt x="346" y="281"/>
                  </a:moveTo>
                  <a:lnTo>
                    <a:pt x="346" y="281"/>
                  </a:lnTo>
                  <a:lnTo>
                    <a:pt x="328" y="288"/>
                  </a:lnTo>
                  <a:lnTo>
                    <a:pt x="310" y="288"/>
                  </a:lnTo>
                  <a:lnTo>
                    <a:pt x="292" y="285"/>
                  </a:lnTo>
                  <a:lnTo>
                    <a:pt x="277" y="277"/>
                  </a:lnTo>
                  <a:lnTo>
                    <a:pt x="277" y="277"/>
                  </a:lnTo>
                  <a:lnTo>
                    <a:pt x="277" y="270"/>
                  </a:lnTo>
                  <a:lnTo>
                    <a:pt x="274" y="263"/>
                  </a:lnTo>
                  <a:lnTo>
                    <a:pt x="277" y="252"/>
                  </a:lnTo>
                  <a:lnTo>
                    <a:pt x="288" y="238"/>
                  </a:lnTo>
                  <a:lnTo>
                    <a:pt x="303" y="227"/>
                  </a:lnTo>
                  <a:lnTo>
                    <a:pt x="303" y="227"/>
                  </a:lnTo>
                  <a:lnTo>
                    <a:pt x="321" y="220"/>
                  </a:lnTo>
                  <a:lnTo>
                    <a:pt x="338" y="216"/>
                  </a:lnTo>
                  <a:lnTo>
                    <a:pt x="353" y="216"/>
                  </a:lnTo>
                  <a:lnTo>
                    <a:pt x="367" y="224"/>
                  </a:lnTo>
                  <a:lnTo>
                    <a:pt x="367" y="224"/>
                  </a:lnTo>
                  <a:lnTo>
                    <a:pt x="371" y="230"/>
                  </a:lnTo>
                  <a:lnTo>
                    <a:pt x="375" y="238"/>
                  </a:lnTo>
                  <a:lnTo>
                    <a:pt x="375" y="245"/>
                  </a:lnTo>
                  <a:lnTo>
                    <a:pt x="375" y="252"/>
                  </a:lnTo>
                  <a:lnTo>
                    <a:pt x="364" y="267"/>
                  </a:lnTo>
                  <a:lnTo>
                    <a:pt x="346" y="281"/>
                  </a:lnTo>
                  <a:close/>
                  <a:moveTo>
                    <a:pt x="418" y="432"/>
                  </a:moveTo>
                  <a:lnTo>
                    <a:pt x="43" y="432"/>
                  </a:lnTo>
                  <a:lnTo>
                    <a:pt x="43" y="432"/>
                  </a:lnTo>
                  <a:lnTo>
                    <a:pt x="36" y="432"/>
                  </a:lnTo>
                  <a:lnTo>
                    <a:pt x="32" y="436"/>
                  </a:lnTo>
                  <a:lnTo>
                    <a:pt x="29" y="440"/>
                  </a:lnTo>
                  <a:lnTo>
                    <a:pt x="29" y="447"/>
                  </a:lnTo>
                  <a:lnTo>
                    <a:pt x="29" y="447"/>
                  </a:lnTo>
                  <a:lnTo>
                    <a:pt x="29" y="454"/>
                  </a:lnTo>
                  <a:lnTo>
                    <a:pt x="32" y="458"/>
                  </a:lnTo>
                  <a:lnTo>
                    <a:pt x="36" y="461"/>
                  </a:lnTo>
                  <a:lnTo>
                    <a:pt x="43" y="461"/>
                  </a:lnTo>
                  <a:lnTo>
                    <a:pt x="418" y="461"/>
                  </a:lnTo>
                  <a:lnTo>
                    <a:pt x="418" y="461"/>
                  </a:lnTo>
                  <a:lnTo>
                    <a:pt x="425" y="461"/>
                  </a:lnTo>
                  <a:lnTo>
                    <a:pt x="429" y="458"/>
                  </a:lnTo>
                  <a:lnTo>
                    <a:pt x="432" y="454"/>
                  </a:lnTo>
                  <a:lnTo>
                    <a:pt x="432" y="447"/>
                  </a:lnTo>
                  <a:lnTo>
                    <a:pt x="432" y="447"/>
                  </a:lnTo>
                  <a:lnTo>
                    <a:pt x="432" y="440"/>
                  </a:lnTo>
                  <a:lnTo>
                    <a:pt x="429" y="436"/>
                  </a:lnTo>
                  <a:lnTo>
                    <a:pt x="425" y="432"/>
                  </a:lnTo>
                  <a:lnTo>
                    <a:pt x="418" y="432"/>
                  </a:lnTo>
                  <a:close/>
                  <a:moveTo>
                    <a:pt x="403" y="0"/>
                  </a:moveTo>
                  <a:lnTo>
                    <a:pt x="58" y="0"/>
                  </a:lnTo>
                  <a:lnTo>
                    <a:pt x="58" y="0"/>
                  </a:lnTo>
                  <a:lnTo>
                    <a:pt x="47" y="0"/>
                  </a:lnTo>
                  <a:lnTo>
                    <a:pt x="36" y="4"/>
                  </a:lnTo>
                  <a:lnTo>
                    <a:pt x="18" y="18"/>
                  </a:lnTo>
                  <a:lnTo>
                    <a:pt x="4" y="36"/>
                  </a:lnTo>
                  <a:lnTo>
                    <a:pt x="0" y="47"/>
                  </a:lnTo>
                  <a:lnTo>
                    <a:pt x="0" y="58"/>
                  </a:lnTo>
                  <a:lnTo>
                    <a:pt x="0" y="346"/>
                  </a:lnTo>
                  <a:lnTo>
                    <a:pt x="0" y="346"/>
                  </a:lnTo>
                  <a:lnTo>
                    <a:pt x="0" y="357"/>
                  </a:lnTo>
                  <a:lnTo>
                    <a:pt x="4" y="368"/>
                  </a:lnTo>
                  <a:lnTo>
                    <a:pt x="18" y="386"/>
                  </a:lnTo>
                  <a:lnTo>
                    <a:pt x="36" y="400"/>
                  </a:lnTo>
                  <a:lnTo>
                    <a:pt x="47" y="404"/>
                  </a:lnTo>
                  <a:lnTo>
                    <a:pt x="58" y="404"/>
                  </a:lnTo>
                  <a:lnTo>
                    <a:pt x="403" y="404"/>
                  </a:lnTo>
                  <a:lnTo>
                    <a:pt x="403" y="404"/>
                  </a:lnTo>
                  <a:lnTo>
                    <a:pt x="414" y="404"/>
                  </a:lnTo>
                  <a:lnTo>
                    <a:pt x="425" y="400"/>
                  </a:lnTo>
                  <a:lnTo>
                    <a:pt x="443" y="386"/>
                  </a:lnTo>
                  <a:lnTo>
                    <a:pt x="458" y="368"/>
                  </a:lnTo>
                  <a:lnTo>
                    <a:pt x="461" y="357"/>
                  </a:lnTo>
                  <a:lnTo>
                    <a:pt x="461" y="346"/>
                  </a:lnTo>
                  <a:lnTo>
                    <a:pt x="461" y="58"/>
                  </a:lnTo>
                  <a:lnTo>
                    <a:pt x="461" y="58"/>
                  </a:lnTo>
                  <a:lnTo>
                    <a:pt x="461" y="47"/>
                  </a:lnTo>
                  <a:lnTo>
                    <a:pt x="458" y="36"/>
                  </a:lnTo>
                  <a:lnTo>
                    <a:pt x="443" y="18"/>
                  </a:lnTo>
                  <a:lnTo>
                    <a:pt x="425" y="4"/>
                  </a:lnTo>
                  <a:lnTo>
                    <a:pt x="414" y="0"/>
                  </a:lnTo>
                  <a:lnTo>
                    <a:pt x="403" y="0"/>
                  </a:lnTo>
                  <a:close/>
                  <a:moveTo>
                    <a:pt x="432" y="346"/>
                  </a:moveTo>
                  <a:lnTo>
                    <a:pt x="432" y="346"/>
                  </a:lnTo>
                  <a:lnTo>
                    <a:pt x="429" y="357"/>
                  </a:lnTo>
                  <a:lnTo>
                    <a:pt x="425" y="368"/>
                  </a:lnTo>
                  <a:lnTo>
                    <a:pt x="414" y="371"/>
                  </a:lnTo>
                  <a:lnTo>
                    <a:pt x="403" y="375"/>
                  </a:lnTo>
                  <a:lnTo>
                    <a:pt x="58" y="375"/>
                  </a:lnTo>
                  <a:lnTo>
                    <a:pt x="58" y="375"/>
                  </a:lnTo>
                  <a:lnTo>
                    <a:pt x="47" y="371"/>
                  </a:lnTo>
                  <a:lnTo>
                    <a:pt x="36" y="368"/>
                  </a:lnTo>
                  <a:lnTo>
                    <a:pt x="32" y="357"/>
                  </a:lnTo>
                  <a:lnTo>
                    <a:pt x="29" y="346"/>
                  </a:lnTo>
                  <a:lnTo>
                    <a:pt x="29" y="58"/>
                  </a:lnTo>
                  <a:lnTo>
                    <a:pt x="29" y="58"/>
                  </a:lnTo>
                  <a:lnTo>
                    <a:pt x="32" y="47"/>
                  </a:lnTo>
                  <a:lnTo>
                    <a:pt x="36" y="36"/>
                  </a:lnTo>
                  <a:lnTo>
                    <a:pt x="47" y="32"/>
                  </a:lnTo>
                  <a:lnTo>
                    <a:pt x="58" y="29"/>
                  </a:lnTo>
                  <a:lnTo>
                    <a:pt x="403" y="29"/>
                  </a:lnTo>
                  <a:lnTo>
                    <a:pt x="403" y="29"/>
                  </a:lnTo>
                  <a:lnTo>
                    <a:pt x="414" y="32"/>
                  </a:lnTo>
                  <a:lnTo>
                    <a:pt x="425" y="36"/>
                  </a:lnTo>
                  <a:lnTo>
                    <a:pt x="429" y="47"/>
                  </a:lnTo>
                  <a:lnTo>
                    <a:pt x="432" y="58"/>
                  </a:lnTo>
                  <a:lnTo>
                    <a:pt x="432" y="346"/>
                  </a:lnTo>
                  <a:close/>
                </a:path>
              </a:pathLst>
            </a:custGeom>
            <a:grpFill/>
            <a:ln>
              <a:noFill/>
            </a:ln>
            <a:effectLst/>
          </p:spPr>
          <p:txBody>
            <a:bodyPr wrap="none" anchor="ctr"/>
            <a:lstStyle/>
            <a:p>
              <a:endParaRPr lang="en-US"/>
            </a:p>
          </p:txBody>
        </p:sp>
        <p:sp>
          <p:nvSpPr>
            <p:cNvPr id="117" name="Freeform 111">
              <a:extLst>
                <a:ext uri="{FF2B5EF4-FFF2-40B4-BE49-F238E27FC236}">
                  <a16:creationId xmlns:a16="http://schemas.microsoft.com/office/drawing/2014/main" id="{1D9B4564-38C7-497A-9C94-41AE80A3EADA}"/>
                </a:ext>
              </a:extLst>
            </p:cNvPr>
            <p:cNvSpPr>
              <a:spLocks noChangeArrowheads="1"/>
            </p:cNvSpPr>
            <p:nvPr/>
          </p:nvSpPr>
          <p:spPr bwMode="auto">
            <a:xfrm>
              <a:off x="5484451" y="5542722"/>
              <a:ext cx="268451" cy="250556"/>
            </a:xfrm>
            <a:custGeom>
              <a:avLst/>
              <a:gdLst>
                <a:gd name="T0" fmla="*/ 440 w 462"/>
                <a:gd name="T1" fmla="*/ 0 h 434"/>
                <a:gd name="T2" fmla="*/ 195 w 462"/>
                <a:gd name="T3" fmla="*/ 58 h 434"/>
                <a:gd name="T4" fmla="*/ 187 w 462"/>
                <a:gd name="T5" fmla="*/ 72 h 434"/>
                <a:gd name="T6" fmla="*/ 176 w 462"/>
                <a:gd name="T7" fmla="*/ 267 h 434"/>
                <a:gd name="T8" fmla="*/ 97 w 462"/>
                <a:gd name="T9" fmla="*/ 263 h 434"/>
                <a:gd name="T10" fmla="*/ 47 w 462"/>
                <a:gd name="T11" fmla="*/ 288 h 434"/>
                <a:gd name="T12" fmla="*/ 7 w 462"/>
                <a:gd name="T13" fmla="*/ 335 h 434"/>
                <a:gd name="T14" fmla="*/ 4 w 462"/>
                <a:gd name="T15" fmla="*/ 386 h 434"/>
                <a:gd name="T16" fmla="*/ 18 w 462"/>
                <a:gd name="T17" fmla="*/ 411 h 434"/>
                <a:gd name="T18" fmla="*/ 68 w 462"/>
                <a:gd name="T19" fmla="*/ 433 h 434"/>
                <a:gd name="T20" fmla="*/ 130 w 462"/>
                <a:gd name="T21" fmla="*/ 425 h 434"/>
                <a:gd name="T22" fmla="*/ 176 w 462"/>
                <a:gd name="T23" fmla="*/ 397 h 434"/>
                <a:gd name="T24" fmla="*/ 216 w 462"/>
                <a:gd name="T25" fmla="*/ 332 h 434"/>
                <a:gd name="T26" fmla="*/ 432 w 462"/>
                <a:gd name="T27" fmla="*/ 33 h 434"/>
                <a:gd name="T28" fmla="*/ 421 w 462"/>
                <a:gd name="T29" fmla="*/ 209 h 434"/>
                <a:gd name="T30" fmla="*/ 342 w 462"/>
                <a:gd name="T31" fmla="*/ 205 h 434"/>
                <a:gd name="T32" fmla="*/ 292 w 462"/>
                <a:gd name="T33" fmla="*/ 231 h 434"/>
                <a:gd name="T34" fmla="*/ 252 w 462"/>
                <a:gd name="T35" fmla="*/ 278 h 434"/>
                <a:gd name="T36" fmla="*/ 249 w 462"/>
                <a:gd name="T37" fmla="*/ 328 h 434"/>
                <a:gd name="T38" fmla="*/ 263 w 462"/>
                <a:gd name="T39" fmla="*/ 353 h 434"/>
                <a:gd name="T40" fmla="*/ 313 w 462"/>
                <a:gd name="T41" fmla="*/ 375 h 434"/>
                <a:gd name="T42" fmla="*/ 378 w 462"/>
                <a:gd name="T43" fmla="*/ 368 h 434"/>
                <a:gd name="T44" fmla="*/ 425 w 462"/>
                <a:gd name="T45" fmla="*/ 342 h 434"/>
                <a:gd name="T46" fmla="*/ 461 w 462"/>
                <a:gd name="T47" fmla="*/ 274 h 434"/>
                <a:gd name="T48" fmla="*/ 461 w 462"/>
                <a:gd name="T49" fmla="*/ 15 h 434"/>
                <a:gd name="T50" fmla="*/ 454 w 462"/>
                <a:gd name="T51" fmla="*/ 0 h 434"/>
                <a:gd name="T52" fmla="*/ 144 w 462"/>
                <a:gd name="T53" fmla="*/ 389 h 434"/>
                <a:gd name="T54" fmla="*/ 68 w 462"/>
                <a:gd name="T55" fmla="*/ 404 h 434"/>
                <a:gd name="T56" fmla="*/ 36 w 462"/>
                <a:gd name="T57" fmla="*/ 386 h 434"/>
                <a:gd name="T58" fmla="*/ 25 w 462"/>
                <a:gd name="T59" fmla="*/ 368 h 434"/>
                <a:gd name="T60" fmla="*/ 39 w 462"/>
                <a:gd name="T61" fmla="*/ 332 h 434"/>
                <a:gd name="T62" fmla="*/ 75 w 462"/>
                <a:gd name="T63" fmla="*/ 303 h 434"/>
                <a:gd name="T64" fmla="*/ 133 w 462"/>
                <a:gd name="T65" fmla="*/ 285 h 434"/>
                <a:gd name="T66" fmla="*/ 176 w 462"/>
                <a:gd name="T67" fmla="*/ 299 h 434"/>
                <a:gd name="T68" fmla="*/ 187 w 462"/>
                <a:gd name="T69" fmla="*/ 332 h 434"/>
                <a:gd name="T70" fmla="*/ 169 w 462"/>
                <a:gd name="T71" fmla="*/ 371 h 434"/>
                <a:gd name="T72" fmla="*/ 393 w 462"/>
                <a:gd name="T73" fmla="*/ 335 h 434"/>
                <a:gd name="T74" fmla="*/ 360 w 462"/>
                <a:gd name="T75" fmla="*/ 346 h 434"/>
                <a:gd name="T76" fmla="*/ 313 w 462"/>
                <a:gd name="T77" fmla="*/ 346 h 434"/>
                <a:gd name="T78" fmla="*/ 281 w 462"/>
                <a:gd name="T79" fmla="*/ 328 h 434"/>
                <a:gd name="T80" fmla="*/ 270 w 462"/>
                <a:gd name="T81" fmla="*/ 310 h 434"/>
                <a:gd name="T82" fmla="*/ 284 w 462"/>
                <a:gd name="T83" fmla="*/ 274 h 434"/>
                <a:gd name="T84" fmla="*/ 320 w 462"/>
                <a:gd name="T85" fmla="*/ 245 h 434"/>
                <a:gd name="T86" fmla="*/ 378 w 462"/>
                <a:gd name="T87" fmla="*/ 227 h 434"/>
                <a:gd name="T88" fmla="*/ 421 w 462"/>
                <a:gd name="T89" fmla="*/ 241 h 434"/>
                <a:gd name="T90" fmla="*/ 432 w 462"/>
                <a:gd name="T91" fmla="*/ 263 h 434"/>
                <a:gd name="T92" fmla="*/ 421 w 462"/>
                <a:gd name="T93" fmla="*/ 303 h 434"/>
                <a:gd name="T94" fmla="*/ 393 w 462"/>
                <a:gd name="T95" fmla="*/ 335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34">
                  <a:moveTo>
                    <a:pt x="447" y="0"/>
                  </a:moveTo>
                  <a:lnTo>
                    <a:pt x="447" y="0"/>
                  </a:lnTo>
                  <a:lnTo>
                    <a:pt x="440" y="0"/>
                  </a:lnTo>
                  <a:lnTo>
                    <a:pt x="202" y="58"/>
                  </a:lnTo>
                  <a:lnTo>
                    <a:pt x="202" y="58"/>
                  </a:lnTo>
                  <a:lnTo>
                    <a:pt x="195" y="58"/>
                  </a:lnTo>
                  <a:lnTo>
                    <a:pt x="191" y="61"/>
                  </a:lnTo>
                  <a:lnTo>
                    <a:pt x="187" y="65"/>
                  </a:lnTo>
                  <a:lnTo>
                    <a:pt x="187" y="72"/>
                  </a:lnTo>
                  <a:lnTo>
                    <a:pt x="187" y="274"/>
                  </a:lnTo>
                  <a:lnTo>
                    <a:pt x="187" y="274"/>
                  </a:lnTo>
                  <a:lnTo>
                    <a:pt x="176" y="267"/>
                  </a:lnTo>
                  <a:lnTo>
                    <a:pt x="162" y="263"/>
                  </a:lnTo>
                  <a:lnTo>
                    <a:pt x="130" y="259"/>
                  </a:lnTo>
                  <a:lnTo>
                    <a:pt x="97" y="263"/>
                  </a:lnTo>
                  <a:lnTo>
                    <a:pt x="65" y="278"/>
                  </a:lnTo>
                  <a:lnTo>
                    <a:pt x="65" y="278"/>
                  </a:lnTo>
                  <a:lnTo>
                    <a:pt x="47" y="288"/>
                  </a:lnTo>
                  <a:lnTo>
                    <a:pt x="29" y="303"/>
                  </a:lnTo>
                  <a:lnTo>
                    <a:pt x="18" y="317"/>
                  </a:lnTo>
                  <a:lnTo>
                    <a:pt x="7" y="335"/>
                  </a:lnTo>
                  <a:lnTo>
                    <a:pt x="0" y="350"/>
                  </a:lnTo>
                  <a:lnTo>
                    <a:pt x="0" y="368"/>
                  </a:lnTo>
                  <a:lnTo>
                    <a:pt x="4" y="386"/>
                  </a:lnTo>
                  <a:lnTo>
                    <a:pt x="7" y="400"/>
                  </a:lnTo>
                  <a:lnTo>
                    <a:pt x="7" y="400"/>
                  </a:lnTo>
                  <a:lnTo>
                    <a:pt x="18" y="411"/>
                  </a:lnTo>
                  <a:lnTo>
                    <a:pt x="33" y="422"/>
                  </a:lnTo>
                  <a:lnTo>
                    <a:pt x="51" y="429"/>
                  </a:lnTo>
                  <a:lnTo>
                    <a:pt x="68" y="433"/>
                  </a:lnTo>
                  <a:lnTo>
                    <a:pt x="86" y="433"/>
                  </a:lnTo>
                  <a:lnTo>
                    <a:pt x="108" y="429"/>
                  </a:lnTo>
                  <a:lnTo>
                    <a:pt x="130" y="425"/>
                  </a:lnTo>
                  <a:lnTo>
                    <a:pt x="151" y="415"/>
                  </a:lnTo>
                  <a:lnTo>
                    <a:pt x="151" y="415"/>
                  </a:lnTo>
                  <a:lnTo>
                    <a:pt x="176" y="397"/>
                  </a:lnTo>
                  <a:lnTo>
                    <a:pt x="195" y="379"/>
                  </a:lnTo>
                  <a:lnTo>
                    <a:pt x="209" y="353"/>
                  </a:lnTo>
                  <a:lnTo>
                    <a:pt x="216" y="332"/>
                  </a:lnTo>
                  <a:lnTo>
                    <a:pt x="216" y="332"/>
                  </a:lnTo>
                  <a:lnTo>
                    <a:pt x="216" y="83"/>
                  </a:lnTo>
                  <a:lnTo>
                    <a:pt x="432" y="33"/>
                  </a:lnTo>
                  <a:lnTo>
                    <a:pt x="432" y="217"/>
                  </a:lnTo>
                  <a:lnTo>
                    <a:pt x="432" y="217"/>
                  </a:lnTo>
                  <a:lnTo>
                    <a:pt x="421" y="209"/>
                  </a:lnTo>
                  <a:lnTo>
                    <a:pt x="407" y="205"/>
                  </a:lnTo>
                  <a:lnTo>
                    <a:pt x="375" y="202"/>
                  </a:lnTo>
                  <a:lnTo>
                    <a:pt x="342" y="205"/>
                  </a:lnTo>
                  <a:lnTo>
                    <a:pt x="310" y="220"/>
                  </a:lnTo>
                  <a:lnTo>
                    <a:pt x="310" y="220"/>
                  </a:lnTo>
                  <a:lnTo>
                    <a:pt x="292" y="231"/>
                  </a:lnTo>
                  <a:lnTo>
                    <a:pt x="274" y="245"/>
                  </a:lnTo>
                  <a:lnTo>
                    <a:pt x="263" y="259"/>
                  </a:lnTo>
                  <a:lnTo>
                    <a:pt x="252" y="278"/>
                  </a:lnTo>
                  <a:lnTo>
                    <a:pt x="245" y="292"/>
                  </a:lnTo>
                  <a:lnTo>
                    <a:pt x="245" y="310"/>
                  </a:lnTo>
                  <a:lnTo>
                    <a:pt x="249" y="328"/>
                  </a:lnTo>
                  <a:lnTo>
                    <a:pt x="252" y="342"/>
                  </a:lnTo>
                  <a:lnTo>
                    <a:pt x="252" y="342"/>
                  </a:lnTo>
                  <a:lnTo>
                    <a:pt x="263" y="353"/>
                  </a:lnTo>
                  <a:lnTo>
                    <a:pt x="277" y="364"/>
                  </a:lnTo>
                  <a:lnTo>
                    <a:pt x="296" y="371"/>
                  </a:lnTo>
                  <a:lnTo>
                    <a:pt x="313" y="375"/>
                  </a:lnTo>
                  <a:lnTo>
                    <a:pt x="335" y="375"/>
                  </a:lnTo>
                  <a:lnTo>
                    <a:pt x="357" y="375"/>
                  </a:lnTo>
                  <a:lnTo>
                    <a:pt x="378" y="368"/>
                  </a:lnTo>
                  <a:lnTo>
                    <a:pt x="400" y="360"/>
                  </a:lnTo>
                  <a:lnTo>
                    <a:pt x="400" y="360"/>
                  </a:lnTo>
                  <a:lnTo>
                    <a:pt x="425" y="342"/>
                  </a:lnTo>
                  <a:lnTo>
                    <a:pt x="443" y="321"/>
                  </a:lnTo>
                  <a:lnTo>
                    <a:pt x="458" y="296"/>
                  </a:lnTo>
                  <a:lnTo>
                    <a:pt x="461" y="274"/>
                  </a:lnTo>
                  <a:lnTo>
                    <a:pt x="461" y="274"/>
                  </a:lnTo>
                  <a:lnTo>
                    <a:pt x="461" y="15"/>
                  </a:lnTo>
                  <a:lnTo>
                    <a:pt x="461" y="15"/>
                  </a:lnTo>
                  <a:lnTo>
                    <a:pt x="461" y="7"/>
                  </a:lnTo>
                  <a:lnTo>
                    <a:pt x="458" y="4"/>
                  </a:lnTo>
                  <a:lnTo>
                    <a:pt x="454" y="0"/>
                  </a:lnTo>
                  <a:lnTo>
                    <a:pt x="447" y="0"/>
                  </a:lnTo>
                  <a:close/>
                  <a:moveTo>
                    <a:pt x="144" y="389"/>
                  </a:moveTo>
                  <a:lnTo>
                    <a:pt x="144" y="389"/>
                  </a:lnTo>
                  <a:lnTo>
                    <a:pt x="112" y="404"/>
                  </a:lnTo>
                  <a:lnTo>
                    <a:pt x="83" y="407"/>
                  </a:lnTo>
                  <a:lnTo>
                    <a:pt x="68" y="404"/>
                  </a:lnTo>
                  <a:lnTo>
                    <a:pt x="54" y="400"/>
                  </a:lnTo>
                  <a:lnTo>
                    <a:pt x="43" y="397"/>
                  </a:lnTo>
                  <a:lnTo>
                    <a:pt x="36" y="386"/>
                  </a:lnTo>
                  <a:lnTo>
                    <a:pt x="36" y="386"/>
                  </a:lnTo>
                  <a:lnTo>
                    <a:pt x="29" y="379"/>
                  </a:lnTo>
                  <a:lnTo>
                    <a:pt x="25" y="368"/>
                  </a:lnTo>
                  <a:lnTo>
                    <a:pt x="29" y="357"/>
                  </a:lnTo>
                  <a:lnTo>
                    <a:pt x="33" y="342"/>
                  </a:lnTo>
                  <a:lnTo>
                    <a:pt x="39" y="332"/>
                  </a:lnTo>
                  <a:lnTo>
                    <a:pt x="47" y="321"/>
                  </a:lnTo>
                  <a:lnTo>
                    <a:pt x="61" y="310"/>
                  </a:lnTo>
                  <a:lnTo>
                    <a:pt x="75" y="303"/>
                  </a:lnTo>
                  <a:lnTo>
                    <a:pt x="75" y="303"/>
                  </a:lnTo>
                  <a:lnTo>
                    <a:pt x="104" y="288"/>
                  </a:lnTo>
                  <a:lnTo>
                    <a:pt x="133" y="285"/>
                  </a:lnTo>
                  <a:lnTo>
                    <a:pt x="155" y="288"/>
                  </a:lnTo>
                  <a:lnTo>
                    <a:pt x="176" y="299"/>
                  </a:lnTo>
                  <a:lnTo>
                    <a:pt x="176" y="299"/>
                  </a:lnTo>
                  <a:lnTo>
                    <a:pt x="184" y="306"/>
                  </a:lnTo>
                  <a:lnTo>
                    <a:pt x="187" y="317"/>
                  </a:lnTo>
                  <a:lnTo>
                    <a:pt x="187" y="332"/>
                  </a:lnTo>
                  <a:lnTo>
                    <a:pt x="184" y="342"/>
                  </a:lnTo>
                  <a:lnTo>
                    <a:pt x="176" y="357"/>
                  </a:lnTo>
                  <a:lnTo>
                    <a:pt x="169" y="371"/>
                  </a:lnTo>
                  <a:lnTo>
                    <a:pt x="158" y="382"/>
                  </a:lnTo>
                  <a:lnTo>
                    <a:pt x="144" y="389"/>
                  </a:lnTo>
                  <a:close/>
                  <a:moveTo>
                    <a:pt x="393" y="335"/>
                  </a:moveTo>
                  <a:lnTo>
                    <a:pt x="393" y="335"/>
                  </a:lnTo>
                  <a:lnTo>
                    <a:pt x="375" y="342"/>
                  </a:lnTo>
                  <a:lnTo>
                    <a:pt x="360" y="346"/>
                  </a:lnTo>
                  <a:lnTo>
                    <a:pt x="342" y="350"/>
                  </a:lnTo>
                  <a:lnTo>
                    <a:pt x="328" y="350"/>
                  </a:lnTo>
                  <a:lnTo>
                    <a:pt x="313" y="346"/>
                  </a:lnTo>
                  <a:lnTo>
                    <a:pt x="299" y="342"/>
                  </a:lnTo>
                  <a:lnTo>
                    <a:pt x="288" y="339"/>
                  </a:lnTo>
                  <a:lnTo>
                    <a:pt x="281" y="328"/>
                  </a:lnTo>
                  <a:lnTo>
                    <a:pt x="281" y="328"/>
                  </a:lnTo>
                  <a:lnTo>
                    <a:pt x="274" y="321"/>
                  </a:lnTo>
                  <a:lnTo>
                    <a:pt x="270" y="310"/>
                  </a:lnTo>
                  <a:lnTo>
                    <a:pt x="274" y="296"/>
                  </a:lnTo>
                  <a:lnTo>
                    <a:pt x="277" y="285"/>
                  </a:lnTo>
                  <a:lnTo>
                    <a:pt x="284" y="274"/>
                  </a:lnTo>
                  <a:lnTo>
                    <a:pt x="292" y="263"/>
                  </a:lnTo>
                  <a:lnTo>
                    <a:pt x="306" y="252"/>
                  </a:lnTo>
                  <a:lnTo>
                    <a:pt x="320" y="245"/>
                  </a:lnTo>
                  <a:lnTo>
                    <a:pt x="320" y="245"/>
                  </a:lnTo>
                  <a:lnTo>
                    <a:pt x="349" y="231"/>
                  </a:lnTo>
                  <a:lnTo>
                    <a:pt x="378" y="227"/>
                  </a:lnTo>
                  <a:lnTo>
                    <a:pt x="403" y="231"/>
                  </a:lnTo>
                  <a:lnTo>
                    <a:pt x="414" y="234"/>
                  </a:lnTo>
                  <a:lnTo>
                    <a:pt x="421" y="241"/>
                  </a:lnTo>
                  <a:lnTo>
                    <a:pt x="421" y="241"/>
                  </a:lnTo>
                  <a:lnTo>
                    <a:pt x="429" y="252"/>
                  </a:lnTo>
                  <a:lnTo>
                    <a:pt x="432" y="263"/>
                  </a:lnTo>
                  <a:lnTo>
                    <a:pt x="432" y="274"/>
                  </a:lnTo>
                  <a:lnTo>
                    <a:pt x="429" y="288"/>
                  </a:lnTo>
                  <a:lnTo>
                    <a:pt x="421" y="303"/>
                  </a:lnTo>
                  <a:lnTo>
                    <a:pt x="414" y="314"/>
                  </a:lnTo>
                  <a:lnTo>
                    <a:pt x="403" y="324"/>
                  </a:lnTo>
                  <a:lnTo>
                    <a:pt x="393" y="335"/>
                  </a:lnTo>
                  <a:close/>
                </a:path>
              </a:pathLst>
            </a:custGeom>
            <a:grpFill/>
            <a:ln>
              <a:noFill/>
            </a:ln>
            <a:effectLst/>
          </p:spPr>
          <p:txBody>
            <a:bodyPr wrap="none" anchor="ctr"/>
            <a:lstStyle/>
            <a:p>
              <a:endParaRPr lang="en-US"/>
            </a:p>
          </p:txBody>
        </p:sp>
        <p:sp>
          <p:nvSpPr>
            <p:cNvPr id="118" name="Freeform 112">
              <a:extLst>
                <a:ext uri="{FF2B5EF4-FFF2-40B4-BE49-F238E27FC236}">
                  <a16:creationId xmlns:a16="http://schemas.microsoft.com/office/drawing/2014/main" id="{620C683C-3ACD-4CCB-95FA-F6013D9E3341}"/>
                </a:ext>
              </a:extLst>
            </p:cNvPr>
            <p:cNvSpPr>
              <a:spLocks noChangeArrowheads="1"/>
            </p:cNvSpPr>
            <p:nvPr/>
          </p:nvSpPr>
          <p:spPr bwMode="auto">
            <a:xfrm>
              <a:off x="5108616" y="5542722"/>
              <a:ext cx="135505" cy="250556"/>
            </a:xfrm>
            <a:custGeom>
              <a:avLst/>
              <a:gdLst>
                <a:gd name="T0" fmla="*/ 216 w 232"/>
                <a:gd name="T1" fmla="*/ 0 h 434"/>
                <a:gd name="T2" fmla="*/ 206 w 232"/>
                <a:gd name="T3" fmla="*/ 7 h 434"/>
                <a:gd name="T4" fmla="*/ 202 w 232"/>
                <a:gd name="T5" fmla="*/ 249 h 434"/>
                <a:gd name="T6" fmla="*/ 188 w 232"/>
                <a:gd name="T7" fmla="*/ 241 h 434"/>
                <a:gd name="T8" fmla="*/ 159 w 232"/>
                <a:gd name="T9" fmla="*/ 234 h 434"/>
                <a:gd name="T10" fmla="*/ 123 w 232"/>
                <a:gd name="T11" fmla="*/ 234 h 434"/>
                <a:gd name="T12" fmla="*/ 87 w 232"/>
                <a:gd name="T13" fmla="*/ 245 h 434"/>
                <a:gd name="T14" fmla="*/ 69 w 232"/>
                <a:gd name="T15" fmla="*/ 252 h 434"/>
                <a:gd name="T16" fmla="*/ 33 w 232"/>
                <a:gd name="T17" fmla="*/ 285 h 434"/>
                <a:gd name="T18" fmla="*/ 8 w 232"/>
                <a:gd name="T19" fmla="*/ 321 h 434"/>
                <a:gd name="T20" fmla="*/ 0 w 232"/>
                <a:gd name="T21" fmla="*/ 357 h 434"/>
                <a:gd name="T22" fmla="*/ 8 w 232"/>
                <a:gd name="T23" fmla="*/ 393 h 434"/>
                <a:gd name="T24" fmla="*/ 22 w 232"/>
                <a:gd name="T25" fmla="*/ 407 h 434"/>
                <a:gd name="T26" fmla="*/ 51 w 232"/>
                <a:gd name="T27" fmla="*/ 429 h 434"/>
                <a:gd name="T28" fmla="*/ 94 w 232"/>
                <a:gd name="T29" fmla="*/ 433 h 434"/>
                <a:gd name="T30" fmla="*/ 137 w 232"/>
                <a:gd name="T31" fmla="*/ 422 h 434"/>
                <a:gd name="T32" fmla="*/ 163 w 232"/>
                <a:gd name="T33" fmla="*/ 411 h 434"/>
                <a:gd name="T34" fmla="*/ 192 w 232"/>
                <a:gd name="T35" fmla="*/ 389 h 434"/>
                <a:gd name="T36" fmla="*/ 213 w 232"/>
                <a:gd name="T37" fmla="*/ 364 h 434"/>
                <a:gd name="T38" fmla="*/ 227 w 232"/>
                <a:gd name="T39" fmla="*/ 332 h 434"/>
                <a:gd name="T40" fmla="*/ 231 w 232"/>
                <a:gd name="T41" fmla="*/ 303 h 434"/>
                <a:gd name="T42" fmla="*/ 231 w 232"/>
                <a:gd name="T43" fmla="*/ 15 h 434"/>
                <a:gd name="T44" fmla="*/ 224 w 232"/>
                <a:gd name="T45" fmla="*/ 0 h 434"/>
                <a:gd name="T46" fmla="*/ 152 w 232"/>
                <a:gd name="T47" fmla="*/ 389 h 434"/>
                <a:gd name="T48" fmla="*/ 137 w 232"/>
                <a:gd name="T49" fmla="*/ 397 h 434"/>
                <a:gd name="T50" fmla="*/ 101 w 232"/>
                <a:gd name="T51" fmla="*/ 407 h 434"/>
                <a:gd name="T52" fmla="*/ 73 w 232"/>
                <a:gd name="T53" fmla="*/ 404 h 434"/>
                <a:gd name="T54" fmla="*/ 44 w 232"/>
                <a:gd name="T55" fmla="*/ 393 h 434"/>
                <a:gd name="T56" fmla="*/ 36 w 232"/>
                <a:gd name="T57" fmla="*/ 382 h 434"/>
                <a:gd name="T58" fmla="*/ 29 w 232"/>
                <a:gd name="T59" fmla="*/ 357 h 434"/>
                <a:gd name="T60" fmla="*/ 33 w 232"/>
                <a:gd name="T61" fmla="*/ 328 h 434"/>
                <a:gd name="T62" fmla="*/ 51 w 232"/>
                <a:gd name="T63" fmla="*/ 299 h 434"/>
                <a:gd name="T64" fmla="*/ 76 w 232"/>
                <a:gd name="T65" fmla="*/ 278 h 434"/>
                <a:gd name="T66" fmla="*/ 94 w 232"/>
                <a:gd name="T67" fmla="*/ 267 h 434"/>
                <a:gd name="T68" fmla="*/ 127 w 232"/>
                <a:gd name="T69" fmla="*/ 259 h 434"/>
                <a:gd name="T70" fmla="*/ 159 w 232"/>
                <a:gd name="T71" fmla="*/ 259 h 434"/>
                <a:gd name="T72" fmla="*/ 184 w 232"/>
                <a:gd name="T73" fmla="*/ 274 h 434"/>
                <a:gd name="T74" fmla="*/ 195 w 232"/>
                <a:gd name="T75" fmla="*/ 285 h 434"/>
                <a:gd name="T76" fmla="*/ 202 w 232"/>
                <a:gd name="T77" fmla="*/ 310 h 434"/>
                <a:gd name="T78" fmla="*/ 195 w 232"/>
                <a:gd name="T79" fmla="*/ 339 h 434"/>
                <a:gd name="T80" fmla="*/ 177 w 232"/>
                <a:gd name="T81" fmla="*/ 368 h 434"/>
                <a:gd name="T82" fmla="*/ 152 w 232"/>
                <a:gd name="T83" fmla="*/ 3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2" h="434">
                  <a:moveTo>
                    <a:pt x="216" y="0"/>
                  </a:moveTo>
                  <a:lnTo>
                    <a:pt x="216" y="0"/>
                  </a:lnTo>
                  <a:lnTo>
                    <a:pt x="210" y="4"/>
                  </a:lnTo>
                  <a:lnTo>
                    <a:pt x="206" y="7"/>
                  </a:lnTo>
                  <a:lnTo>
                    <a:pt x="202" y="15"/>
                  </a:lnTo>
                  <a:lnTo>
                    <a:pt x="202" y="249"/>
                  </a:lnTo>
                  <a:lnTo>
                    <a:pt x="202" y="249"/>
                  </a:lnTo>
                  <a:lnTo>
                    <a:pt x="188" y="241"/>
                  </a:lnTo>
                  <a:lnTo>
                    <a:pt x="174" y="238"/>
                  </a:lnTo>
                  <a:lnTo>
                    <a:pt x="159" y="234"/>
                  </a:lnTo>
                  <a:lnTo>
                    <a:pt x="141" y="234"/>
                  </a:lnTo>
                  <a:lnTo>
                    <a:pt x="123" y="234"/>
                  </a:lnTo>
                  <a:lnTo>
                    <a:pt x="105" y="238"/>
                  </a:lnTo>
                  <a:lnTo>
                    <a:pt x="87" y="245"/>
                  </a:lnTo>
                  <a:lnTo>
                    <a:pt x="69" y="252"/>
                  </a:lnTo>
                  <a:lnTo>
                    <a:pt x="69" y="252"/>
                  </a:lnTo>
                  <a:lnTo>
                    <a:pt x="51" y="267"/>
                  </a:lnTo>
                  <a:lnTo>
                    <a:pt x="33" y="285"/>
                  </a:lnTo>
                  <a:lnTo>
                    <a:pt x="18" y="303"/>
                  </a:lnTo>
                  <a:lnTo>
                    <a:pt x="8" y="321"/>
                  </a:lnTo>
                  <a:lnTo>
                    <a:pt x="4" y="339"/>
                  </a:lnTo>
                  <a:lnTo>
                    <a:pt x="0" y="357"/>
                  </a:lnTo>
                  <a:lnTo>
                    <a:pt x="4" y="375"/>
                  </a:lnTo>
                  <a:lnTo>
                    <a:pt x="8" y="393"/>
                  </a:lnTo>
                  <a:lnTo>
                    <a:pt x="8" y="393"/>
                  </a:lnTo>
                  <a:lnTo>
                    <a:pt x="22" y="407"/>
                  </a:lnTo>
                  <a:lnTo>
                    <a:pt x="36" y="422"/>
                  </a:lnTo>
                  <a:lnTo>
                    <a:pt x="51" y="429"/>
                  </a:lnTo>
                  <a:lnTo>
                    <a:pt x="73" y="433"/>
                  </a:lnTo>
                  <a:lnTo>
                    <a:pt x="94" y="433"/>
                  </a:lnTo>
                  <a:lnTo>
                    <a:pt x="116" y="429"/>
                  </a:lnTo>
                  <a:lnTo>
                    <a:pt x="137" y="422"/>
                  </a:lnTo>
                  <a:lnTo>
                    <a:pt x="163" y="411"/>
                  </a:lnTo>
                  <a:lnTo>
                    <a:pt x="163" y="411"/>
                  </a:lnTo>
                  <a:lnTo>
                    <a:pt x="177" y="400"/>
                  </a:lnTo>
                  <a:lnTo>
                    <a:pt x="192" y="389"/>
                  </a:lnTo>
                  <a:lnTo>
                    <a:pt x="202" y="375"/>
                  </a:lnTo>
                  <a:lnTo>
                    <a:pt x="213" y="364"/>
                  </a:lnTo>
                  <a:lnTo>
                    <a:pt x="220" y="350"/>
                  </a:lnTo>
                  <a:lnTo>
                    <a:pt x="227" y="332"/>
                  </a:lnTo>
                  <a:lnTo>
                    <a:pt x="231" y="317"/>
                  </a:lnTo>
                  <a:lnTo>
                    <a:pt x="231" y="303"/>
                  </a:lnTo>
                  <a:lnTo>
                    <a:pt x="231" y="15"/>
                  </a:lnTo>
                  <a:lnTo>
                    <a:pt x="231" y="15"/>
                  </a:lnTo>
                  <a:lnTo>
                    <a:pt x="227" y="4"/>
                  </a:lnTo>
                  <a:lnTo>
                    <a:pt x="224" y="0"/>
                  </a:lnTo>
                  <a:lnTo>
                    <a:pt x="216" y="0"/>
                  </a:lnTo>
                  <a:close/>
                  <a:moveTo>
                    <a:pt x="152" y="389"/>
                  </a:moveTo>
                  <a:lnTo>
                    <a:pt x="152" y="389"/>
                  </a:lnTo>
                  <a:lnTo>
                    <a:pt x="137" y="397"/>
                  </a:lnTo>
                  <a:lnTo>
                    <a:pt x="119" y="404"/>
                  </a:lnTo>
                  <a:lnTo>
                    <a:pt x="101" y="407"/>
                  </a:lnTo>
                  <a:lnTo>
                    <a:pt x="87" y="407"/>
                  </a:lnTo>
                  <a:lnTo>
                    <a:pt x="73" y="404"/>
                  </a:lnTo>
                  <a:lnTo>
                    <a:pt x="58" y="400"/>
                  </a:lnTo>
                  <a:lnTo>
                    <a:pt x="44" y="393"/>
                  </a:lnTo>
                  <a:lnTo>
                    <a:pt x="36" y="382"/>
                  </a:lnTo>
                  <a:lnTo>
                    <a:pt x="36" y="382"/>
                  </a:lnTo>
                  <a:lnTo>
                    <a:pt x="29" y="371"/>
                  </a:lnTo>
                  <a:lnTo>
                    <a:pt x="29" y="357"/>
                  </a:lnTo>
                  <a:lnTo>
                    <a:pt x="29" y="342"/>
                  </a:lnTo>
                  <a:lnTo>
                    <a:pt x="33" y="328"/>
                  </a:lnTo>
                  <a:lnTo>
                    <a:pt x="40" y="314"/>
                  </a:lnTo>
                  <a:lnTo>
                    <a:pt x="51" y="299"/>
                  </a:lnTo>
                  <a:lnTo>
                    <a:pt x="62" y="288"/>
                  </a:lnTo>
                  <a:lnTo>
                    <a:pt x="76" y="278"/>
                  </a:lnTo>
                  <a:lnTo>
                    <a:pt x="76" y="278"/>
                  </a:lnTo>
                  <a:lnTo>
                    <a:pt x="94" y="267"/>
                  </a:lnTo>
                  <a:lnTo>
                    <a:pt x="112" y="263"/>
                  </a:lnTo>
                  <a:lnTo>
                    <a:pt x="127" y="259"/>
                  </a:lnTo>
                  <a:lnTo>
                    <a:pt x="145" y="259"/>
                  </a:lnTo>
                  <a:lnTo>
                    <a:pt x="159" y="259"/>
                  </a:lnTo>
                  <a:lnTo>
                    <a:pt x="174" y="267"/>
                  </a:lnTo>
                  <a:lnTo>
                    <a:pt x="184" y="274"/>
                  </a:lnTo>
                  <a:lnTo>
                    <a:pt x="195" y="285"/>
                  </a:lnTo>
                  <a:lnTo>
                    <a:pt x="195" y="285"/>
                  </a:lnTo>
                  <a:lnTo>
                    <a:pt x="199" y="296"/>
                  </a:lnTo>
                  <a:lnTo>
                    <a:pt x="202" y="310"/>
                  </a:lnTo>
                  <a:lnTo>
                    <a:pt x="199" y="324"/>
                  </a:lnTo>
                  <a:lnTo>
                    <a:pt x="195" y="339"/>
                  </a:lnTo>
                  <a:lnTo>
                    <a:pt x="188" y="353"/>
                  </a:lnTo>
                  <a:lnTo>
                    <a:pt x="177" y="368"/>
                  </a:lnTo>
                  <a:lnTo>
                    <a:pt x="166" y="379"/>
                  </a:lnTo>
                  <a:lnTo>
                    <a:pt x="152" y="389"/>
                  </a:lnTo>
                  <a:close/>
                </a:path>
              </a:pathLst>
            </a:custGeom>
            <a:grpFill/>
            <a:ln>
              <a:noFill/>
            </a:ln>
            <a:effectLst/>
          </p:spPr>
          <p:txBody>
            <a:bodyPr wrap="none" anchor="ctr"/>
            <a:lstStyle/>
            <a:p>
              <a:endParaRPr lang="en-US"/>
            </a:p>
          </p:txBody>
        </p:sp>
        <p:sp>
          <p:nvSpPr>
            <p:cNvPr id="119" name="Freeform 113">
              <a:extLst>
                <a:ext uri="{FF2B5EF4-FFF2-40B4-BE49-F238E27FC236}">
                  <a16:creationId xmlns:a16="http://schemas.microsoft.com/office/drawing/2014/main" id="{862DD498-B5DC-4F25-9B59-205ECBE7E365}"/>
                </a:ext>
              </a:extLst>
            </p:cNvPr>
            <p:cNvSpPr>
              <a:spLocks noChangeArrowheads="1"/>
            </p:cNvSpPr>
            <p:nvPr/>
          </p:nvSpPr>
          <p:spPr bwMode="auto">
            <a:xfrm>
              <a:off x="4648413" y="5529938"/>
              <a:ext cx="189195" cy="263338"/>
            </a:xfrm>
            <a:custGeom>
              <a:avLst/>
              <a:gdLst>
                <a:gd name="T0" fmla="*/ 227 w 325"/>
                <a:gd name="T1" fmla="*/ 4 h 456"/>
                <a:gd name="T2" fmla="*/ 220 w 325"/>
                <a:gd name="T3" fmla="*/ 0 h 456"/>
                <a:gd name="T4" fmla="*/ 205 w 325"/>
                <a:gd name="T5" fmla="*/ 4 h 456"/>
                <a:gd name="T6" fmla="*/ 202 w 325"/>
                <a:gd name="T7" fmla="*/ 11 h 456"/>
                <a:gd name="T8" fmla="*/ 202 w 325"/>
                <a:gd name="T9" fmla="*/ 271 h 456"/>
                <a:gd name="T10" fmla="*/ 187 w 325"/>
                <a:gd name="T11" fmla="*/ 263 h 456"/>
                <a:gd name="T12" fmla="*/ 158 w 325"/>
                <a:gd name="T13" fmla="*/ 256 h 456"/>
                <a:gd name="T14" fmla="*/ 122 w 325"/>
                <a:gd name="T15" fmla="*/ 256 h 456"/>
                <a:gd name="T16" fmla="*/ 86 w 325"/>
                <a:gd name="T17" fmla="*/ 267 h 456"/>
                <a:gd name="T18" fmla="*/ 72 w 325"/>
                <a:gd name="T19" fmla="*/ 274 h 456"/>
                <a:gd name="T20" fmla="*/ 32 w 325"/>
                <a:gd name="T21" fmla="*/ 303 h 456"/>
                <a:gd name="T22" fmla="*/ 11 w 325"/>
                <a:gd name="T23" fmla="*/ 343 h 456"/>
                <a:gd name="T24" fmla="*/ 0 w 325"/>
                <a:gd name="T25" fmla="*/ 379 h 456"/>
                <a:gd name="T26" fmla="*/ 11 w 325"/>
                <a:gd name="T27" fmla="*/ 415 h 456"/>
                <a:gd name="T28" fmla="*/ 22 w 325"/>
                <a:gd name="T29" fmla="*/ 429 h 456"/>
                <a:gd name="T30" fmla="*/ 54 w 325"/>
                <a:gd name="T31" fmla="*/ 447 h 456"/>
                <a:gd name="T32" fmla="*/ 93 w 325"/>
                <a:gd name="T33" fmla="*/ 455 h 456"/>
                <a:gd name="T34" fmla="*/ 140 w 325"/>
                <a:gd name="T35" fmla="*/ 444 h 456"/>
                <a:gd name="T36" fmla="*/ 162 w 325"/>
                <a:gd name="T37" fmla="*/ 433 h 456"/>
                <a:gd name="T38" fmla="*/ 191 w 325"/>
                <a:gd name="T39" fmla="*/ 411 h 456"/>
                <a:gd name="T40" fmla="*/ 213 w 325"/>
                <a:gd name="T41" fmla="*/ 382 h 456"/>
                <a:gd name="T42" fmla="*/ 227 w 325"/>
                <a:gd name="T43" fmla="*/ 354 h 456"/>
                <a:gd name="T44" fmla="*/ 231 w 325"/>
                <a:gd name="T45" fmla="*/ 325 h 456"/>
                <a:gd name="T46" fmla="*/ 302 w 325"/>
                <a:gd name="T47" fmla="*/ 120 h 456"/>
                <a:gd name="T48" fmla="*/ 306 w 325"/>
                <a:gd name="T49" fmla="*/ 123 h 456"/>
                <a:gd name="T50" fmla="*/ 317 w 325"/>
                <a:gd name="T51" fmla="*/ 123 h 456"/>
                <a:gd name="T52" fmla="*/ 320 w 325"/>
                <a:gd name="T53" fmla="*/ 120 h 456"/>
                <a:gd name="T54" fmla="*/ 324 w 325"/>
                <a:gd name="T55" fmla="*/ 109 h 456"/>
                <a:gd name="T56" fmla="*/ 320 w 325"/>
                <a:gd name="T57" fmla="*/ 98 h 456"/>
                <a:gd name="T58" fmla="*/ 151 w 325"/>
                <a:gd name="T59" fmla="*/ 408 h 456"/>
                <a:gd name="T60" fmla="*/ 119 w 325"/>
                <a:gd name="T61" fmla="*/ 422 h 456"/>
                <a:gd name="T62" fmla="*/ 86 w 325"/>
                <a:gd name="T63" fmla="*/ 429 h 456"/>
                <a:gd name="T64" fmla="*/ 57 w 325"/>
                <a:gd name="T65" fmla="*/ 422 h 456"/>
                <a:gd name="T66" fmla="*/ 36 w 325"/>
                <a:gd name="T67" fmla="*/ 404 h 456"/>
                <a:gd name="T68" fmla="*/ 32 w 325"/>
                <a:gd name="T69" fmla="*/ 390 h 456"/>
                <a:gd name="T70" fmla="*/ 29 w 325"/>
                <a:gd name="T71" fmla="*/ 364 h 456"/>
                <a:gd name="T72" fmla="*/ 40 w 325"/>
                <a:gd name="T73" fmla="*/ 336 h 456"/>
                <a:gd name="T74" fmla="*/ 65 w 325"/>
                <a:gd name="T75" fmla="*/ 310 h 456"/>
                <a:gd name="T76" fmla="*/ 79 w 325"/>
                <a:gd name="T77" fmla="*/ 300 h 456"/>
                <a:gd name="T78" fmla="*/ 112 w 325"/>
                <a:gd name="T79" fmla="*/ 285 h 456"/>
                <a:gd name="T80" fmla="*/ 144 w 325"/>
                <a:gd name="T81" fmla="*/ 281 h 456"/>
                <a:gd name="T82" fmla="*/ 173 w 325"/>
                <a:gd name="T83" fmla="*/ 289 h 456"/>
                <a:gd name="T84" fmla="*/ 194 w 325"/>
                <a:gd name="T85" fmla="*/ 307 h 456"/>
                <a:gd name="T86" fmla="*/ 202 w 325"/>
                <a:gd name="T87" fmla="*/ 318 h 456"/>
                <a:gd name="T88" fmla="*/ 202 w 325"/>
                <a:gd name="T89" fmla="*/ 343 h 456"/>
                <a:gd name="T90" fmla="*/ 191 w 325"/>
                <a:gd name="T91" fmla="*/ 372 h 456"/>
                <a:gd name="T92" fmla="*/ 166 w 325"/>
                <a:gd name="T93" fmla="*/ 397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25" h="456">
                  <a:moveTo>
                    <a:pt x="320" y="98"/>
                  </a:moveTo>
                  <a:lnTo>
                    <a:pt x="227" y="4"/>
                  </a:lnTo>
                  <a:lnTo>
                    <a:pt x="227" y="4"/>
                  </a:lnTo>
                  <a:lnTo>
                    <a:pt x="220" y="0"/>
                  </a:lnTo>
                  <a:lnTo>
                    <a:pt x="216" y="0"/>
                  </a:lnTo>
                  <a:lnTo>
                    <a:pt x="205" y="4"/>
                  </a:lnTo>
                  <a:lnTo>
                    <a:pt x="205" y="4"/>
                  </a:lnTo>
                  <a:lnTo>
                    <a:pt x="202" y="11"/>
                  </a:lnTo>
                  <a:lnTo>
                    <a:pt x="202" y="22"/>
                  </a:lnTo>
                  <a:lnTo>
                    <a:pt x="202" y="271"/>
                  </a:lnTo>
                  <a:lnTo>
                    <a:pt x="202" y="271"/>
                  </a:lnTo>
                  <a:lnTo>
                    <a:pt x="187" y="263"/>
                  </a:lnTo>
                  <a:lnTo>
                    <a:pt x="173" y="260"/>
                  </a:lnTo>
                  <a:lnTo>
                    <a:pt x="158" y="256"/>
                  </a:lnTo>
                  <a:lnTo>
                    <a:pt x="140" y="253"/>
                  </a:lnTo>
                  <a:lnTo>
                    <a:pt x="122" y="256"/>
                  </a:lnTo>
                  <a:lnTo>
                    <a:pt x="104" y="260"/>
                  </a:lnTo>
                  <a:lnTo>
                    <a:pt x="86" y="267"/>
                  </a:lnTo>
                  <a:lnTo>
                    <a:pt x="72" y="274"/>
                  </a:lnTo>
                  <a:lnTo>
                    <a:pt x="72" y="274"/>
                  </a:lnTo>
                  <a:lnTo>
                    <a:pt x="51" y="289"/>
                  </a:lnTo>
                  <a:lnTo>
                    <a:pt x="32" y="303"/>
                  </a:lnTo>
                  <a:lnTo>
                    <a:pt x="18" y="321"/>
                  </a:lnTo>
                  <a:lnTo>
                    <a:pt x="11" y="343"/>
                  </a:lnTo>
                  <a:lnTo>
                    <a:pt x="4" y="361"/>
                  </a:lnTo>
                  <a:lnTo>
                    <a:pt x="0" y="379"/>
                  </a:lnTo>
                  <a:lnTo>
                    <a:pt x="4" y="397"/>
                  </a:lnTo>
                  <a:lnTo>
                    <a:pt x="11" y="415"/>
                  </a:lnTo>
                  <a:lnTo>
                    <a:pt x="11" y="415"/>
                  </a:lnTo>
                  <a:lnTo>
                    <a:pt x="22" y="429"/>
                  </a:lnTo>
                  <a:lnTo>
                    <a:pt x="36" y="440"/>
                  </a:lnTo>
                  <a:lnTo>
                    <a:pt x="54" y="447"/>
                  </a:lnTo>
                  <a:lnTo>
                    <a:pt x="72" y="455"/>
                  </a:lnTo>
                  <a:lnTo>
                    <a:pt x="93" y="455"/>
                  </a:lnTo>
                  <a:lnTo>
                    <a:pt x="115" y="451"/>
                  </a:lnTo>
                  <a:lnTo>
                    <a:pt x="140" y="444"/>
                  </a:lnTo>
                  <a:lnTo>
                    <a:pt x="162" y="433"/>
                  </a:lnTo>
                  <a:lnTo>
                    <a:pt x="162" y="433"/>
                  </a:lnTo>
                  <a:lnTo>
                    <a:pt x="176" y="422"/>
                  </a:lnTo>
                  <a:lnTo>
                    <a:pt x="191" y="411"/>
                  </a:lnTo>
                  <a:lnTo>
                    <a:pt x="205" y="397"/>
                  </a:lnTo>
                  <a:lnTo>
                    <a:pt x="213" y="382"/>
                  </a:lnTo>
                  <a:lnTo>
                    <a:pt x="223" y="368"/>
                  </a:lnTo>
                  <a:lnTo>
                    <a:pt x="227" y="354"/>
                  </a:lnTo>
                  <a:lnTo>
                    <a:pt x="231" y="339"/>
                  </a:lnTo>
                  <a:lnTo>
                    <a:pt x="231" y="325"/>
                  </a:lnTo>
                  <a:lnTo>
                    <a:pt x="231" y="51"/>
                  </a:lnTo>
                  <a:lnTo>
                    <a:pt x="302" y="120"/>
                  </a:lnTo>
                  <a:lnTo>
                    <a:pt x="302" y="120"/>
                  </a:lnTo>
                  <a:lnTo>
                    <a:pt x="306" y="123"/>
                  </a:lnTo>
                  <a:lnTo>
                    <a:pt x="310" y="123"/>
                  </a:lnTo>
                  <a:lnTo>
                    <a:pt x="317" y="123"/>
                  </a:lnTo>
                  <a:lnTo>
                    <a:pt x="320" y="120"/>
                  </a:lnTo>
                  <a:lnTo>
                    <a:pt x="320" y="120"/>
                  </a:lnTo>
                  <a:lnTo>
                    <a:pt x="324" y="116"/>
                  </a:lnTo>
                  <a:lnTo>
                    <a:pt x="324" y="109"/>
                  </a:lnTo>
                  <a:lnTo>
                    <a:pt x="324" y="105"/>
                  </a:lnTo>
                  <a:lnTo>
                    <a:pt x="320" y="98"/>
                  </a:lnTo>
                  <a:close/>
                  <a:moveTo>
                    <a:pt x="151" y="408"/>
                  </a:moveTo>
                  <a:lnTo>
                    <a:pt x="151" y="408"/>
                  </a:lnTo>
                  <a:lnTo>
                    <a:pt x="137" y="419"/>
                  </a:lnTo>
                  <a:lnTo>
                    <a:pt x="119" y="422"/>
                  </a:lnTo>
                  <a:lnTo>
                    <a:pt x="104" y="426"/>
                  </a:lnTo>
                  <a:lnTo>
                    <a:pt x="86" y="429"/>
                  </a:lnTo>
                  <a:lnTo>
                    <a:pt x="72" y="426"/>
                  </a:lnTo>
                  <a:lnTo>
                    <a:pt x="57" y="422"/>
                  </a:lnTo>
                  <a:lnTo>
                    <a:pt x="47" y="415"/>
                  </a:lnTo>
                  <a:lnTo>
                    <a:pt x="36" y="404"/>
                  </a:lnTo>
                  <a:lnTo>
                    <a:pt x="36" y="404"/>
                  </a:lnTo>
                  <a:lnTo>
                    <a:pt x="32" y="390"/>
                  </a:lnTo>
                  <a:lnTo>
                    <a:pt x="29" y="379"/>
                  </a:lnTo>
                  <a:lnTo>
                    <a:pt x="29" y="364"/>
                  </a:lnTo>
                  <a:lnTo>
                    <a:pt x="32" y="350"/>
                  </a:lnTo>
                  <a:lnTo>
                    <a:pt x="40" y="336"/>
                  </a:lnTo>
                  <a:lnTo>
                    <a:pt x="51" y="321"/>
                  </a:lnTo>
                  <a:lnTo>
                    <a:pt x="65" y="310"/>
                  </a:lnTo>
                  <a:lnTo>
                    <a:pt x="79" y="300"/>
                  </a:lnTo>
                  <a:lnTo>
                    <a:pt x="79" y="300"/>
                  </a:lnTo>
                  <a:lnTo>
                    <a:pt x="93" y="289"/>
                  </a:lnTo>
                  <a:lnTo>
                    <a:pt x="112" y="285"/>
                  </a:lnTo>
                  <a:lnTo>
                    <a:pt x="130" y="281"/>
                  </a:lnTo>
                  <a:lnTo>
                    <a:pt x="144" y="281"/>
                  </a:lnTo>
                  <a:lnTo>
                    <a:pt x="158" y="281"/>
                  </a:lnTo>
                  <a:lnTo>
                    <a:pt x="173" y="289"/>
                  </a:lnTo>
                  <a:lnTo>
                    <a:pt x="184" y="296"/>
                  </a:lnTo>
                  <a:lnTo>
                    <a:pt x="194" y="307"/>
                  </a:lnTo>
                  <a:lnTo>
                    <a:pt x="194" y="307"/>
                  </a:lnTo>
                  <a:lnTo>
                    <a:pt x="202" y="318"/>
                  </a:lnTo>
                  <a:lnTo>
                    <a:pt x="202" y="332"/>
                  </a:lnTo>
                  <a:lnTo>
                    <a:pt x="202" y="343"/>
                  </a:lnTo>
                  <a:lnTo>
                    <a:pt x="198" y="357"/>
                  </a:lnTo>
                  <a:lnTo>
                    <a:pt x="191" y="372"/>
                  </a:lnTo>
                  <a:lnTo>
                    <a:pt x="180" y="386"/>
                  </a:lnTo>
                  <a:lnTo>
                    <a:pt x="166" y="397"/>
                  </a:lnTo>
                  <a:lnTo>
                    <a:pt x="151" y="408"/>
                  </a:lnTo>
                  <a:close/>
                </a:path>
              </a:pathLst>
            </a:custGeom>
            <a:grpFill/>
            <a:ln>
              <a:noFill/>
            </a:ln>
            <a:effectLst/>
          </p:spPr>
          <p:txBody>
            <a:bodyPr wrap="none" anchor="ctr"/>
            <a:lstStyle/>
            <a:p>
              <a:endParaRPr lang="en-US"/>
            </a:p>
          </p:txBody>
        </p:sp>
        <p:sp>
          <p:nvSpPr>
            <p:cNvPr id="120" name="Freeform 114">
              <a:extLst>
                <a:ext uri="{FF2B5EF4-FFF2-40B4-BE49-F238E27FC236}">
                  <a16:creationId xmlns:a16="http://schemas.microsoft.com/office/drawing/2014/main" id="{718E6E59-3191-4134-A243-FB64B134367D}"/>
                </a:ext>
              </a:extLst>
            </p:cNvPr>
            <p:cNvSpPr>
              <a:spLocks noChangeArrowheads="1"/>
            </p:cNvSpPr>
            <p:nvPr/>
          </p:nvSpPr>
          <p:spPr bwMode="auto">
            <a:xfrm>
              <a:off x="4180542" y="5560618"/>
              <a:ext cx="268451" cy="217318"/>
            </a:xfrm>
            <a:custGeom>
              <a:avLst/>
              <a:gdLst>
                <a:gd name="T0" fmla="*/ 230 w 462"/>
                <a:gd name="T1" fmla="*/ 346 h 376"/>
                <a:gd name="T2" fmla="*/ 180 w 462"/>
                <a:gd name="T3" fmla="*/ 339 h 376"/>
                <a:gd name="T4" fmla="*/ 133 w 462"/>
                <a:gd name="T5" fmla="*/ 313 h 376"/>
                <a:gd name="T6" fmla="*/ 101 w 462"/>
                <a:gd name="T7" fmla="*/ 277 h 376"/>
                <a:gd name="T8" fmla="*/ 79 w 462"/>
                <a:gd name="T9" fmla="*/ 230 h 376"/>
                <a:gd name="T10" fmla="*/ 126 w 462"/>
                <a:gd name="T11" fmla="*/ 230 h 376"/>
                <a:gd name="T12" fmla="*/ 129 w 462"/>
                <a:gd name="T13" fmla="*/ 220 h 376"/>
                <a:gd name="T14" fmla="*/ 72 w 462"/>
                <a:gd name="T15" fmla="*/ 162 h 376"/>
                <a:gd name="T16" fmla="*/ 65 w 462"/>
                <a:gd name="T17" fmla="*/ 159 h 376"/>
                <a:gd name="T18" fmla="*/ 4 w 462"/>
                <a:gd name="T19" fmla="*/ 216 h 376"/>
                <a:gd name="T20" fmla="*/ 0 w 462"/>
                <a:gd name="T21" fmla="*/ 220 h 376"/>
                <a:gd name="T22" fmla="*/ 4 w 462"/>
                <a:gd name="T23" fmla="*/ 230 h 376"/>
                <a:gd name="T24" fmla="*/ 47 w 462"/>
                <a:gd name="T25" fmla="*/ 230 h 376"/>
                <a:gd name="T26" fmla="*/ 72 w 462"/>
                <a:gd name="T27" fmla="*/ 288 h 376"/>
                <a:gd name="T28" fmla="*/ 112 w 462"/>
                <a:gd name="T29" fmla="*/ 335 h 376"/>
                <a:gd name="T30" fmla="*/ 166 w 462"/>
                <a:gd name="T31" fmla="*/ 364 h 376"/>
                <a:gd name="T32" fmla="*/ 230 w 462"/>
                <a:gd name="T33" fmla="*/ 375 h 376"/>
                <a:gd name="T34" fmla="*/ 256 w 462"/>
                <a:gd name="T35" fmla="*/ 375 h 376"/>
                <a:gd name="T36" fmla="*/ 303 w 462"/>
                <a:gd name="T37" fmla="*/ 360 h 376"/>
                <a:gd name="T38" fmla="*/ 342 w 462"/>
                <a:gd name="T39" fmla="*/ 339 h 376"/>
                <a:gd name="T40" fmla="*/ 374 w 462"/>
                <a:gd name="T41" fmla="*/ 306 h 376"/>
                <a:gd name="T42" fmla="*/ 364 w 462"/>
                <a:gd name="T43" fmla="*/ 274 h 376"/>
                <a:gd name="T44" fmla="*/ 350 w 462"/>
                <a:gd name="T45" fmla="*/ 292 h 376"/>
                <a:gd name="T46" fmla="*/ 324 w 462"/>
                <a:gd name="T47" fmla="*/ 317 h 376"/>
                <a:gd name="T48" fmla="*/ 288 w 462"/>
                <a:gd name="T49" fmla="*/ 335 h 376"/>
                <a:gd name="T50" fmla="*/ 252 w 462"/>
                <a:gd name="T51" fmla="*/ 346 h 376"/>
                <a:gd name="T52" fmla="*/ 457 w 462"/>
                <a:gd name="T53" fmla="*/ 159 h 376"/>
                <a:gd name="T54" fmla="*/ 414 w 462"/>
                <a:gd name="T55" fmla="*/ 159 h 376"/>
                <a:gd name="T56" fmla="*/ 392 w 462"/>
                <a:gd name="T57" fmla="*/ 97 h 376"/>
                <a:gd name="T58" fmla="*/ 353 w 462"/>
                <a:gd name="T59" fmla="*/ 47 h 376"/>
                <a:gd name="T60" fmla="*/ 295 w 462"/>
                <a:gd name="T61" fmla="*/ 11 h 376"/>
                <a:gd name="T62" fmla="*/ 230 w 462"/>
                <a:gd name="T63" fmla="*/ 0 h 376"/>
                <a:gd name="T64" fmla="*/ 205 w 462"/>
                <a:gd name="T65" fmla="*/ 4 h 376"/>
                <a:gd name="T66" fmla="*/ 155 w 462"/>
                <a:gd name="T67" fmla="*/ 14 h 376"/>
                <a:gd name="T68" fmla="*/ 112 w 462"/>
                <a:gd name="T69" fmla="*/ 43 h 376"/>
                <a:gd name="T70" fmla="*/ 76 w 462"/>
                <a:gd name="T71" fmla="*/ 79 h 376"/>
                <a:gd name="T72" fmla="*/ 90 w 462"/>
                <a:gd name="T73" fmla="*/ 112 h 376"/>
                <a:gd name="T74" fmla="*/ 101 w 462"/>
                <a:gd name="T75" fmla="*/ 94 h 376"/>
                <a:gd name="T76" fmla="*/ 129 w 462"/>
                <a:gd name="T77" fmla="*/ 65 h 376"/>
                <a:gd name="T78" fmla="*/ 166 w 462"/>
                <a:gd name="T79" fmla="*/ 43 h 376"/>
                <a:gd name="T80" fmla="*/ 209 w 462"/>
                <a:gd name="T81" fmla="*/ 29 h 376"/>
                <a:gd name="T82" fmla="*/ 230 w 462"/>
                <a:gd name="T83" fmla="*/ 29 h 376"/>
                <a:gd name="T84" fmla="*/ 285 w 462"/>
                <a:gd name="T85" fmla="*/ 40 h 376"/>
                <a:gd name="T86" fmla="*/ 331 w 462"/>
                <a:gd name="T87" fmla="*/ 65 h 376"/>
                <a:gd name="T88" fmla="*/ 368 w 462"/>
                <a:gd name="T89" fmla="*/ 108 h 376"/>
                <a:gd name="T90" fmla="*/ 386 w 462"/>
                <a:gd name="T91" fmla="*/ 159 h 376"/>
                <a:gd name="T92" fmla="*/ 339 w 462"/>
                <a:gd name="T93" fmla="*/ 159 h 376"/>
                <a:gd name="T94" fmla="*/ 331 w 462"/>
                <a:gd name="T95" fmla="*/ 169 h 376"/>
                <a:gd name="T96" fmla="*/ 389 w 462"/>
                <a:gd name="T97" fmla="*/ 227 h 376"/>
                <a:gd name="T98" fmla="*/ 396 w 462"/>
                <a:gd name="T99" fmla="*/ 230 h 376"/>
                <a:gd name="T100" fmla="*/ 457 w 462"/>
                <a:gd name="T101" fmla="*/ 173 h 376"/>
                <a:gd name="T102" fmla="*/ 461 w 462"/>
                <a:gd name="T103" fmla="*/ 169 h 376"/>
                <a:gd name="T104" fmla="*/ 457 w 462"/>
                <a:gd name="T105" fmla="*/ 15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376">
                  <a:moveTo>
                    <a:pt x="230" y="346"/>
                  </a:moveTo>
                  <a:lnTo>
                    <a:pt x="230" y="346"/>
                  </a:lnTo>
                  <a:lnTo>
                    <a:pt x="205" y="342"/>
                  </a:lnTo>
                  <a:lnTo>
                    <a:pt x="180" y="339"/>
                  </a:lnTo>
                  <a:lnTo>
                    <a:pt x="155" y="328"/>
                  </a:lnTo>
                  <a:lnTo>
                    <a:pt x="133" y="313"/>
                  </a:lnTo>
                  <a:lnTo>
                    <a:pt x="115" y="295"/>
                  </a:lnTo>
                  <a:lnTo>
                    <a:pt x="101" y="277"/>
                  </a:lnTo>
                  <a:lnTo>
                    <a:pt x="87" y="256"/>
                  </a:lnTo>
                  <a:lnTo>
                    <a:pt x="79" y="230"/>
                  </a:lnTo>
                  <a:lnTo>
                    <a:pt x="126" y="230"/>
                  </a:lnTo>
                  <a:lnTo>
                    <a:pt x="126" y="230"/>
                  </a:lnTo>
                  <a:lnTo>
                    <a:pt x="129" y="223"/>
                  </a:lnTo>
                  <a:lnTo>
                    <a:pt x="129" y="220"/>
                  </a:lnTo>
                  <a:lnTo>
                    <a:pt x="126" y="216"/>
                  </a:lnTo>
                  <a:lnTo>
                    <a:pt x="72" y="162"/>
                  </a:lnTo>
                  <a:lnTo>
                    <a:pt x="72" y="162"/>
                  </a:lnTo>
                  <a:lnTo>
                    <a:pt x="65" y="159"/>
                  </a:lnTo>
                  <a:lnTo>
                    <a:pt x="58" y="162"/>
                  </a:lnTo>
                  <a:lnTo>
                    <a:pt x="4" y="216"/>
                  </a:lnTo>
                  <a:lnTo>
                    <a:pt x="4" y="216"/>
                  </a:lnTo>
                  <a:lnTo>
                    <a:pt x="0" y="220"/>
                  </a:lnTo>
                  <a:lnTo>
                    <a:pt x="0" y="223"/>
                  </a:lnTo>
                  <a:lnTo>
                    <a:pt x="4" y="230"/>
                  </a:lnTo>
                  <a:lnTo>
                    <a:pt x="47" y="230"/>
                  </a:lnTo>
                  <a:lnTo>
                    <a:pt x="47" y="230"/>
                  </a:lnTo>
                  <a:lnTo>
                    <a:pt x="58" y="259"/>
                  </a:lnTo>
                  <a:lnTo>
                    <a:pt x="72" y="288"/>
                  </a:lnTo>
                  <a:lnTo>
                    <a:pt x="90" y="313"/>
                  </a:lnTo>
                  <a:lnTo>
                    <a:pt x="112" y="335"/>
                  </a:lnTo>
                  <a:lnTo>
                    <a:pt x="141" y="350"/>
                  </a:lnTo>
                  <a:lnTo>
                    <a:pt x="166" y="364"/>
                  </a:lnTo>
                  <a:lnTo>
                    <a:pt x="198" y="371"/>
                  </a:lnTo>
                  <a:lnTo>
                    <a:pt x="230" y="375"/>
                  </a:lnTo>
                  <a:lnTo>
                    <a:pt x="230" y="375"/>
                  </a:lnTo>
                  <a:lnTo>
                    <a:pt x="256" y="375"/>
                  </a:lnTo>
                  <a:lnTo>
                    <a:pt x="277" y="368"/>
                  </a:lnTo>
                  <a:lnTo>
                    <a:pt x="303" y="360"/>
                  </a:lnTo>
                  <a:lnTo>
                    <a:pt x="324" y="350"/>
                  </a:lnTo>
                  <a:lnTo>
                    <a:pt x="342" y="339"/>
                  </a:lnTo>
                  <a:lnTo>
                    <a:pt x="360" y="321"/>
                  </a:lnTo>
                  <a:lnTo>
                    <a:pt x="374" y="306"/>
                  </a:lnTo>
                  <a:lnTo>
                    <a:pt x="389" y="285"/>
                  </a:lnTo>
                  <a:lnTo>
                    <a:pt x="364" y="274"/>
                  </a:lnTo>
                  <a:lnTo>
                    <a:pt x="364" y="274"/>
                  </a:lnTo>
                  <a:lnTo>
                    <a:pt x="350" y="292"/>
                  </a:lnTo>
                  <a:lnTo>
                    <a:pt x="339" y="303"/>
                  </a:lnTo>
                  <a:lnTo>
                    <a:pt x="324" y="317"/>
                  </a:lnTo>
                  <a:lnTo>
                    <a:pt x="306" y="328"/>
                  </a:lnTo>
                  <a:lnTo>
                    <a:pt x="288" y="335"/>
                  </a:lnTo>
                  <a:lnTo>
                    <a:pt x="270" y="342"/>
                  </a:lnTo>
                  <a:lnTo>
                    <a:pt x="252" y="346"/>
                  </a:lnTo>
                  <a:lnTo>
                    <a:pt x="230" y="346"/>
                  </a:lnTo>
                  <a:close/>
                  <a:moveTo>
                    <a:pt x="457" y="159"/>
                  </a:moveTo>
                  <a:lnTo>
                    <a:pt x="414" y="159"/>
                  </a:lnTo>
                  <a:lnTo>
                    <a:pt x="414" y="159"/>
                  </a:lnTo>
                  <a:lnTo>
                    <a:pt x="407" y="126"/>
                  </a:lnTo>
                  <a:lnTo>
                    <a:pt x="392" y="97"/>
                  </a:lnTo>
                  <a:lnTo>
                    <a:pt x="374" y="69"/>
                  </a:lnTo>
                  <a:lnTo>
                    <a:pt x="353" y="47"/>
                  </a:lnTo>
                  <a:lnTo>
                    <a:pt x="328" y="25"/>
                  </a:lnTo>
                  <a:lnTo>
                    <a:pt x="295" y="11"/>
                  </a:lnTo>
                  <a:lnTo>
                    <a:pt x="263" y="4"/>
                  </a:lnTo>
                  <a:lnTo>
                    <a:pt x="230" y="0"/>
                  </a:lnTo>
                  <a:lnTo>
                    <a:pt x="230" y="0"/>
                  </a:lnTo>
                  <a:lnTo>
                    <a:pt x="205" y="4"/>
                  </a:lnTo>
                  <a:lnTo>
                    <a:pt x="176" y="7"/>
                  </a:lnTo>
                  <a:lnTo>
                    <a:pt x="155" y="14"/>
                  </a:lnTo>
                  <a:lnTo>
                    <a:pt x="133" y="29"/>
                  </a:lnTo>
                  <a:lnTo>
                    <a:pt x="112" y="43"/>
                  </a:lnTo>
                  <a:lnTo>
                    <a:pt x="94" y="61"/>
                  </a:lnTo>
                  <a:lnTo>
                    <a:pt x="76" y="79"/>
                  </a:lnTo>
                  <a:lnTo>
                    <a:pt x="65" y="101"/>
                  </a:lnTo>
                  <a:lnTo>
                    <a:pt x="90" y="112"/>
                  </a:lnTo>
                  <a:lnTo>
                    <a:pt x="90" y="112"/>
                  </a:lnTo>
                  <a:lnTo>
                    <a:pt x="101" y="94"/>
                  </a:lnTo>
                  <a:lnTo>
                    <a:pt x="115" y="79"/>
                  </a:lnTo>
                  <a:lnTo>
                    <a:pt x="129" y="65"/>
                  </a:lnTo>
                  <a:lnTo>
                    <a:pt x="148" y="50"/>
                  </a:lnTo>
                  <a:lnTo>
                    <a:pt x="166" y="43"/>
                  </a:lnTo>
                  <a:lnTo>
                    <a:pt x="187" y="36"/>
                  </a:lnTo>
                  <a:lnTo>
                    <a:pt x="209" y="29"/>
                  </a:lnTo>
                  <a:lnTo>
                    <a:pt x="230" y="29"/>
                  </a:lnTo>
                  <a:lnTo>
                    <a:pt x="230" y="29"/>
                  </a:lnTo>
                  <a:lnTo>
                    <a:pt x="259" y="32"/>
                  </a:lnTo>
                  <a:lnTo>
                    <a:pt x="285" y="40"/>
                  </a:lnTo>
                  <a:lnTo>
                    <a:pt x="310" y="50"/>
                  </a:lnTo>
                  <a:lnTo>
                    <a:pt x="331" y="65"/>
                  </a:lnTo>
                  <a:lnTo>
                    <a:pt x="353" y="87"/>
                  </a:lnTo>
                  <a:lnTo>
                    <a:pt x="368" y="108"/>
                  </a:lnTo>
                  <a:lnTo>
                    <a:pt x="378" y="133"/>
                  </a:lnTo>
                  <a:lnTo>
                    <a:pt x="386" y="159"/>
                  </a:lnTo>
                  <a:lnTo>
                    <a:pt x="339" y="159"/>
                  </a:lnTo>
                  <a:lnTo>
                    <a:pt x="339" y="159"/>
                  </a:lnTo>
                  <a:lnTo>
                    <a:pt x="331" y="166"/>
                  </a:lnTo>
                  <a:lnTo>
                    <a:pt x="331" y="169"/>
                  </a:lnTo>
                  <a:lnTo>
                    <a:pt x="335" y="173"/>
                  </a:lnTo>
                  <a:lnTo>
                    <a:pt x="389" y="227"/>
                  </a:lnTo>
                  <a:lnTo>
                    <a:pt x="389" y="227"/>
                  </a:lnTo>
                  <a:lnTo>
                    <a:pt x="396" y="230"/>
                  </a:lnTo>
                  <a:lnTo>
                    <a:pt x="403" y="227"/>
                  </a:lnTo>
                  <a:lnTo>
                    <a:pt x="457" y="173"/>
                  </a:lnTo>
                  <a:lnTo>
                    <a:pt x="457" y="173"/>
                  </a:lnTo>
                  <a:lnTo>
                    <a:pt x="461" y="169"/>
                  </a:lnTo>
                  <a:lnTo>
                    <a:pt x="461" y="166"/>
                  </a:lnTo>
                  <a:lnTo>
                    <a:pt x="457" y="159"/>
                  </a:lnTo>
                  <a:close/>
                </a:path>
              </a:pathLst>
            </a:custGeom>
            <a:grpFill/>
            <a:ln>
              <a:noFill/>
            </a:ln>
            <a:effectLst/>
          </p:spPr>
          <p:txBody>
            <a:bodyPr wrap="none" anchor="ctr"/>
            <a:lstStyle/>
            <a:p>
              <a:endParaRPr lang="en-US"/>
            </a:p>
          </p:txBody>
        </p:sp>
        <p:sp>
          <p:nvSpPr>
            <p:cNvPr id="121" name="Freeform 115">
              <a:extLst>
                <a:ext uri="{FF2B5EF4-FFF2-40B4-BE49-F238E27FC236}">
                  <a16:creationId xmlns:a16="http://schemas.microsoft.com/office/drawing/2014/main" id="{05A3CFDE-81D2-4180-9658-EBE192DDD5F6}"/>
                </a:ext>
              </a:extLst>
            </p:cNvPr>
            <p:cNvSpPr>
              <a:spLocks noChangeArrowheads="1"/>
            </p:cNvSpPr>
            <p:nvPr/>
          </p:nvSpPr>
          <p:spPr bwMode="auto">
            <a:xfrm>
              <a:off x="3763800" y="5568289"/>
              <a:ext cx="224988" cy="194309"/>
            </a:xfrm>
            <a:custGeom>
              <a:avLst/>
              <a:gdLst>
                <a:gd name="T0" fmla="*/ 73 w 390"/>
                <a:gd name="T1" fmla="*/ 73 h 333"/>
                <a:gd name="T2" fmla="*/ 141 w 390"/>
                <a:gd name="T3" fmla="*/ 119 h 333"/>
                <a:gd name="T4" fmla="*/ 87 w 390"/>
                <a:gd name="T5" fmla="*/ 44 h 333"/>
                <a:gd name="T6" fmla="*/ 15 w 390"/>
                <a:gd name="T7" fmla="*/ 44 h 333"/>
                <a:gd name="T8" fmla="*/ 4 w 390"/>
                <a:gd name="T9" fmla="*/ 47 h 333"/>
                <a:gd name="T10" fmla="*/ 0 w 390"/>
                <a:gd name="T11" fmla="*/ 58 h 333"/>
                <a:gd name="T12" fmla="*/ 4 w 390"/>
                <a:gd name="T13" fmla="*/ 69 h 333"/>
                <a:gd name="T14" fmla="*/ 303 w 390"/>
                <a:gd name="T15" fmla="*/ 73 h 333"/>
                <a:gd name="T16" fmla="*/ 303 w 390"/>
                <a:gd name="T17" fmla="*/ 112 h 333"/>
                <a:gd name="T18" fmla="*/ 321 w 390"/>
                <a:gd name="T19" fmla="*/ 116 h 333"/>
                <a:gd name="T20" fmla="*/ 386 w 390"/>
                <a:gd name="T21" fmla="*/ 65 h 333"/>
                <a:gd name="T22" fmla="*/ 389 w 390"/>
                <a:gd name="T23" fmla="*/ 58 h 333"/>
                <a:gd name="T24" fmla="*/ 325 w 390"/>
                <a:gd name="T25" fmla="*/ 4 h 333"/>
                <a:gd name="T26" fmla="*/ 314 w 390"/>
                <a:gd name="T27" fmla="*/ 0 h 333"/>
                <a:gd name="T28" fmla="*/ 303 w 390"/>
                <a:gd name="T29" fmla="*/ 4 h 333"/>
                <a:gd name="T30" fmla="*/ 231 w 390"/>
                <a:gd name="T31" fmla="*/ 44 h 333"/>
                <a:gd name="T32" fmla="*/ 15 w 390"/>
                <a:gd name="T33" fmla="*/ 260 h 333"/>
                <a:gd name="T34" fmla="*/ 4 w 390"/>
                <a:gd name="T35" fmla="*/ 263 h 333"/>
                <a:gd name="T36" fmla="*/ 0 w 390"/>
                <a:gd name="T37" fmla="*/ 274 h 333"/>
                <a:gd name="T38" fmla="*/ 4 w 390"/>
                <a:gd name="T39" fmla="*/ 285 h 333"/>
                <a:gd name="T40" fmla="*/ 15 w 390"/>
                <a:gd name="T41" fmla="*/ 289 h 333"/>
                <a:gd name="T42" fmla="*/ 245 w 390"/>
                <a:gd name="T43" fmla="*/ 73 h 333"/>
                <a:gd name="T44" fmla="*/ 325 w 390"/>
                <a:gd name="T45" fmla="*/ 220 h 333"/>
                <a:gd name="T46" fmla="*/ 321 w 390"/>
                <a:gd name="T47" fmla="*/ 216 h 333"/>
                <a:gd name="T48" fmla="*/ 303 w 390"/>
                <a:gd name="T49" fmla="*/ 220 h 333"/>
                <a:gd name="T50" fmla="*/ 245 w 390"/>
                <a:gd name="T51" fmla="*/ 260 h 333"/>
                <a:gd name="T52" fmla="*/ 177 w 390"/>
                <a:gd name="T53" fmla="*/ 213 h 333"/>
                <a:gd name="T54" fmla="*/ 303 w 390"/>
                <a:gd name="T55" fmla="*/ 289 h 333"/>
                <a:gd name="T56" fmla="*/ 303 w 390"/>
                <a:gd name="T57" fmla="*/ 328 h 333"/>
                <a:gd name="T58" fmla="*/ 314 w 390"/>
                <a:gd name="T59" fmla="*/ 332 h 333"/>
                <a:gd name="T60" fmla="*/ 386 w 390"/>
                <a:gd name="T61" fmla="*/ 281 h 333"/>
                <a:gd name="T62" fmla="*/ 389 w 390"/>
                <a:gd name="T63" fmla="*/ 274 h 333"/>
                <a:gd name="T64" fmla="*/ 325 w 390"/>
                <a:gd name="T65" fmla="*/ 220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0" h="333">
                  <a:moveTo>
                    <a:pt x="15" y="73"/>
                  </a:moveTo>
                  <a:lnTo>
                    <a:pt x="73" y="73"/>
                  </a:lnTo>
                  <a:lnTo>
                    <a:pt x="123" y="141"/>
                  </a:lnTo>
                  <a:lnTo>
                    <a:pt x="141" y="119"/>
                  </a:lnTo>
                  <a:lnTo>
                    <a:pt x="141" y="119"/>
                  </a:lnTo>
                  <a:lnTo>
                    <a:pt x="87" y="44"/>
                  </a:lnTo>
                  <a:lnTo>
                    <a:pt x="15" y="44"/>
                  </a:lnTo>
                  <a:lnTo>
                    <a:pt x="15" y="44"/>
                  </a:lnTo>
                  <a:lnTo>
                    <a:pt x="8" y="44"/>
                  </a:lnTo>
                  <a:lnTo>
                    <a:pt x="4" y="47"/>
                  </a:lnTo>
                  <a:lnTo>
                    <a:pt x="0" y="58"/>
                  </a:lnTo>
                  <a:lnTo>
                    <a:pt x="0" y="58"/>
                  </a:lnTo>
                  <a:lnTo>
                    <a:pt x="0" y="65"/>
                  </a:lnTo>
                  <a:lnTo>
                    <a:pt x="4" y="69"/>
                  </a:lnTo>
                  <a:lnTo>
                    <a:pt x="15" y="73"/>
                  </a:lnTo>
                  <a:close/>
                  <a:moveTo>
                    <a:pt x="303" y="73"/>
                  </a:moveTo>
                  <a:lnTo>
                    <a:pt x="303" y="112"/>
                  </a:lnTo>
                  <a:lnTo>
                    <a:pt x="303" y="112"/>
                  </a:lnTo>
                  <a:lnTo>
                    <a:pt x="314" y="116"/>
                  </a:lnTo>
                  <a:lnTo>
                    <a:pt x="321" y="116"/>
                  </a:lnTo>
                  <a:lnTo>
                    <a:pt x="325" y="112"/>
                  </a:lnTo>
                  <a:lnTo>
                    <a:pt x="386" y="65"/>
                  </a:lnTo>
                  <a:lnTo>
                    <a:pt x="386" y="65"/>
                  </a:lnTo>
                  <a:lnTo>
                    <a:pt x="389" y="58"/>
                  </a:lnTo>
                  <a:lnTo>
                    <a:pt x="386" y="51"/>
                  </a:lnTo>
                  <a:lnTo>
                    <a:pt x="325" y="4"/>
                  </a:lnTo>
                  <a:lnTo>
                    <a:pt x="325" y="4"/>
                  </a:lnTo>
                  <a:lnTo>
                    <a:pt x="314" y="0"/>
                  </a:lnTo>
                  <a:lnTo>
                    <a:pt x="307" y="0"/>
                  </a:lnTo>
                  <a:lnTo>
                    <a:pt x="303" y="4"/>
                  </a:lnTo>
                  <a:lnTo>
                    <a:pt x="303" y="44"/>
                  </a:lnTo>
                  <a:lnTo>
                    <a:pt x="231" y="44"/>
                  </a:lnTo>
                  <a:lnTo>
                    <a:pt x="73" y="260"/>
                  </a:lnTo>
                  <a:lnTo>
                    <a:pt x="15" y="260"/>
                  </a:lnTo>
                  <a:lnTo>
                    <a:pt x="15" y="260"/>
                  </a:lnTo>
                  <a:lnTo>
                    <a:pt x="4" y="263"/>
                  </a:lnTo>
                  <a:lnTo>
                    <a:pt x="0" y="267"/>
                  </a:lnTo>
                  <a:lnTo>
                    <a:pt x="0" y="274"/>
                  </a:lnTo>
                  <a:lnTo>
                    <a:pt x="0" y="274"/>
                  </a:lnTo>
                  <a:lnTo>
                    <a:pt x="4" y="285"/>
                  </a:lnTo>
                  <a:lnTo>
                    <a:pt x="8" y="289"/>
                  </a:lnTo>
                  <a:lnTo>
                    <a:pt x="15" y="289"/>
                  </a:lnTo>
                  <a:lnTo>
                    <a:pt x="87" y="289"/>
                  </a:lnTo>
                  <a:lnTo>
                    <a:pt x="245" y="73"/>
                  </a:lnTo>
                  <a:lnTo>
                    <a:pt x="303" y="73"/>
                  </a:lnTo>
                  <a:close/>
                  <a:moveTo>
                    <a:pt x="325" y="220"/>
                  </a:moveTo>
                  <a:lnTo>
                    <a:pt x="325" y="220"/>
                  </a:lnTo>
                  <a:lnTo>
                    <a:pt x="321" y="216"/>
                  </a:lnTo>
                  <a:lnTo>
                    <a:pt x="314" y="216"/>
                  </a:lnTo>
                  <a:lnTo>
                    <a:pt x="303" y="220"/>
                  </a:lnTo>
                  <a:lnTo>
                    <a:pt x="303" y="260"/>
                  </a:lnTo>
                  <a:lnTo>
                    <a:pt x="245" y="260"/>
                  </a:lnTo>
                  <a:lnTo>
                    <a:pt x="195" y="191"/>
                  </a:lnTo>
                  <a:lnTo>
                    <a:pt x="177" y="213"/>
                  </a:lnTo>
                  <a:lnTo>
                    <a:pt x="231" y="289"/>
                  </a:lnTo>
                  <a:lnTo>
                    <a:pt x="303" y="289"/>
                  </a:lnTo>
                  <a:lnTo>
                    <a:pt x="303" y="328"/>
                  </a:lnTo>
                  <a:lnTo>
                    <a:pt x="303" y="328"/>
                  </a:lnTo>
                  <a:lnTo>
                    <a:pt x="307" y="332"/>
                  </a:lnTo>
                  <a:lnTo>
                    <a:pt x="314" y="332"/>
                  </a:lnTo>
                  <a:lnTo>
                    <a:pt x="325" y="328"/>
                  </a:lnTo>
                  <a:lnTo>
                    <a:pt x="386" y="281"/>
                  </a:lnTo>
                  <a:lnTo>
                    <a:pt x="386" y="281"/>
                  </a:lnTo>
                  <a:lnTo>
                    <a:pt x="389" y="274"/>
                  </a:lnTo>
                  <a:lnTo>
                    <a:pt x="386" y="263"/>
                  </a:lnTo>
                  <a:lnTo>
                    <a:pt x="325" y="220"/>
                  </a:lnTo>
                  <a:close/>
                </a:path>
              </a:pathLst>
            </a:custGeom>
            <a:grpFill/>
            <a:ln>
              <a:noFill/>
            </a:ln>
            <a:effectLst/>
          </p:spPr>
          <p:txBody>
            <a:bodyPr wrap="none" anchor="ctr"/>
            <a:lstStyle/>
            <a:p>
              <a:endParaRPr lang="en-US"/>
            </a:p>
          </p:txBody>
        </p:sp>
        <p:sp>
          <p:nvSpPr>
            <p:cNvPr id="122" name="Freeform 116">
              <a:extLst>
                <a:ext uri="{FF2B5EF4-FFF2-40B4-BE49-F238E27FC236}">
                  <a16:creationId xmlns:a16="http://schemas.microsoft.com/office/drawing/2014/main" id="{804A4E95-019A-47AC-BC60-3CDDF14F1A68}"/>
                </a:ext>
              </a:extLst>
            </p:cNvPr>
            <p:cNvSpPr>
              <a:spLocks noChangeArrowheads="1"/>
            </p:cNvSpPr>
            <p:nvPr/>
          </p:nvSpPr>
          <p:spPr bwMode="auto">
            <a:xfrm>
              <a:off x="3347062" y="5568289"/>
              <a:ext cx="191751" cy="201980"/>
            </a:xfrm>
            <a:custGeom>
              <a:avLst/>
              <a:gdLst>
                <a:gd name="T0" fmla="*/ 328 w 332"/>
                <a:gd name="T1" fmla="*/ 162 h 347"/>
                <a:gd name="T2" fmla="*/ 169 w 332"/>
                <a:gd name="T3" fmla="*/ 4 h 347"/>
                <a:gd name="T4" fmla="*/ 169 w 332"/>
                <a:gd name="T5" fmla="*/ 4 h 347"/>
                <a:gd name="T6" fmla="*/ 166 w 332"/>
                <a:gd name="T7" fmla="*/ 0 h 347"/>
                <a:gd name="T8" fmla="*/ 159 w 332"/>
                <a:gd name="T9" fmla="*/ 0 h 347"/>
                <a:gd name="T10" fmla="*/ 155 w 332"/>
                <a:gd name="T11" fmla="*/ 0 h 347"/>
                <a:gd name="T12" fmla="*/ 147 w 332"/>
                <a:gd name="T13" fmla="*/ 4 h 347"/>
                <a:gd name="T14" fmla="*/ 147 w 332"/>
                <a:gd name="T15" fmla="*/ 4 h 347"/>
                <a:gd name="T16" fmla="*/ 147 w 332"/>
                <a:gd name="T17" fmla="*/ 8 h 347"/>
                <a:gd name="T18" fmla="*/ 144 w 332"/>
                <a:gd name="T19" fmla="*/ 15 h 347"/>
                <a:gd name="T20" fmla="*/ 147 w 332"/>
                <a:gd name="T21" fmla="*/ 18 h 347"/>
                <a:gd name="T22" fmla="*/ 147 w 332"/>
                <a:gd name="T23" fmla="*/ 26 h 347"/>
                <a:gd name="T24" fmla="*/ 299 w 332"/>
                <a:gd name="T25" fmla="*/ 174 h 347"/>
                <a:gd name="T26" fmla="*/ 147 w 332"/>
                <a:gd name="T27" fmla="*/ 321 h 347"/>
                <a:gd name="T28" fmla="*/ 147 w 332"/>
                <a:gd name="T29" fmla="*/ 321 h 347"/>
                <a:gd name="T30" fmla="*/ 147 w 332"/>
                <a:gd name="T31" fmla="*/ 325 h 347"/>
                <a:gd name="T32" fmla="*/ 144 w 332"/>
                <a:gd name="T33" fmla="*/ 332 h 347"/>
                <a:gd name="T34" fmla="*/ 147 w 332"/>
                <a:gd name="T35" fmla="*/ 336 h 347"/>
                <a:gd name="T36" fmla="*/ 147 w 332"/>
                <a:gd name="T37" fmla="*/ 343 h 347"/>
                <a:gd name="T38" fmla="*/ 147 w 332"/>
                <a:gd name="T39" fmla="*/ 343 h 347"/>
                <a:gd name="T40" fmla="*/ 155 w 332"/>
                <a:gd name="T41" fmla="*/ 346 h 347"/>
                <a:gd name="T42" fmla="*/ 159 w 332"/>
                <a:gd name="T43" fmla="*/ 346 h 347"/>
                <a:gd name="T44" fmla="*/ 166 w 332"/>
                <a:gd name="T45" fmla="*/ 346 h 347"/>
                <a:gd name="T46" fmla="*/ 169 w 332"/>
                <a:gd name="T47" fmla="*/ 343 h 347"/>
                <a:gd name="T48" fmla="*/ 328 w 332"/>
                <a:gd name="T49" fmla="*/ 184 h 347"/>
                <a:gd name="T50" fmla="*/ 328 w 332"/>
                <a:gd name="T51" fmla="*/ 184 h 347"/>
                <a:gd name="T52" fmla="*/ 331 w 332"/>
                <a:gd name="T53" fmla="*/ 180 h 347"/>
                <a:gd name="T54" fmla="*/ 331 w 332"/>
                <a:gd name="T55" fmla="*/ 174 h 347"/>
                <a:gd name="T56" fmla="*/ 331 w 332"/>
                <a:gd name="T57" fmla="*/ 174 h 347"/>
                <a:gd name="T58" fmla="*/ 331 w 332"/>
                <a:gd name="T59" fmla="*/ 166 h 347"/>
                <a:gd name="T60" fmla="*/ 328 w 332"/>
                <a:gd name="T61" fmla="*/ 162 h 347"/>
                <a:gd name="T62" fmla="*/ 159 w 332"/>
                <a:gd name="T63" fmla="*/ 174 h 347"/>
                <a:gd name="T64" fmla="*/ 159 w 332"/>
                <a:gd name="T65" fmla="*/ 174 h 347"/>
                <a:gd name="T66" fmla="*/ 155 w 332"/>
                <a:gd name="T67" fmla="*/ 166 h 347"/>
                <a:gd name="T68" fmla="*/ 155 w 332"/>
                <a:gd name="T69" fmla="*/ 162 h 347"/>
                <a:gd name="T70" fmla="*/ 25 w 332"/>
                <a:gd name="T71" fmla="*/ 33 h 347"/>
                <a:gd name="T72" fmla="*/ 25 w 332"/>
                <a:gd name="T73" fmla="*/ 33 h 347"/>
                <a:gd name="T74" fmla="*/ 18 w 332"/>
                <a:gd name="T75" fmla="*/ 29 h 347"/>
                <a:gd name="T76" fmla="*/ 14 w 332"/>
                <a:gd name="T77" fmla="*/ 29 h 347"/>
                <a:gd name="T78" fmla="*/ 7 w 332"/>
                <a:gd name="T79" fmla="*/ 29 h 347"/>
                <a:gd name="T80" fmla="*/ 4 w 332"/>
                <a:gd name="T81" fmla="*/ 33 h 347"/>
                <a:gd name="T82" fmla="*/ 4 w 332"/>
                <a:gd name="T83" fmla="*/ 33 h 347"/>
                <a:gd name="T84" fmla="*/ 0 w 332"/>
                <a:gd name="T85" fmla="*/ 36 h 347"/>
                <a:gd name="T86" fmla="*/ 0 w 332"/>
                <a:gd name="T87" fmla="*/ 44 h 347"/>
                <a:gd name="T88" fmla="*/ 0 w 332"/>
                <a:gd name="T89" fmla="*/ 51 h 347"/>
                <a:gd name="T90" fmla="*/ 4 w 332"/>
                <a:gd name="T91" fmla="*/ 55 h 347"/>
                <a:gd name="T92" fmla="*/ 123 w 332"/>
                <a:gd name="T93" fmla="*/ 174 h 347"/>
                <a:gd name="T94" fmla="*/ 4 w 332"/>
                <a:gd name="T95" fmla="*/ 292 h 347"/>
                <a:gd name="T96" fmla="*/ 4 w 332"/>
                <a:gd name="T97" fmla="*/ 292 h 347"/>
                <a:gd name="T98" fmla="*/ 0 w 332"/>
                <a:gd name="T99" fmla="*/ 296 h 347"/>
                <a:gd name="T100" fmla="*/ 0 w 332"/>
                <a:gd name="T101" fmla="*/ 303 h 347"/>
                <a:gd name="T102" fmla="*/ 0 w 332"/>
                <a:gd name="T103" fmla="*/ 307 h 347"/>
                <a:gd name="T104" fmla="*/ 4 w 332"/>
                <a:gd name="T105" fmla="*/ 314 h 347"/>
                <a:gd name="T106" fmla="*/ 4 w 332"/>
                <a:gd name="T107" fmla="*/ 314 h 347"/>
                <a:gd name="T108" fmla="*/ 7 w 332"/>
                <a:gd name="T109" fmla="*/ 317 h 347"/>
                <a:gd name="T110" fmla="*/ 14 w 332"/>
                <a:gd name="T111" fmla="*/ 317 h 347"/>
                <a:gd name="T112" fmla="*/ 18 w 332"/>
                <a:gd name="T113" fmla="*/ 317 h 347"/>
                <a:gd name="T114" fmla="*/ 25 w 332"/>
                <a:gd name="T115" fmla="*/ 314 h 347"/>
                <a:gd name="T116" fmla="*/ 155 w 332"/>
                <a:gd name="T117" fmla="*/ 184 h 347"/>
                <a:gd name="T118" fmla="*/ 155 w 332"/>
                <a:gd name="T119" fmla="*/ 184 h 347"/>
                <a:gd name="T120" fmla="*/ 155 w 332"/>
                <a:gd name="T121" fmla="*/ 180 h 347"/>
                <a:gd name="T122" fmla="*/ 159 w 332"/>
                <a:gd name="T123" fmla="*/ 17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347">
                  <a:moveTo>
                    <a:pt x="328" y="162"/>
                  </a:moveTo>
                  <a:lnTo>
                    <a:pt x="169" y="4"/>
                  </a:lnTo>
                  <a:lnTo>
                    <a:pt x="169" y="4"/>
                  </a:lnTo>
                  <a:lnTo>
                    <a:pt x="166" y="0"/>
                  </a:lnTo>
                  <a:lnTo>
                    <a:pt x="159" y="0"/>
                  </a:lnTo>
                  <a:lnTo>
                    <a:pt x="155" y="0"/>
                  </a:lnTo>
                  <a:lnTo>
                    <a:pt x="147" y="4"/>
                  </a:lnTo>
                  <a:lnTo>
                    <a:pt x="147" y="4"/>
                  </a:lnTo>
                  <a:lnTo>
                    <a:pt x="147" y="8"/>
                  </a:lnTo>
                  <a:lnTo>
                    <a:pt x="144" y="15"/>
                  </a:lnTo>
                  <a:lnTo>
                    <a:pt x="147" y="18"/>
                  </a:lnTo>
                  <a:lnTo>
                    <a:pt x="147" y="26"/>
                  </a:lnTo>
                  <a:lnTo>
                    <a:pt x="299" y="174"/>
                  </a:lnTo>
                  <a:lnTo>
                    <a:pt x="147" y="321"/>
                  </a:lnTo>
                  <a:lnTo>
                    <a:pt x="147" y="321"/>
                  </a:lnTo>
                  <a:lnTo>
                    <a:pt x="147" y="325"/>
                  </a:lnTo>
                  <a:lnTo>
                    <a:pt x="144" y="332"/>
                  </a:lnTo>
                  <a:lnTo>
                    <a:pt x="147" y="336"/>
                  </a:lnTo>
                  <a:lnTo>
                    <a:pt x="147" y="343"/>
                  </a:lnTo>
                  <a:lnTo>
                    <a:pt x="147" y="343"/>
                  </a:lnTo>
                  <a:lnTo>
                    <a:pt x="155" y="346"/>
                  </a:lnTo>
                  <a:lnTo>
                    <a:pt x="159" y="346"/>
                  </a:lnTo>
                  <a:lnTo>
                    <a:pt x="166" y="346"/>
                  </a:lnTo>
                  <a:lnTo>
                    <a:pt x="169" y="343"/>
                  </a:lnTo>
                  <a:lnTo>
                    <a:pt x="328" y="184"/>
                  </a:lnTo>
                  <a:lnTo>
                    <a:pt x="328" y="184"/>
                  </a:lnTo>
                  <a:lnTo>
                    <a:pt x="331" y="180"/>
                  </a:lnTo>
                  <a:lnTo>
                    <a:pt x="331" y="174"/>
                  </a:lnTo>
                  <a:lnTo>
                    <a:pt x="331" y="174"/>
                  </a:lnTo>
                  <a:lnTo>
                    <a:pt x="331" y="166"/>
                  </a:lnTo>
                  <a:lnTo>
                    <a:pt x="328" y="162"/>
                  </a:lnTo>
                  <a:close/>
                  <a:moveTo>
                    <a:pt x="159" y="174"/>
                  </a:moveTo>
                  <a:lnTo>
                    <a:pt x="159" y="174"/>
                  </a:lnTo>
                  <a:lnTo>
                    <a:pt x="155" y="166"/>
                  </a:lnTo>
                  <a:lnTo>
                    <a:pt x="155" y="162"/>
                  </a:lnTo>
                  <a:lnTo>
                    <a:pt x="25" y="33"/>
                  </a:lnTo>
                  <a:lnTo>
                    <a:pt x="25" y="33"/>
                  </a:lnTo>
                  <a:lnTo>
                    <a:pt x="18" y="29"/>
                  </a:lnTo>
                  <a:lnTo>
                    <a:pt x="14" y="29"/>
                  </a:lnTo>
                  <a:lnTo>
                    <a:pt x="7" y="29"/>
                  </a:lnTo>
                  <a:lnTo>
                    <a:pt x="4" y="33"/>
                  </a:lnTo>
                  <a:lnTo>
                    <a:pt x="4" y="33"/>
                  </a:lnTo>
                  <a:lnTo>
                    <a:pt x="0" y="36"/>
                  </a:lnTo>
                  <a:lnTo>
                    <a:pt x="0" y="44"/>
                  </a:lnTo>
                  <a:lnTo>
                    <a:pt x="0" y="51"/>
                  </a:lnTo>
                  <a:lnTo>
                    <a:pt x="4" y="55"/>
                  </a:lnTo>
                  <a:lnTo>
                    <a:pt x="123" y="174"/>
                  </a:lnTo>
                  <a:lnTo>
                    <a:pt x="4" y="292"/>
                  </a:lnTo>
                  <a:lnTo>
                    <a:pt x="4" y="292"/>
                  </a:lnTo>
                  <a:lnTo>
                    <a:pt x="0" y="296"/>
                  </a:lnTo>
                  <a:lnTo>
                    <a:pt x="0" y="303"/>
                  </a:lnTo>
                  <a:lnTo>
                    <a:pt x="0" y="307"/>
                  </a:lnTo>
                  <a:lnTo>
                    <a:pt x="4" y="314"/>
                  </a:lnTo>
                  <a:lnTo>
                    <a:pt x="4" y="314"/>
                  </a:lnTo>
                  <a:lnTo>
                    <a:pt x="7" y="317"/>
                  </a:lnTo>
                  <a:lnTo>
                    <a:pt x="14" y="317"/>
                  </a:lnTo>
                  <a:lnTo>
                    <a:pt x="18" y="317"/>
                  </a:lnTo>
                  <a:lnTo>
                    <a:pt x="25" y="314"/>
                  </a:lnTo>
                  <a:lnTo>
                    <a:pt x="155" y="184"/>
                  </a:lnTo>
                  <a:lnTo>
                    <a:pt x="155" y="184"/>
                  </a:lnTo>
                  <a:lnTo>
                    <a:pt x="155" y="180"/>
                  </a:lnTo>
                  <a:lnTo>
                    <a:pt x="159" y="174"/>
                  </a:lnTo>
                  <a:close/>
                </a:path>
              </a:pathLst>
            </a:custGeom>
            <a:grpFill/>
            <a:ln>
              <a:noFill/>
            </a:ln>
            <a:effectLst/>
          </p:spPr>
          <p:txBody>
            <a:bodyPr wrap="none" anchor="ctr"/>
            <a:lstStyle/>
            <a:p>
              <a:endParaRPr lang="en-US"/>
            </a:p>
          </p:txBody>
        </p:sp>
        <p:sp>
          <p:nvSpPr>
            <p:cNvPr id="123" name="Freeform 117">
              <a:extLst>
                <a:ext uri="{FF2B5EF4-FFF2-40B4-BE49-F238E27FC236}">
                  <a16:creationId xmlns:a16="http://schemas.microsoft.com/office/drawing/2014/main" id="{A913ABDF-002A-464E-B7E2-5AFEA2A21A5D}"/>
                </a:ext>
              </a:extLst>
            </p:cNvPr>
            <p:cNvSpPr>
              <a:spLocks noChangeArrowheads="1"/>
            </p:cNvSpPr>
            <p:nvPr/>
          </p:nvSpPr>
          <p:spPr bwMode="auto">
            <a:xfrm>
              <a:off x="2920094" y="5568289"/>
              <a:ext cx="194308" cy="201980"/>
            </a:xfrm>
            <a:custGeom>
              <a:avLst/>
              <a:gdLst>
                <a:gd name="T0" fmla="*/ 32 w 333"/>
                <a:gd name="T1" fmla="*/ 174 h 347"/>
                <a:gd name="T2" fmla="*/ 180 w 333"/>
                <a:gd name="T3" fmla="*/ 26 h 347"/>
                <a:gd name="T4" fmla="*/ 180 w 333"/>
                <a:gd name="T5" fmla="*/ 26 h 347"/>
                <a:gd name="T6" fmla="*/ 184 w 333"/>
                <a:gd name="T7" fmla="*/ 18 h 347"/>
                <a:gd name="T8" fmla="*/ 188 w 333"/>
                <a:gd name="T9" fmla="*/ 15 h 347"/>
                <a:gd name="T10" fmla="*/ 184 w 333"/>
                <a:gd name="T11" fmla="*/ 8 h 347"/>
                <a:gd name="T12" fmla="*/ 180 w 333"/>
                <a:gd name="T13" fmla="*/ 4 h 347"/>
                <a:gd name="T14" fmla="*/ 180 w 333"/>
                <a:gd name="T15" fmla="*/ 4 h 347"/>
                <a:gd name="T16" fmla="*/ 176 w 333"/>
                <a:gd name="T17" fmla="*/ 0 h 347"/>
                <a:gd name="T18" fmla="*/ 173 w 333"/>
                <a:gd name="T19" fmla="*/ 0 h 347"/>
                <a:gd name="T20" fmla="*/ 166 w 333"/>
                <a:gd name="T21" fmla="*/ 0 h 347"/>
                <a:gd name="T22" fmla="*/ 162 w 333"/>
                <a:gd name="T23" fmla="*/ 4 h 347"/>
                <a:gd name="T24" fmla="*/ 4 w 333"/>
                <a:gd name="T25" fmla="*/ 162 h 347"/>
                <a:gd name="T26" fmla="*/ 4 w 333"/>
                <a:gd name="T27" fmla="*/ 162 h 347"/>
                <a:gd name="T28" fmla="*/ 0 w 333"/>
                <a:gd name="T29" fmla="*/ 166 h 347"/>
                <a:gd name="T30" fmla="*/ 0 w 333"/>
                <a:gd name="T31" fmla="*/ 174 h 347"/>
                <a:gd name="T32" fmla="*/ 0 w 333"/>
                <a:gd name="T33" fmla="*/ 174 h 347"/>
                <a:gd name="T34" fmla="*/ 0 w 333"/>
                <a:gd name="T35" fmla="*/ 180 h 347"/>
                <a:gd name="T36" fmla="*/ 4 w 333"/>
                <a:gd name="T37" fmla="*/ 184 h 347"/>
                <a:gd name="T38" fmla="*/ 162 w 333"/>
                <a:gd name="T39" fmla="*/ 343 h 347"/>
                <a:gd name="T40" fmla="*/ 162 w 333"/>
                <a:gd name="T41" fmla="*/ 343 h 347"/>
                <a:gd name="T42" fmla="*/ 166 w 333"/>
                <a:gd name="T43" fmla="*/ 346 h 347"/>
                <a:gd name="T44" fmla="*/ 173 w 333"/>
                <a:gd name="T45" fmla="*/ 346 h 347"/>
                <a:gd name="T46" fmla="*/ 176 w 333"/>
                <a:gd name="T47" fmla="*/ 346 h 347"/>
                <a:gd name="T48" fmla="*/ 180 w 333"/>
                <a:gd name="T49" fmla="*/ 343 h 347"/>
                <a:gd name="T50" fmla="*/ 180 w 333"/>
                <a:gd name="T51" fmla="*/ 343 h 347"/>
                <a:gd name="T52" fmla="*/ 184 w 333"/>
                <a:gd name="T53" fmla="*/ 336 h 347"/>
                <a:gd name="T54" fmla="*/ 188 w 333"/>
                <a:gd name="T55" fmla="*/ 332 h 347"/>
                <a:gd name="T56" fmla="*/ 184 w 333"/>
                <a:gd name="T57" fmla="*/ 325 h 347"/>
                <a:gd name="T58" fmla="*/ 180 w 333"/>
                <a:gd name="T59" fmla="*/ 321 h 347"/>
                <a:gd name="T60" fmla="*/ 32 w 333"/>
                <a:gd name="T61" fmla="*/ 174 h 347"/>
                <a:gd name="T62" fmla="*/ 209 w 333"/>
                <a:gd name="T63" fmla="*/ 174 h 347"/>
                <a:gd name="T64" fmla="*/ 328 w 333"/>
                <a:gd name="T65" fmla="*/ 55 h 347"/>
                <a:gd name="T66" fmla="*/ 328 w 333"/>
                <a:gd name="T67" fmla="*/ 55 h 347"/>
                <a:gd name="T68" fmla="*/ 332 w 333"/>
                <a:gd name="T69" fmla="*/ 51 h 347"/>
                <a:gd name="T70" fmla="*/ 332 w 333"/>
                <a:gd name="T71" fmla="*/ 44 h 347"/>
                <a:gd name="T72" fmla="*/ 332 w 333"/>
                <a:gd name="T73" fmla="*/ 36 h 347"/>
                <a:gd name="T74" fmla="*/ 328 w 333"/>
                <a:gd name="T75" fmla="*/ 33 h 347"/>
                <a:gd name="T76" fmla="*/ 328 w 333"/>
                <a:gd name="T77" fmla="*/ 33 h 347"/>
                <a:gd name="T78" fmla="*/ 321 w 333"/>
                <a:gd name="T79" fmla="*/ 29 h 347"/>
                <a:gd name="T80" fmla="*/ 317 w 333"/>
                <a:gd name="T81" fmla="*/ 29 h 347"/>
                <a:gd name="T82" fmla="*/ 310 w 333"/>
                <a:gd name="T83" fmla="*/ 29 h 347"/>
                <a:gd name="T84" fmla="*/ 306 w 333"/>
                <a:gd name="T85" fmla="*/ 33 h 347"/>
                <a:gd name="T86" fmla="*/ 176 w 333"/>
                <a:gd name="T87" fmla="*/ 162 h 347"/>
                <a:gd name="T88" fmla="*/ 176 w 333"/>
                <a:gd name="T89" fmla="*/ 162 h 347"/>
                <a:gd name="T90" fmla="*/ 176 w 333"/>
                <a:gd name="T91" fmla="*/ 166 h 347"/>
                <a:gd name="T92" fmla="*/ 173 w 333"/>
                <a:gd name="T93" fmla="*/ 174 h 347"/>
                <a:gd name="T94" fmla="*/ 173 w 333"/>
                <a:gd name="T95" fmla="*/ 174 h 347"/>
                <a:gd name="T96" fmla="*/ 176 w 333"/>
                <a:gd name="T97" fmla="*/ 180 h 347"/>
                <a:gd name="T98" fmla="*/ 176 w 333"/>
                <a:gd name="T99" fmla="*/ 184 h 347"/>
                <a:gd name="T100" fmla="*/ 306 w 333"/>
                <a:gd name="T101" fmla="*/ 314 h 347"/>
                <a:gd name="T102" fmla="*/ 306 w 333"/>
                <a:gd name="T103" fmla="*/ 314 h 347"/>
                <a:gd name="T104" fmla="*/ 310 w 333"/>
                <a:gd name="T105" fmla="*/ 317 h 347"/>
                <a:gd name="T106" fmla="*/ 317 w 333"/>
                <a:gd name="T107" fmla="*/ 317 h 347"/>
                <a:gd name="T108" fmla="*/ 321 w 333"/>
                <a:gd name="T109" fmla="*/ 317 h 347"/>
                <a:gd name="T110" fmla="*/ 328 w 333"/>
                <a:gd name="T111" fmla="*/ 314 h 347"/>
                <a:gd name="T112" fmla="*/ 328 w 333"/>
                <a:gd name="T113" fmla="*/ 314 h 347"/>
                <a:gd name="T114" fmla="*/ 332 w 333"/>
                <a:gd name="T115" fmla="*/ 307 h 347"/>
                <a:gd name="T116" fmla="*/ 332 w 333"/>
                <a:gd name="T117" fmla="*/ 303 h 347"/>
                <a:gd name="T118" fmla="*/ 332 w 333"/>
                <a:gd name="T119" fmla="*/ 296 h 347"/>
                <a:gd name="T120" fmla="*/ 328 w 333"/>
                <a:gd name="T121" fmla="*/ 292 h 347"/>
                <a:gd name="T122" fmla="*/ 209 w 333"/>
                <a:gd name="T123" fmla="*/ 17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3" h="347">
                  <a:moveTo>
                    <a:pt x="32" y="174"/>
                  </a:moveTo>
                  <a:lnTo>
                    <a:pt x="180" y="26"/>
                  </a:lnTo>
                  <a:lnTo>
                    <a:pt x="180" y="26"/>
                  </a:lnTo>
                  <a:lnTo>
                    <a:pt x="184" y="18"/>
                  </a:lnTo>
                  <a:lnTo>
                    <a:pt x="188" y="15"/>
                  </a:lnTo>
                  <a:lnTo>
                    <a:pt x="184" y="8"/>
                  </a:lnTo>
                  <a:lnTo>
                    <a:pt x="180" y="4"/>
                  </a:lnTo>
                  <a:lnTo>
                    <a:pt x="180" y="4"/>
                  </a:lnTo>
                  <a:lnTo>
                    <a:pt x="176" y="0"/>
                  </a:lnTo>
                  <a:lnTo>
                    <a:pt x="173" y="0"/>
                  </a:lnTo>
                  <a:lnTo>
                    <a:pt x="166" y="0"/>
                  </a:lnTo>
                  <a:lnTo>
                    <a:pt x="162" y="4"/>
                  </a:lnTo>
                  <a:lnTo>
                    <a:pt x="4" y="162"/>
                  </a:lnTo>
                  <a:lnTo>
                    <a:pt x="4" y="162"/>
                  </a:lnTo>
                  <a:lnTo>
                    <a:pt x="0" y="166"/>
                  </a:lnTo>
                  <a:lnTo>
                    <a:pt x="0" y="174"/>
                  </a:lnTo>
                  <a:lnTo>
                    <a:pt x="0" y="174"/>
                  </a:lnTo>
                  <a:lnTo>
                    <a:pt x="0" y="180"/>
                  </a:lnTo>
                  <a:lnTo>
                    <a:pt x="4" y="184"/>
                  </a:lnTo>
                  <a:lnTo>
                    <a:pt x="162" y="343"/>
                  </a:lnTo>
                  <a:lnTo>
                    <a:pt x="162" y="343"/>
                  </a:lnTo>
                  <a:lnTo>
                    <a:pt x="166" y="346"/>
                  </a:lnTo>
                  <a:lnTo>
                    <a:pt x="173" y="346"/>
                  </a:lnTo>
                  <a:lnTo>
                    <a:pt x="176" y="346"/>
                  </a:lnTo>
                  <a:lnTo>
                    <a:pt x="180" y="343"/>
                  </a:lnTo>
                  <a:lnTo>
                    <a:pt x="180" y="343"/>
                  </a:lnTo>
                  <a:lnTo>
                    <a:pt x="184" y="336"/>
                  </a:lnTo>
                  <a:lnTo>
                    <a:pt x="188" y="332"/>
                  </a:lnTo>
                  <a:lnTo>
                    <a:pt x="184" y="325"/>
                  </a:lnTo>
                  <a:lnTo>
                    <a:pt x="180" y="321"/>
                  </a:lnTo>
                  <a:lnTo>
                    <a:pt x="32" y="174"/>
                  </a:lnTo>
                  <a:close/>
                  <a:moveTo>
                    <a:pt x="209" y="174"/>
                  </a:moveTo>
                  <a:lnTo>
                    <a:pt x="328" y="55"/>
                  </a:lnTo>
                  <a:lnTo>
                    <a:pt x="328" y="55"/>
                  </a:lnTo>
                  <a:lnTo>
                    <a:pt x="332" y="51"/>
                  </a:lnTo>
                  <a:lnTo>
                    <a:pt x="332" y="44"/>
                  </a:lnTo>
                  <a:lnTo>
                    <a:pt x="332" y="36"/>
                  </a:lnTo>
                  <a:lnTo>
                    <a:pt x="328" y="33"/>
                  </a:lnTo>
                  <a:lnTo>
                    <a:pt x="328" y="33"/>
                  </a:lnTo>
                  <a:lnTo>
                    <a:pt x="321" y="29"/>
                  </a:lnTo>
                  <a:lnTo>
                    <a:pt x="317" y="29"/>
                  </a:lnTo>
                  <a:lnTo>
                    <a:pt x="310" y="29"/>
                  </a:lnTo>
                  <a:lnTo>
                    <a:pt x="306" y="33"/>
                  </a:lnTo>
                  <a:lnTo>
                    <a:pt x="176" y="162"/>
                  </a:lnTo>
                  <a:lnTo>
                    <a:pt x="176" y="162"/>
                  </a:lnTo>
                  <a:lnTo>
                    <a:pt x="176" y="166"/>
                  </a:lnTo>
                  <a:lnTo>
                    <a:pt x="173" y="174"/>
                  </a:lnTo>
                  <a:lnTo>
                    <a:pt x="173" y="174"/>
                  </a:lnTo>
                  <a:lnTo>
                    <a:pt x="176" y="180"/>
                  </a:lnTo>
                  <a:lnTo>
                    <a:pt x="176" y="184"/>
                  </a:lnTo>
                  <a:lnTo>
                    <a:pt x="306" y="314"/>
                  </a:lnTo>
                  <a:lnTo>
                    <a:pt x="306" y="314"/>
                  </a:lnTo>
                  <a:lnTo>
                    <a:pt x="310" y="317"/>
                  </a:lnTo>
                  <a:lnTo>
                    <a:pt x="317" y="317"/>
                  </a:lnTo>
                  <a:lnTo>
                    <a:pt x="321" y="317"/>
                  </a:lnTo>
                  <a:lnTo>
                    <a:pt x="328" y="314"/>
                  </a:lnTo>
                  <a:lnTo>
                    <a:pt x="328" y="314"/>
                  </a:lnTo>
                  <a:lnTo>
                    <a:pt x="332" y="307"/>
                  </a:lnTo>
                  <a:lnTo>
                    <a:pt x="332" y="303"/>
                  </a:lnTo>
                  <a:lnTo>
                    <a:pt x="332" y="296"/>
                  </a:lnTo>
                  <a:lnTo>
                    <a:pt x="328" y="292"/>
                  </a:lnTo>
                  <a:lnTo>
                    <a:pt x="209" y="174"/>
                  </a:lnTo>
                  <a:close/>
                </a:path>
              </a:pathLst>
            </a:custGeom>
            <a:grpFill/>
            <a:ln>
              <a:noFill/>
            </a:ln>
            <a:effectLst/>
          </p:spPr>
          <p:txBody>
            <a:bodyPr wrap="none" anchor="ctr"/>
            <a:lstStyle/>
            <a:p>
              <a:endParaRPr lang="en-US"/>
            </a:p>
          </p:txBody>
        </p:sp>
        <p:sp>
          <p:nvSpPr>
            <p:cNvPr id="124" name="Freeform 118">
              <a:extLst>
                <a:ext uri="{FF2B5EF4-FFF2-40B4-BE49-F238E27FC236}">
                  <a16:creationId xmlns:a16="http://schemas.microsoft.com/office/drawing/2014/main" id="{245845AB-00D9-4C6F-B79D-0D276C976C59}"/>
                </a:ext>
              </a:extLst>
            </p:cNvPr>
            <p:cNvSpPr>
              <a:spLocks noChangeArrowheads="1"/>
            </p:cNvSpPr>
            <p:nvPr/>
          </p:nvSpPr>
          <p:spPr bwMode="auto">
            <a:xfrm>
              <a:off x="2462449" y="5593856"/>
              <a:ext cx="235215" cy="150845"/>
            </a:xfrm>
            <a:custGeom>
              <a:avLst/>
              <a:gdLst>
                <a:gd name="T0" fmla="*/ 389 w 404"/>
                <a:gd name="T1" fmla="*/ 29 h 260"/>
                <a:gd name="T2" fmla="*/ 403 w 404"/>
                <a:gd name="T3" fmla="*/ 21 h 260"/>
                <a:gd name="T4" fmla="*/ 403 w 404"/>
                <a:gd name="T5" fmla="*/ 7 h 260"/>
                <a:gd name="T6" fmla="*/ 389 w 404"/>
                <a:gd name="T7" fmla="*/ 0 h 260"/>
                <a:gd name="T8" fmla="*/ 93 w 404"/>
                <a:gd name="T9" fmla="*/ 0 h 260"/>
                <a:gd name="T10" fmla="*/ 86 w 404"/>
                <a:gd name="T11" fmla="*/ 14 h 260"/>
                <a:gd name="T12" fmla="*/ 89 w 404"/>
                <a:gd name="T13" fmla="*/ 25 h 260"/>
                <a:gd name="T14" fmla="*/ 14 w 404"/>
                <a:gd name="T15" fmla="*/ 230 h 260"/>
                <a:gd name="T16" fmla="*/ 3 w 404"/>
                <a:gd name="T17" fmla="*/ 234 h 260"/>
                <a:gd name="T18" fmla="*/ 0 w 404"/>
                <a:gd name="T19" fmla="*/ 245 h 260"/>
                <a:gd name="T20" fmla="*/ 7 w 404"/>
                <a:gd name="T21" fmla="*/ 259 h 260"/>
                <a:gd name="T22" fmla="*/ 21 w 404"/>
                <a:gd name="T23" fmla="*/ 259 h 260"/>
                <a:gd name="T24" fmla="*/ 28 w 404"/>
                <a:gd name="T25" fmla="*/ 245 h 260"/>
                <a:gd name="T26" fmla="*/ 25 w 404"/>
                <a:gd name="T27" fmla="*/ 234 h 260"/>
                <a:gd name="T28" fmla="*/ 14 w 404"/>
                <a:gd name="T29" fmla="*/ 115 h 260"/>
                <a:gd name="T30" fmla="*/ 3 w 404"/>
                <a:gd name="T31" fmla="*/ 118 h 260"/>
                <a:gd name="T32" fmla="*/ 0 w 404"/>
                <a:gd name="T33" fmla="*/ 130 h 260"/>
                <a:gd name="T34" fmla="*/ 7 w 404"/>
                <a:gd name="T35" fmla="*/ 144 h 260"/>
                <a:gd name="T36" fmla="*/ 21 w 404"/>
                <a:gd name="T37" fmla="*/ 144 h 260"/>
                <a:gd name="T38" fmla="*/ 28 w 404"/>
                <a:gd name="T39" fmla="*/ 130 h 260"/>
                <a:gd name="T40" fmla="*/ 25 w 404"/>
                <a:gd name="T41" fmla="*/ 118 h 260"/>
                <a:gd name="T42" fmla="*/ 389 w 404"/>
                <a:gd name="T43" fmla="*/ 230 h 260"/>
                <a:gd name="T44" fmla="*/ 93 w 404"/>
                <a:gd name="T45" fmla="*/ 230 h 260"/>
                <a:gd name="T46" fmla="*/ 86 w 404"/>
                <a:gd name="T47" fmla="*/ 245 h 260"/>
                <a:gd name="T48" fmla="*/ 89 w 404"/>
                <a:gd name="T49" fmla="*/ 255 h 260"/>
                <a:gd name="T50" fmla="*/ 389 w 404"/>
                <a:gd name="T51" fmla="*/ 259 h 260"/>
                <a:gd name="T52" fmla="*/ 399 w 404"/>
                <a:gd name="T53" fmla="*/ 255 h 260"/>
                <a:gd name="T54" fmla="*/ 403 w 404"/>
                <a:gd name="T55" fmla="*/ 245 h 260"/>
                <a:gd name="T56" fmla="*/ 396 w 404"/>
                <a:gd name="T57" fmla="*/ 230 h 260"/>
                <a:gd name="T58" fmla="*/ 100 w 404"/>
                <a:gd name="T59" fmla="*/ 115 h 260"/>
                <a:gd name="T60" fmla="*/ 89 w 404"/>
                <a:gd name="T61" fmla="*/ 118 h 260"/>
                <a:gd name="T62" fmla="*/ 86 w 404"/>
                <a:gd name="T63" fmla="*/ 130 h 260"/>
                <a:gd name="T64" fmla="*/ 93 w 404"/>
                <a:gd name="T65" fmla="*/ 144 h 260"/>
                <a:gd name="T66" fmla="*/ 389 w 404"/>
                <a:gd name="T67" fmla="*/ 144 h 260"/>
                <a:gd name="T68" fmla="*/ 403 w 404"/>
                <a:gd name="T69" fmla="*/ 136 h 260"/>
                <a:gd name="T70" fmla="*/ 403 w 404"/>
                <a:gd name="T71" fmla="*/ 122 h 260"/>
                <a:gd name="T72" fmla="*/ 389 w 404"/>
                <a:gd name="T73" fmla="*/ 115 h 260"/>
                <a:gd name="T74" fmla="*/ 7 w 404"/>
                <a:gd name="T75" fmla="*/ 0 h 260"/>
                <a:gd name="T76" fmla="*/ 0 w 404"/>
                <a:gd name="T77" fmla="*/ 14 h 260"/>
                <a:gd name="T78" fmla="*/ 3 w 404"/>
                <a:gd name="T79" fmla="*/ 25 h 260"/>
                <a:gd name="T80" fmla="*/ 14 w 404"/>
                <a:gd name="T81" fmla="*/ 29 h 260"/>
                <a:gd name="T82" fmla="*/ 28 w 404"/>
                <a:gd name="T83" fmla="*/ 21 h 260"/>
                <a:gd name="T84" fmla="*/ 28 w 404"/>
                <a:gd name="T85" fmla="*/ 7 h 260"/>
                <a:gd name="T86" fmla="*/ 14 w 404"/>
                <a:gd name="T8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4" h="260">
                  <a:moveTo>
                    <a:pt x="100" y="29"/>
                  </a:moveTo>
                  <a:lnTo>
                    <a:pt x="389" y="29"/>
                  </a:lnTo>
                  <a:lnTo>
                    <a:pt x="389" y="29"/>
                  </a:lnTo>
                  <a:lnTo>
                    <a:pt x="396" y="29"/>
                  </a:lnTo>
                  <a:lnTo>
                    <a:pt x="399" y="25"/>
                  </a:lnTo>
                  <a:lnTo>
                    <a:pt x="403" y="21"/>
                  </a:lnTo>
                  <a:lnTo>
                    <a:pt x="403" y="14"/>
                  </a:lnTo>
                  <a:lnTo>
                    <a:pt x="403" y="14"/>
                  </a:lnTo>
                  <a:lnTo>
                    <a:pt x="403" y="7"/>
                  </a:lnTo>
                  <a:lnTo>
                    <a:pt x="399" y="3"/>
                  </a:lnTo>
                  <a:lnTo>
                    <a:pt x="396" y="0"/>
                  </a:lnTo>
                  <a:lnTo>
                    <a:pt x="389" y="0"/>
                  </a:lnTo>
                  <a:lnTo>
                    <a:pt x="100" y="0"/>
                  </a:lnTo>
                  <a:lnTo>
                    <a:pt x="100" y="0"/>
                  </a:lnTo>
                  <a:lnTo>
                    <a:pt x="93" y="0"/>
                  </a:lnTo>
                  <a:lnTo>
                    <a:pt x="89" y="3"/>
                  </a:lnTo>
                  <a:lnTo>
                    <a:pt x="86" y="7"/>
                  </a:lnTo>
                  <a:lnTo>
                    <a:pt x="86" y="14"/>
                  </a:lnTo>
                  <a:lnTo>
                    <a:pt x="86" y="14"/>
                  </a:lnTo>
                  <a:lnTo>
                    <a:pt x="86" y="21"/>
                  </a:lnTo>
                  <a:lnTo>
                    <a:pt x="89" y="25"/>
                  </a:lnTo>
                  <a:lnTo>
                    <a:pt x="93" y="29"/>
                  </a:lnTo>
                  <a:lnTo>
                    <a:pt x="100" y="29"/>
                  </a:lnTo>
                  <a:close/>
                  <a:moveTo>
                    <a:pt x="14" y="230"/>
                  </a:moveTo>
                  <a:lnTo>
                    <a:pt x="14" y="230"/>
                  </a:lnTo>
                  <a:lnTo>
                    <a:pt x="7" y="230"/>
                  </a:lnTo>
                  <a:lnTo>
                    <a:pt x="3" y="234"/>
                  </a:lnTo>
                  <a:lnTo>
                    <a:pt x="0" y="237"/>
                  </a:lnTo>
                  <a:lnTo>
                    <a:pt x="0" y="245"/>
                  </a:lnTo>
                  <a:lnTo>
                    <a:pt x="0" y="245"/>
                  </a:lnTo>
                  <a:lnTo>
                    <a:pt x="0" y="252"/>
                  </a:lnTo>
                  <a:lnTo>
                    <a:pt x="3" y="255"/>
                  </a:lnTo>
                  <a:lnTo>
                    <a:pt x="7" y="259"/>
                  </a:lnTo>
                  <a:lnTo>
                    <a:pt x="14" y="259"/>
                  </a:lnTo>
                  <a:lnTo>
                    <a:pt x="14" y="259"/>
                  </a:lnTo>
                  <a:lnTo>
                    <a:pt x="21" y="259"/>
                  </a:lnTo>
                  <a:lnTo>
                    <a:pt x="25" y="255"/>
                  </a:lnTo>
                  <a:lnTo>
                    <a:pt x="28" y="252"/>
                  </a:lnTo>
                  <a:lnTo>
                    <a:pt x="28" y="245"/>
                  </a:lnTo>
                  <a:lnTo>
                    <a:pt x="28" y="245"/>
                  </a:lnTo>
                  <a:lnTo>
                    <a:pt x="28" y="237"/>
                  </a:lnTo>
                  <a:lnTo>
                    <a:pt x="25" y="234"/>
                  </a:lnTo>
                  <a:lnTo>
                    <a:pt x="21" y="230"/>
                  </a:lnTo>
                  <a:lnTo>
                    <a:pt x="14" y="230"/>
                  </a:lnTo>
                  <a:close/>
                  <a:moveTo>
                    <a:pt x="14" y="115"/>
                  </a:moveTo>
                  <a:lnTo>
                    <a:pt x="14" y="115"/>
                  </a:lnTo>
                  <a:lnTo>
                    <a:pt x="7" y="115"/>
                  </a:lnTo>
                  <a:lnTo>
                    <a:pt x="3" y="118"/>
                  </a:lnTo>
                  <a:lnTo>
                    <a:pt x="0" y="122"/>
                  </a:lnTo>
                  <a:lnTo>
                    <a:pt x="0" y="130"/>
                  </a:lnTo>
                  <a:lnTo>
                    <a:pt x="0" y="130"/>
                  </a:lnTo>
                  <a:lnTo>
                    <a:pt x="0" y="136"/>
                  </a:lnTo>
                  <a:lnTo>
                    <a:pt x="3" y="140"/>
                  </a:lnTo>
                  <a:lnTo>
                    <a:pt x="7" y="144"/>
                  </a:lnTo>
                  <a:lnTo>
                    <a:pt x="14" y="144"/>
                  </a:lnTo>
                  <a:lnTo>
                    <a:pt x="14" y="144"/>
                  </a:lnTo>
                  <a:lnTo>
                    <a:pt x="21" y="144"/>
                  </a:lnTo>
                  <a:lnTo>
                    <a:pt x="25" y="140"/>
                  </a:lnTo>
                  <a:lnTo>
                    <a:pt x="28" y="136"/>
                  </a:lnTo>
                  <a:lnTo>
                    <a:pt x="28" y="130"/>
                  </a:lnTo>
                  <a:lnTo>
                    <a:pt x="28" y="130"/>
                  </a:lnTo>
                  <a:lnTo>
                    <a:pt x="28" y="122"/>
                  </a:lnTo>
                  <a:lnTo>
                    <a:pt x="25" y="118"/>
                  </a:lnTo>
                  <a:lnTo>
                    <a:pt x="21" y="115"/>
                  </a:lnTo>
                  <a:lnTo>
                    <a:pt x="14" y="115"/>
                  </a:lnTo>
                  <a:close/>
                  <a:moveTo>
                    <a:pt x="389" y="230"/>
                  </a:moveTo>
                  <a:lnTo>
                    <a:pt x="100" y="230"/>
                  </a:lnTo>
                  <a:lnTo>
                    <a:pt x="100" y="230"/>
                  </a:lnTo>
                  <a:lnTo>
                    <a:pt x="93" y="230"/>
                  </a:lnTo>
                  <a:lnTo>
                    <a:pt x="89" y="234"/>
                  </a:lnTo>
                  <a:lnTo>
                    <a:pt x="86" y="237"/>
                  </a:lnTo>
                  <a:lnTo>
                    <a:pt x="86" y="245"/>
                  </a:lnTo>
                  <a:lnTo>
                    <a:pt x="86" y="245"/>
                  </a:lnTo>
                  <a:lnTo>
                    <a:pt x="86" y="252"/>
                  </a:lnTo>
                  <a:lnTo>
                    <a:pt x="89" y="255"/>
                  </a:lnTo>
                  <a:lnTo>
                    <a:pt x="93" y="259"/>
                  </a:lnTo>
                  <a:lnTo>
                    <a:pt x="100" y="259"/>
                  </a:lnTo>
                  <a:lnTo>
                    <a:pt x="389" y="259"/>
                  </a:lnTo>
                  <a:lnTo>
                    <a:pt x="389" y="259"/>
                  </a:lnTo>
                  <a:lnTo>
                    <a:pt x="396" y="259"/>
                  </a:lnTo>
                  <a:lnTo>
                    <a:pt x="399" y="255"/>
                  </a:lnTo>
                  <a:lnTo>
                    <a:pt x="403" y="252"/>
                  </a:lnTo>
                  <a:lnTo>
                    <a:pt x="403" y="245"/>
                  </a:lnTo>
                  <a:lnTo>
                    <a:pt x="403" y="245"/>
                  </a:lnTo>
                  <a:lnTo>
                    <a:pt x="403" y="237"/>
                  </a:lnTo>
                  <a:lnTo>
                    <a:pt x="399" y="234"/>
                  </a:lnTo>
                  <a:lnTo>
                    <a:pt x="396" y="230"/>
                  </a:lnTo>
                  <a:lnTo>
                    <a:pt x="389" y="230"/>
                  </a:lnTo>
                  <a:close/>
                  <a:moveTo>
                    <a:pt x="389" y="115"/>
                  </a:moveTo>
                  <a:lnTo>
                    <a:pt x="100" y="115"/>
                  </a:lnTo>
                  <a:lnTo>
                    <a:pt x="100" y="115"/>
                  </a:lnTo>
                  <a:lnTo>
                    <a:pt x="93" y="115"/>
                  </a:lnTo>
                  <a:lnTo>
                    <a:pt x="89" y="118"/>
                  </a:lnTo>
                  <a:lnTo>
                    <a:pt x="86" y="122"/>
                  </a:lnTo>
                  <a:lnTo>
                    <a:pt x="86" y="130"/>
                  </a:lnTo>
                  <a:lnTo>
                    <a:pt x="86" y="130"/>
                  </a:lnTo>
                  <a:lnTo>
                    <a:pt x="86" y="136"/>
                  </a:lnTo>
                  <a:lnTo>
                    <a:pt x="89" y="140"/>
                  </a:lnTo>
                  <a:lnTo>
                    <a:pt x="93" y="144"/>
                  </a:lnTo>
                  <a:lnTo>
                    <a:pt x="100" y="144"/>
                  </a:lnTo>
                  <a:lnTo>
                    <a:pt x="389" y="144"/>
                  </a:lnTo>
                  <a:lnTo>
                    <a:pt x="389" y="144"/>
                  </a:lnTo>
                  <a:lnTo>
                    <a:pt x="396" y="144"/>
                  </a:lnTo>
                  <a:lnTo>
                    <a:pt x="399" y="140"/>
                  </a:lnTo>
                  <a:lnTo>
                    <a:pt x="403" y="136"/>
                  </a:lnTo>
                  <a:lnTo>
                    <a:pt x="403" y="130"/>
                  </a:lnTo>
                  <a:lnTo>
                    <a:pt x="403" y="130"/>
                  </a:lnTo>
                  <a:lnTo>
                    <a:pt x="403" y="122"/>
                  </a:lnTo>
                  <a:lnTo>
                    <a:pt x="399" y="118"/>
                  </a:lnTo>
                  <a:lnTo>
                    <a:pt x="396" y="115"/>
                  </a:lnTo>
                  <a:lnTo>
                    <a:pt x="389" y="115"/>
                  </a:lnTo>
                  <a:close/>
                  <a:moveTo>
                    <a:pt x="14" y="0"/>
                  </a:moveTo>
                  <a:lnTo>
                    <a:pt x="14" y="0"/>
                  </a:lnTo>
                  <a:lnTo>
                    <a:pt x="7" y="0"/>
                  </a:lnTo>
                  <a:lnTo>
                    <a:pt x="3" y="3"/>
                  </a:lnTo>
                  <a:lnTo>
                    <a:pt x="0" y="7"/>
                  </a:lnTo>
                  <a:lnTo>
                    <a:pt x="0" y="14"/>
                  </a:lnTo>
                  <a:lnTo>
                    <a:pt x="0" y="14"/>
                  </a:lnTo>
                  <a:lnTo>
                    <a:pt x="0" y="21"/>
                  </a:lnTo>
                  <a:lnTo>
                    <a:pt x="3" y="25"/>
                  </a:lnTo>
                  <a:lnTo>
                    <a:pt x="7" y="29"/>
                  </a:lnTo>
                  <a:lnTo>
                    <a:pt x="14" y="29"/>
                  </a:lnTo>
                  <a:lnTo>
                    <a:pt x="14" y="29"/>
                  </a:lnTo>
                  <a:lnTo>
                    <a:pt x="21" y="29"/>
                  </a:lnTo>
                  <a:lnTo>
                    <a:pt x="25" y="25"/>
                  </a:lnTo>
                  <a:lnTo>
                    <a:pt x="28" y="21"/>
                  </a:lnTo>
                  <a:lnTo>
                    <a:pt x="28" y="14"/>
                  </a:lnTo>
                  <a:lnTo>
                    <a:pt x="28" y="14"/>
                  </a:lnTo>
                  <a:lnTo>
                    <a:pt x="28" y="7"/>
                  </a:lnTo>
                  <a:lnTo>
                    <a:pt x="25" y="3"/>
                  </a:lnTo>
                  <a:lnTo>
                    <a:pt x="21" y="0"/>
                  </a:lnTo>
                  <a:lnTo>
                    <a:pt x="14" y="0"/>
                  </a:lnTo>
                  <a:close/>
                </a:path>
              </a:pathLst>
            </a:custGeom>
            <a:grpFill/>
            <a:ln>
              <a:noFill/>
            </a:ln>
            <a:effectLst/>
          </p:spPr>
          <p:txBody>
            <a:bodyPr wrap="none" anchor="ctr"/>
            <a:lstStyle/>
            <a:p>
              <a:endParaRPr lang="en-US"/>
            </a:p>
          </p:txBody>
        </p:sp>
        <p:sp>
          <p:nvSpPr>
            <p:cNvPr id="125" name="Freeform 119">
              <a:extLst>
                <a:ext uri="{FF2B5EF4-FFF2-40B4-BE49-F238E27FC236}">
                  <a16:creationId xmlns:a16="http://schemas.microsoft.com/office/drawing/2014/main" id="{6744433E-D4CC-43F9-899A-18A811BCC18B}"/>
                </a:ext>
              </a:extLst>
            </p:cNvPr>
            <p:cNvSpPr>
              <a:spLocks noChangeArrowheads="1"/>
            </p:cNvSpPr>
            <p:nvPr/>
          </p:nvSpPr>
          <p:spPr bwMode="auto">
            <a:xfrm>
              <a:off x="2025255" y="5560618"/>
              <a:ext cx="235215" cy="217318"/>
            </a:xfrm>
            <a:custGeom>
              <a:avLst/>
              <a:gdLst>
                <a:gd name="T0" fmla="*/ 389 w 405"/>
                <a:gd name="T1" fmla="*/ 346 h 376"/>
                <a:gd name="T2" fmla="*/ 15 w 405"/>
                <a:gd name="T3" fmla="*/ 346 h 376"/>
                <a:gd name="T4" fmla="*/ 15 w 405"/>
                <a:gd name="T5" fmla="*/ 346 h 376"/>
                <a:gd name="T6" fmla="*/ 7 w 405"/>
                <a:gd name="T7" fmla="*/ 346 h 376"/>
                <a:gd name="T8" fmla="*/ 4 w 405"/>
                <a:gd name="T9" fmla="*/ 350 h 376"/>
                <a:gd name="T10" fmla="*/ 0 w 405"/>
                <a:gd name="T11" fmla="*/ 353 h 376"/>
                <a:gd name="T12" fmla="*/ 0 w 405"/>
                <a:gd name="T13" fmla="*/ 360 h 376"/>
                <a:gd name="T14" fmla="*/ 0 w 405"/>
                <a:gd name="T15" fmla="*/ 360 h 376"/>
                <a:gd name="T16" fmla="*/ 0 w 405"/>
                <a:gd name="T17" fmla="*/ 368 h 376"/>
                <a:gd name="T18" fmla="*/ 4 w 405"/>
                <a:gd name="T19" fmla="*/ 371 h 376"/>
                <a:gd name="T20" fmla="*/ 7 w 405"/>
                <a:gd name="T21" fmla="*/ 375 h 376"/>
                <a:gd name="T22" fmla="*/ 15 w 405"/>
                <a:gd name="T23" fmla="*/ 375 h 376"/>
                <a:gd name="T24" fmla="*/ 389 w 405"/>
                <a:gd name="T25" fmla="*/ 375 h 376"/>
                <a:gd name="T26" fmla="*/ 389 w 405"/>
                <a:gd name="T27" fmla="*/ 375 h 376"/>
                <a:gd name="T28" fmla="*/ 396 w 405"/>
                <a:gd name="T29" fmla="*/ 375 h 376"/>
                <a:gd name="T30" fmla="*/ 400 w 405"/>
                <a:gd name="T31" fmla="*/ 371 h 376"/>
                <a:gd name="T32" fmla="*/ 404 w 405"/>
                <a:gd name="T33" fmla="*/ 368 h 376"/>
                <a:gd name="T34" fmla="*/ 404 w 405"/>
                <a:gd name="T35" fmla="*/ 360 h 376"/>
                <a:gd name="T36" fmla="*/ 404 w 405"/>
                <a:gd name="T37" fmla="*/ 360 h 376"/>
                <a:gd name="T38" fmla="*/ 404 w 405"/>
                <a:gd name="T39" fmla="*/ 353 h 376"/>
                <a:gd name="T40" fmla="*/ 400 w 405"/>
                <a:gd name="T41" fmla="*/ 350 h 376"/>
                <a:gd name="T42" fmla="*/ 396 w 405"/>
                <a:gd name="T43" fmla="*/ 346 h 376"/>
                <a:gd name="T44" fmla="*/ 389 w 405"/>
                <a:gd name="T45" fmla="*/ 346 h 376"/>
                <a:gd name="T46" fmla="*/ 29 w 405"/>
                <a:gd name="T47" fmla="*/ 317 h 376"/>
                <a:gd name="T48" fmla="*/ 375 w 405"/>
                <a:gd name="T49" fmla="*/ 317 h 376"/>
                <a:gd name="T50" fmla="*/ 375 w 405"/>
                <a:gd name="T51" fmla="*/ 317 h 376"/>
                <a:gd name="T52" fmla="*/ 386 w 405"/>
                <a:gd name="T53" fmla="*/ 317 h 376"/>
                <a:gd name="T54" fmla="*/ 393 w 405"/>
                <a:gd name="T55" fmla="*/ 313 h 376"/>
                <a:gd name="T56" fmla="*/ 400 w 405"/>
                <a:gd name="T57" fmla="*/ 310 h 376"/>
                <a:gd name="T58" fmla="*/ 404 w 405"/>
                <a:gd name="T59" fmla="*/ 306 h 376"/>
                <a:gd name="T60" fmla="*/ 404 w 405"/>
                <a:gd name="T61" fmla="*/ 295 h 376"/>
                <a:gd name="T62" fmla="*/ 400 w 405"/>
                <a:gd name="T63" fmla="*/ 281 h 376"/>
                <a:gd name="T64" fmla="*/ 224 w 405"/>
                <a:gd name="T65" fmla="*/ 7 h 376"/>
                <a:gd name="T66" fmla="*/ 224 w 405"/>
                <a:gd name="T67" fmla="*/ 7 h 376"/>
                <a:gd name="T68" fmla="*/ 213 w 405"/>
                <a:gd name="T69" fmla="*/ 0 h 376"/>
                <a:gd name="T70" fmla="*/ 202 w 405"/>
                <a:gd name="T71" fmla="*/ 0 h 376"/>
                <a:gd name="T72" fmla="*/ 191 w 405"/>
                <a:gd name="T73" fmla="*/ 0 h 376"/>
                <a:gd name="T74" fmla="*/ 180 w 405"/>
                <a:gd name="T75" fmla="*/ 7 h 376"/>
                <a:gd name="T76" fmla="*/ 4 w 405"/>
                <a:gd name="T77" fmla="*/ 281 h 376"/>
                <a:gd name="T78" fmla="*/ 4 w 405"/>
                <a:gd name="T79" fmla="*/ 281 h 376"/>
                <a:gd name="T80" fmla="*/ 0 w 405"/>
                <a:gd name="T81" fmla="*/ 295 h 376"/>
                <a:gd name="T82" fmla="*/ 0 w 405"/>
                <a:gd name="T83" fmla="*/ 306 h 376"/>
                <a:gd name="T84" fmla="*/ 4 w 405"/>
                <a:gd name="T85" fmla="*/ 310 h 376"/>
                <a:gd name="T86" fmla="*/ 11 w 405"/>
                <a:gd name="T87" fmla="*/ 313 h 376"/>
                <a:gd name="T88" fmla="*/ 29 w 405"/>
                <a:gd name="T89" fmla="*/ 317 h 376"/>
                <a:gd name="T90" fmla="*/ 202 w 405"/>
                <a:gd name="T91" fmla="*/ 40 h 376"/>
                <a:gd name="T92" fmla="*/ 364 w 405"/>
                <a:gd name="T93" fmla="*/ 288 h 376"/>
                <a:gd name="T94" fmla="*/ 40 w 405"/>
                <a:gd name="T95" fmla="*/ 288 h 376"/>
                <a:gd name="T96" fmla="*/ 202 w 405"/>
                <a:gd name="T97" fmla="*/ 4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5" h="376">
                  <a:moveTo>
                    <a:pt x="389" y="346"/>
                  </a:moveTo>
                  <a:lnTo>
                    <a:pt x="15" y="346"/>
                  </a:lnTo>
                  <a:lnTo>
                    <a:pt x="15" y="346"/>
                  </a:lnTo>
                  <a:lnTo>
                    <a:pt x="7" y="346"/>
                  </a:lnTo>
                  <a:lnTo>
                    <a:pt x="4" y="350"/>
                  </a:lnTo>
                  <a:lnTo>
                    <a:pt x="0" y="353"/>
                  </a:lnTo>
                  <a:lnTo>
                    <a:pt x="0" y="360"/>
                  </a:lnTo>
                  <a:lnTo>
                    <a:pt x="0" y="360"/>
                  </a:lnTo>
                  <a:lnTo>
                    <a:pt x="0" y="368"/>
                  </a:lnTo>
                  <a:lnTo>
                    <a:pt x="4" y="371"/>
                  </a:lnTo>
                  <a:lnTo>
                    <a:pt x="7" y="375"/>
                  </a:lnTo>
                  <a:lnTo>
                    <a:pt x="15" y="375"/>
                  </a:lnTo>
                  <a:lnTo>
                    <a:pt x="389" y="375"/>
                  </a:lnTo>
                  <a:lnTo>
                    <a:pt x="389" y="375"/>
                  </a:lnTo>
                  <a:lnTo>
                    <a:pt x="396" y="375"/>
                  </a:lnTo>
                  <a:lnTo>
                    <a:pt x="400" y="371"/>
                  </a:lnTo>
                  <a:lnTo>
                    <a:pt x="404" y="368"/>
                  </a:lnTo>
                  <a:lnTo>
                    <a:pt x="404" y="360"/>
                  </a:lnTo>
                  <a:lnTo>
                    <a:pt x="404" y="360"/>
                  </a:lnTo>
                  <a:lnTo>
                    <a:pt x="404" y="353"/>
                  </a:lnTo>
                  <a:lnTo>
                    <a:pt x="400" y="350"/>
                  </a:lnTo>
                  <a:lnTo>
                    <a:pt x="396" y="346"/>
                  </a:lnTo>
                  <a:lnTo>
                    <a:pt x="389" y="346"/>
                  </a:lnTo>
                  <a:close/>
                  <a:moveTo>
                    <a:pt x="29" y="317"/>
                  </a:moveTo>
                  <a:lnTo>
                    <a:pt x="375" y="317"/>
                  </a:lnTo>
                  <a:lnTo>
                    <a:pt x="375" y="317"/>
                  </a:lnTo>
                  <a:lnTo>
                    <a:pt x="386" y="317"/>
                  </a:lnTo>
                  <a:lnTo>
                    <a:pt x="393" y="313"/>
                  </a:lnTo>
                  <a:lnTo>
                    <a:pt x="400" y="310"/>
                  </a:lnTo>
                  <a:lnTo>
                    <a:pt x="404" y="306"/>
                  </a:lnTo>
                  <a:lnTo>
                    <a:pt x="404" y="295"/>
                  </a:lnTo>
                  <a:lnTo>
                    <a:pt x="400" y="281"/>
                  </a:lnTo>
                  <a:lnTo>
                    <a:pt x="224" y="7"/>
                  </a:lnTo>
                  <a:lnTo>
                    <a:pt x="224" y="7"/>
                  </a:lnTo>
                  <a:lnTo>
                    <a:pt x="213" y="0"/>
                  </a:lnTo>
                  <a:lnTo>
                    <a:pt x="202" y="0"/>
                  </a:lnTo>
                  <a:lnTo>
                    <a:pt x="191" y="0"/>
                  </a:lnTo>
                  <a:lnTo>
                    <a:pt x="180" y="7"/>
                  </a:lnTo>
                  <a:lnTo>
                    <a:pt x="4" y="281"/>
                  </a:lnTo>
                  <a:lnTo>
                    <a:pt x="4" y="281"/>
                  </a:lnTo>
                  <a:lnTo>
                    <a:pt x="0" y="295"/>
                  </a:lnTo>
                  <a:lnTo>
                    <a:pt x="0" y="306"/>
                  </a:lnTo>
                  <a:lnTo>
                    <a:pt x="4" y="310"/>
                  </a:lnTo>
                  <a:lnTo>
                    <a:pt x="11" y="313"/>
                  </a:lnTo>
                  <a:lnTo>
                    <a:pt x="29" y="317"/>
                  </a:lnTo>
                  <a:close/>
                  <a:moveTo>
                    <a:pt x="202" y="40"/>
                  </a:moveTo>
                  <a:lnTo>
                    <a:pt x="364" y="288"/>
                  </a:lnTo>
                  <a:lnTo>
                    <a:pt x="40" y="288"/>
                  </a:lnTo>
                  <a:lnTo>
                    <a:pt x="202" y="40"/>
                  </a:lnTo>
                  <a:close/>
                </a:path>
              </a:pathLst>
            </a:custGeom>
            <a:grpFill/>
            <a:ln>
              <a:noFill/>
            </a:ln>
            <a:effectLst/>
          </p:spPr>
          <p:txBody>
            <a:bodyPr wrap="none" anchor="ctr"/>
            <a:lstStyle/>
            <a:p>
              <a:endParaRPr lang="en-US"/>
            </a:p>
          </p:txBody>
        </p:sp>
        <p:sp>
          <p:nvSpPr>
            <p:cNvPr id="126" name="Freeform 120">
              <a:extLst>
                <a:ext uri="{FF2B5EF4-FFF2-40B4-BE49-F238E27FC236}">
                  <a16:creationId xmlns:a16="http://schemas.microsoft.com/office/drawing/2014/main" id="{587F3CD8-0E56-4ED5-9557-4C148E4C7D57}"/>
                </a:ext>
              </a:extLst>
            </p:cNvPr>
            <p:cNvSpPr>
              <a:spLocks noChangeArrowheads="1"/>
            </p:cNvSpPr>
            <p:nvPr/>
          </p:nvSpPr>
          <p:spPr bwMode="auto">
            <a:xfrm>
              <a:off x="1575278" y="5550393"/>
              <a:ext cx="268453" cy="235215"/>
            </a:xfrm>
            <a:custGeom>
              <a:avLst/>
              <a:gdLst>
                <a:gd name="T0" fmla="*/ 425 w 462"/>
                <a:gd name="T1" fmla="*/ 3 h 404"/>
                <a:gd name="T2" fmla="*/ 288 w 462"/>
                <a:gd name="T3" fmla="*/ 104 h 404"/>
                <a:gd name="T4" fmla="*/ 288 w 462"/>
                <a:gd name="T5" fmla="*/ 28 h 404"/>
                <a:gd name="T6" fmla="*/ 288 w 462"/>
                <a:gd name="T7" fmla="*/ 28 h 404"/>
                <a:gd name="T8" fmla="*/ 285 w 462"/>
                <a:gd name="T9" fmla="*/ 10 h 404"/>
                <a:gd name="T10" fmla="*/ 281 w 462"/>
                <a:gd name="T11" fmla="*/ 3 h 404"/>
                <a:gd name="T12" fmla="*/ 277 w 462"/>
                <a:gd name="T13" fmla="*/ 0 h 404"/>
                <a:gd name="T14" fmla="*/ 267 w 462"/>
                <a:gd name="T15" fmla="*/ 0 h 404"/>
                <a:gd name="T16" fmla="*/ 252 w 462"/>
                <a:gd name="T17" fmla="*/ 3 h 404"/>
                <a:gd name="T18" fmla="*/ 7 w 462"/>
                <a:gd name="T19" fmla="*/ 180 h 404"/>
                <a:gd name="T20" fmla="*/ 7 w 462"/>
                <a:gd name="T21" fmla="*/ 180 h 404"/>
                <a:gd name="T22" fmla="*/ 4 w 462"/>
                <a:gd name="T23" fmla="*/ 190 h 404"/>
                <a:gd name="T24" fmla="*/ 0 w 462"/>
                <a:gd name="T25" fmla="*/ 202 h 404"/>
                <a:gd name="T26" fmla="*/ 4 w 462"/>
                <a:gd name="T27" fmla="*/ 212 h 404"/>
                <a:gd name="T28" fmla="*/ 7 w 462"/>
                <a:gd name="T29" fmla="*/ 223 h 404"/>
                <a:gd name="T30" fmla="*/ 252 w 462"/>
                <a:gd name="T31" fmla="*/ 400 h 404"/>
                <a:gd name="T32" fmla="*/ 252 w 462"/>
                <a:gd name="T33" fmla="*/ 400 h 404"/>
                <a:gd name="T34" fmla="*/ 267 w 462"/>
                <a:gd name="T35" fmla="*/ 403 h 404"/>
                <a:gd name="T36" fmla="*/ 277 w 462"/>
                <a:gd name="T37" fmla="*/ 400 h 404"/>
                <a:gd name="T38" fmla="*/ 285 w 462"/>
                <a:gd name="T39" fmla="*/ 392 h 404"/>
                <a:gd name="T40" fmla="*/ 288 w 462"/>
                <a:gd name="T41" fmla="*/ 374 h 404"/>
                <a:gd name="T42" fmla="*/ 288 w 462"/>
                <a:gd name="T43" fmla="*/ 299 h 404"/>
                <a:gd name="T44" fmla="*/ 425 w 462"/>
                <a:gd name="T45" fmla="*/ 400 h 404"/>
                <a:gd name="T46" fmla="*/ 425 w 462"/>
                <a:gd name="T47" fmla="*/ 400 h 404"/>
                <a:gd name="T48" fmla="*/ 439 w 462"/>
                <a:gd name="T49" fmla="*/ 403 h 404"/>
                <a:gd name="T50" fmla="*/ 450 w 462"/>
                <a:gd name="T51" fmla="*/ 400 h 404"/>
                <a:gd name="T52" fmla="*/ 458 w 462"/>
                <a:gd name="T53" fmla="*/ 392 h 404"/>
                <a:gd name="T54" fmla="*/ 461 w 462"/>
                <a:gd name="T55" fmla="*/ 374 h 404"/>
                <a:gd name="T56" fmla="*/ 461 w 462"/>
                <a:gd name="T57" fmla="*/ 28 h 404"/>
                <a:gd name="T58" fmla="*/ 461 w 462"/>
                <a:gd name="T59" fmla="*/ 28 h 404"/>
                <a:gd name="T60" fmla="*/ 458 w 462"/>
                <a:gd name="T61" fmla="*/ 10 h 404"/>
                <a:gd name="T62" fmla="*/ 454 w 462"/>
                <a:gd name="T63" fmla="*/ 3 h 404"/>
                <a:gd name="T64" fmla="*/ 450 w 462"/>
                <a:gd name="T65" fmla="*/ 0 h 404"/>
                <a:gd name="T66" fmla="*/ 439 w 462"/>
                <a:gd name="T67" fmla="*/ 0 h 404"/>
                <a:gd name="T68" fmla="*/ 425 w 462"/>
                <a:gd name="T69" fmla="*/ 3 h 404"/>
                <a:gd name="T70" fmla="*/ 432 w 462"/>
                <a:gd name="T71" fmla="*/ 364 h 404"/>
                <a:gd name="T72" fmla="*/ 259 w 462"/>
                <a:gd name="T73" fmla="*/ 241 h 404"/>
                <a:gd name="T74" fmla="*/ 259 w 462"/>
                <a:gd name="T75" fmla="*/ 241 h 404"/>
                <a:gd name="T76" fmla="*/ 259 w 462"/>
                <a:gd name="T77" fmla="*/ 364 h 404"/>
                <a:gd name="T78" fmla="*/ 29 w 462"/>
                <a:gd name="T79" fmla="*/ 202 h 404"/>
                <a:gd name="T80" fmla="*/ 259 w 462"/>
                <a:gd name="T81" fmla="*/ 39 h 404"/>
                <a:gd name="T82" fmla="*/ 259 w 462"/>
                <a:gd name="T83" fmla="*/ 39 h 404"/>
                <a:gd name="T84" fmla="*/ 259 w 462"/>
                <a:gd name="T85" fmla="*/ 162 h 404"/>
                <a:gd name="T86" fmla="*/ 432 w 462"/>
                <a:gd name="T87" fmla="*/ 39 h 404"/>
                <a:gd name="T88" fmla="*/ 432 w 462"/>
                <a:gd name="T89" fmla="*/ 36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04">
                  <a:moveTo>
                    <a:pt x="425" y="3"/>
                  </a:moveTo>
                  <a:lnTo>
                    <a:pt x="288" y="104"/>
                  </a:lnTo>
                  <a:lnTo>
                    <a:pt x="288" y="28"/>
                  </a:lnTo>
                  <a:lnTo>
                    <a:pt x="288" y="28"/>
                  </a:lnTo>
                  <a:lnTo>
                    <a:pt x="285" y="10"/>
                  </a:lnTo>
                  <a:lnTo>
                    <a:pt x="281" y="3"/>
                  </a:lnTo>
                  <a:lnTo>
                    <a:pt x="277" y="0"/>
                  </a:lnTo>
                  <a:lnTo>
                    <a:pt x="267" y="0"/>
                  </a:lnTo>
                  <a:lnTo>
                    <a:pt x="252" y="3"/>
                  </a:lnTo>
                  <a:lnTo>
                    <a:pt x="7" y="180"/>
                  </a:lnTo>
                  <a:lnTo>
                    <a:pt x="7" y="180"/>
                  </a:lnTo>
                  <a:lnTo>
                    <a:pt x="4" y="190"/>
                  </a:lnTo>
                  <a:lnTo>
                    <a:pt x="0" y="202"/>
                  </a:lnTo>
                  <a:lnTo>
                    <a:pt x="4" y="212"/>
                  </a:lnTo>
                  <a:lnTo>
                    <a:pt x="7" y="223"/>
                  </a:lnTo>
                  <a:lnTo>
                    <a:pt x="252" y="400"/>
                  </a:lnTo>
                  <a:lnTo>
                    <a:pt x="252" y="400"/>
                  </a:lnTo>
                  <a:lnTo>
                    <a:pt x="267" y="403"/>
                  </a:lnTo>
                  <a:lnTo>
                    <a:pt x="277" y="400"/>
                  </a:lnTo>
                  <a:lnTo>
                    <a:pt x="285" y="392"/>
                  </a:lnTo>
                  <a:lnTo>
                    <a:pt x="288" y="374"/>
                  </a:lnTo>
                  <a:lnTo>
                    <a:pt x="288" y="299"/>
                  </a:lnTo>
                  <a:lnTo>
                    <a:pt x="425" y="400"/>
                  </a:lnTo>
                  <a:lnTo>
                    <a:pt x="425" y="400"/>
                  </a:lnTo>
                  <a:lnTo>
                    <a:pt x="439" y="403"/>
                  </a:lnTo>
                  <a:lnTo>
                    <a:pt x="450" y="400"/>
                  </a:lnTo>
                  <a:lnTo>
                    <a:pt x="458" y="392"/>
                  </a:lnTo>
                  <a:lnTo>
                    <a:pt x="461" y="374"/>
                  </a:lnTo>
                  <a:lnTo>
                    <a:pt x="461" y="28"/>
                  </a:lnTo>
                  <a:lnTo>
                    <a:pt x="461" y="28"/>
                  </a:lnTo>
                  <a:lnTo>
                    <a:pt x="458" y="10"/>
                  </a:lnTo>
                  <a:lnTo>
                    <a:pt x="454" y="3"/>
                  </a:lnTo>
                  <a:lnTo>
                    <a:pt x="450" y="0"/>
                  </a:lnTo>
                  <a:lnTo>
                    <a:pt x="439" y="0"/>
                  </a:lnTo>
                  <a:lnTo>
                    <a:pt x="425" y="3"/>
                  </a:lnTo>
                  <a:close/>
                  <a:moveTo>
                    <a:pt x="432" y="364"/>
                  </a:moveTo>
                  <a:lnTo>
                    <a:pt x="259" y="241"/>
                  </a:lnTo>
                  <a:lnTo>
                    <a:pt x="259" y="241"/>
                  </a:lnTo>
                  <a:lnTo>
                    <a:pt x="259" y="364"/>
                  </a:lnTo>
                  <a:lnTo>
                    <a:pt x="29" y="202"/>
                  </a:lnTo>
                  <a:lnTo>
                    <a:pt x="259" y="39"/>
                  </a:lnTo>
                  <a:lnTo>
                    <a:pt x="259" y="39"/>
                  </a:lnTo>
                  <a:lnTo>
                    <a:pt x="259" y="162"/>
                  </a:lnTo>
                  <a:lnTo>
                    <a:pt x="432" y="39"/>
                  </a:lnTo>
                  <a:lnTo>
                    <a:pt x="432" y="364"/>
                  </a:lnTo>
                  <a:close/>
                </a:path>
              </a:pathLst>
            </a:custGeom>
            <a:grpFill/>
            <a:ln>
              <a:noFill/>
            </a:ln>
            <a:effectLst/>
          </p:spPr>
          <p:txBody>
            <a:bodyPr wrap="none" anchor="ctr"/>
            <a:lstStyle/>
            <a:p>
              <a:endParaRPr lang="en-US"/>
            </a:p>
          </p:txBody>
        </p:sp>
        <p:sp>
          <p:nvSpPr>
            <p:cNvPr id="127" name="Freeform 121">
              <a:extLst>
                <a:ext uri="{FF2B5EF4-FFF2-40B4-BE49-F238E27FC236}">
                  <a16:creationId xmlns:a16="http://schemas.microsoft.com/office/drawing/2014/main" id="{38E1DDC9-357B-4E5F-8A7E-3E5FEAFAF052}"/>
                </a:ext>
              </a:extLst>
            </p:cNvPr>
            <p:cNvSpPr>
              <a:spLocks noChangeArrowheads="1"/>
            </p:cNvSpPr>
            <p:nvPr/>
          </p:nvSpPr>
          <p:spPr bwMode="auto">
            <a:xfrm>
              <a:off x="5484451" y="5115755"/>
              <a:ext cx="268451" cy="235215"/>
            </a:xfrm>
            <a:custGeom>
              <a:avLst/>
              <a:gdLst>
                <a:gd name="T0" fmla="*/ 454 w 462"/>
                <a:gd name="T1" fmla="*/ 180 h 405"/>
                <a:gd name="T2" fmla="*/ 209 w 462"/>
                <a:gd name="T3" fmla="*/ 4 h 405"/>
                <a:gd name="T4" fmla="*/ 209 w 462"/>
                <a:gd name="T5" fmla="*/ 4 h 405"/>
                <a:gd name="T6" fmla="*/ 195 w 462"/>
                <a:gd name="T7" fmla="*/ 0 h 405"/>
                <a:gd name="T8" fmla="*/ 184 w 462"/>
                <a:gd name="T9" fmla="*/ 0 h 405"/>
                <a:gd name="T10" fmla="*/ 180 w 462"/>
                <a:gd name="T11" fmla="*/ 4 h 405"/>
                <a:gd name="T12" fmla="*/ 176 w 462"/>
                <a:gd name="T13" fmla="*/ 11 h 405"/>
                <a:gd name="T14" fmla="*/ 173 w 462"/>
                <a:gd name="T15" fmla="*/ 29 h 405"/>
                <a:gd name="T16" fmla="*/ 173 w 462"/>
                <a:gd name="T17" fmla="*/ 105 h 405"/>
                <a:gd name="T18" fmla="*/ 36 w 462"/>
                <a:gd name="T19" fmla="*/ 4 h 405"/>
                <a:gd name="T20" fmla="*/ 36 w 462"/>
                <a:gd name="T21" fmla="*/ 4 h 405"/>
                <a:gd name="T22" fmla="*/ 22 w 462"/>
                <a:gd name="T23" fmla="*/ 0 h 405"/>
                <a:gd name="T24" fmla="*/ 11 w 462"/>
                <a:gd name="T25" fmla="*/ 0 h 405"/>
                <a:gd name="T26" fmla="*/ 7 w 462"/>
                <a:gd name="T27" fmla="*/ 4 h 405"/>
                <a:gd name="T28" fmla="*/ 4 w 462"/>
                <a:gd name="T29" fmla="*/ 11 h 405"/>
                <a:gd name="T30" fmla="*/ 0 w 462"/>
                <a:gd name="T31" fmla="*/ 29 h 405"/>
                <a:gd name="T32" fmla="*/ 0 w 462"/>
                <a:gd name="T33" fmla="*/ 375 h 405"/>
                <a:gd name="T34" fmla="*/ 0 w 462"/>
                <a:gd name="T35" fmla="*/ 375 h 405"/>
                <a:gd name="T36" fmla="*/ 4 w 462"/>
                <a:gd name="T37" fmla="*/ 393 h 405"/>
                <a:gd name="T38" fmla="*/ 11 w 462"/>
                <a:gd name="T39" fmla="*/ 400 h 405"/>
                <a:gd name="T40" fmla="*/ 22 w 462"/>
                <a:gd name="T41" fmla="*/ 404 h 405"/>
                <a:gd name="T42" fmla="*/ 36 w 462"/>
                <a:gd name="T43" fmla="*/ 400 h 405"/>
                <a:gd name="T44" fmla="*/ 173 w 462"/>
                <a:gd name="T45" fmla="*/ 299 h 405"/>
                <a:gd name="T46" fmla="*/ 173 w 462"/>
                <a:gd name="T47" fmla="*/ 375 h 405"/>
                <a:gd name="T48" fmla="*/ 173 w 462"/>
                <a:gd name="T49" fmla="*/ 375 h 405"/>
                <a:gd name="T50" fmla="*/ 176 w 462"/>
                <a:gd name="T51" fmla="*/ 393 h 405"/>
                <a:gd name="T52" fmla="*/ 184 w 462"/>
                <a:gd name="T53" fmla="*/ 400 h 405"/>
                <a:gd name="T54" fmla="*/ 195 w 462"/>
                <a:gd name="T55" fmla="*/ 404 h 405"/>
                <a:gd name="T56" fmla="*/ 209 w 462"/>
                <a:gd name="T57" fmla="*/ 400 h 405"/>
                <a:gd name="T58" fmla="*/ 454 w 462"/>
                <a:gd name="T59" fmla="*/ 224 h 405"/>
                <a:gd name="T60" fmla="*/ 454 w 462"/>
                <a:gd name="T61" fmla="*/ 224 h 405"/>
                <a:gd name="T62" fmla="*/ 458 w 462"/>
                <a:gd name="T63" fmla="*/ 213 h 405"/>
                <a:gd name="T64" fmla="*/ 461 w 462"/>
                <a:gd name="T65" fmla="*/ 202 h 405"/>
                <a:gd name="T66" fmla="*/ 458 w 462"/>
                <a:gd name="T67" fmla="*/ 191 h 405"/>
                <a:gd name="T68" fmla="*/ 454 w 462"/>
                <a:gd name="T69" fmla="*/ 180 h 405"/>
                <a:gd name="T70" fmla="*/ 202 w 462"/>
                <a:gd name="T71" fmla="*/ 364 h 405"/>
                <a:gd name="T72" fmla="*/ 202 w 462"/>
                <a:gd name="T73" fmla="*/ 364 h 405"/>
                <a:gd name="T74" fmla="*/ 202 w 462"/>
                <a:gd name="T75" fmla="*/ 242 h 405"/>
                <a:gd name="T76" fmla="*/ 29 w 462"/>
                <a:gd name="T77" fmla="*/ 364 h 405"/>
                <a:gd name="T78" fmla="*/ 29 w 462"/>
                <a:gd name="T79" fmla="*/ 364 h 405"/>
                <a:gd name="T80" fmla="*/ 29 w 462"/>
                <a:gd name="T81" fmla="*/ 40 h 405"/>
                <a:gd name="T82" fmla="*/ 202 w 462"/>
                <a:gd name="T83" fmla="*/ 162 h 405"/>
                <a:gd name="T84" fmla="*/ 202 w 462"/>
                <a:gd name="T85" fmla="*/ 162 h 405"/>
                <a:gd name="T86" fmla="*/ 202 w 462"/>
                <a:gd name="T87" fmla="*/ 40 h 405"/>
                <a:gd name="T88" fmla="*/ 432 w 462"/>
                <a:gd name="T89" fmla="*/ 202 h 405"/>
                <a:gd name="T90" fmla="*/ 202 w 462"/>
                <a:gd name="T91" fmla="*/ 36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05">
                  <a:moveTo>
                    <a:pt x="454" y="180"/>
                  </a:moveTo>
                  <a:lnTo>
                    <a:pt x="209" y="4"/>
                  </a:lnTo>
                  <a:lnTo>
                    <a:pt x="209" y="4"/>
                  </a:lnTo>
                  <a:lnTo>
                    <a:pt x="195" y="0"/>
                  </a:lnTo>
                  <a:lnTo>
                    <a:pt x="184" y="0"/>
                  </a:lnTo>
                  <a:lnTo>
                    <a:pt x="180" y="4"/>
                  </a:lnTo>
                  <a:lnTo>
                    <a:pt x="176" y="11"/>
                  </a:lnTo>
                  <a:lnTo>
                    <a:pt x="173" y="29"/>
                  </a:lnTo>
                  <a:lnTo>
                    <a:pt x="173" y="105"/>
                  </a:lnTo>
                  <a:lnTo>
                    <a:pt x="36" y="4"/>
                  </a:lnTo>
                  <a:lnTo>
                    <a:pt x="36" y="4"/>
                  </a:lnTo>
                  <a:lnTo>
                    <a:pt x="22" y="0"/>
                  </a:lnTo>
                  <a:lnTo>
                    <a:pt x="11" y="0"/>
                  </a:lnTo>
                  <a:lnTo>
                    <a:pt x="7" y="4"/>
                  </a:lnTo>
                  <a:lnTo>
                    <a:pt x="4" y="11"/>
                  </a:lnTo>
                  <a:lnTo>
                    <a:pt x="0" y="29"/>
                  </a:lnTo>
                  <a:lnTo>
                    <a:pt x="0" y="375"/>
                  </a:lnTo>
                  <a:lnTo>
                    <a:pt x="0" y="375"/>
                  </a:lnTo>
                  <a:lnTo>
                    <a:pt x="4" y="393"/>
                  </a:lnTo>
                  <a:lnTo>
                    <a:pt x="11" y="400"/>
                  </a:lnTo>
                  <a:lnTo>
                    <a:pt x="22" y="404"/>
                  </a:lnTo>
                  <a:lnTo>
                    <a:pt x="36" y="400"/>
                  </a:lnTo>
                  <a:lnTo>
                    <a:pt x="173" y="299"/>
                  </a:lnTo>
                  <a:lnTo>
                    <a:pt x="173" y="375"/>
                  </a:lnTo>
                  <a:lnTo>
                    <a:pt x="173" y="375"/>
                  </a:lnTo>
                  <a:lnTo>
                    <a:pt x="176" y="393"/>
                  </a:lnTo>
                  <a:lnTo>
                    <a:pt x="184" y="400"/>
                  </a:lnTo>
                  <a:lnTo>
                    <a:pt x="195" y="404"/>
                  </a:lnTo>
                  <a:lnTo>
                    <a:pt x="209" y="400"/>
                  </a:lnTo>
                  <a:lnTo>
                    <a:pt x="454" y="224"/>
                  </a:lnTo>
                  <a:lnTo>
                    <a:pt x="454" y="224"/>
                  </a:lnTo>
                  <a:lnTo>
                    <a:pt x="458" y="213"/>
                  </a:lnTo>
                  <a:lnTo>
                    <a:pt x="461" y="202"/>
                  </a:lnTo>
                  <a:lnTo>
                    <a:pt x="458" y="191"/>
                  </a:lnTo>
                  <a:lnTo>
                    <a:pt x="454" y="180"/>
                  </a:lnTo>
                  <a:close/>
                  <a:moveTo>
                    <a:pt x="202" y="364"/>
                  </a:moveTo>
                  <a:lnTo>
                    <a:pt x="202" y="364"/>
                  </a:lnTo>
                  <a:lnTo>
                    <a:pt x="202" y="242"/>
                  </a:lnTo>
                  <a:lnTo>
                    <a:pt x="29" y="364"/>
                  </a:lnTo>
                  <a:lnTo>
                    <a:pt x="29" y="364"/>
                  </a:lnTo>
                  <a:lnTo>
                    <a:pt x="29" y="40"/>
                  </a:lnTo>
                  <a:lnTo>
                    <a:pt x="202" y="162"/>
                  </a:lnTo>
                  <a:lnTo>
                    <a:pt x="202" y="162"/>
                  </a:lnTo>
                  <a:lnTo>
                    <a:pt x="202" y="40"/>
                  </a:lnTo>
                  <a:lnTo>
                    <a:pt x="432" y="202"/>
                  </a:lnTo>
                  <a:lnTo>
                    <a:pt x="202" y="364"/>
                  </a:lnTo>
                  <a:close/>
                </a:path>
              </a:pathLst>
            </a:custGeom>
            <a:grpFill/>
            <a:ln>
              <a:noFill/>
            </a:ln>
            <a:effectLst/>
          </p:spPr>
          <p:txBody>
            <a:bodyPr wrap="none" anchor="ctr"/>
            <a:lstStyle/>
            <a:p>
              <a:endParaRPr lang="en-US"/>
            </a:p>
          </p:txBody>
        </p:sp>
        <p:sp>
          <p:nvSpPr>
            <p:cNvPr id="128" name="Freeform 122">
              <a:extLst>
                <a:ext uri="{FF2B5EF4-FFF2-40B4-BE49-F238E27FC236}">
                  <a16:creationId xmlns:a16="http://schemas.microsoft.com/office/drawing/2014/main" id="{B86CA3DD-3E6D-4C8B-8ECF-293F5B5979DB}"/>
                </a:ext>
              </a:extLst>
            </p:cNvPr>
            <p:cNvSpPr>
              <a:spLocks noChangeArrowheads="1"/>
            </p:cNvSpPr>
            <p:nvPr/>
          </p:nvSpPr>
          <p:spPr bwMode="auto">
            <a:xfrm>
              <a:off x="5067710" y="5115755"/>
              <a:ext cx="235215" cy="235215"/>
            </a:xfrm>
            <a:custGeom>
              <a:avLst/>
              <a:gdLst>
                <a:gd name="T0" fmla="*/ 374 w 404"/>
                <a:gd name="T1" fmla="*/ 0 h 405"/>
                <a:gd name="T2" fmla="*/ 28 w 404"/>
                <a:gd name="T3" fmla="*/ 0 h 405"/>
                <a:gd name="T4" fmla="*/ 28 w 404"/>
                <a:gd name="T5" fmla="*/ 0 h 405"/>
                <a:gd name="T6" fmla="*/ 18 w 404"/>
                <a:gd name="T7" fmla="*/ 4 h 405"/>
                <a:gd name="T8" fmla="*/ 7 w 404"/>
                <a:gd name="T9" fmla="*/ 7 h 405"/>
                <a:gd name="T10" fmla="*/ 3 w 404"/>
                <a:gd name="T11" fmla="*/ 18 h 405"/>
                <a:gd name="T12" fmla="*/ 0 w 404"/>
                <a:gd name="T13" fmla="*/ 29 h 405"/>
                <a:gd name="T14" fmla="*/ 0 w 404"/>
                <a:gd name="T15" fmla="*/ 375 h 405"/>
                <a:gd name="T16" fmla="*/ 0 w 404"/>
                <a:gd name="T17" fmla="*/ 375 h 405"/>
                <a:gd name="T18" fmla="*/ 3 w 404"/>
                <a:gd name="T19" fmla="*/ 386 h 405"/>
                <a:gd name="T20" fmla="*/ 7 w 404"/>
                <a:gd name="T21" fmla="*/ 396 h 405"/>
                <a:gd name="T22" fmla="*/ 18 w 404"/>
                <a:gd name="T23" fmla="*/ 400 h 405"/>
                <a:gd name="T24" fmla="*/ 28 w 404"/>
                <a:gd name="T25" fmla="*/ 404 h 405"/>
                <a:gd name="T26" fmla="*/ 374 w 404"/>
                <a:gd name="T27" fmla="*/ 404 h 405"/>
                <a:gd name="T28" fmla="*/ 374 w 404"/>
                <a:gd name="T29" fmla="*/ 404 h 405"/>
                <a:gd name="T30" fmla="*/ 385 w 404"/>
                <a:gd name="T31" fmla="*/ 400 h 405"/>
                <a:gd name="T32" fmla="*/ 396 w 404"/>
                <a:gd name="T33" fmla="*/ 396 h 405"/>
                <a:gd name="T34" fmla="*/ 399 w 404"/>
                <a:gd name="T35" fmla="*/ 386 h 405"/>
                <a:gd name="T36" fmla="*/ 403 w 404"/>
                <a:gd name="T37" fmla="*/ 375 h 405"/>
                <a:gd name="T38" fmla="*/ 403 w 404"/>
                <a:gd name="T39" fmla="*/ 29 h 405"/>
                <a:gd name="T40" fmla="*/ 403 w 404"/>
                <a:gd name="T41" fmla="*/ 29 h 405"/>
                <a:gd name="T42" fmla="*/ 399 w 404"/>
                <a:gd name="T43" fmla="*/ 18 h 405"/>
                <a:gd name="T44" fmla="*/ 396 w 404"/>
                <a:gd name="T45" fmla="*/ 7 h 405"/>
                <a:gd name="T46" fmla="*/ 385 w 404"/>
                <a:gd name="T47" fmla="*/ 4 h 405"/>
                <a:gd name="T48" fmla="*/ 374 w 404"/>
                <a:gd name="T49" fmla="*/ 0 h 405"/>
                <a:gd name="T50" fmla="*/ 374 w 404"/>
                <a:gd name="T51" fmla="*/ 361 h 405"/>
                <a:gd name="T52" fmla="*/ 374 w 404"/>
                <a:gd name="T53" fmla="*/ 361 h 405"/>
                <a:gd name="T54" fmla="*/ 374 w 404"/>
                <a:gd name="T55" fmla="*/ 368 h 405"/>
                <a:gd name="T56" fmla="*/ 370 w 404"/>
                <a:gd name="T57" fmla="*/ 371 h 405"/>
                <a:gd name="T58" fmla="*/ 367 w 404"/>
                <a:gd name="T59" fmla="*/ 375 h 405"/>
                <a:gd name="T60" fmla="*/ 360 w 404"/>
                <a:gd name="T61" fmla="*/ 375 h 405"/>
                <a:gd name="T62" fmla="*/ 42 w 404"/>
                <a:gd name="T63" fmla="*/ 375 h 405"/>
                <a:gd name="T64" fmla="*/ 42 w 404"/>
                <a:gd name="T65" fmla="*/ 375 h 405"/>
                <a:gd name="T66" fmla="*/ 36 w 404"/>
                <a:gd name="T67" fmla="*/ 375 h 405"/>
                <a:gd name="T68" fmla="*/ 32 w 404"/>
                <a:gd name="T69" fmla="*/ 371 h 405"/>
                <a:gd name="T70" fmla="*/ 28 w 404"/>
                <a:gd name="T71" fmla="*/ 368 h 405"/>
                <a:gd name="T72" fmla="*/ 28 w 404"/>
                <a:gd name="T73" fmla="*/ 361 h 405"/>
                <a:gd name="T74" fmla="*/ 28 w 404"/>
                <a:gd name="T75" fmla="*/ 44 h 405"/>
                <a:gd name="T76" fmla="*/ 28 w 404"/>
                <a:gd name="T77" fmla="*/ 44 h 405"/>
                <a:gd name="T78" fmla="*/ 28 w 404"/>
                <a:gd name="T79" fmla="*/ 36 h 405"/>
                <a:gd name="T80" fmla="*/ 32 w 404"/>
                <a:gd name="T81" fmla="*/ 33 h 405"/>
                <a:gd name="T82" fmla="*/ 36 w 404"/>
                <a:gd name="T83" fmla="*/ 29 h 405"/>
                <a:gd name="T84" fmla="*/ 42 w 404"/>
                <a:gd name="T85" fmla="*/ 29 h 405"/>
                <a:gd name="T86" fmla="*/ 360 w 404"/>
                <a:gd name="T87" fmla="*/ 29 h 405"/>
                <a:gd name="T88" fmla="*/ 360 w 404"/>
                <a:gd name="T89" fmla="*/ 29 h 405"/>
                <a:gd name="T90" fmla="*/ 367 w 404"/>
                <a:gd name="T91" fmla="*/ 29 h 405"/>
                <a:gd name="T92" fmla="*/ 370 w 404"/>
                <a:gd name="T93" fmla="*/ 33 h 405"/>
                <a:gd name="T94" fmla="*/ 374 w 404"/>
                <a:gd name="T95" fmla="*/ 36 h 405"/>
                <a:gd name="T96" fmla="*/ 374 w 404"/>
                <a:gd name="T97" fmla="*/ 44 h 405"/>
                <a:gd name="T98" fmla="*/ 374 w 404"/>
                <a:gd name="T99" fmla="*/ 36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4" h="405">
                  <a:moveTo>
                    <a:pt x="374" y="0"/>
                  </a:moveTo>
                  <a:lnTo>
                    <a:pt x="28" y="0"/>
                  </a:lnTo>
                  <a:lnTo>
                    <a:pt x="28" y="0"/>
                  </a:lnTo>
                  <a:lnTo>
                    <a:pt x="18" y="4"/>
                  </a:lnTo>
                  <a:lnTo>
                    <a:pt x="7" y="7"/>
                  </a:lnTo>
                  <a:lnTo>
                    <a:pt x="3" y="18"/>
                  </a:lnTo>
                  <a:lnTo>
                    <a:pt x="0" y="29"/>
                  </a:lnTo>
                  <a:lnTo>
                    <a:pt x="0" y="375"/>
                  </a:lnTo>
                  <a:lnTo>
                    <a:pt x="0" y="375"/>
                  </a:lnTo>
                  <a:lnTo>
                    <a:pt x="3" y="386"/>
                  </a:lnTo>
                  <a:lnTo>
                    <a:pt x="7" y="396"/>
                  </a:lnTo>
                  <a:lnTo>
                    <a:pt x="18" y="400"/>
                  </a:lnTo>
                  <a:lnTo>
                    <a:pt x="28" y="404"/>
                  </a:lnTo>
                  <a:lnTo>
                    <a:pt x="374" y="404"/>
                  </a:lnTo>
                  <a:lnTo>
                    <a:pt x="374" y="404"/>
                  </a:lnTo>
                  <a:lnTo>
                    <a:pt x="385" y="400"/>
                  </a:lnTo>
                  <a:lnTo>
                    <a:pt x="396" y="396"/>
                  </a:lnTo>
                  <a:lnTo>
                    <a:pt x="399" y="386"/>
                  </a:lnTo>
                  <a:lnTo>
                    <a:pt x="403" y="375"/>
                  </a:lnTo>
                  <a:lnTo>
                    <a:pt x="403" y="29"/>
                  </a:lnTo>
                  <a:lnTo>
                    <a:pt x="403" y="29"/>
                  </a:lnTo>
                  <a:lnTo>
                    <a:pt x="399" y="18"/>
                  </a:lnTo>
                  <a:lnTo>
                    <a:pt x="396" y="7"/>
                  </a:lnTo>
                  <a:lnTo>
                    <a:pt x="385" y="4"/>
                  </a:lnTo>
                  <a:lnTo>
                    <a:pt x="374" y="0"/>
                  </a:lnTo>
                  <a:close/>
                  <a:moveTo>
                    <a:pt x="374" y="361"/>
                  </a:moveTo>
                  <a:lnTo>
                    <a:pt x="374" y="361"/>
                  </a:lnTo>
                  <a:lnTo>
                    <a:pt x="374" y="368"/>
                  </a:lnTo>
                  <a:lnTo>
                    <a:pt x="370" y="371"/>
                  </a:lnTo>
                  <a:lnTo>
                    <a:pt x="367" y="375"/>
                  </a:lnTo>
                  <a:lnTo>
                    <a:pt x="360" y="375"/>
                  </a:lnTo>
                  <a:lnTo>
                    <a:pt x="42" y="375"/>
                  </a:lnTo>
                  <a:lnTo>
                    <a:pt x="42" y="375"/>
                  </a:lnTo>
                  <a:lnTo>
                    <a:pt x="36" y="375"/>
                  </a:lnTo>
                  <a:lnTo>
                    <a:pt x="32" y="371"/>
                  </a:lnTo>
                  <a:lnTo>
                    <a:pt x="28" y="368"/>
                  </a:lnTo>
                  <a:lnTo>
                    <a:pt x="28" y="361"/>
                  </a:lnTo>
                  <a:lnTo>
                    <a:pt x="28" y="44"/>
                  </a:lnTo>
                  <a:lnTo>
                    <a:pt x="28" y="44"/>
                  </a:lnTo>
                  <a:lnTo>
                    <a:pt x="28" y="36"/>
                  </a:lnTo>
                  <a:lnTo>
                    <a:pt x="32" y="33"/>
                  </a:lnTo>
                  <a:lnTo>
                    <a:pt x="36" y="29"/>
                  </a:lnTo>
                  <a:lnTo>
                    <a:pt x="42" y="29"/>
                  </a:lnTo>
                  <a:lnTo>
                    <a:pt x="360" y="29"/>
                  </a:lnTo>
                  <a:lnTo>
                    <a:pt x="360" y="29"/>
                  </a:lnTo>
                  <a:lnTo>
                    <a:pt x="367" y="29"/>
                  </a:lnTo>
                  <a:lnTo>
                    <a:pt x="370" y="33"/>
                  </a:lnTo>
                  <a:lnTo>
                    <a:pt x="374" y="36"/>
                  </a:lnTo>
                  <a:lnTo>
                    <a:pt x="374" y="44"/>
                  </a:lnTo>
                  <a:lnTo>
                    <a:pt x="374" y="361"/>
                  </a:lnTo>
                  <a:close/>
                </a:path>
              </a:pathLst>
            </a:custGeom>
            <a:grpFill/>
            <a:ln>
              <a:noFill/>
            </a:ln>
            <a:effectLst/>
          </p:spPr>
          <p:txBody>
            <a:bodyPr wrap="none" anchor="ctr"/>
            <a:lstStyle/>
            <a:p>
              <a:endParaRPr lang="en-US"/>
            </a:p>
          </p:txBody>
        </p:sp>
        <p:sp>
          <p:nvSpPr>
            <p:cNvPr id="129" name="Freeform 123">
              <a:extLst>
                <a:ext uri="{FF2B5EF4-FFF2-40B4-BE49-F238E27FC236}">
                  <a16:creationId xmlns:a16="http://schemas.microsoft.com/office/drawing/2014/main" id="{CCBBF142-B5E2-4155-9B06-DC8EF737A000}"/>
                </a:ext>
              </a:extLst>
            </p:cNvPr>
            <p:cNvSpPr>
              <a:spLocks noChangeArrowheads="1"/>
            </p:cNvSpPr>
            <p:nvPr/>
          </p:nvSpPr>
          <p:spPr bwMode="auto">
            <a:xfrm>
              <a:off x="4666311" y="5115755"/>
              <a:ext cx="168741" cy="235215"/>
            </a:xfrm>
            <a:custGeom>
              <a:avLst/>
              <a:gdLst>
                <a:gd name="T0" fmla="*/ 202 w 289"/>
                <a:gd name="T1" fmla="*/ 0 h 405"/>
                <a:gd name="T2" fmla="*/ 191 w 289"/>
                <a:gd name="T3" fmla="*/ 4 h 405"/>
                <a:gd name="T4" fmla="*/ 176 w 289"/>
                <a:gd name="T5" fmla="*/ 18 h 405"/>
                <a:gd name="T6" fmla="*/ 173 w 289"/>
                <a:gd name="T7" fmla="*/ 375 h 405"/>
                <a:gd name="T8" fmla="*/ 176 w 289"/>
                <a:gd name="T9" fmla="*/ 386 h 405"/>
                <a:gd name="T10" fmla="*/ 191 w 289"/>
                <a:gd name="T11" fmla="*/ 400 h 405"/>
                <a:gd name="T12" fmla="*/ 259 w 289"/>
                <a:gd name="T13" fmla="*/ 404 h 405"/>
                <a:gd name="T14" fmla="*/ 270 w 289"/>
                <a:gd name="T15" fmla="*/ 400 h 405"/>
                <a:gd name="T16" fmla="*/ 285 w 289"/>
                <a:gd name="T17" fmla="*/ 386 h 405"/>
                <a:gd name="T18" fmla="*/ 288 w 289"/>
                <a:gd name="T19" fmla="*/ 29 h 405"/>
                <a:gd name="T20" fmla="*/ 285 w 289"/>
                <a:gd name="T21" fmla="*/ 18 h 405"/>
                <a:gd name="T22" fmla="*/ 270 w 289"/>
                <a:gd name="T23" fmla="*/ 4 h 405"/>
                <a:gd name="T24" fmla="*/ 259 w 289"/>
                <a:gd name="T25" fmla="*/ 361 h 405"/>
                <a:gd name="T26" fmla="*/ 259 w 289"/>
                <a:gd name="T27" fmla="*/ 368 h 405"/>
                <a:gd name="T28" fmla="*/ 252 w 289"/>
                <a:gd name="T29" fmla="*/ 375 h 405"/>
                <a:gd name="T30" fmla="*/ 216 w 289"/>
                <a:gd name="T31" fmla="*/ 375 h 405"/>
                <a:gd name="T32" fmla="*/ 209 w 289"/>
                <a:gd name="T33" fmla="*/ 375 h 405"/>
                <a:gd name="T34" fmla="*/ 202 w 289"/>
                <a:gd name="T35" fmla="*/ 368 h 405"/>
                <a:gd name="T36" fmla="*/ 202 w 289"/>
                <a:gd name="T37" fmla="*/ 44 h 405"/>
                <a:gd name="T38" fmla="*/ 202 w 289"/>
                <a:gd name="T39" fmla="*/ 36 h 405"/>
                <a:gd name="T40" fmla="*/ 209 w 289"/>
                <a:gd name="T41" fmla="*/ 29 h 405"/>
                <a:gd name="T42" fmla="*/ 245 w 289"/>
                <a:gd name="T43" fmla="*/ 29 h 405"/>
                <a:gd name="T44" fmla="*/ 252 w 289"/>
                <a:gd name="T45" fmla="*/ 29 h 405"/>
                <a:gd name="T46" fmla="*/ 259 w 289"/>
                <a:gd name="T47" fmla="*/ 36 h 405"/>
                <a:gd name="T48" fmla="*/ 259 w 289"/>
                <a:gd name="T49" fmla="*/ 361 h 405"/>
                <a:gd name="T50" fmla="*/ 28 w 289"/>
                <a:gd name="T51" fmla="*/ 0 h 405"/>
                <a:gd name="T52" fmla="*/ 18 w 289"/>
                <a:gd name="T53" fmla="*/ 4 h 405"/>
                <a:gd name="T54" fmla="*/ 3 w 289"/>
                <a:gd name="T55" fmla="*/ 18 h 405"/>
                <a:gd name="T56" fmla="*/ 0 w 289"/>
                <a:gd name="T57" fmla="*/ 375 h 405"/>
                <a:gd name="T58" fmla="*/ 3 w 289"/>
                <a:gd name="T59" fmla="*/ 386 h 405"/>
                <a:gd name="T60" fmla="*/ 18 w 289"/>
                <a:gd name="T61" fmla="*/ 400 h 405"/>
                <a:gd name="T62" fmla="*/ 86 w 289"/>
                <a:gd name="T63" fmla="*/ 404 h 405"/>
                <a:gd name="T64" fmla="*/ 97 w 289"/>
                <a:gd name="T65" fmla="*/ 400 h 405"/>
                <a:gd name="T66" fmla="*/ 111 w 289"/>
                <a:gd name="T67" fmla="*/ 386 h 405"/>
                <a:gd name="T68" fmla="*/ 115 w 289"/>
                <a:gd name="T69" fmla="*/ 29 h 405"/>
                <a:gd name="T70" fmla="*/ 111 w 289"/>
                <a:gd name="T71" fmla="*/ 18 h 405"/>
                <a:gd name="T72" fmla="*/ 97 w 289"/>
                <a:gd name="T73" fmla="*/ 4 h 405"/>
                <a:gd name="T74" fmla="*/ 86 w 289"/>
                <a:gd name="T75" fmla="*/ 361 h 405"/>
                <a:gd name="T76" fmla="*/ 86 w 289"/>
                <a:gd name="T77" fmla="*/ 368 h 405"/>
                <a:gd name="T78" fmla="*/ 79 w 289"/>
                <a:gd name="T79" fmla="*/ 375 h 405"/>
                <a:gd name="T80" fmla="*/ 43 w 289"/>
                <a:gd name="T81" fmla="*/ 375 h 405"/>
                <a:gd name="T82" fmla="*/ 36 w 289"/>
                <a:gd name="T83" fmla="*/ 375 h 405"/>
                <a:gd name="T84" fmla="*/ 28 w 289"/>
                <a:gd name="T85" fmla="*/ 368 h 405"/>
                <a:gd name="T86" fmla="*/ 28 w 289"/>
                <a:gd name="T87" fmla="*/ 44 h 405"/>
                <a:gd name="T88" fmla="*/ 28 w 289"/>
                <a:gd name="T89" fmla="*/ 36 h 405"/>
                <a:gd name="T90" fmla="*/ 36 w 289"/>
                <a:gd name="T91" fmla="*/ 29 h 405"/>
                <a:gd name="T92" fmla="*/ 72 w 289"/>
                <a:gd name="T93" fmla="*/ 29 h 405"/>
                <a:gd name="T94" fmla="*/ 79 w 289"/>
                <a:gd name="T95" fmla="*/ 29 h 405"/>
                <a:gd name="T96" fmla="*/ 86 w 289"/>
                <a:gd name="T97" fmla="*/ 36 h 405"/>
                <a:gd name="T98" fmla="*/ 86 w 289"/>
                <a:gd name="T99" fmla="*/ 36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 h="405">
                  <a:moveTo>
                    <a:pt x="259" y="0"/>
                  </a:moveTo>
                  <a:lnTo>
                    <a:pt x="202" y="0"/>
                  </a:lnTo>
                  <a:lnTo>
                    <a:pt x="202" y="0"/>
                  </a:lnTo>
                  <a:lnTo>
                    <a:pt x="191" y="4"/>
                  </a:lnTo>
                  <a:lnTo>
                    <a:pt x="180" y="7"/>
                  </a:lnTo>
                  <a:lnTo>
                    <a:pt x="176" y="18"/>
                  </a:lnTo>
                  <a:lnTo>
                    <a:pt x="173" y="29"/>
                  </a:lnTo>
                  <a:lnTo>
                    <a:pt x="173" y="375"/>
                  </a:lnTo>
                  <a:lnTo>
                    <a:pt x="173" y="375"/>
                  </a:lnTo>
                  <a:lnTo>
                    <a:pt x="176" y="386"/>
                  </a:lnTo>
                  <a:lnTo>
                    <a:pt x="180" y="396"/>
                  </a:lnTo>
                  <a:lnTo>
                    <a:pt x="191" y="400"/>
                  </a:lnTo>
                  <a:lnTo>
                    <a:pt x="202" y="404"/>
                  </a:lnTo>
                  <a:lnTo>
                    <a:pt x="259" y="404"/>
                  </a:lnTo>
                  <a:lnTo>
                    <a:pt x="259" y="404"/>
                  </a:lnTo>
                  <a:lnTo>
                    <a:pt x="270" y="400"/>
                  </a:lnTo>
                  <a:lnTo>
                    <a:pt x="281" y="396"/>
                  </a:lnTo>
                  <a:lnTo>
                    <a:pt x="285" y="386"/>
                  </a:lnTo>
                  <a:lnTo>
                    <a:pt x="288" y="375"/>
                  </a:lnTo>
                  <a:lnTo>
                    <a:pt x="288" y="29"/>
                  </a:lnTo>
                  <a:lnTo>
                    <a:pt x="288" y="29"/>
                  </a:lnTo>
                  <a:lnTo>
                    <a:pt x="285" y="18"/>
                  </a:lnTo>
                  <a:lnTo>
                    <a:pt x="281" y="7"/>
                  </a:lnTo>
                  <a:lnTo>
                    <a:pt x="270" y="4"/>
                  </a:lnTo>
                  <a:lnTo>
                    <a:pt x="259" y="0"/>
                  </a:lnTo>
                  <a:close/>
                  <a:moveTo>
                    <a:pt x="259" y="361"/>
                  </a:moveTo>
                  <a:lnTo>
                    <a:pt x="259" y="361"/>
                  </a:lnTo>
                  <a:lnTo>
                    <a:pt x="259" y="368"/>
                  </a:lnTo>
                  <a:lnTo>
                    <a:pt x="256" y="371"/>
                  </a:lnTo>
                  <a:lnTo>
                    <a:pt x="252" y="375"/>
                  </a:lnTo>
                  <a:lnTo>
                    <a:pt x="245" y="375"/>
                  </a:lnTo>
                  <a:lnTo>
                    <a:pt x="216" y="375"/>
                  </a:lnTo>
                  <a:lnTo>
                    <a:pt x="216" y="375"/>
                  </a:lnTo>
                  <a:lnTo>
                    <a:pt x="209" y="375"/>
                  </a:lnTo>
                  <a:lnTo>
                    <a:pt x="205" y="371"/>
                  </a:lnTo>
                  <a:lnTo>
                    <a:pt x="202" y="368"/>
                  </a:lnTo>
                  <a:lnTo>
                    <a:pt x="202" y="361"/>
                  </a:lnTo>
                  <a:lnTo>
                    <a:pt x="202" y="44"/>
                  </a:lnTo>
                  <a:lnTo>
                    <a:pt x="202" y="44"/>
                  </a:lnTo>
                  <a:lnTo>
                    <a:pt x="202" y="36"/>
                  </a:lnTo>
                  <a:lnTo>
                    <a:pt x="205" y="33"/>
                  </a:lnTo>
                  <a:lnTo>
                    <a:pt x="209" y="29"/>
                  </a:lnTo>
                  <a:lnTo>
                    <a:pt x="216" y="29"/>
                  </a:lnTo>
                  <a:lnTo>
                    <a:pt x="245" y="29"/>
                  </a:lnTo>
                  <a:lnTo>
                    <a:pt x="245" y="29"/>
                  </a:lnTo>
                  <a:lnTo>
                    <a:pt x="252" y="29"/>
                  </a:lnTo>
                  <a:lnTo>
                    <a:pt x="256" y="33"/>
                  </a:lnTo>
                  <a:lnTo>
                    <a:pt x="259" y="36"/>
                  </a:lnTo>
                  <a:lnTo>
                    <a:pt x="259" y="44"/>
                  </a:lnTo>
                  <a:lnTo>
                    <a:pt x="259" y="361"/>
                  </a:lnTo>
                  <a:close/>
                  <a:moveTo>
                    <a:pt x="86" y="0"/>
                  </a:moveTo>
                  <a:lnTo>
                    <a:pt x="28" y="0"/>
                  </a:lnTo>
                  <a:lnTo>
                    <a:pt x="28" y="0"/>
                  </a:lnTo>
                  <a:lnTo>
                    <a:pt x="18" y="4"/>
                  </a:lnTo>
                  <a:lnTo>
                    <a:pt x="7" y="7"/>
                  </a:lnTo>
                  <a:lnTo>
                    <a:pt x="3" y="18"/>
                  </a:lnTo>
                  <a:lnTo>
                    <a:pt x="0" y="29"/>
                  </a:lnTo>
                  <a:lnTo>
                    <a:pt x="0" y="375"/>
                  </a:lnTo>
                  <a:lnTo>
                    <a:pt x="0" y="375"/>
                  </a:lnTo>
                  <a:lnTo>
                    <a:pt x="3" y="386"/>
                  </a:lnTo>
                  <a:lnTo>
                    <a:pt x="7" y="396"/>
                  </a:lnTo>
                  <a:lnTo>
                    <a:pt x="18" y="400"/>
                  </a:lnTo>
                  <a:lnTo>
                    <a:pt x="28" y="404"/>
                  </a:lnTo>
                  <a:lnTo>
                    <a:pt x="86" y="404"/>
                  </a:lnTo>
                  <a:lnTo>
                    <a:pt x="86" y="404"/>
                  </a:lnTo>
                  <a:lnTo>
                    <a:pt x="97" y="400"/>
                  </a:lnTo>
                  <a:lnTo>
                    <a:pt x="108" y="396"/>
                  </a:lnTo>
                  <a:lnTo>
                    <a:pt x="111" y="386"/>
                  </a:lnTo>
                  <a:lnTo>
                    <a:pt x="115" y="375"/>
                  </a:lnTo>
                  <a:lnTo>
                    <a:pt x="115" y="29"/>
                  </a:lnTo>
                  <a:lnTo>
                    <a:pt x="115" y="29"/>
                  </a:lnTo>
                  <a:lnTo>
                    <a:pt x="111" y="18"/>
                  </a:lnTo>
                  <a:lnTo>
                    <a:pt x="108" y="7"/>
                  </a:lnTo>
                  <a:lnTo>
                    <a:pt x="97" y="4"/>
                  </a:lnTo>
                  <a:lnTo>
                    <a:pt x="86" y="0"/>
                  </a:lnTo>
                  <a:close/>
                  <a:moveTo>
                    <a:pt x="86" y="361"/>
                  </a:moveTo>
                  <a:lnTo>
                    <a:pt x="86" y="361"/>
                  </a:lnTo>
                  <a:lnTo>
                    <a:pt x="86" y="368"/>
                  </a:lnTo>
                  <a:lnTo>
                    <a:pt x="83" y="371"/>
                  </a:lnTo>
                  <a:lnTo>
                    <a:pt x="79" y="375"/>
                  </a:lnTo>
                  <a:lnTo>
                    <a:pt x="72" y="375"/>
                  </a:lnTo>
                  <a:lnTo>
                    <a:pt x="43" y="375"/>
                  </a:lnTo>
                  <a:lnTo>
                    <a:pt x="43" y="375"/>
                  </a:lnTo>
                  <a:lnTo>
                    <a:pt x="36" y="375"/>
                  </a:lnTo>
                  <a:lnTo>
                    <a:pt x="32" y="371"/>
                  </a:lnTo>
                  <a:lnTo>
                    <a:pt x="28" y="368"/>
                  </a:lnTo>
                  <a:lnTo>
                    <a:pt x="28" y="361"/>
                  </a:lnTo>
                  <a:lnTo>
                    <a:pt x="28" y="44"/>
                  </a:lnTo>
                  <a:lnTo>
                    <a:pt x="28" y="44"/>
                  </a:lnTo>
                  <a:lnTo>
                    <a:pt x="28" y="36"/>
                  </a:lnTo>
                  <a:lnTo>
                    <a:pt x="32" y="33"/>
                  </a:lnTo>
                  <a:lnTo>
                    <a:pt x="36" y="29"/>
                  </a:lnTo>
                  <a:lnTo>
                    <a:pt x="43" y="29"/>
                  </a:lnTo>
                  <a:lnTo>
                    <a:pt x="72" y="29"/>
                  </a:lnTo>
                  <a:lnTo>
                    <a:pt x="72" y="29"/>
                  </a:lnTo>
                  <a:lnTo>
                    <a:pt x="79" y="29"/>
                  </a:lnTo>
                  <a:lnTo>
                    <a:pt x="83" y="33"/>
                  </a:lnTo>
                  <a:lnTo>
                    <a:pt x="86" y="36"/>
                  </a:lnTo>
                  <a:lnTo>
                    <a:pt x="86" y="44"/>
                  </a:lnTo>
                  <a:lnTo>
                    <a:pt x="86" y="361"/>
                  </a:lnTo>
                  <a:close/>
                </a:path>
              </a:pathLst>
            </a:custGeom>
            <a:grpFill/>
            <a:ln>
              <a:noFill/>
            </a:ln>
            <a:effectLst/>
          </p:spPr>
          <p:txBody>
            <a:bodyPr wrap="none" anchor="ctr"/>
            <a:lstStyle/>
            <a:p>
              <a:endParaRPr lang="en-US"/>
            </a:p>
          </p:txBody>
        </p:sp>
        <p:sp>
          <p:nvSpPr>
            <p:cNvPr id="130" name="Freeform 124">
              <a:extLst>
                <a:ext uri="{FF2B5EF4-FFF2-40B4-BE49-F238E27FC236}">
                  <a16:creationId xmlns:a16="http://schemas.microsoft.com/office/drawing/2014/main" id="{711D3945-8679-464E-8242-ACD22938C6CF}"/>
                </a:ext>
              </a:extLst>
            </p:cNvPr>
            <p:cNvSpPr>
              <a:spLocks noChangeArrowheads="1"/>
            </p:cNvSpPr>
            <p:nvPr/>
          </p:nvSpPr>
          <p:spPr bwMode="auto">
            <a:xfrm>
              <a:off x="4224004" y="5115755"/>
              <a:ext cx="184081" cy="235215"/>
            </a:xfrm>
            <a:custGeom>
              <a:avLst/>
              <a:gdLst>
                <a:gd name="T0" fmla="*/ 306 w 318"/>
                <a:gd name="T1" fmla="*/ 180 h 405"/>
                <a:gd name="T2" fmla="*/ 36 w 318"/>
                <a:gd name="T3" fmla="*/ 4 h 405"/>
                <a:gd name="T4" fmla="*/ 36 w 318"/>
                <a:gd name="T5" fmla="*/ 4 h 405"/>
                <a:gd name="T6" fmla="*/ 22 w 318"/>
                <a:gd name="T7" fmla="*/ 0 h 405"/>
                <a:gd name="T8" fmla="*/ 11 w 318"/>
                <a:gd name="T9" fmla="*/ 4 h 405"/>
                <a:gd name="T10" fmla="*/ 4 w 318"/>
                <a:gd name="T11" fmla="*/ 11 h 405"/>
                <a:gd name="T12" fmla="*/ 0 w 318"/>
                <a:gd name="T13" fmla="*/ 29 h 405"/>
                <a:gd name="T14" fmla="*/ 0 w 318"/>
                <a:gd name="T15" fmla="*/ 375 h 405"/>
                <a:gd name="T16" fmla="*/ 0 w 318"/>
                <a:gd name="T17" fmla="*/ 375 h 405"/>
                <a:gd name="T18" fmla="*/ 4 w 318"/>
                <a:gd name="T19" fmla="*/ 393 h 405"/>
                <a:gd name="T20" fmla="*/ 11 w 318"/>
                <a:gd name="T21" fmla="*/ 400 h 405"/>
                <a:gd name="T22" fmla="*/ 22 w 318"/>
                <a:gd name="T23" fmla="*/ 404 h 405"/>
                <a:gd name="T24" fmla="*/ 36 w 318"/>
                <a:gd name="T25" fmla="*/ 400 h 405"/>
                <a:gd name="T26" fmla="*/ 306 w 318"/>
                <a:gd name="T27" fmla="*/ 224 h 405"/>
                <a:gd name="T28" fmla="*/ 306 w 318"/>
                <a:gd name="T29" fmla="*/ 224 h 405"/>
                <a:gd name="T30" fmla="*/ 314 w 318"/>
                <a:gd name="T31" fmla="*/ 213 h 405"/>
                <a:gd name="T32" fmla="*/ 317 w 318"/>
                <a:gd name="T33" fmla="*/ 202 h 405"/>
                <a:gd name="T34" fmla="*/ 314 w 318"/>
                <a:gd name="T35" fmla="*/ 191 h 405"/>
                <a:gd name="T36" fmla="*/ 306 w 318"/>
                <a:gd name="T37" fmla="*/ 180 h 405"/>
                <a:gd name="T38" fmla="*/ 29 w 318"/>
                <a:gd name="T39" fmla="*/ 364 h 405"/>
                <a:gd name="T40" fmla="*/ 29 w 318"/>
                <a:gd name="T41" fmla="*/ 364 h 405"/>
                <a:gd name="T42" fmla="*/ 29 w 318"/>
                <a:gd name="T43" fmla="*/ 40 h 405"/>
                <a:gd name="T44" fmla="*/ 285 w 318"/>
                <a:gd name="T45" fmla="*/ 202 h 405"/>
                <a:gd name="T46" fmla="*/ 29 w 318"/>
                <a:gd name="T47" fmla="*/ 36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8" h="405">
                  <a:moveTo>
                    <a:pt x="306" y="180"/>
                  </a:moveTo>
                  <a:lnTo>
                    <a:pt x="36" y="4"/>
                  </a:lnTo>
                  <a:lnTo>
                    <a:pt x="36" y="4"/>
                  </a:lnTo>
                  <a:lnTo>
                    <a:pt x="22" y="0"/>
                  </a:lnTo>
                  <a:lnTo>
                    <a:pt x="11" y="4"/>
                  </a:lnTo>
                  <a:lnTo>
                    <a:pt x="4" y="11"/>
                  </a:lnTo>
                  <a:lnTo>
                    <a:pt x="0" y="29"/>
                  </a:lnTo>
                  <a:lnTo>
                    <a:pt x="0" y="375"/>
                  </a:lnTo>
                  <a:lnTo>
                    <a:pt x="0" y="375"/>
                  </a:lnTo>
                  <a:lnTo>
                    <a:pt x="4" y="393"/>
                  </a:lnTo>
                  <a:lnTo>
                    <a:pt x="11" y="400"/>
                  </a:lnTo>
                  <a:lnTo>
                    <a:pt x="22" y="404"/>
                  </a:lnTo>
                  <a:lnTo>
                    <a:pt x="36" y="400"/>
                  </a:lnTo>
                  <a:lnTo>
                    <a:pt x="306" y="224"/>
                  </a:lnTo>
                  <a:lnTo>
                    <a:pt x="306" y="224"/>
                  </a:lnTo>
                  <a:lnTo>
                    <a:pt x="314" y="213"/>
                  </a:lnTo>
                  <a:lnTo>
                    <a:pt x="317" y="202"/>
                  </a:lnTo>
                  <a:lnTo>
                    <a:pt x="314" y="191"/>
                  </a:lnTo>
                  <a:lnTo>
                    <a:pt x="306" y="180"/>
                  </a:lnTo>
                  <a:close/>
                  <a:moveTo>
                    <a:pt x="29" y="364"/>
                  </a:moveTo>
                  <a:lnTo>
                    <a:pt x="29" y="364"/>
                  </a:lnTo>
                  <a:lnTo>
                    <a:pt x="29" y="40"/>
                  </a:lnTo>
                  <a:lnTo>
                    <a:pt x="285" y="202"/>
                  </a:lnTo>
                  <a:lnTo>
                    <a:pt x="29" y="364"/>
                  </a:lnTo>
                  <a:close/>
                </a:path>
              </a:pathLst>
            </a:custGeom>
            <a:grpFill/>
            <a:ln>
              <a:noFill/>
            </a:ln>
            <a:effectLst/>
          </p:spPr>
          <p:txBody>
            <a:bodyPr wrap="none" anchor="ctr"/>
            <a:lstStyle/>
            <a:p>
              <a:endParaRPr lang="en-US"/>
            </a:p>
          </p:txBody>
        </p:sp>
        <p:sp>
          <p:nvSpPr>
            <p:cNvPr id="131" name="Freeform 125">
              <a:extLst>
                <a:ext uri="{FF2B5EF4-FFF2-40B4-BE49-F238E27FC236}">
                  <a16:creationId xmlns:a16="http://schemas.microsoft.com/office/drawing/2014/main" id="{280DACEF-67F0-4506-A579-291F0501D85A}"/>
                </a:ext>
              </a:extLst>
            </p:cNvPr>
            <p:cNvSpPr>
              <a:spLocks noChangeArrowheads="1"/>
            </p:cNvSpPr>
            <p:nvPr/>
          </p:nvSpPr>
          <p:spPr bwMode="auto">
            <a:xfrm>
              <a:off x="3756132" y="5115755"/>
              <a:ext cx="250555" cy="235215"/>
            </a:xfrm>
            <a:custGeom>
              <a:avLst/>
              <a:gdLst>
                <a:gd name="T0" fmla="*/ 375 w 433"/>
                <a:gd name="T1" fmla="*/ 7 h 405"/>
                <a:gd name="T2" fmla="*/ 360 w 433"/>
                <a:gd name="T3" fmla="*/ 0 h 405"/>
                <a:gd name="T4" fmla="*/ 346 w 433"/>
                <a:gd name="T5" fmla="*/ 15 h 405"/>
                <a:gd name="T6" fmla="*/ 306 w 433"/>
                <a:gd name="T7" fmla="*/ 256 h 405"/>
                <a:gd name="T8" fmla="*/ 288 w 433"/>
                <a:gd name="T9" fmla="*/ 303 h 405"/>
                <a:gd name="T10" fmla="*/ 324 w 433"/>
                <a:gd name="T11" fmla="*/ 364 h 405"/>
                <a:gd name="T12" fmla="*/ 346 w 433"/>
                <a:gd name="T13" fmla="*/ 396 h 405"/>
                <a:gd name="T14" fmla="*/ 360 w 433"/>
                <a:gd name="T15" fmla="*/ 404 h 405"/>
                <a:gd name="T16" fmla="*/ 375 w 433"/>
                <a:gd name="T17" fmla="*/ 390 h 405"/>
                <a:gd name="T18" fmla="*/ 415 w 433"/>
                <a:gd name="T19" fmla="*/ 350 h 405"/>
                <a:gd name="T20" fmla="*/ 432 w 433"/>
                <a:gd name="T21" fmla="*/ 303 h 405"/>
                <a:gd name="T22" fmla="*/ 396 w 433"/>
                <a:gd name="T23" fmla="*/ 242 h 405"/>
                <a:gd name="T24" fmla="*/ 342 w 433"/>
                <a:gd name="T25" fmla="*/ 343 h 405"/>
                <a:gd name="T26" fmla="*/ 317 w 433"/>
                <a:gd name="T27" fmla="*/ 303 h 405"/>
                <a:gd name="T28" fmla="*/ 360 w 433"/>
                <a:gd name="T29" fmla="*/ 260 h 405"/>
                <a:gd name="T30" fmla="*/ 400 w 433"/>
                <a:gd name="T31" fmla="*/ 285 h 405"/>
                <a:gd name="T32" fmla="*/ 389 w 433"/>
                <a:gd name="T33" fmla="*/ 332 h 405"/>
                <a:gd name="T34" fmla="*/ 231 w 433"/>
                <a:gd name="T35" fmla="*/ 15 h 405"/>
                <a:gd name="T36" fmla="*/ 223 w 433"/>
                <a:gd name="T37" fmla="*/ 0 h 405"/>
                <a:gd name="T38" fmla="*/ 205 w 433"/>
                <a:gd name="T39" fmla="*/ 4 h 405"/>
                <a:gd name="T40" fmla="*/ 202 w 433"/>
                <a:gd name="T41" fmla="*/ 29 h 405"/>
                <a:gd name="T42" fmla="*/ 144 w 433"/>
                <a:gd name="T43" fmla="*/ 87 h 405"/>
                <a:gd name="T44" fmla="*/ 148 w 433"/>
                <a:gd name="T45" fmla="*/ 127 h 405"/>
                <a:gd name="T46" fmla="*/ 202 w 433"/>
                <a:gd name="T47" fmla="*/ 390 h 405"/>
                <a:gd name="T48" fmla="*/ 209 w 433"/>
                <a:gd name="T49" fmla="*/ 404 h 405"/>
                <a:gd name="T50" fmla="*/ 227 w 433"/>
                <a:gd name="T51" fmla="*/ 400 h 405"/>
                <a:gd name="T52" fmla="*/ 231 w 433"/>
                <a:gd name="T53" fmla="*/ 173 h 405"/>
                <a:gd name="T54" fmla="*/ 288 w 433"/>
                <a:gd name="T55" fmla="*/ 116 h 405"/>
                <a:gd name="T56" fmla="*/ 285 w 433"/>
                <a:gd name="T57" fmla="*/ 76 h 405"/>
                <a:gd name="T58" fmla="*/ 216 w 433"/>
                <a:gd name="T59" fmla="*/ 145 h 405"/>
                <a:gd name="T60" fmla="*/ 176 w 433"/>
                <a:gd name="T61" fmla="*/ 119 h 405"/>
                <a:gd name="T62" fmla="*/ 187 w 433"/>
                <a:gd name="T63" fmla="*/ 72 h 405"/>
                <a:gd name="T64" fmla="*/ 234 w 433"/>
                <a:gd name="T65" fmla="*/ 62 h 405"/>
                <a:gd name="T66" fmla="*/ 259 w 433"/>
                <a:gd name="T67" fmla="*/ 101 h 405"/>
                <a:gd name="T68" fmla="*/ 216 w 433"/>
                <a:gd name="T69" fmla="*/ 145 h 405"/>
                <a:gd name="T70" fmla="*/ 87 w 433"/>
                <a:gd name="T71" fmla="*/ 7 h 405"/>
                <a:gd name="T72" fmla="*/ 72 w 433"/>
                <a:gd name="T73" fmla="*/ 0 h 405"/>
                <a:gd name="T74" fmla="*/ 58 w 433"/>
                <a:gd name="T75" fmla="*/ 15 h 405"/>
                <a:gd name="T76" fmla="*/ 18 w 433"/>
                <a:gd name="T77" fmla="*/ 198 h 405"/>
                <a:gd name="T78" fmla="*/ 0 w 433"/>
                <a:gd name="T79" fmla="*/ 245 h 405"/>
                <a:gd name="T80" fmla="*/ 36 w 433"/>
                <a:gd name="T81" fmla="*/ 307 h 405"/>
                <a:gd name="T82" fmla="*/ 58 w 433"/>
                <a:gd name="T83" fmla="*/ 396 h 405"/>
                <a:gd name="T84" fmla="*/ 72 w 433"/>
                <a:gd name="T85" fmla="*/ 404 h 405"/>
                <a:gd name="T86" fmla="*/ 87 w 433"/>
                <a:gd name="T87" fmla="*/ 390 h 405"/>
                <a:gd name="T88" fmla="*/ 126 w 433"/>
                <a:gd name="T89" fmla="*/ 292 h 405"/>
                <a:gd name="T90" fmla="*/ 144 w 433"/>
                <a:gd name="T91" fmla="*/ 245 h 405"/>
                <a:gd name="T92" fmla="*/ 108 w 433"/>
                <a:gd name="T93" fmla="*/ 184 h 405"/>
                <a:gd name="T94" fmla="*/ 54 w 433"/>
                <a:gd name="T95" fmla="*/ 285 h 405"/>
                <a:gd name="T96" fmla="*/ 29 w 433"/>
                <a:gd name="T97" fmla="*/ 245 h 405"/>
                <a:gd name="T98" fmla="*/ 72 w 433"/>
                <a:gd name="T99" fmla="*/ 202 h 405"/>
                <a:gd name="T100" fmla="*/ 112 w 433"/>
                <a:gd name="T101" fmla="*/ 227 h 405"/>
                <a:gd name="T102" fmla="*/ 101 w 433"/>
                <a:gd name="T103" fmla="*/ 27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33" h="405">
                  <a:moveTo>
                    <a:pt x="375" y="231"/>
                  </a:moveTo>
                  <a:lnTo>
                    <a:pt x="375" y="15"/>
                  </a:lnTo>
                  <a:lnTo>
                    <a:pt x="375" y="15"/>
                  </a:lnTo>
                  <a:lnTo>
                    <a:pt x="375" y="7"/>
                  </a:lnTo>
                  <a:lnTo>
                    <a:pt x="371" y="4"/>
                  </a:lnTo>
                  <a:lnTo>
                    <a:pt x="368" y="0"/>
                  </a:lnTo>
                  <a:lnTo>
                    <a:pt x="360" y="0"/>
                  </a:lnTo>
                  <a:lnTo>
                    <a:pt x="360" y="0"/>
                  </a:lnTo>
                  <a:lnTo>
                    <a:pt x="353" y="0"/>
                  </a:lnTo>
                  <a:lnTo>
                    <a:pt x="350" y="4"/>
                  </a:lnTo>
                  <a:lnTo>
                    <a:pt x="346" y="7"/>
                  </a:lnTo>
                  <a:lnTo>
                    <a:pt x="346" y="15"/>
                  </a:lnTo>
                  <a:lnTo>
                    <a:pt x="346" y="231"/>
                  </a:lnTo>
                  <a:lnTo>
                    <a:pt x="346" y="231"/>
                  </a:lnTo>
                  <a:lnTo>
                    <a:pt x="324" y="242"/>
                  </a:lnTo>
                  <a:lnTo>
                    <a:pt x="306" y="256"/>
                  </a:lnTo>
                  <a:lnTo>
                    <a:pt x="292" y="278"/>
                  </a:lnTo>
                  <a:lnTo>
                    <a:pt x="288" y="289"/>
                  </a:lnTo>
                  <a:lnTo>
                    <a:pt x="288" y="303"/>
                  </a:lnTo>
                  <a:lnTo>
                    <a:pt x="288" y="303"/>
                  </a:lnTo>
                  <a:lnTo>
                    <a:pt x="288" y="317"/>
                  </a:lnTo>
                  <a:lnTo>
                    <a:pt x="292" y="328"/>
                  </a:lnTo>
                  <a:lnTo>
                    <a:pt x="306" y="350"/>
                  </a:lnTo>
                  <a:lnTo>
                    <a:pt x="324" y="364"/>
                  </a:lnTo>
                  <a:lnTo>
                    <a:pt x="346" y="375"/>
                  </a:lnTo>
                  <a:lnTo>
                    <a:pt x="346" y="390"/>
                  </a:lnTo>
                  <a:lnTo>
                    <a:pt x="346" y="390"/>
                  </a:lnTo>
                  <a:lnTo>
                    <a:pt x="346" y="396"/>
                  </a:lnTo>
                  <a:lnTo>
                    <a:pt x="350" y="400"/>
                  </a:lnTo>
                  <a:lnTo>
                    <a:pt x="353" y="404"/>
                  </a:lnTo>
                  <a:lnTo>
                    <a:pt x="360" y="404"/>
                  </a:lnTo>
                  <a:lnTo>
                    <a:pt x="360" y="404"/>
                  </a:lnTo>
                  <a:lnTo>
                    <a:pt x="368" y="404"/>
                  </a:lnTo>
                  <a:lnTo>
                    <a:pt x="371" y="400"/>
                  </a:lnTo>
                  <a:lnTo>
                    <a:pt x="375" y="396"/>
                  </a:lnTo>
                  <a:lnTo>
                    <a:pt x="375" y="390"/>
                  </a:lnTo>
                  <a:lnTo>
                    <a:pt x="375" y="375"/>
                  </a:lnTo>
                  <a:lnTo>
                    <a:pt x="375" y="375"/>
                  </a:lnTo>
                  <a:lnTo>
                    <a:pt x="396" y="364"/>
                  </a:lnTo>
                  <a:lnTo>
                    <a:pt x="415" y="350"/>
                  </a:lnTo>
                  <a:lnTo>
                    <a:pt x="429" y="328"/>
                  </a:lnTo>
                  <a:lnTo>
                    <a:pt x="432" y="317"/>
                  </a:lnTo>
                  <a:lnTo>
                    <a:pt x="432" y="303"/>
                  </a:lnTo>
                  <a:lnTo>
                    <a:pt x="432" y="303"/>
                  </a:lnTo>
                  <a:lnTo>
                    <a:pt x="432" y="289"/>
                  </a:lnTo>
                  <a:lnTo>
                    <a:pt x="429" y="278"/>
                  </a:lnTo>
                  <a:lnTo>
                    <a:pt x="415" y="256"/>
                  </a:lnTo>
                  <a:lnTo>
                    <a:pt x="396" y="242"/>
                  </a:lnTo>
                  <a:lnTo>
                    <a:pt x="375" y="231"/>
                  </a:lnTo>
                  <a:close/>
                  <a:moveTo>
                    <a:pt x="360" y="346"/>
                  </a:moveTo>
                  <a:lnTo>
                    <a:pt x="360" y="346"/>
                  </a:lnTo>
                  <a:lnTo>
                    <a:pt x="342" y="343"/>
                  </a:lnTo>
                  <a:lnTo>
                    <a:pt x="332" y="332"/>
                  </a:lnTo>
                  <a:lnTo>
                    <a:pt x="321" y="321"/>
                  </a:lnTo>
                  <a:lnTo>
                    <a:pt x="317" y="303"/>
                  </a:lnTo>
                  <a:lnTo>
                    <a:pt x="317" y="303"/>
                  </a:lnTo>
                  <a:lnTo>
                    <a:pt x="321" y="285"/>
                  </a:lnTo>
                  <a:lnTo>
                    <a:pt x="332" y="274"/>
                  </a:lnTo>
                  <a:lnTo>
                    <a:pt x="342" y="263"/>
                  </a:lnTo>
                  <a:lnTo>
                    <a:pt x="360" y="260"/>
                  </a:lnTo>
                  <a:lnTo>
                    <a:pt x="360" y="260"/>
                  </a:lnTo>
                  <a:lnTo>
                    <a:pt x="378" y="263"/>
                  </a:lnTo>
                  <a:lnTo>
                    <a:pt x="389" y="274"/>
                  </a:lnTo>
                  <a:lnTo>
                    <a:pt x="400" y="285"/>
                  </a:lnTo>
                  <a:lnTo>
                    <a:pt x="403" y="303"/>
                  </a:lnTo>
                  <a:lnTo>
                    <a:pt x="403" y="303"/>
                  </a:lnTo>
                  <a:lnTo>
                    <a:pt x="400" y="321"/>
                  </a:lnTo>
                  <a:lnTo>
                    <a:pt x="389" y="332"/>
                  </a:lnTo>
                  <a:lnTo>
                    <a:pt x="378" y="343"/>
                  </a:lnTo>
                  <a:lnTo>
                    <a:pt x="360" y="346"/>
                  </a:lnTo>
                  <a:close/>
                  <a:moveTo>
                    <a:pt x="231" y="29"/>
                  </a:moveTo>
                  <a:lnTo>
                    <a:pt x="231" y="15"/>
                  </a:lnTo>
                  <a:lnTo>
                    <a:pt x="231" y="15"/>
                  </a:lnTo>
                  <a:lnTo>
                    <a:pt x="231" y="7"/>
                  </a:lnTo>
                  <a:lnTo>
                    <a:pt x="227" y="4"/>
                  </a:lnTo>
                  <a:lnTo>
                    <a:pt x="223" y="0"/>
                  </a:lnTo>
                  <a:lnTo>
                    <a:pt x="216" y="0"/>
                  </a:lnTo>
                  <a:lnTo>
                    <a:pt x="216" y="0"/>
                  </a:lnTo>
                  <a:lnTo>
                    <a:pt x="209" y="0"/>
                  </a:lnTo>
                  <a:lnTo>
                    <a:pt x="205" y="4"/>
                  </a:lnTo>
                  <a:lnTo>
                    <a:pt x="202" y="7"/>
                  </a:lnTo>
                  <a:lnTo>
                    <a:pt x="202" y="15"/>
                  </a:lnTo>
                  <a:lnTo>
                    <a:pt x="202" y="29"/>
                  </a:lnTo>
                  <a:lnTo>
                    <a:pt x="202" y="29"/>
                  </a:lnTo>
                  <a:lnTo>
                    <a:pt x="180" y="40"/>
                  </a:lnTo>
                  <a:lnTo>
                    <a:pt x="162" y="54"/>
                  </a:lnTo>
                  <a:lnTo>
                    <a:pt x="148" y="76"/>
                  </a:lnTo>
                  <a:lnTo>
                    <a:pt x="144" y="87"/>
                  </a:lnTo>
                  <a:lnTo>
                    <a:pt x="144" y="101"/>
                  </a:lnTo>
                  <a:lnTo>
                    <a:pt x="144" y="101"/>
                  </a:lnTo>
                  <a:lnTo>
                    <a:pt x="144" y="116"/>
                  </a:lnTo>
                  <a:lnTo>
                    <a:pt x="148" y="127"/>
                  </a:lnTo>
                  <a:lnTo>
                    <a:pt x="162" y="148"/>
                  </a:lnTo>
                  <a:lnTo>
                    <a:pt x="180" y="162"/>
                  </a:lnTo>
                  <a:lnTo>
                    <a:pt x="202" y="173"/>
                  </a:lnTo>
                  <a:lnTo>
                    <a:pt x="202" y="390"/>
                  </a:lnTo>
                  <a:lnTo>
                    <a:pt x="202" y="390"/>
                  </a:lnTo>
                  <a:lnTo>
                    <a:pt x="202" y="396"/>
                  </a:lnTo>
                  <a:lnTo>
                    <a:pt x="205" y="400"/>
                  </a:lnTo>
                  <a:lnTo>
                    <a:pt x="209" y="404"/>
                  </a:lnTo>
                  <a:lnTo>
                    <a:pt x="216" y="404"/>
                  </a:lnTo>
                  <a:lnTo>
                    <a:pt x="216" y="404"/>
                  </a:lnTo>
                  <a:lnTo>
                    <a:pt x="223" y="404"/>
                  </a:lnTo>
                  <a:lnTo>
                    <a:pt x="227" y="400"/>
                  </a:lnTo>
                  <a:lnTo>
                    <a:pt x="231" y="396"/>
                  </a:lnTo>
                  <a:lnTo>
                    <a:pt x="231" y="390"/>
                  </a:lnTo>
                  <a:lnTo>
                    <a:pt x="231" y="173"/>
                  </a:lnTo>
                  <a:lnTo>
                    <a:pt x="231" y="173"/>
                  </a:lnTo>
                  <a:lnTo>
                    <a:pt x="252" y="162"/>
                  </a:lnTo>
                  <a:lnTo>
                    <a:pt x="270" y="148"/>
                  </a:lnTo>
                  <a:lnTo>
                    <a:pt x="285" y="127"/>
                  </a:lnTo>
                  <a:lnTo>
                    <a:pt x="288" y="116"/>
                  </a:lnTo>
                  <a:lnTo>
                    <a:pt x="288" y="101"/>
                  </a:lnTo>
                  <a:lnTo>
                    <a:pt x="288" y="101"/>
                  </a:lnTo>
                  <a:lnTo>
                    <a:pt x="288" y="87"/>
                  </a:lnTo>
                  <a:lnTo>
                    <a:pt x="285" y="76"/>
                  </a:lnTo>
                  <a:lnTo>
                    <a:pt x="270" y="54"/>
                  </a:lnTo>
                  <a:lnTo>
                    <a:pt x="252" y="40"/>
                  </a:lnTo>
                  <a:lnTo>
                    <a:pt x="231" y="29"/>
                  </a:lnTo>
                  <a:close/>
                  <a:moveTo>
                    <a:pt x="216" y="145"/>
                  </a:moveTo>
                  <a:lnTo>
                    <a:pt x="216" y="145"/>
                  </a:lnTo>
                  <a:lnTo>
                    <a:pt x="198" y="141"/>
                  </a:lnTo>
                  <a:lnTo>
                    <a:pt x="187" y="130"/>
                  </a:lnTo>
                  <a:lnTo>
                    <a:pt x="176" y="119"/>
                  </a:lnTo>
                  <a:lnTo>
                    <a:pt x="173" y="101"/>
                  </a:lnTo>
                  <a:lnTo>
                    <a:pt x="173" y="101"/>
                  </a:lnTo>
                  <a:lnTo>
                    <a:pt x="176" y="83"/>
                  </a:lnTo>
                  <a:lnTo>
                    <a:pt x="187" y="72"/>
                  </a:lnTo>
                  <a:lnTo>
                    <a:pt x="198" y="62"/>
                  </a:lnTo>
                  <a:lnTo>
                    <a:pt x="216" y="58"/>
                  </a:lnTo>
                  <a:lnTo>
                    <a:pt x="216" y="58"/>
                  </a:lnTo>
                  <a:lnTo>
                    <a:pt x="234" y="62"/>
                  </a:lnTo>
                  <a:lnTo>
                    <a:pt x="245" y="72"/>
                  </a:lnTo>
                  <a:lnTo>
                    <a:pt x="256" y="83"/>
                  </a:lnTo>
                  <a:lnTo>
                    <a:pt x="259" y="101"/>
                  </a:lnTo>
                  <a:lnTo>
                    <a:pt x="259" y="101"/>
                  </a:lnTo>
                  <a:lnTo>
                    <a:pt x="256" y="119"/>
                  </a:lnTo>
                  <a:lnTo>
                    <a:pt x="245" y="130"/>
                  </a:lnTo>
                  <a:lnTo>
                    <a:pt x="234" y="141"/>
                  </a:lnTo>
                  <a:lnTo>
                    <a:pt x="216" y="145"/>
                  </a:lnTo>
                  <a:close/>
                  <a:moveTo>
                    <a:pt x="87" y="173"/>
                  </a:moveTo>
                  <a:lnTo>
                    <a:pt x="87" y="15"/>
                  </a:lnTo>
                  <a:lnTo>
                    <a:pt x="87" y="15"/>
                  </a:lnTo>
                  <a:lnTo>
                    <a:pt x="87" y="7"/>
                  </a:lnTo>
                  <a:lnTo>
                    <a:pt x="83" y="4"/>
                  </a:lnTo>
                  <a:lnTo>
                    <a:pt x="79" y="0"/>
                  </a:lnTo>
                  <a:lnTo>
                    <a:pt x="72" y="0"/>
                  </a:lnTo>
                  <a:lnTo>
                    <a:pt x="72" y="0"/>
                  </a:lnTo>
                  <a:lnTo>
                    <a:pt x="65" y="0"/>
                  </a:lnTo>
                  <a:lnTo>
                    <a:pt x="61" y="4"/>
                  </a:lnTo>
                  <a:lnTo>
                    <a:pt x="58" y="7"/>
                  </a:lnTo>
                  <a:lnTo>
                    <a:pt x="58" y="15"/>
                  </a:lnTo>
                  <a:lnTo>
                    <a:pt x="58" y="173"/>
                  </a:lnTo>
                  <a:lnTo>
                    <a:pt x="58" y="173"/>
                  </a:lnTo>
                  <a:lnTo>
                    <a:pt x="36" y="184"/>
                  </a:lnTo>
                  <a:lnTo>
                    <a:pt x="18" y="198"/>
                  </a:lnTo>
                  <a:lnTo>
                    <a:pt x="4" y="220"/>
                  </a:lnTo>
                  <a:lnTo>
                    <a:pt x="0" y="231"/>
                  </a:lnTo>
                  <a:lnTo>
                    <a:pt x="0" y="245"/>
                  </a:lnTo>
                  <a:lnTo>
                    <a:pt x="0" y="245"/>
                  </a:lnTo>
                  <a:lnTo>
                    <a:pt x="0" y="260"/>
                  </a:lnTo>
                  <a:lnTo>
                    <a:pt x="4" y="270"/>
                  </a:lnTo>
                  <a:lnTo>
                    <a:pt x="18" y="292"/>
                  </a:lnTo>
                  <a:lnTo>
                    <a:pt x="36" y="307"/>
                  </a:lnTo>
                  <a:lnTo>
                    <a:pt x="58" y="317"/>
                  </a:lnTo>
                  <a:lnTo>
                    <a:pt x="58" y="390"/>
                  </a:lnTo>
                  <a:lnTo>
                    <a:pt x="58" y="390"/>
                  </a:lnTo>
                  <a:lnTo>
                    <a:pt x="58" y="396"/>
                  </a:lnTo>
                  <a:lnTo>
                    <a:pt x="61" y="400"/>
                  </a:lnTo>
                  <a:lnTo>
                    <a:pt x="65" y="404"/>
                  </a:lnTo>
                  <a:lnTo>
                    <a:pt x="72" y="404"/>
                  </a:lnTo>
                  <a:lnTo>
                    <a:pt x="72" y="404"/>
                  </a:lnTo>
                  <a:lnTo>
                    <a:pt x="79" y="404"/>
                  </a:lnTo>
                  <a:lnTo>
                    <a:pt x="83" y="400"/>
                  </a:lnTo>
                  <a:lnTo>
                    <a:pt x="87" y="396"/>
                  </a:lnTo>
                  <a:lnTo>
                    <a:pt x="87" y="390"/>
                  </a:lnTo>
                  <a:lnTo>
                    <a:pt x="87" y="317"/>
                  </a:lnTo>
                  <a:lnTo>
                    <a:pt x="87" y="317"/>
                  </a:lnTo>
                  <a:lnTo>
                    <a:pt x="108" y="307"/>
                  </a:lnTo>
                  <a:lnTo>
                    <a:pt x="126" y="292"/>
                  </a:lnTo>
                  <a:lnTo>
                    <a:pt x="141" y="270"/>
                  </a:lnTo>
                  <a:lnTo>
                    <a:pt x="144" y="260"/>
                  </a:lnTo>
                  <a:lnTo>
                    <a:pt x="144" y="245"/>
                  </a:lnTo>
                  <a:lnTo>
                    <a:pt x="144" y="245"/>
                  </a:lnTo>
                  <a:lnTo>
                    <a:pt x="144" y="231"/>
                  </a:lnTo>
                  <a:lnTo>
                    <a:pt x="141" y="220"/>
                  </a:lnTo>
                  <a:lnTo>
                    <a:pt x="126" y="198"/>
                  </a:lnTo>
                  <a:lnTo>
                    <a:pt x="108" y="184"/>
                  </a:lnTo>
                  <a:lnTo>
                    <a:pt x="87" y="173"/>
                  </a:lnTo>
                  <a:close/>
                  <a:moveTo>
                    <a:pt x="72" y="289"/>
                  </a:moveTo>
                  <a:lnTo>
                    <a:pt x="72" y="289"/>
                  </a:lnTo>
                  <a:lnTo>
                    <a:pt x="54" y="285"/>
                  </a:lnTo>
                  <a:lnTo>
                    <a:pt x="43" y="274"/>
                  </a:lnTo>
                  <a:lnTo>
                    <a:pt x="32" y="263"/>
                  </a:lnTo>
                  <a:lnTo>
                    <a:pt x="29" y="245"/>
                  </a:lnTo>
                  <a:lnTo>
                    <a:pt x="29" y="245"/>
                  </a:lnTo>
                  <a:lnTo>
                    <a:pt x="32" y="227"/>
                  </a:lnTo>
                  <a:lnTo>
                    <a:pt x="43" y="216"/>
                  </a:lnTo>
                  <a:lnTo>
                    <a:pt x="54" y="206"/>
                  </a:lnTo>
                  <a:lnTo>
                    <a:pt x="72" y="202"/>
                  </a:lnTo>
                  <a:lnTo>
                    <a:pt x="72" y="202"/>
                  </a:lnTo>
                  <a:lnTo>
                    <a:pt x="90" y="206"/>
                  </a:lnTo>
                  <a:lnTo>
                    <a:pt x="101" y="216"/>
                  </a:lnTo>
                  <a:lnTo>
                    <a:pt x="112" y="227"/>
                  </a:lnTo>
                  <a:lnTo>
                    <a:pt x="115" y="245"/>
                  </a:lnTo>
                  <a:lnTo>
                    <a:pt x="115" y="245"/>
                  </a:lnTo>
                  <a:lnTo>
                    <a:pt x="112" y="263"/>
                  </a:lnTo>
                  <a:lnTo>
                    <a:pt x="101" y="274"/>
                  </a:lnTo>
                  <a:lnTo>
                    <a:pt x="90" y="285"/>
                  </a:lnTo>
                  <a:lnTo>
                    <a:pt x="72" y="289"/>
                  </a:lnTo>
                  <a:close/>
                </a:path>
              </a:pathLst>
            </a:custGeom>
            <a:grpFill/>
            <a:ln>
              <a:noFill/>
            </a:ln>
            <a:effectLst/>
          </p:spPr>
          <p:txBody>
            <a:bodyPr wrap="none" anchor="ctr"/>
            <a:lstStyle/>
            <a:p>
              <a:endParaRPr lang="en-US"/>
            </a:p>
          </p:txBody>
        </p:sp>
        <p:sp>
          <p:nvSpPr>
            <p:cNvPr id="132" name="Freeform 126">
              <a:extLst>
                <a:ext uri="{FF2B5EF4-FFF2-40B4-BE49-F238E27FC236}">
                  <a16:creationId xmlns:a16="http://schemas.microsoft.com/office/drawing/2014/main" id="{2D6C1776-9743-4E71-80CD-04066B50D17E}"/>
                </a:ext>
              </a:extLst>
            </p:cNvPr>
            <p:cNvSpPr>
              <a:spLocks noChangeArrowheads="1"/>
            </p:cNvSpPr>
            <p:nvPr/>
          </p:nvSpPr>
          <p:spPr bwMode="auto">
            <a:xfrm>
              <a:off x="3321495" y="5133651"/>
              <a:ext cx="250555" cy="201980"/>
            </a:xfrm>
            <a:custGeom>
              <a:avLst/>
              <a:gdLst>
                <a:gd name="T0" fmla="*/ 425 w 433"/>
                <a:gd name="T1" fmla="*/ 112 h 347"/>
                <a:gd name="T2" fmla="*/ 432 w 433"/>
                <a:gd name="T3" fmla="*/ 108 h 347"/>
                <a:gd name="T4" fmla="*/ 432 w 433"/>
                <a:gd name="T5" fmla="*/ 98 h 347"/>
                <a:gd name="T6" fmla="*/ 429 w 433"/>
                <a:gd name="T7" fmla="*/ 90 h 347"/>
                <a:gd name="T8" fmla="*/ 418 w 433"/>
                <a:gd name="T9" fmla="*/ 87 h 347"/>
                <a:gd name="T10" fmla="*/ 407 w 433"/>
                <a:gd name="T11" fmla="*/ 94 h 347"/>
                <a:gd name="T12" fmla="*/ 284 w 433"/>
                <a:gd name="T13" fmla="*/ 94 h 347"/>
                <a:gd name="T14" fmla="*/ 281 w 433"/>
                <a:gd name="T15" fmla="*/ 87 h 347"/>
                <a:gd name="T16" fmla="*/ 270 w 433"/>
                <a:gd name="T17" fmla="*/ 87 h 347"/>
                <a:gd name="T18" fmla="*/ 263 w 433"/>
                <a:gd name="T19" fmla="*/ 90 h 347"/>
                <a:gd name="T20" fmla="*/ 259 w 433"/>
                <a:gd name="T21" fmla="*/ 101 h 347"/>
                <a:gd name="T22" fmla="*/ 266 w 433"/>
                <a:gd name="T23" fmla="*/ 112 h 347"/>
                <a:gd name="T24" fmla="*/ 266 w 433"/>
                <a:gd name="T25" fmla="*/ 234 h 347"/>
                <a:gd name="T26" fmla="*/ 259 w 433"/>
                <a:gd name="T27" fmla="*/ 238 h 347"/>
                <a:gd name="T28" fmla="*/ 259 w 433"/>
                <a:gd name="T29" fmla="*/ 249 h 347"/>
                <a:gd name="T30" fmla="*/ 263 w 433"/>
                <a:gd name="T31" fmla="*/ 256 h 347"/>
                <a:gd name="T32" fmla="*/ 273 w 433"/>
                <a:gd name="T33" fmla="*/ 260 h 347"/>
                <a:gd name="T34" fmla="*/ 284 w 433"/>
                <a:gd name="T35" fmla="*/ 252 h 347"/>
                <a:gd name="T36" fmla="*/ 407 w 433"/>
                <a:gd name="T37" fmla="*/ 252 h 347"/>
                <a:gd name="T38" fmla="*/ 411 w 433"/>
                <a:gd name="T39" fmla="*/ 260 h 347"/>
                <a:gd name="T40" fmla="*/ 421 w 433"/>
                <a:gd name="T41" fmla="*/ 260 h 347"/>
                <a:gd name="T42" fmla="*/ 429 w 433"/>
                <a:gd name="T43" fmla="*/ 256 h 347"/>
                <a:gd name="T44" fmla="*/ 432 w 433"/>
                <a:gd name="T45" fmla="*/ 245 h 347"/>
                <a:gd name="T46" fmla="*/ 425 w 433"/>
                <a:gd name="T47" fmla="*/ 234 h 347"/>
                <a:gd name="T48" fmla="*/ 202 w 433"/>
                <a:gd name="T49" fmla="*/ 0 h 347"/>
                <a:gd name="T50" fmla="*/ 28 w 433"/>
                <a:gd name="T51" fmla="*/ 87 h 347"/>
                <a:gd name="T52" fmla="*/ 18 w 433"/>
                <a:gd name="T53" fmla="*/ 90 h 347"/>
                <a:gd name="T54" fmla="*/ 3 w 433"/>
                <a:gd name="T55" fmla="*/ 104 h 347"/>
                <a:gd name="T56" fmla="*/ 0 w 433"/>
                <a:gd name="T57" fmla="*/ 231 h 347"/>
                <a:gd name="T58" fmla="*/ 3 w 433"/>
                <a:gd name="T59" fmla="*/ 241 h 347"/>
                <a:gd name="T60" fmla="*/ 18 w 433"/>
                <a:gd name="T61" fmla="*/ 256 h 347"/>
                <a:gd name="T62" fmla="*/ 72 w 433"/>
                <a:gd name="T63" fmla="*/ 260 h 347"/>
                <a:gd name="T64" fmla="*/ 202 w 433"/>
                <a:gd name="T65" fmla="*/ 346 h 347"/>
                <a:gd name="T66" fmla="*/ 223 w 433"/>
                <a:gd name="T67" fmla="*/ 339 h 347"/>
                <a:gd name="T68" fmla="*/ 230 w 433"/>
                <a:gd name="T69" fmla="*/ 317 h 347"/>
                <a:gd name="T70" fmla="*/ 230 w 433"/>
                <a:gd name="T71" fmla="*/ 29 h 347"/>
                <a:gd name="T72" fmla="*/ 223 w 433"/>
                <a:gd name="T73" fmla="*/ 7 h 347"/>
                <a:gd name="T74" fmla="*/ 202 w 433"/>
                <a:gd name="T75" fmla="*/ 0 h 347"/>
                <a:gd name="T76" fmla="*/ 72 w 433"/>
                <a:gd name="T77" fmla="*/ 216 h 347"/>
                <a:gd name="T78" fmla="*/ 68 w 433"/>
                <a:gd name="T79" fmla="*/ 227 h 347"/>
                <a:gd name="T80" fmla="*/ 57 w 433"/>
                <a:gd name="T81" fmla="*/ 231 h 347"/>
                <a:gd name="T82" fmla="*/ 43 w 433"/>
                <a:gd name="T83" fmla="*/ 231 h 347"/>
                <a:gd name="T84" fmla="*/ 32 w 433"/>
                <a:gd name="T85" fmla="*/ 227 h 347"/>
                <a:gd name="T86" fmla="*/ 28 w 433"/>
                <a:gd name="T87" fmla="*/ 216 h 347"/>
                <a:gd name="T88" fmla="*/ 28 w 433"/>
                <a:gd name="T89" fmla="*/ 130 h 347"/>
                <a:gd name="T90" fmla="*/ 32 w 433"/>
                <a:gd name="T91" fmla="*/ 119 h 347"/>
                <a:gd name="T92" fmla="*/ 43 w 433"/>
                <a:gd name="T93" fmla="*/ 116 h 347"/>
                <a:gd name="T94" fmla="*/ 57 w 433"/>
                <a:gd name="T95" fmla="*/ 116 h 347"/>
                <a:gd name="T96" fmla="*/ 68 w 433"/>
                <a:gd name="T97" fmla="*/ 119 h 347"/>
                <a:gd name="T98" fmla="*/ 72 w 433"/>
                <a:gd name="T99" fmla="*/ 130 h 347"/>
                <a:gd name="T100" fmla="*/ 202 w 433"/>
                <a:gd name="T101" fmla="*/ 317 h 347"/>
                <a:gd name="T102" fmla="*/ 101 w 433"/>
                <a:gd name="T103" fmla="*/ 90 h 347"/>
                <a:gd name="T104" fmla="*/ 202 w 433"/>
                <a:gd name="T105"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347">
                  <a:moveTo>
                    <a:pt x="367" y="173"/>
                  </a:moveTo>
                  <a:lnTo>
                    <a:pt x="425" y="112"/>
                  </a:lnTo>
                  <a:lnTo>
                    <a:pt x="425" y="112"/>
                  </a:lnTo>
                  <a:lnTo>
                    <a:pt x="432" y="108"/>
                  </a:lnTo>
                  <a:lnTo>
                    <a:pt x="432" y="101"/>
                  </a:lnTo>
                  <a:lnTo>
                    <a:pt x="432" y="98"/>
                  </a:lnTo>
                  <a:lnTo>
                    <a:pt x="429" y="90"/>
                  </a:lnTo>
                  <a:lnTo>
                    <a:pt x="429" y="90"/>
                  </a:lnTo>
                  <a:lnTo>
                    <a:pt x="421" y="87"/>
                  </a:lnTo>
                  <a:lnTo>
                    <a:pt x="418" y="87"/>
                  </a:lnTo>
                  <a:lnTo>
                    <a:pt x="411" y="87"/>
                  </a:lnTo>
                  <a:lnTo>
                    <a:pt x="407" y="94"/>
                  </a:lnTo>
                  <a:lnTo>
                    <a:pt x="346" y="151"/>
                  </a:lnTo>
                  <a:lnTo>
                    <a:pt x="284" y="94"/>
                  </a:lnTo>
                  <a:lnTo>
                    <a:pt x="284" y="94"/>
                  </a:lnTo>
                  <a:lnTo>
                    <a:pt x="281" y="87"/>
                  </a:lnTo>
                  <a:lnTo>
                    <a:pt x="273" y="87"/>
                  </a:lnTo>
                  <a:lnTo>
                    <a:pt x="270" y="87"/>
                  </a:lnTo>
                  <a:lnTo>
                    <a:pt x="263" y="90"/>
                  </a:lnTo>
                  <a:lnTo>
                    <a:pt x="263" y="90"/>
                  </a:lnTo>
                  <a:lnTo>
                    <a:pt x="259" y="98"/>
                  </a:lnTo>
                  <a:lnTo>
                    <a:pt x="259" y="101"/>
                  </a:lnTo>
                  <a:lnTo>
                    <a:pt x="259" y="108"/>
                  </a:lnTo>
                  <a:lnTo>
                    <a:pt x="266" y="112"/>
                  </a:lnTo>
                  <a:lnTo>
                    <a:pt x="324" y="173"/>
                  </a:lnTo>
                  <a:lnTo>
                    <a:pt x="266" y="234"/>
                  </a:lnTo>
                  <a:lnTo>
                    <a:pt x="266" y="234"/>
                  </a:lnTo>
                  <a:lnTo>
                    <a:pt x="259" y="238"/>
                  </a:lnTo>
                  <a:lnTo>
                    <a:pt x="259" y="245"/>
                  </a:lnTo>
                  <a:lnTo>
                    <a:pt x="259" y="249"/>
                  </a:lnTo>
                  <a:lnTo>
                    <a:pt x="263" y="256"/>
                  </a:lnTo>
                  <a:lnTo>
                    <a:pt x="263" y="256"/>
                  </a:lnTo>
                  <a:lnTo>
                    <a:pt x="270" y="260"/>
                  </a:lnTo>
                  <a:lnTo>
                    <a:pt x="273" y="260"/>
                  </a:lnTo>
                  <a:lnTo>
                    <a:pt x="281" y="260"/>
                  </a:lnTo>
                  <a:lnTo>
                    <a:pt x="284" y="252"/>
                  </a:lnTo>
                  <a:lnTo>
                    <a:pt x="346" y="195"/>
                  </a:lnTo>
                  <a:lnTo>
                    <a:pt x="407" y="252"/>
                  </a:lnTo>
                  <a:lnTo>
                    <a:pt x="407" y="252"/>
                  </a:lnTo>
                  <a:lnTo>
                    <a:pt x="411" y="260"/>
                  </a:lnTo>
                  <a:lnTo>
                    <a:pt x="418" y="260"/>
                  </a:lnTo>
                  <a:lnTo>
                    <a:pt x="421" y="260"/>
                  </a:lnTo>
                  <a:lnTo>
                    <a:pt x="429" y="256"/>
                  </a:lnTo>
                  <a:lnTo>
                    <a:pt x="429" y="256"/>
                  </a:lnTo>
                  <a:lnTo>
                    <a:pt x="432" y="249"/>
                  </a:lnTo>
                  <a:lnTo>
                    <a:pt x="432" y="245"/>
                  </a:lnTo>
                  <a:lnTo>
                    <a:pt x="432" y="238"/>
                  </a:lnTo>
                  <a:lnTo>
                    <a:pt x="425" y="234"/>
                  </a:lnTo>
                  <a:lnTo>
                    <a:pt x="367" y="173"/>
                  </a:lnTo>
                  <a:close/>
                  <a:moveTo>
                    <a:pt x="202" y="0"/>
                  </a:moveTo>
                  <a:lnTo>
                    <a:pt x="72" y="87"/>
                  </a:lnTo>
                  <a:lnTo>
                    <a:pt x="28" y="87"/>
                  </a:lnTo>
                  <a:lnTo>
                    <a:pt x="28" y="87"/>
                  </a:lnTo>
                  <a:lnTo>
                    <a:pt x="18" y="90"/>
                  </a:lnTo>
                  <a:lnTo>
                    <a:pt x="7" y="94"/>
                  </a:lnTo>
                  <a:lnTo>
                    <a:pt x="3" y="104"/>
                  </a:lnTo>
                  <a:lnTo>
                    <a:pt x="0" y="116"/>
                  </a:lnTo>
                  <a:lnTo>
                    <a:pt x="0" y="231"/>
                  </a:lnTo>
                  <a:lnTo>
                    <a:pt x="0" y="231"/>
                  </a:lnTo>
                  <a:lnTo>
                    <a:pt x="3" y="241"/>
                  </a:lnTo>
                  <a:lnTo>
                    <a:pt x="7" y="252"/>
                  </a:lnTo>
                  <a:lnTo>
                    <a:pt x="18" y="256"/>
                  </a:lnTo>
                  <a:lnTo>
                    <a:pt x="28" y="260"/>
                  </a:lnTo>
                  <a:lnTo>
                    <a:pt x="72" y="260"/>
                  </a:lnTo>
                  <a:lnTo>
                    <a:pt x="202" y="346"/>
                  </a:lnTo>
                  <a:lnTo>
                    <a:pt x="202" y="346"/>
                  </a:lnTo>
                  <a:lnTo>
                    <a:pt x="212" y="342"/>
                  </a:lnTo>
                  <a:lnTo>
                    <a:pt x="223" y="339"/>
                  </a:lnTo>
                  <a:lnTo>
                    <a:pt x="227" y="328"/>
                  </a:lnTo>
                  <a:lnTo>
                    <a:pt x="230" y="317"/>
                  </a:lnTo>
                  <a:lnTo>
                    <a:pt x="230" y="29"/>
                  </a:lnTo>
                  <a:lnTo>
                    <a:pt x="230" y="29"/>
                  </a:lnTo>
                  <a:lnTo>
                    <a:pt x="227" y="18"/>
                  </a:lnTo>
                  <a:lnTo>
                    <a:pt x="223" y="7"/>
                  </a:lnTo>
                  <a:lnTo>
                    <a:pt x="212"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8" y="223"/>
                  </a:lnTo>
                  <a:lnTo>
                    <a:pt x="28" y="216"/>
                  </a:lnTo>
                  <a:lnTo>
                    <a:pt x="28" y="130"/>
                  </a:lnTo>
                  <a:lnTo>
                    <a:pt x="28" y="130"/>
                  </a:lnTo>
                  <a:lnTo>
                    <a:pt x="28"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90"/>
                  </a:lnTo>
                  <a:lnTo>
                    <a:pt x="202" y="29"/>
                  </a:lnTo>
                  <a:lnTo>
                    <a:pt x="202" y="317"/>
                  </a:lnTo>
                  <a:close/>
                </a:path>
              </a:pathLst>
            </a:custGeom>
            <a:grpFill/>
            <a:ln>
              <a:noFill/>
            </a:ln>
            <a:effectLst/>
          </p:spPr>
          <p:txBody>
            <a:bodyPr wrap="none" anchor="ctr"/>
            <a:lstStyle/>
            <a:p>
              <a:endParaRPr lang="en-US"/>
            </a:p>
          </p:txBody>
        </p:sp>
        <p:sp>
          <p:nvSpPr>
            <p:cNvPr id="133" name="Freeform 127">
              <a:extLst>
                <a:ext uri="{FF2B5EF4-FFF2-40B4-BE49-F238E27FC236}">
                  <a16:creationId xmlns:a16="http://schemas.microsoft.com/office/drawing/2014/main" id="{3523F93D-7629-46A7-855E-3922F68A6E5A}"/>
                </a:ext>
              </a:extLst>
            </p:cNvPr>
            <p:cNvSpPr>
              <a:spLocks noChangeArrowheads="1"/>
            </p:cNvSpPr>
            <p:nvPr/>
          </p:nvSpPr>
          <p:spPr bwMode="auto">
            <a:xfrm>
              <a:off x="2879187" y="5115755"/>
              <a:ext cx="260782" cy="235215"/>
            </a:xfrm>
            <a:custGeom>
              <a:avLst/>
              <a:gdLst>
                <a:gd name="T0" fmla="*/ 274 w 448"/>
                <a:gd name="T1" fmla="*/ 29 h 405"/>
                <a:gd name="T2" fmla="*/ 357 w 448"/>
                <a:gd name="T3" fmla="*/ 69 h 405"/>
                <a:gd name="T4" fmla="*/ 407 w 448"/>
                <a:gd name="T5" fmla="*/ 141 h 405"/>
                <a:gd name="T6" fmla="*/ 418 w 448"/>
                <a:gd name="T7" fmla="*/ 202 h 405"/>
                <a:gd name="T8" fmla="*/ 396 w 448"/>
                <a:gd name="T9" fmla="*/ 289 h 405"/>
                <a:gd name="T10" fmla="*/ 331 w 448"/>
                <a:gd name="T11" fmla="*/ 350 h 405"/>
                <a:gd name="T12" fmla="*/ 274 w 448"/>
                <a:gd name="T13" fmla="*/ 404 h 405"/>
                <a:gd name="T14" fmla="*/ 342 w 448"/>
                <a:gd name="T15" fmla="*/ 382 h 405"/>
                <a:gd name="T16" fmla="*/ 418 w 448"/>
                <a:gd name="T17" fmla="*/ 307 h 405"/>
                <a:gd name="T18" fmla="*/ 447 w 448"/>
                <a:gd name="T19" fmla="*/ 202 h 405"/>
                <a:gd name="T20" fmla="*/ 432 w 448"/>
                <a:gd name="T21" fmla="*/ 130 h 405"/>
                <a:gd name="T22" fmla="*/ 371 w 448"/>
                <a:gd name="T23" fmla="*/ 44 h 405"/>
                <a:gd name="T24" fmla="*/ 274 w 448"/>
                <a:gd name="T25" fmla="*/ 0 h 405"/>
                <a:gd name="T26" fmla="*/ 360 w 448"/>
                <a:gd name="T27" fmla="*/ 184 h 405"/>
                <a:gd name="T28" fmla="*/ 335 w 448"/>
                <a:gd name="T29" fmla="*/ 137 h 405"/>
                <a:gd name="T30" fmla="*/ 292 w 448"/>
                <a:gd name="T31" fmla="*/ 108 h 405"/>
                <a:gd name="T32" fmla="*/ 274 w 448"/>
                <a:gd name="T33" fmla="*/ 130 h 405"/>
                <a:gd name="T34" fmla="*/ 328 w 448"/>
                <a:gd name="T35" fmla="*/ 177 h 405"/>
                <a:gd name="T36" fmla="*/ 331 w 448"/>
                <a:gd name="T37" fmla="*/ 202 h 405"/>
                <a:gd name="T38" fmla="*/ 313 w 448"/>
                <a:gd name="T39" fmla="*/ 249 h 405"/>
                <a:gd name="T40" fmla="*/ 274 w 448"/>
                <a:gd name="T41" fmla="*/ 303 h 405"/>
                <a:gd name="T42" fmla="*/ 306 w 448"/>
                <a:gd name="T43" fmla="*/ 289 h 405"/>
                <a:gd name="T44" fmla="*/ 346 w 448"/>
                <a:gd name="T45" fmla="*/ 252 h 405"/>
                <a:gd name="T46" fmla="*/ 360 w 448"/>
                <a:gd name="T47" fmla="*/ 202 h 405"/>
                <a:gd name="T48" fmla="*/ 29 w 448"/>
                <a:gd name="T49" fmla="*/ 116 h 405"/>
                <a:gd name="T50" fmla="*/ 7 w 448"/>
                <a:gd name="T51" fmla="*/ 123 h 405"/>
                <a:gd name="T52" fmla="*/ 0 w 448"/>
                <a:gd name="T53" fmla="*/ 260 h 405"/>
                <a:gd name="T54" fmla="*/ 7 w 448"/>
                <a:gd name="T55" fmla="*/ 281 h 405"/>
                <a:gd name="T56" fmla="*/ 72 w 448"/>
                <a:gd name="T57" fmla="*/ 289 h 405"/>
                <a:gd name="T58" fmla="*/ 213 w 448"/>
                <a:gd name="T59" fmla="*/ 371 h 405"/>
                <a:gd name="T60" fmla="*/ 231 w 448"/>
                <a:gd name="T61" fmla="*/ 346 h 405"/>
                <a:gd name="T62" fmla="*/ 227 w 448"/>
                <a:gd name="T63" fmla="*/ 47 h 405"/>
                <a:gd name="T64" fmla="*/ 202 w 448"/>
                <a:gd name="T65" fmla="*/ 29 h 405"/>
                <a:gd name="T66" fmla="*/ 72 w 448"/>
                <a:gd name="T67" fmla="*/ 252 h 405"/>
                <a:gd name="T68" fmla="*/ 58 w 448"/>
                <a:gd name="T69" fmla="*/ 260 h 405"/>
                <a:gd name="T70" fmla="*/ 36 w 448"/>
                <a:gd name="T71" fmla="*/ 260 h 405"/>
                <a:gd name="T72" fmla="*/ 29 w 448"/>
                <a:gd name="T73" fmla="*/ 245 h 405"/>
                <a:gd name="T74" fmla="*/ 29 w 448"/>
                <a:gd name="T75" fmla="*/ 151 h 405"/>
                <a:gd name="T76" fmla="*/ 43 w 448"/>
                <a:gd name="T77" fmla="*/ 145 h 405"/>
                <a:gd name="T78" fmla="*/ 65 w 448"/>
                <a:gd name="T79" fmla="*/ 145 h 405"/>
                <a:gd name="T80" fmla="*/ 72 w 448"/>
                <a:gd name="T81" fmla="*/ 159 h 405"/>
                <a:gd name="T82" fmla="*/ 101 w 448"/>
                <a:gd name="T83" fmla="*/ 281 h 405"/>
                <a:gd name="T84" fmla="*/ 202 w 448"/>
                <a:gd name="T85" fmla="*/ 58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48" h="405">
                  <a:moveTo>
                    <a:pt x="274" y="0"/>
                  </a:moveTo>
                  <a:lnTo>
                    <a:pt x="274" y="29"/>
                  </a:lnTo>
                  <a:lnTo>
                    <a:pt x="274" y="29"/>
                  </a:lnTo>
                  <a:lnTo>
                    <a:pt x="303" y="40"/>
                  </a:lnTo>
                  <a:lnTo>
                    <a:pt x="331" y="51"/>
                  </a:lnTo>
                  <a:lnTo>
                    <a:pt x="357" y="69"/>
                  </a:lnTo>
                  <a:lnTo>
                    <a:pt x="378" y="90"/>
                  </a:lnTo>
                  <a:lnTo>
                    <a:pt x="396" y="116"/>
                  </a:lnTo>
                  <a:lnTo>
                    <a:pt x="407" y="141"/>
                  </a:lnTo>
                  <a:lnTo>
                    <a:pt x="414" y="169"/>
                  </a:lnTo>
                  <a:lnTo>
                    <a:pt x="418" y="202"/>
                  </a:lnTo>
                  <a:lnTo>
                    <a:pt x="418" y="202"/>
                  </a:lnTo>
                  <a:lnTo>
                    <a:pt x="414" y="234"/>
                  </a:lnTo>
                  <a:lnTo>
                    <a:pt x="407" y="263"/>
                  </a:lnTo>
                  <a:lnTo>
                    <a:pt x="396" y="289"/>
                  </a:lnTo>
                  <a:lnTo>
                    <a:pt x="378" y="314"/>
                  </a:lnTo>
                  <a:lnTo>
                    <a:pt x="357" y="335"/>
                  </a:lnTo>
                  <a:lnTo>
                    <a:pt x="331" y="350"/>
                  </a:lnTo>
                  <a:lnTo>
                    <a:pt x="306" y="364"/>
                  </a:lnTo>
                  <a:lnTo>
                    <a:pt x="274" y="375"/>
                  </a:lnTo>
                  <a:lnTo>
                    <a:pt x="274" y="404"/>
                  </a:lnTo>
                  <a:lnTo>
                    <a:pt x="274" y="404"/>
                  </a:lnTo>
                  <a:lnTo>
                    <a:pt x="310" y="396"/>
                  </a:lnTo>
                  <a:lnTo>
                    <a:pt x="342" y="382"/>
                  </a:lnTo>
                  <a:lnTo>
                    <a:pt x="371" y="361"/>
                  </a:lnTo>
                  <a:lnTo>
                    <a:pt x="396" y="335"/>
                  </a:lnTo>
                  <a:lnTo>
                    <a:pt x="418" y="307"/>
                  </a:lnTo>
                  <a:lnTo>
                    <a:pt x="432" y="274"/>
                  </a:lnTo>
                  <a:lnTo>
                    <a:pt x="443" y="238"/>
                  </a:lnTo>
                  <a:lnTo>
                    <a:pt x="447" y="202"/>
                  </a:lnTo>
                  <a:lnTo>
                    <a:pt x="447" y="202"/>
                  </a:lnTo>
                  <a:lnTo>
                    <a:pt x="443" y="166"/>
                  </a:lnTo>
                  <a:lnTo>
                    <a:pt x="432" y="130"/>
                  </a:lnTo>
                  <a:lnTo>
                    <a:pt x="418" y="98"/>
                  </a:lnTo>
                  <a:lnTo>
                    <a:pt x="396" y="69"/>
                  </a:lnTo>
                  <a:lnTo>
                    <a:pt x="371" y="44"/>
                  </a:lnTo>
                  <a:lnTo>
                    <a:pt x="342" y="22"/>
                  </a:lnTo>
                  <a:lnTo>
                    <a:pt x="310" y="7"/>
                  </a:lnTo>
                  <a:lnTo>
                    <a:pt x="274" y="0"/>
                  </a:lnTo>
                  <a:close/>
                  <a:moveTo>
                    <a:pt x="360" y="202"/>
                  </a:moveTo>
                  <a:lnTo>
                    <a:pt x="360" y="202"/>
                  </a:lnTo>
                  <a:lnTo>
                    <a:pt x="360" y="184"/>
                  </a:lnTo>
                  <a:lnTo>
                    <a:pt x="353" y="166"/>
                  </a:lnTo>
                  <a:lnTo>
                    <a:pt x="346" y="151"/>
                  </a:lnTo>
                  <a:lnTo>
                    <a:pt x="335" y="137"/>
                  </a:lnTo>
                  <a:lnTo>
                    <a:pt x="324" y="123"/>
                  </a:lnTo>
                  <a:lnTo>
                    <a:pt x="306" y="116"/>
                  </a:lnTo>
                  <a:lnTo>
                    <a:pt x="292" y="108"/>
                  </a:lnTo>
                  <a:lnTo>
                    <a:pt x="274" y="101"/>
                  </a:lnTo>
                  <a:lnTo>
                    <a:pt x="274" y="130"/>
                  </a:lnTo>
                  <a:lnTo>
                    <a:pt x="274" y="130"/>
                  </a:lnTo>
                  <a:lnTo>
                    <a:pt x="295" y="141"/>
                  </a:lnTo>
                  <a:lnTo>
                    <a:pt x="313" y="155"/>
                  </a:lnTo>
                  <a:lnTo>
                    <a:pt x="328" y="177"/>
                  </a:lnTo>
                  <a:lnTo>
                    <a:pt x="331" y="188"/>
                  </a:lnTo>
                  <a:lnTo>
                    <a:pt x="331" y="202"/>
                  </a:lnTo>
                  <a:lnTo>
                    <a:pt x="331" y="202"/>
                  </a:lnTo>
                  <a:lnTo>
                    <a:pt x="331" y="216"/>
                  </a:lnTo>
                  <a:lnTo>
                    <a:pt x="328" y="227"/>
                  </a:lnTo>
                  <a:lnTo>
                    <a:pt x="313" y="249"/>
                  </a:lnTo>
                  <a:lnTo>
                    <a:pt x="295" y="263"/>
                  </a:lnTo>
                  <a:lnTo>
                    <a:pt x="274" y="274"/>
                  </a:lnTo>
                  <a:lnTo>
                    <a:pt x="274" y="303"/>
                  </a:lnTo>
                  <a:lnTo>
                    <a:pt x="274" y="303"/>
                  </a:lnTo>
                  <a:lnTo>
                    <a:pt x="292" y="296"/>
                  </a:lnTo>
                  <a:lnTo>
                    <a:pt x="306" y="289"/>
                  </a:lnTo>
                  <a:lnTo>
                    <a:pt x="324" y="281"/>
                  </a:lnTo>
                  <a:lnTo>
                    <a:pt x="335" y="267"/>
                  </a:lnTo>
                  <a:lnTo>
                    <a:pt x="346" y="252"/>
                  </a:lnTo>
                  <a:lnTo>
                    <a:pt x="353" y="238"/>
                  </a:lnTo>
                  <a:lnTo>
                    <a:pt x="360" y="220"/>
                  </a:lnTo>
                  <a:lnTo>
                    <a:pt x="360" y="202"/>
                  </a:lnTo>
                  <a:close/>
                  <a:moveTo>
                    <a:pt x="202" y="29"/>
                  </a:moveTo>
                  <a:lnTo>
                    <a:pt x="72" y="116"/>
                  </a:lnTo>
                  <a:lnTo>
                    <a:pt x="29" y="116"/>
                  </a:lnTo>
                  <a:lnTo>
                    <a:pt x="29" y="116"/>
                  </a:lnTo>
                  <a:lnTo>
                    <a:pt x="18" y="119"/>
                  </a:lnTo>
                  <a:lnTo>
                    <a:pt x="7" y="123"/>
                  </a:lnTo>
                  <a:lnTo>
                    <a:pt x="3" y="133"/>
                  </a:lnTo>
                  <a:lnTo>
                    <a:pt x="0" y="145"/>
                  </a:lnTo>
                  <a:lnTo>
                    <a:pt x="0" y="260"/>
                  </a:lnTo>
                  <a:lnTo>
                    <a:pt x="0" y="260"/>
                  </a:lnTo>
                  <a:lnTo>
                    <a:pt x="3" y="270"/>
                  </a:lnTo>
                  <a:lnTo>
                    <a:pt x="7" y="281"/>
                  </a:lnTo>
                  <a:lnTo>
                    <a:pt x="18" y="285"/>
                  </a:lnTo>
                  <a:lnTo>
                    <a:pt x="29" y="289"/>
                  </a:lnTo>
                  <a:lnTo>
                    <a:pt x="72" y="289"/>
                  </a:lnTo>
                  <a:lnTo>
                    <a:pt x="202" y="375"/>
                  </a:lnTo>
                  <a:lnTo>
                    <a:pt x="202" y="375"/>
                  </a:lnTo>
                  <a:lnTo>
                    <a:pt x="213" y="371"/>
                  </a:lnTo>
                  <a:lnTo>
                    <a:pt x="223" y="368"/>
                  </a:lnTo>
                  <a:lnTo>
                    <a:pt x="227" y="357"/>
                  </a:lnTo>
                  <a:lnTo>
                    <a:pt x="231" y="346"/>
                  </a:lnTo>
                  <a:lnTo>
                    <a:pt x="231" y="58"/>
                  </a:lnTo>
                  <a:lnTo>
                    <a:pt x="231" y="58"/>
                  </a:lnTo>
                  <a:lnTo>
                    <a:pt x="227" y="47"/>
                  </a:lnTo>
                  <a:lnTo>
                    <a:pt x="223" y="36"/>
                  </a:lnTo>
                  <a:lnTo>
                    <a:pt x="213" y="33"/>
                  </a:lnTo>
                  <a:lnTo>
                    <a:pt x="202" y="29"/>
                  </a:lnTo>
                  <a:close/>
                  <a:moveTo>
                    <a:pt x="72" y="245"/>
                  </a:moveTo>
                  <a:lnTo>
                    <a:pt x="72" y="245"/>
                  </a:lnTo>
                  <a:lnTo>
                    <a:pt x="72" y="252"/>
                  </a:lnTo>
                  <a:lnTo>
                    <a:pt x="68" y="256"/>
                  </a:lnTo>
                  <a:lnTo>
                    <a:pt x="65" y="260"/>
                  </a:lnTo>
                  <a:lnTo>
                    <a:pt x="58" y="260"/>
                  </a:lnTo>
                  <a:lnTo>
                    <a:pt x="43" y="260"/>
                  </a:lnTo>
                  <a:lnTo>
                    <a:pt x="43" y="260"/>
                  </a:lnTo>
                  <a:lnTo>
                    <a:pt x="36" y="260"/>
                  </a:lnTo>
                  <a:lnTo>
                    <a:pt x="32" y="256"/>
                  </a:lnTo>
                  <a:lnTo>
                    <a:pt x="29" y="252"/>
                  </a:lnTo>
                  <a:lnTo>
                    <a:pt x="29" y="245"/>
                  </a:lnTo>
                  <a:lnTo>
                    <a:pt x="29" y="159"/>
                  </a:lnTo>
                  <a:lnTo>
                    <a:pt x="29" y="159"/>
                  </a:lnTo>
                  <a:lnTo>
                    <a:pt x="29" y="151"/>
                  </a:lnTo>
                  <a:lnTo>
                    <a:pt x="32" y="148"/>
                  </a:lnTo>
                  <a:lnTo>
                    <a:pt x="36" y="145"/>
                  </a:lnTo>
                  <a:lnTo>
                    <a:pt x="43" y="145"/>
                  </a:lnTo>
                  <a:lnTo>
                    <a:pt x="58" y="145"/>
                  </a:lnTo>
                  <a:lnTo>
                    <a:pt x="58" y="145"/>
                  </a:lnTo>
                  <a:lnTo>
                    <a:pt x="65" y="145"/>
                  </a:lnTo>
                  <a:lnTo>
                    <a:pt x="68" y="148"/>
                  </a:lnTo>
                  <a:lnTo>
                    <a:pt x="72" y="151"/>
                  </a:lnTo>
                  <a:lnTo>
                    <a:pt x="72" y="159"/>
                  </a:lnTo>
                  <a:lnTo>
                    <a:pt x="72" y="245"/>
                  </a:lnTo>
                  <a:close/>
                  <a:moveTo>
                    <a:pt x="202" y="346"/>
                  </a:moveTo>
                  <a:lnTo>
                    <a:pt x="101" y="281"/>
                  </a:lnTo>
                  <a:lnTo>
                    <a:pt x="101" y="281"/>
                  </a:lnTo>
                  <a:lnTo>
                    <a:pt x="101" y="119"/>
                  </a:lnTo>
                  <a:lnTo>
                    <a:pt x="202" y="58"/>
                  </a:lnTo>
                  <a:lnTo>
                    <a:pt x="202" y="58"/>
                  </a:lnTo>
                  <a:lnTo>
                    <a:pt x="202" y="346"/>
                  </a:lnTo>
                  <a:close/>
                </a:path>
              </a:pathLst>
            </a:custGeom>
            <a:grpFill/>
            <a:ln>
              <a:noFill/>
            </a:ln>
            <a:effectLst/>
          </p:spPr>
          <p:txBody>
            <a:bodyPr wrap="none" anchor="ctr"/>
            <a:lstStyle/>
            <a:p>
              <a:endParaRPr lang="en-US"/>
            </a:p>
          </p:txBody>
        </p:sp>
        <p:sp>
          <p:nvSpPr>
            <p:cNvPr id="134" name="Freeform 128">
              <a:extLst>
                <a:ext uri="{FF2B5EF4-FFF2-40B4-BE49-F238E27FC236}">
                  <a16:creationId xmlns:a16="http://schemas.microsoft.com/office/drawing/2014/main" id="{D9A9283E-8111-48CA-A5E4-293686E00A21}"/>
                </a:ext>
              </a:extLst>
            </p:cNvPr>
            <p:cNvSpPr>
              <a:spLocks noChangeArrowheads="1"/>
            </p:cNvSpPr>
            <p:nvPr/>
          </p:nvSpPr>
          <p:spPr bwMode="auto">
            <a:xfrm>
              <a:off x="2470118" y="5133651"/>
              <a:ext cx="209648" cy="201980"/>
            </a:xfrm>
            <a:custGeom>
              <a:avLst/>
              <a:gdLst>
                <a:gd name="T0" fmla="*/ 72 w 361"/>
                <a:gd name="T1" fmla="*/ 87 h 347"/>
                <a:gd name="T2" fmla="*/ 29 w 361"/>
                <a:gd name="T3" fmla="*/ 87 h 347"/>
                <a:gd name="T4" fmla="*/ 7 w 361"/>
                <a:gd name="T5" fmla="*/ 94 h 347"/>
                <a:gd name="T6" fmla="*/ 0 w 361"/>
                <a:gd name="T7" fmla="*/ 116 h 347"/>
                <a:gd name="T8" fmla="*/ 0 w 361"/>
                <a:gd name="T9" fmla="*/ 231 h 347"/>
                <a:gd name="T10" fmla="*/ 7 w 361"/>
                <a:gd name="T11" fmla="*/ 252 h 347"/>
                <a:gd name="T12" fmla="*/ 29 w 361"/>
                <a:gd name="T13" fmla="*/ 260 h 347"/>
                <a:gd name="T14" fmla="*/ 202 w 361"/>
                <a:gd name="T15" fmla="*/ 346 h 347"/>
                <a:gd name="T16" fmla="*/ 213 w 361"/>
                <a:gd name="T17" fmla="*/ 342 h 347"/>
                <a:gd name="T18" fmla="*/ 227 w 361"/>
                <a:gd name="T19" fmla="*/ 328 h 347"/>
                <a:gd name="T20" fmla="*/ 231 w 361"/>
                <a:gd name="T21" fmla="*/ 29 h 347"/>
                <a:gd name="T22" fmla="*/ 227 w 361"/>
                <a:gd name="T23" fmla="*/ 18 h 347"/>
                <a:gd name="T24" fmla="*/ 213 w 361"/>
                <a:gd name="T25" fmla="*/ 4 h 347"/>
                <a:gd name="T26" fmla="*/ 72 w 361"/>
                <a:gd name="T27" fmla="*/ 216 h 347"/>
                <a:gd name="T28" fmla="*/ 72 w 361"/>
                <a:gd name="T29" fmla="*/ 223 h 347"/>
                <a:gd name="T30" fmla="*/ 65 w 361"/>
                <a:gd name="T31" fmla="*/ 231 h 347"/>
                <a:gd name="T32" fmla="*/ 43 w 361"/>
                <a:gd name="T33" fmla="*/ 231 h 347"/>
                <a:gd name="T34" fmla="*/ 36 w 361"/>
                <a:gd name="T35" fmla="*/ 231 h 347"/>
                <a:gd name="T36" fmla="*/ 29 w 361"/>
                <a:gd name="T37" fmla="*/ 223 h 347"/>
                <a:gd name="T38" fmla="*/ 29 w 361"/>
                <a:gd name="T39" fmla="*/ 130 h 347"/>
                <a:gd name="T40" fmla="*/ 29 w 361"/>
                <a:gd name="T41" fmla="*/ 122 h 347"/>
                <a:gd name="T42" fmla="*/ 36 w 361"/>
                <a:gd name="T43" fmla="*/ 116 h 347"/>
                <a:gd name="T44" fmla="*/ 57 w 361"/>
                <a:gd name="T45" fmla="*/ 116 h 347"/>
                <a:gd name="T46" fmla="*/ 65 w 361"/>
                <a:gd name="T47" fmla="*/ 116 h 347"/>
                <a:gd name="T48" fmla="*/ 72 w 361"/>
                <a:gd name="T49" fmla="*/ 122 h 347"/>
                <a:gd name="T50" fmla="*/ 72 w 361"/>
                <a:gd name="T51" fmla="*/ 216 h 347"/>
                <a:gd name="T52" fmla="*/ 101 w 361"/>
                <a:gd name="T53" fmla="*/ 252 h 347"/>
                <a:gd name="T54" fmla="*/ 101 w 361"/>
                <a:gd name="T55" fmla="*/ 90 h 347"/>
                <a:gd name="T56" fmla="*/ 202 w 361"/>
                <a:gd name="T57" fmla="*/ 29 h 347"/>
                <a:gd name="T58" fmla="*/ 274 w 361"/>
                <a:gd name="T59" fmla="*/ 72 h 347"/>
                <a:gd name="T60" fmla="*/ 274 w 361"/>
                <a:gd name="T61" fmla="*/ 101 h 347"/>
                <a:gd name="T62" fmla="*/ 313 w 361"/>
                <a:gd name="T63" fmla="*/ 126 h 347"/>
                <a:gd name="T64" fmla="*/ 331 w 361"/>
                <a:gd name="T65" fmla="*/ 159 h 347"/>
                <a:gd name="T66" fmla="*/ 331 w 361"/>
                <a:gd name="T67" fmla="*/ 173 h 347"/>
                <a:gd name="T68" fmla="*/ 328 w 361"/>
                <a:gd name="T69" fmla="*/ 198 h 347"/>
                <a:gd name="T70" fmla="*/ 295 w 361"/>
                <a:gd name="T71" fmla="*/ 234 h 347"/>
                <a:gd name="T72" fmla="*/ 274 w 361"/>
                <a:gd name="T73" fmla="*/ 274 h 347"/>
                <a:gd name="T74" fmla="*/ 292 w 361"/>
                <a:gd name="T75" fmla="*/ 267 h 347"/>
                <a:gd name="T76" fmla="*/ 324 w 361"/>
                <a:gd name="T77" fmla="*/ 252 h 347"/>
                <a:gd name="T78" fmla="*/ 346 w 361"/>
                <a:gd name="T79" fmla="*/ 223 h 347"/>
                <a:gd name="T80" fmla="*/ 360 w 361"/>
                <a:gd name="T81" fmla="*/ 191 h 347"/>
                <a:gd name="T82" fmla="*/ 360 w 361"/>
                <a:gd name="T83" fmla="*/ 173 h 347"/>
                <a:gd name="T84" fmla="*/ 353 w 361"/>
                <a:gd name="T85" fmla="*/ 137 h 347"/>
                <a:gd name="T86" fmla="*/ 335 w 361"/>
                <a:gd name="T87" fmla="*/ 108 h 347"/>
                <a:gd name="T88" fmla="*/ 306 w 361"/>
                <a:gd name="T89" fmla="*/ 87 h 347"/>
                <a:gd name="T90" fmla="*/ 274 w 361"/>
                <a:gd name="T91" fmla="*/ 72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1" h="347">
                  <a:moveTo>
                    <a:pt x="202" y="0"/>
                  </a:moveTo>
                  <a:lnTo>
                    <a:pt x="72" y="87"/>
                  </a:lnTo>
                  <a:lnTo>
                    <a:pt x="29" y="87"/>
                  </a:lnTo>
                  <a:lnTo>
                    <a:pt x="29" y="87"/>
                  </a:lnTo>
                  <a:lnTo>
                    <a:pt x="18" y="90"/>
                  </a:lnTo>
                  <a:lnTo>
                    <a:pt x="7" y="94"/>
                  </a:lnTo>
                  <a:lnTo>
                    <a:pt x="3" y="104"/>
                  </a:lnTo>
                  <a:lnTo>
                    <a:pt x="0" y="116"/>
                  </a:lnTo>
                  <a:lnTo>
                    <a:pt x="0" y="231"/>
                  </a:lnTo>
                  <a:lnTo>
                    <a:pt x="0" y="231"/>
                  </a:lnTo>
                  <a:lnTo>
                    <a:pt x="3"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8" y="227"/>
                  </a:lnTo>
                  <a:lnTo>
                    <a:pt x="65" y="231"/>
                  </a:lnTo>
                  <a:lnTo>
                    <a:pt x="57" y="231"/>
                  </a:lnTo>
                  <a:lnTo>
                    <a:pt x="43" y="231"/>
                  </a:lnTo>
                  <a:lnTo>
                    <a:pt x="43" y="231"/>
                  </a:lnTo>
                  <a:lnTo>
                    <a:pt x="36" y="231"/>
                  </a:lnTo>
                  <a:lnTo>
                    <a:pt x="32" y="227"/>
                  </a:lnTo>
                  <a:lnTo>
                    <a:pt x="29" y="223"/>
                  </a:lnTo>
                  <a:lnTo>
                    <a:pt x="29" y="216"/>
                  </a:lnTo>
                  <a:lnTo>
                    <a:pt x="29" y="130"/>
                  </a:lnTo>
                  <a:lnTo>
                    <a:pt x="29" y="130"/>
                  </a:lnTo>
                  <a:lnTo>
                    <a:pt x="29" y="122"/>
                  </a:lnTo>
                  <a:lnTo>
                    <a:pt x="32" y="119"/>
                  </a:lnTo>
                  <a:lnTo>
                    <a:pt x="36" y="116"/>
                  </a:lnTo>
                  <a:lnTo>
                    <a:pt x="43" y="116"/>
                  </a:lnTo>
                  <a:lnTo>
                    <a:pt x="57" y="116"/>
                  </a:lnTo>
                  <a:lnTo>
                    <a:pt x="57" y="116"/>
                  </a:lnTo>
                  <a:lnTo>
                    <a:pt x="65" y="116"/>
                  </a:lnTo>
                  <a:lnTo>
                    <a:pt x="68"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moveTo>
                    <a:pt x="274" y="72"/>
                  </a:moveTo>
                  <a:lnTo>
                    <a:pt x="274" y="101"/>
                  </a:lnTo>
                  <a:lnTo>
                    <a:pt x="274" y="101"/>
                  </a:lnTo>
                  <a:lnTo>
                    <a:pt x="295" y="112"/>
                  </a:lnTo>
                  <a:lnTo>
                    <a:pt x="313" y="126"/>
                  </a:lnTo>
                  <a:lnTo>
                    <a:pt x="328" y="148"/>
                  </a:lnTo>
                  <a:lnTo>
                    <a:pt x="331" y="159"/>
                  </a:lnTo>
                  <a:lnTo>
                    <a:pt x="331" y="173"/>
                  </a:lnTo>
                  <a:lnTo>
                    <a:pt x="331" y="173"/>
                  </a:lnTo>
                  <a:lnTo>
                    <a:pt x="331" y="187"/>
                  </a:lnTo>
                  <a:lnTo>
                    <a:pt x="328" y="198"/>
                  </a:lnTo>
                  <a:lnTo>
                    <a:pt x="313" y="220"/>
                  </a:lnTo>
                  <a:lnTo>
                    <a:pt x="295" y="234"/>
                  </a:lnTo>
                  <a:lnTo>
                    <a:pt x="274" y="245"/>
                  </a:lnTo>
                  <a:lnTo>
                    <a:pt x="274" y="274"/>
                  </a:lnTo>
                  <a:lnTo>
                    <a:pt x="274" y="274"/>
                  </a:lnTo>
                  <a:lnTo>
                    <a:pt x="292" y="267"/>
                  </a:lnTo>
                  <a:lnTo>
                    <a:pt x="306" y="260"/>
                  </a:lnTo>
                  <a:lnTo>
                    <a:pt x="324" y="252"/>
                  </a:lnTo>
                  <a:lnTo>
                    <a:pt x="335" y="238"/>
                  </a:lnTo>
                  <a:lnTo>
                    <a:pt x="346" y="223"/>
                  </a:lnTo>
                  <a:lnTo>
                    <a:pt x="353" y="209"/>
                  </a:lnTo>
                  <a:lnTo>
                    <a:pt x="360" y="191"/>
                  </a:lnTo>
                  <a:lnTo>
                    <a:pt x="360" y="173"/>
                  </a:lnTo>
                  <a:lnTo>
                    <a:pt x="360" y="173"/>
                  </a:lnTo>
                  <a:lnTo>
                    <a:pt x="360" y="155"/>
                  </a:lnTo>
                  <a:lnTo>
                    <a:pt x="353" y="137"/>
                  </a:lnTo>
                  <a:lnTo>
                    <a:pt x="346" y="122"/>
                  </a:lnTo>
                  <a:lnTo>
                    <a:pt x="335" y="108"/>
                  </a:lnTo>
                  <a:lnTo>
                    <a:pt x="324" y="94"/>
                  </a:lnTo>
                  <a:lnTo>
                    <a:pt x="306" y="87"/>
                  </a:lnTo>
                  <a:lnTo>
                    <a:pt x="292" y="79"/>
                  </a:lnTo>
                  <a:lnTo>
                    <a:pt x="274" y="72"/>
                  </a:lnTo>
                  <a:close/>
                </a:path>
              </a:pathLst>
            </a:custGeom>
            <a:grpFill/>
            <a:ln>
              <a:noFill/>
            </a:ln>
            <a:effectLst/>
          </p:spPr>
          <p:txBody>
            <a:bodyPr wrap="none" anchor="ctr"/>
            <a:lstStyle/>
            <a:p>
              <a:endParaRPr lang="en-US"/>
            </a:p>
          </p:txBody>
        </p:sp>
        <p:sp>
          <p:nvSpPr>
            <p:cNvPr id="135" name="Freeform 129">
              <a:extLst>
                <a:ext uri="{FF2B5EF4-FFF2-40B4-BE49-F238E27FC236}">
                  <a16:creationId xmlns:a16="http://schemas.microsoft.com/office/drawing/2014/main" id="{94CD73D1-A5BB-48A5-A1D9-852BA8BD1970}"/>
                </a:ext>
              </a:extLst>
            </p:cNvPr>
            <p:cNvSpPr>
              <a:spLocks noChangeArrowheads="1"/>
            </p:cNvSpPr>
            <p:nvPr/>
          </p:nvSpPr>
          <p:spPr bwMode="auto">
            <a:xfrm>
              <a:off x="2068719" y="5133651"/>
              <a:ext cx="135503" cy="201980"/>
            </a:xfrm>
            <a:custGeom>
              <a:avLst/>
              <a:gdLst>
                <a:gd name="T0" fmla="*/ 202 w 232"/>
                <a:gd name="T1" fmla="*/ 0 h 347"/>
                <a:gd name="T2" fmla="*/ 72 w 232"/>
                <a:gd name="T3" fmla="*/ 87 h 347"/>
                <a:gd name="T4" fmla="*/ 29 w 232"/>
                <a:gd name="T5" fmla="*/ 87 h 347"/>
                <a:gd name="T6" fmla="*/ 29 w 232"/>
                <a:gd name="T7" fmla="*/ 87 h 347"/>
                <a:gd name="T8" fmla="*/ 18 w 232"/>
                <a:gd name="T9" fmla="*/ 90 h 347"/>
                <a:gd name="T10" fmla="*/ 7 w 232"/>
                <a:gd name="T11" fmla="*/ 94 h 347"/>
                <a:gd name="T12" fmla="*/ 4 w 232"/>
                <a:gd name="T13" fmla="*/ 104 h 347"/>
                <a:gd name="T14" fmla="*/ 0 w 232"/>
                <a:gd name="T15" fmla="*/ 116 h 347"/>
                <a:gd name="T16" fmla="*/ 0 w 232"/>
                <a:gd name="T17" fmla="*/ 231 h 347"/>
                <a:gd name="T18" fmla="*/ 0 w 232"/>
                <a:gd name="T19" fmla="*/ 231 h 347"/>
                <a:gd name="T20" fmla="*/ 4 w 232"/>
                <a:gd name="T21" fmla="*/ 241 h 347"/>
                <a:gd name="T22" fmla="*/ 7 w 232"/>
                <a:gd name="T23" fmla="*/ 252 h 347"/>
                <a:gd name="T24" fmla="*/ 18 w 232"/>
                <a:gd name="T25" fmla="*/ 256 h 347"/>
                <a:gd name="T26" fmla="*/ 29 w 232"/>
                <a:gd name="T27" fmla="*/ 260 h 347"/>
                <a:gd name="T28" fmla="*/ 72 w 232"/>
                <a:gd name="T29" fmla="*/ 260 h 347"/>
                <a:gd name="T30" fmla="*/ 202 w 232"/>
                <a:gd name="T31" fmla="*/ 346 h 347"/>
                <a:gd name="T32" fmla="*/ 202 w 232"/>
                <a:gd name="T33" fmla="*/ 346 h 347"/>
                <a:gd name="T34" fmla="*/ 213 w 232"/>
                <a:gd name="T35" fmla="*/ 342 h 347"/>
                <a:gd name="T36" fmla="*/ 223 w 232"/>
                <a:gd name="T37" fmla="*/ 339 h 347"/>
                <a:gd name="T38" fmla="*/ 227 w 232"/>
                <a:gd name="T39" fmla="*/ 328 h 347"/>
                <a:gd name="T40" fmla="*/ 231 w 232"/>
                <a:gd name="T41" fmla="*/ 317 h 347"/>
                <a:gd name="T42" fmla="*/ 231 w 232"/>
                <a:gd name="T43" fmla="*/ 29 h 347"/>
                <a:gd name="T44" fmla="*/ 231 w 232"/>
                <a:gd name="T45" fmla="*/ 29 h 347"/>
                <a:gd name="T46" fmla="*/ 227 w 232"/>
                <a:gd name="T47" fmla="*/ 18 h 347"/>
                <a:gd name="T48" fmla="*/ 223 w 232"/>
                <a:gd name="T49" fmla="*/ 7 h 347"/>
                <a:gd name="T50" fmla="*/ 213 w 232"/>
                <a:gd name="T51" fmla="*/ 4 h 347"/>
                <a:gd name="T52" fmla="*/ 202 w 232"/>
                <a:gd name="T53" fmla="*/ 0 h 347"/>
                <a:gd name="T54" fmla="*/ 72 w 232"/>
                <a:gd name="T55" fmla="*/ 216 h 347"/>
                <a:gd name="T56" fmla="*/ 72 w 232"/>
                <a:gd name="T57" fmla="*/ 216 h 347"/>
                <a:gd name="T58" fmla="*/ 72 w 232"/>
                <a:gd name="T59" fmla="*/ 223 h 347"/>
                <a:gd name="T60" fmla="*/ 69 w 232"/>
                <a:gd name="T61" fmla="*/ 227 h 347"/>
                <a:gd name="T62" fmla="*/ 65 w 232"/>
                <a:gd name="T63" fmla="*/ 231 h 347"/>
                <a:gd name="T64" fmla="*/ 58 w 232"/>
                <a:gd name="T65" fmla="*/ 231 h 347"/>
                <a:gd name="T66" fmla="*/ 43 w 232"/>
                <a:gd name="T67" fmla="*/ 231 h 347"/>
                <a:gd name="T68" fmla="*/ 43 w 232"/>
                <a:gd name="T69" fmla="*/ 231 h 347"/>
                <a:gd name="T70" fmla="*/ 36 w 232"/>
                <a:gd name="T71" fmla="*/ 231 h 347"/>
                <a:gd name="T72" fmla="*/ 33 w 232"/>
                <a:gd name="T73" fmla="*/ 227 h 347"/>
                <a:gd name="T74" fmla="*/ 29 w 232"/>
                <a:gd name="T75" fmla="*/ 223 h 347"/>
                <a:gd name="T76" fmla="*/ 29 w 232"/>
                <a:gd name="T77" fmla="*/ 216 h 347"/>
                <a:gd name="T78" fmla="*/ 29 w 232"/>
                <a:gd name="T79" fmla="*/ 130 h 347"/>
                <a:gd name="T80" fmla="*/ 29 w 232"/>
                <a:gd name="T81" fmla="*/ 130 h 347"/>
                <a:gd name="T82" fmla="*/ 29 w 232"/>
                <a:gd name="T83" fmla="*/ 122 h 347"/>
                <a:gd name="T84" fmla="*/ 33 w 232"/>
                <a:gd name="T85" fmla="*/ 119 h 347"/>
                <a:gd name="T86" fmla="*/ 36 w 232"/>
                <a:gd name="T87" fmla="*/ 116 h 347"/>
                <a:gd name="T88" fmla="*/ 43 w 232"/>
                <a:gd name="T89" fmla="*/ 116 h 347"/>
                <a:gd name="T90" fmla="*/ 58 w 232"/>
                <a:gd name="T91" fmla="*/ 116 h 347"/>
                <a:gd name="T92" fmla="*/ 58 w 232"/>
                <a:gd name="T93" fmla="*/ 116 h 347"/>
                <a:gd name="T94" fmla="*/ 65 w 232"/>
                <a:gd name="T95" fmla="*/ 116 h 347"/>
                <a:gd name="T96" fmla="*/ 69 w 232"/>
                <a:gd name="T97" fmla="*/ 119 h 347"/>
                <a:gd name="T98" fmla="*/ 72 w 232"/>
                <a:gd name="T99" fmla="*/ 122 h 347"/>
                <a:gd name="T100" fmla="*/ 72 w 232"/>
                <a:gd name="T101" fmla="*/ 130 h 347"/>
                <a:gd name="T102" fmla="*/ 72 w 232"/>
                <a:gd name="T103" fmla="*/ 216 h 347"/>
                <a:gd name="T104" fmla="*/ 202 w 232"/>
                <a:gd name="T105" fmla="*/ 317 h 347"/>
                <a:gd name="T106" fmla="*/ 101 w 232"/>
                <a:gd name="T107" fmla="*/ 252 h 347"/>
                <a:gd name="T108" fmla="*/ 101 w 232"/>
                <a:gd name="T109" fmla="*/ 252 h 347"/>
                <a:gd name="T110" fmla="*/ 101 w 232"/>
                <a:gd name="T111" fmla="*/ 90 h 347"/>
                <a:gd name="T112" fmla="*/ 202 w 232"/>
                <a:gd name="T113" fmla="*/ 29 h 347"/>
                <a:gd name="T114" fmla="*/ 202 w 232"/>
                <a:gd name="T115" fmla="*/ 29 h 347"/>
                <a:gd name="T116" fmla="*/ 202 w 232"/>
                <a:gd name="T117" fmla="*/ 31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2" h="347">
                  <a:moveTo>
                    <a:pt x="202" y="0"/>
                  </a:moveTo>
                  <a:lnTo>
                    <a:pt x="72" y="87"/>
                  </a:lnTo>
                  <a:lnTo>
                    <a:pt x="29" y="87"/>
                  </a:lnTo>
                  <a:lnTo>
                    <a:pt x="29" y="87"/>
                  </a:lnTo>
                  <a:lnTo>
                    <a:pt x="18" y="90"/>
                  </a:lnTo>
                  <a:lnTo>
                    <a:pt x="7" y="94"/>
                  </a:lnTo>
                  <a:lnTo>
                    <a:pt x="4" y="104"/>
                  </a:lnTo>
                  <a:lnTo>
                    <a:pt x="0" y="116"/>
                  </a:lnTo>
                  <a:lnTo>
                    <a:pt x="0" y="231"/>
                  </a:lnTo>
                  <a:lnTo>
                    <a:pt x="0" y="231"/>
                  </a:lnTo>
                  <a:lnTo>
                    <a:pt x="4" y="241"/>
                  </a:lnTo>
                  <a:lnTo>
                    <a:pt x="7" y="252"/>
                  </a:lnTo>
                  <a:lnTo>
                    <a:pt x="18" y="256"/>
                  </a:lnTo>
                  <a:lnTo>
                    <a:pt x="29" y="260"/>
                  </a:lnTo>
                  <a:lnTo>
                    <a:pt x="72" y="260"/>
                  </a:lnTo>
                  <a:lnTo>
                    <a:pt x="202" y="346"/>
                  </a:lnTo>
                  <a:lnTo>
                    <a:pt x="202" y="346"/>
                  </a:lnTo>
                  <a:lnTo>
                    <a:pt x="213" y="342"/>
                  </a:lnTo>
                  <a:lnTo>
                    <a:pt x="223" y="339"/>
                  </a:lnTo>
                  <a:lnTo>
                    <a:pt x="227" y="328"/>
                  </a:lnTo>
                  <a:lnTo>
                    <a:pt x="231" y="317"/>
                  </a:lnTo>
                  <a:lnTo>
                    <a:pt x="231" y="29"/>
                  </a:lnTo>
                  <a:lnTo>
                    <a:pt x="231" y="29"/>
                  </a:lnTo>
                  <a:lnTo>
                    <a:pt x="227" y="18"/>
                  </a:lnTo>
                  <a:lnTo>
                    <a:pt x="223" y="7"/>
                  </a:lnTo>
                  <a:lnTo>
                    <a:pt x="213" y="4"/>
                  </a:lnTo>
                  <a:lnTo>
                    <a:pt x="202" y="0"/>
                  </a:lnTo>
                  <a:close/>
                  <a:moveTo>
                    <a:pt x="72" y="216"/>
                  </a:moveTo>
                  <a:lnTo>
                    <a:pt x="72" y="216"/>
                  </a:lnTo>
                  <a:lnTo>
                    <a:pt x="72" y="223"/>
                  </a:lnTo>
                  <a:lnTo>
                    <a:pt x="69" y="227"/>
                  </a:lnTo>
                  <a:lnTo>
                    <a:pt x="65" y="231"/>
                  </a:lnTo>
                  <a:lnTo>
                    <a:pt x="58" y="231"/>
                  </a:lnTo>
                  <a:lnTo>
                    <a:pt x="43" y="231"/>
                  </a:lnTo>
                  <a:lnTo>
                    <a:pt x="43" y="231"/>
                  </a:lnTo>
                  <a:lnTo>
                    <a:pt x="36" y="231"/>
                  </a:lnTo>
                  <a:lnTo>
                    <a:pt x="33" y="227"/>
                  </a:lnTo>
                  <a:lnTo>
                    <a:pt x="29" y="223"/>
                  </a:lnTo>
                  <a:lnTo>
                    <a:pt x="29" y="216"/>
                  </a:lnTo>
                  <a:lnTo>
                    <a:pt x="29" y="130"/>
                  </a:lnTo>
                  <a:lnTo>
                    <a:pt x="29" y="130"/>
                  </a:lnTo>
                  <a:lnTo>
                    <a:pt x="29" y="122"/>
                  </a:lnTo>
                  <a:lnTo>
                    <a:pt x="33" y="119"/>
                  </a:lnTo>
                  <a:lnTo>
                    <a:pt x="36" y="116"/>
                  </a:lnTo>
                  <a:lnTo>
                    <a:pt x="43" y="116"/>
                  </a:lnTo>
                  <a:lnTo>
                    <a:pt x="58" y="116"/>
                  </a:lnTo>
                  <a:lnTo>
                    <a:pt x="58" y="116"/>
                  </a:lnTo>
                  <a:lnTo>
                    <a:pt x="65" y="116"/>
                  </a:lnTo>
                  <a:lnTo>
                    <a:pt x="69" y="119"/>
                  </a:lnTo>
                  <a:lnTo>
                    <a:pt x="72" y="122"/>
                  </a:lnTo>
                  <a:lnTo>
                    <a:pt x="72" y="130"/>
                  </a:lnTo>
                  <a:lnTo>
                    <a:pt x="72" y="216"/>
                  </a:lnTo>
                  <a:close/>
                  <a:moveTo>
                    <a:pt x="202" y="317"/>
                  </a:moveTo>
                  <a:lnTo>
                    <a:pt x="101" y="252"/>
                  </a:lnTo>
                  <a:lnTo>
                    <a:pt x="101" y="252"/>
                  </a:lnTo>
                  <a:lnTo>
                    <a:pt x="101" y="90"/>
                  </a:lnTo>
                  <a:lnTo>
                    <a:pt x="202" y="29"/>
                  </a:lnTo>
                  <a:lnTo>
                    <a:pt x="202" y="29"/>
                  </a:lnTo>
                  <a:lnTo>
                    <a:pt x="202" y="317"/>
                  </a:lnTo>
                  <a:close/>
                </a:path>
              </a:pathLst>
            </a:custGeom>
            <a:grpFill/>
            <a:ln>
              <a:noFill/>
            </a:ln>
            <a:effectLst/>
          </p:spPr>
          <p:txBody>
            <a:bodyPr wrap="none" anchor="ctr"/>
            <a:lstStyle/>
            <a:p>
              <a:endParaRPr lang="en-US"/>
            </a:p>
          </p:txBody>
        </p:sp>
        <p:sp>
          <p:nvSpPr>
            <p:cNvPr id="136" name="Freeform 130">
              <a:extLst>
                <a:ext uri="{FF2B5EF4-FFF2-40B4-BE49-F238E27FC236}">
                  <a16:creationId xmlns:a16="http://schemas.microsoft.com/office/drawing/2014/main" id="{76C9BCE6-D40B-4754-84C7-B65E94E19986}"/>
                </a:ext>
              </a:extLst>
            </p:cNvPr>
            <p:cNvSpPr>
              <a:spLocks noChangeArrowheads="1"/>
            </p:cNvSpPr>
            <p:nvPr/>
          </p:nvSpPr>
          <p:spPr bwMode="auto">
            <a:xfrm>
              <a:off x="1608516" y="5100415"/>
              <a:ext cx="199421" cy="268452"/>
            </a:xfrm>
            <a:custGeom>
              <a:avLst/>
              <a:gdLst>
                <a:gd name="T0" fmla="*/ 270 w 346"/>
                <a:gd name="T1" fmla="*/ 310 h 462"/>
                <a:gd name="T2" fmla="*/ 245 w 346"/>
                <a:gd name="T3" fmla="*/ 260 h 462"/>
                <a:gd name="T4" fmla="*/ 194 w 346"/>
                <a:gd name="T5" fmla="*/ 235 h 462"/>
                <a:gd name="T6" fmla="*/ 151 w 346"/>
                <a:gd name="T7" fmla="*/ 235 h 462"/>
                <a:gd name="T8" fmla="*/ 100 w 346"/>
                <a:gd name="T9" fmla="*/ 260 h 462"/>
                <a:gd name="T10" fmla="*/ 76 w 346"/>
                <a:gd name="T11" fmla="*/ 310 h 462"/>
                <a:gd name="T12" fmla="*/ 76 w 346"/>
                <a:gd name="T13" fmla="*/ 354 h 462"/>
                <a:gd name="T14" fmla="*/ 100 w 346"/>
                <a:gd name="T15" fmla="*/ 404 h 462"/>
                <a:gd name="T16" fmla="*/ 151 w 346"/>
                <a:gd name="T17" fmla="*/ 429 h 462"/>
                <a:gd name="T18" fmla="*/ 194 w 346"/>
                <a:gd name="T19" fmla="*/ 429 h 462"/>
                <a:gd name="T20" fmla="*/ 245 w 346"/>
                <a:gd name="T21" fmla="*/ 404 h 462"/>
                <a:gd name="T22" fmla="*/ 270 w 346"/>
                <a:gd name="T23" fmla="*/ 354 h 462"/>
                <a:gd name="T24" fmla="*/ 173 w 346"/>
                <a:gd name="T25" fmla="*/ 404 h 462"/>
                <a:gd name="T26" fmla="*/ 133 w 346"/>
                <a:gd name="T27" fmla="*/ 393 h 462"/>
                <a:gd name="T28" fmla="*/ 108 w 346"/>
                <a:gd name="T29" fmla="*/ 361 h 462"/>
                <a:gd name="T30" fmla="*/ 100 w 346"/>
                <a:gd name="T31" fmla="*/ 332 h 462"/>
                <a:gd name="T32" fmla="*/ 111 w 346"/>
                <a:gd name="T33" fmla="*/ 292 h 462"/>
                <a:gd name="T34" fmla="*/ 144 w 346"/>
                <a:gd name="T35" fmla="*/ 267 h 462"/>
                <a:gd name="T36" fmla="*/ 173 w 346"/>
                <a:gd name="T37" fmla="*/ 260 h 462"/>
                <a:gd name="T38" fmla="*/ 212 w 346"/>
                <a:gd name="T39" fmla="*/ 271 h 462"/>
                <a:gd name="T40" fmla="*/ 238 w 346"/>
                <a:gd name="T41" fmla="*/ 303 h 462"/>
                <a:gd name="T42" fmla="*/ 245 w 346"/>
                <a:gd name="T43" fmla="*/ 332 h 462"/>
                <a:gd name="T44" fmla="*/ 234 w 346"/>
                <a:gd name="T45" fmla="*/ 372 h 462"/>
                <a:gd name="T46" fmla="*/ 201 w 346"/>
                <a:gd name="T47" fmla="*/ 397 h 462"/>
                <a:gd name="T48" fmla="*/ 288 w 346"/>
                <a:gd name="T49" fmla="*/ 0 h 462"/>
                <a:gd name="T50" fmla="*/ 47 w 346"/>
                <a:gd name="T51" fmla="*/ 0 h 462"/>
                <a:gd name="T52" fmla="*/ 3 w 346"/>
                <a:gd name="T53" fmla="*/ 36 h 462"/>
                <a:gd name="T54" fmla="*/ 0 w 346"/>
                <a:gd name="T55" fmla="*/ 404 h 462"/>
                <a:gd name="T56" fmla="*/ 3 w 346"/>
                <a:gd name="T57" fmla="*/ 425 h 462"/>
                <a:gd name="T58" fmla="*/ 47 w 346"/>
                <a:gd name="T59" fmla="*/ 461 h 462"/>
                <a:gd name="T60" fmla="*/ 288 w 346"/>
                <a:gd name="T61" fmla="*/ 461 h 462"/>
                <a:gd name="T62" fmla="*/ 327 w 346"/>
                <a:gd name="T63" fmla="*/ 443 h 462"/>
                <a:gd name="T64" fmla="*/ 345 w 346"/>
                <a:gd name="T65" fmla="*/ 404 h 462"/>
                <a:gd name="T66" fmla="*/ 345 w 346"/>
                <a:gd name="T67" fmla="*/ 47 h 462"/>
                <a:gd name="T68" fmla="*/ 309 w 346"/>
                <a:gd name="T69" fmla="*/ 4 h 462"/>
                <a:gd name="T70" fmla="*/ 317 w 346"/>
                <a:gd name="T71" fmla="*/ 404 h 462"/>
                <a:gd name="T72" fmla="*/ 309 w 346"/>
                <a:gd name="T73" fmla="*/ 425 h 462"/>
                <a:gd name="T74" fmla="*/ 173 w 346"/>
                <a:gd name="T75" fmla="*/ 433 h 462"/>
                <a:gd name="T76" fmla="*/ 47 w 346"/>
                <a:gd name="T77" fmla="*/ 429 h 462"/>
                <a:gd name="T78" fmla="*/ 29 w 346"/>
                <a:gd name="T79" fmla="*/ 404 h 462"/>
                <a:gd name="T80" fmla="*/ 32 w 346"/>
                <a:gd name="T81" fmla="*/ 47 h 462"/>
                <a:gd name="T82" fmla="*/ 57 w 346"/>
                <a:gd name="T83" fmla="*/ 29 h 462"/>
                <a:gd name="T84" fmla="*/ 299 w 346"/>
                <a:gd name="T85" fmla="*/ 33 h 462"/>
                <a:gd name="T86" fmla="*/ 317 w 346"/>
                <a:gd name="T87" fmla="*/ 58 h 462"/>
                <a:gd name="T88" fmla="*/ 173 w 346"/>
                <a:gd name="T89" fmla="*/ 58 h 462"/>
                <a:gd name="T90" fmla="*/ 133 w 346"/>
                <a:gd name="T91" fmla="*/ 69 h 462"/>
                <a:gd name="T92" fmla="*/ 108 w 346"/>
                <a:gd name="T93" fmla="*/ 101 h 462"/>
                <a:gd name="T94" fmla="*/ 100 w 346"/>
                <a:gd name="T95" fmla="*/ 130 h 462"/>
                <a:gd name="T96" fmla="*/ 111 w 346"/>
                <a:gd name="T97" fmla="*/ 170 h 462"/>
                <a:gd name="T98" fmla="*/ 144 w 346"/>
                <a:gd name="T99" fmla="*/ 195 h 462"/>
                <a:gd name="T100" fmla="*/ 173 w 346"/>
                <a:gd name="T101" fmla="*/ 202 h 462"/>
                <a:gd name="T102" fmla="*/ 212 w 346"/>
                <a:gd name="T103" fmla="*/ 191 h 462"/>
                <a:gd name="T104" fmla="*/ 238 w 346"/>
                <a:gd name="T105" fmla="*/ 159 h 462"/>
                <a:gd name="T106" fmla="*/ 245 w 346"/>
                <a:gd name="T107" fmla="*/ 130 h 462"/>
                <a:gd name="T108" fmla="*/ 234 w 346"/>
                <a:gd name="T109" fmla="*/ 91 h 462"/>
                <a:gd name="T110" fmla="*/ 201 w 346"/>
                <a:gd name="T111" fmla="*/ 65 h 462"/>
                <a:gd name="T112" fmla="*/ 173 w 346"/>
                <a:gd name="T113" fmla="*/ 174 h 462"/>
                <a:gd name="T114" fmla="*/ 140 w 346"/>
                <a:gd name="T115" fmla="*/ 162 h 462"/>
                <a:gd name="T116" fmla="*/ 129 w 346"/>
                <a:gd name="T117" fmla="*/ 130 h 462"/>
                <a:gd name="T118" fmla="*/ 155 w 346"/>
                <a:gd name="T119" fmla="*/ 91 h 462"/>
                <a:gd name="T120" fmla="*/ 191 w 346"/>
                <a:gd name="T121" fmla="*/ 91 h 462"/>
                <a:gd name="T122" fmla="*/ 216 w 346"/>
                <a:gd name="T123" fmla="*/ 130 h 462"/>
                <a:gd name="T124" fmla="*/ 205 w 346"/>
                <a:gd name="T125"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6" h="462">
                  <a:moveTo>
                    <a:pt x="274" y="332"/>
                  </a:moveTo>
                  <a:lnTo>
                    <a:pt x="274" y="332"/>
                  </a:lnTo>
                  <a:lnTo>
                    <a:pt x="270" y="310"/>
                  </a:lnTo>
                  <a:lnTo>
                    <a:pt x="266" y="292"/>
                  </a:lnTo>
                  <a:lnTo>
                    <a:pt x="256" y="274"/>
                  </a:lnTo>
                  <a:lnTo>
                    <a:pt x="245" y="260"/>
                  </a:lnTo>
                  <a:lnTo>
                    <a:pt x="230" y="249"/>
                  </a:lnTo>
                  <a:lnTo>
                    <a:pt x="212" y="238"/>
                  </a:lnTo>
                  <a:lnTo>
                    <a:pt x="194" y="235"/>
                  </a:lnTo>
                  <a:lnTo>
                    <a:pt x="173" y="231"/>
                  </a:lnTo>
                  <a:lnTo>
                    <a:pt x="173" y="231"/>
                  </a:lnTo>
                  <a:lnTo>
                    <a:pt x="151" y="235"/>
                  </a:lnTo>
                  <a:lnTo>
                    <a:pt x="133" y="238"/>
                  </a:lnTo>
                  <a:lnTo>
                    <a:pt x="115" y="249"/>
                  </a:lnTo>
                  <a:lnTo>
                    <a:pt x="100" y="260"/>
                  </a:lnTo>
                  <a:lnTo>
                    <a:pt x="90" y="274"/>
                  </a:lnTo>
                  <a:lnTo>
                    <a:pt x="79" y="292"/>
                  </a:lnTo>
                  <a:lnTo>
                    <a:pt x="76" y="310"/>
                  </a:lnTo>
                  <a:lnTo>
                    <a:pt x="72" y="332"/>
                  </a:lnTo>
                  <a:lnTo>
                    <a:pt x="72" y="332"/>
                  </a:lnTo>
                  <a:lnTo>
                    <a:pt x="76" y="354"/>
                  </a:lnTo>
                  <a:lnTo>
                    <a:pt x="79" y="372"/>
                  </a:lnTo>
                  <a:lnTo>
                    <a:pt x="90" y="390"/>
                  </a:lnTo>
                  <a:lnTo>
                    <a:pt x="100" y="404"/>
                  </a:lnTo>
                  <a:lnTo>
                    <a:pt x="115" y="415"/>
                  </a:lnTo>
                  <a:lnTo>
                    <a:pt x="133" y="425"/>
                  </a:lnTo>
                  <a:lnTo>
                    <a:pt x="151" y="429"/>
                  </a:lnTo>
                  <a:lnTo>
                    <a:pt x="173" y="433"/>
                  </a:lnTo>
                  <a:lnTo>
                    <a:pt x="173" y="433"/>
                  </a:lnTo>
                  <a:lnTo>
                    <a:pt x="194" y="429"/>
                  </a:lnTo>
                  <a:lnTo>
                    <a:pt x="212" y="425"/>
                  </a:lnTo>
                  <a:lnTo>
                    <a:pt x="230" y="415"/>
                  </a:lnTo>
                  <a:lnTo>
                    <a:pt x="245" y="404"/>
                  </a:lnTo>
                  <a:lnTo>
                    <a:pt x="256" y="390"/>
                  </a:lnTo>
                  <a:lnTo>
                    <a:pt x="266" y="372"/>
                  </a:lnTo>
                  <a:lnTo>
                    <a:pt x="270" y="354"/>
                  </a:lnTo>
                  <a:lnTo>
                    <a:pt x="274" y="332"/>
                  </a:lnTo>
                  <a:close/>
                  <a:moveTo>
                    <a:pt x="173" y="404"/>
                  </a:moveTo>
                  <a:lnTo>
                    <a:pt x="173" y="404"/>
                  </a:lnTo>
                  <a:lnTo>
                    <a:pt x="158" y="404"/>
                  </a:lnTo>
                  <a:lnTo>
                    <a:pt x="144" y="397"/>
                  </a:lnTo>
                  <a:lnTo>
                    <a:pt x="133" y="393"/>
                  </a:lnTo>
                  <a:lnTo>
                    <a:pt x="122" y="382"/>
                  </a:lnTo>
                  <a:lnTo>
                    <a:pt x="111" y="372"/>
                  </a:lnTo>
                  <a:lnTo>
                    <a:pt x="108" y="361"/>
                  </a:lnTo>
                  <a:lnTo>
                    <a:pt x="100" y="346"/>
                  </a:lnTo>
                  <a:lnTo>
                    <a:pt x="100" y="332"/>
                  </a:lnTo>
                  <a:lnTo>
                    <a:pt x="100" y="332"/>
                  </a:lnTo>
                  <a:lnTo>
                    <a:pt x="100" y="318"/>
                  </a:lnTo>
                  <a:lnTo>
                    <a:pt x="108" y="303"/>
                  </a:lnTo>
                  <a:lnTo>
                    <a:pt x="111" y="292"/>
                  </a:lnTo>
                  <a:lnTo>
                    <a:pt x="122" y="281"/>
                  </a:lnTo>
                  <a:lnTo>
                    <a:pt x="133" y="271"/>
                  </a:lnTo>
                  <a:lnTo>
                    <a:pt x="144" y="267"/>
                  </a:lnTo>
                  <a:lnTo>
                    <a:pt x="158" y="260"/>
                  </a:lnTo>
                  <a:lnTo>
                    <a:pt x="173" y="260"/>
                  </a:lnTo>
                  <a:lnTo>
                    <a:pt x="173" y="260"/>
                  </a:lnTo>
                  <a:lnTo>
                    <a:pt x="187" y="260"/>
                  </a:lnTo>
                  <a:lnTo>
                    <a:pt x="201" y="267"/>
                  </a:lnTo>
                  <a:lnTo>
                    <a:pt x="212" y="271"/>
                  </a:lnTo>
                  <a:lnTo>
                    <a:pt x="223" y="281"/>
                  </a:lnTo>
                  <a:lnTo>
                    <a:pt x="234" y="292"/>
                  </a:lnTo>
                  <a:lnTo>
                    <a:pt x="238" y="303"/>
                  </a:lnTo>
                  <a:lnTo>
                    <a:pt x="245" y="318"/>
                  </a:lnTo>
                  <a:lnTo>
                    <a:pt x="245" y="332"/>
                  </a:lnTo>
                  <a:lnTo>
                    <a:pt x="245" y="332"/>
                  </a:lnTo>
                  <a:lnTo>
                    <a:pt x="245" y="346"/>
                  </a:lnTo>
                  <a:lnTo>
                    <a:pt x="238" y="361"/>
                  </a:lnTo>
                  <a:lnTo>
                    <a:pt x="234" y="372"/>
                  </a:lnTo>
                  <a:lnTo>
                    <a:pt x="223" y="382"/>
                  </a:lnTo>
                  <a:lnTo>
                    <a:pt x="212" y="393"/>
                  </a:lnTo>
                  <a:lnTo>
                    <a:pt x="201" y="397"/>
                  </a:lnTo>
                  <a:lnTo>
                    <a:pt x="187" y="404"/>
                  </a:lnTo>
                  <a:lnTo>
                    <a:pt x="173" y="404"/>
                  </a:lnTo>
                  <a:close/>
                  <a:moveTo>
                    <a:pt x="288" y="0"/>
                  </a:moveTo>
                  <a:lnTo>
                    <a:pt x="57" y="0"/>
                  </a:lnTo>
                  <a:lnTo>
                    <a:pt x="57" y="0"/>
                  </a:lnTo>
                  <a:lnTo>
                    <a:pt x="47" y="0"/>
                  </a:lnTo>
                  <a:lnTo>
                    <a:pt x="35" y="4"/>
                  </a:lnTo>
                  <a:lnTo>
                    <a:pt x="18" y="18"/>
                  </a:lnTo>
                  <a:lnTo>
                    <a:pt x="3" y="36"/>
                  </a:lnTo>
                  <a:lnTo>
                    <a:pt x="0" y="47"/>
                  </a:lnTo>
                  <a:lnTo>
                    <a:pt x="0" y="58"/>
                  </a:lnTo>
                  <a:lnTo>
                    <a:pt x="0" y="404"/>
                  </a:lnTo>
                  <a:lnTo>
                    <a:pt x="0" y="404"/>
                  </a:lnTo>
                  <a:lnTo>
                    <a:pt x="0" y="415"/>
                  </a:lnTo>
                  <a:lnTo>
                    <a:pt x="3" y="425"/>
                  </a:lnTo>
                  <a:lnTo>
                    <a:pt x="18" y="443"/>
                  </a:lnTo>
                  <a:lnTo>
                    <a:pt x="35" y="458"/>
                  </a:lnTo>
                  <a:lnTo>
                    <a:pt x="47" y="461"/>
                  </a:lnTo>
                  <a:lnTo>
                    <a:pt x="57" y="461"/>
                  </a:lnTo>
                  <a:lnTo>
                    <a:pt x="288" y="461"/>
                  </a:lnTo>
                  <a:lnTo>
                    <a:pt x="288" y="461"/>
                  </a:lnTo>
                  <a:lnTo>
                    <a:pt x="299" y="461"/>
                  </a:lnTo>
                  <a:lnTo>
                    <a:pt x="309" y="458"/>
                  </a:lnTo>
                  <a:lnTo>
                    <a:pt x="327" y="443"/>
                  </a:lnTo>
                  <a:lnTo>
                    <a:pt x="342" y="425"/>
                  </a:lnTo>
                  <a:lnTo>
                    <a:pt x="345" y="415"/>
                  </a:lnTo>
                  <a:lnTo>
                    <a:pt x="345" y="404"/>
                  </a:lnTo>
                  <a:lnTo>
                    <a:pt x="345" y="58"/>
                  </a:lnTo>
                  <a:lnTo>
                    <a:pt x="345" y="58"/>
                  </a:lnTo>
                  <a:lnTo>
                    <a:pt x="345" y="47"/>
                  </a:lnTo>
                  <a:lnTo>
                    <a:pt x="342" y="36"/>
                  </a:lnTo>
                  <a:lnTo>
                    <a:pt x="327" y="18"/>
                  </a:lnTo>
                  <a:lnTo>
                    <a:pt x="309" y="4"/>
                  </a:lnTo>
                  <a:lnTo>
                    <a:pt x="299" y="0"/>
                  </a:lnTo>
                  <a:lnTo>
                    <a:pt x="288" y="0"/>
                  </a:lnTo>
                  <a:close/>
                  <a:moveTo>
                    <a:pt x="317" y="404"/>
                  </a:moveTo>
                  <a:lnTo>
                    <a:pt x="317" y="404"/>
                  </a:lnTo>
                  <a:lnTo>
                    <a:pt x="313" y="415"/>
                  </a:lnTo>
                  <a:lnTo>
                    <a:pt x="309" y="425"/>
                  </a:lnTo>
                  <a:lnTo>
                    <a:pt x="299" y="429"/>
                  </a:lnTo>
                  <a:lnTo>
                    <a:pt x="288" y="433"/>
                  </a:lnTo>
                  <a:lnTo>
                    <a:pt x="173" y="433"/>
                  </a:lnTo>
                  <a:lnTo>
                    <a:pt x="57" y="433"/>
                  </a:lnTo>
                  <a:lnTo>
                    <a:pt x="57" y="433"/>
                  </a:lnTo>
                  <a:lnTo>
                    <a:pt x="47" y="429"/>
                  </a:lnTo>
                  <a:lnTo>
                    <a:pt x="35" y="425"/>
                  </a:lnTo>
                  <a:lnTo>
                    <a:pt x="32" y="415"/>
                  </a:lnTo>
                  <a:lnTo>
                    <a:pt x="29" y="404"/>
                  </a:lnTo>
                  <a:lnTo>
                    <a:pt x="29" y="58"/>
                  </a:lnTo>
                  <a:lnTo>
                    <a:pt x="29" y="58"/>
                  </a:lnTo>
                  <a:lnTo>
                    <a:pt x="32" y="47"/>
                  </a:lnTo>
                  <a:lnTo>
                    <a:pt x="35" y="36"/>
                  </a:lnTo>
                  <a:lnTo>
                    <a:pt x="47" y="33"/>
                  </a:lnTo>
                  <a:lnTo>
                    <a:pt x="57" y="29"/>
                  </a:lnTo>
                  <a:lnTo>
                    <a:pt x="288" y="29"/>
                  </a:lnTo>
                  <a:lnTo>
                    <a:pt x="288" y="29"/>
                  </a:lnTo>
                  <a:lnTo>
                    <a:pt x="299" y="33"/>
                  </a:lnTo>
                  <a:lnTo>
                    <a:pt x="309" y="36"/>
                  </a:lnTo>
                  <a:lnTo>
                    <a:pt x="313" y="47"/>
                  </a:lnTo>
                  <a:lnTo>
                    <a:pt x="317" y="58"/>
                  </a:lnTo>
                  <a:lnTo>
                    <a:pt x="317" y="404"/>
                  </a:lnTo>
                  <a:close/>
                  <a:moveTo>
                    <a:pt x="173" y="58"/>
                  </a:moveTo>
                  <a:lnTo>
                    <a:pt x="173" y="58"/>
                  </a:lnTo>
                  <a:lnTo>
                    <a:pt x="158" y="58"/>
                  </a:lnTo>
                  <a:lnTo>
                    <a:pt x="144" y="65"/>
                  </a:lnTo>
                  <a:lnTo>
                    <a:pt x="133" y="69"/>
                  </a:lnTo>
                  <a:lnTo>
                    <a:pt x="122" y="80"/>
                  </a:lnTo>
                  <a:lnTo>
                    <a:pt x="111" y="91"/>
                  </a:lnTo>
                  <a:lnTo>
                    <a:pt x="108" y="101"/>
                  </a:lnTo>
                  <a:lnTo>
                    <a:pt x="100" y="116"/>
                  </a:lnTo>
                  <a:lnTo>
                    <a:pt x="100" y="130"/>
                  </a:lnTo>
                  <a:lnTo>
                    <a:pt x="100" y="130"/>
                  </a:lnTo>
                  <a:lnTo>
                    <a:pt x="100" y="145"/>
                  </a:lnTo>
                  <a:lnTo>
                    <a:pt x="108" y="159"/>
                  </a:lnTo>
                  <a:lnTo>
                    <a:pt x="111" y="170"/>
                  </a:lnTo>
                  <a:lnTo>
                    <a:pt x="122" y="180"/>
                  </a:lnTo>
                  <a:lnTo>
                    <a:pt x="133" y="191"/>
                  </a:lnTo>
                  <a:lnTo>
                    <a:pt x="144" y="195"/>
                  </a:lnTo>
                  <a:lnTo>
                    <a:pt x="158" y="202"/>
                  </a:lnTo>
                  <a:lnTo>
                    <a:pt x="173" y="202"/>
                  </a:lnTo>
                  <a:lnTo>
                    <a:pt x="173" y="202"/>
                  </a:lnTo>
                  <a:lnTo>
                    <a:pt x="187" y="202"/>
                  </a:lnTo>
                  <a:lnTo>
                    <a:pt x="201" y="195"/>
                  </a:lnTo>
                  <a:lnTo>
                    <a:pt x="212" y="191"/>
                  </a:lnTo>
                  <a:lnTo>
                    <a:pt x="223" y="180"/>
                  </a:lnTo>
                  <a:lnTo>
                    <a:pt x="234" y="170"/>
                  </a:lnTo>
                  <a:lnTo>
                    <a:pt x="238" y="159"/>
                  </a:lnTo>
                  <a:lnTo>
                    <a:pt x="245" y="145"/>
                  </a:lnTo>
                  <a:lnTo>
                    <a:pt x="245" y="130"/>
                  </a:lnTo>
                  <a:lnTo>
                    <a:pt x="245" y="130"/>
                  </a:lnTo>
                  <a:lnTo>
                    <a:pt x="245" y="116"/>
                  </a:lnTo>
                  <a:lnTo>
                    <a:pt x="238" y="101"/>
                  </a:lnTo>
                  <a:lnTo>
                    <a:pt x="234" y="91"/>
                  </a:lnTo>
                  <a:lnTo>
                    <a:pt x="223" y="80"/>
                  </a:lnTo>
                  <a:lnTo>
                    <a:pt x="212" y="69"/>
                  </a:lnTo>
                  <a:lnTo>
                    <a:pt x="201" y="65"/>
                  </a:lnTo>
                  <a:lnTo>
                    <a:pt x="187" y="58"/>
                  </a:lnTo>
                  <a:lnTo>
                    <a:pt x="173" y="58"/>
                  </a:lnTo>
                  <a:close/>
                  <a:moveTo>
                    <a:pt x="173" y="174"/>
                  </a:moveTo>
                  <a:lnTo>
                    <a:pt x="173" y="174"/>
                  </a:lnTo>
                  <a:lnTo>
                    <a:pt x="155" y="170"/>
                  </a:lnTo>
                  <a:lnTo>
                    <a:pt x="140" y="162"/>
                  </a:lnTo>
                  <a:lnTo>
                    <a:pt x="133" y="148"/>
                  </a:lnTo>
                  <a:lnTo>
                    <a:pt x="129" y="130"/>
                  </a:lnTo>
                  <a:lnTo>
                    <a:pt x="129" y="130"/>
                  </a:lnTo>
                  <a:lnTo>
                    <a:pt x="133" y="112"/>
                  </a:lnTo>
                  <a:lnTo>
                    <a:pt x="140" y="98"/>
                  </a:lnTo>
                  <a:lnTo>
                    <a:pt x="155" y="91"/>
                  </a:lnTo>
                  <a:lnTo>
                    <a:pt x="173" y="87"/>
                  </a:lnTo>
                  <a:lnTo>
                    <a:pt x="173" y="87"/>
                  </a:lnTo>
                  <a:lnTo>
                    <a:pt x="191" y="91"/>
                  </a:lnTo>
                  <a:lnTo>
                    <a:pt x="205" y="98"/>
                  </a:lnTo>
                  <a:lnTo>
                    <a:pt x="212" y="112"/>
                  </a:lnTo>
                  <a:lnTo>
                    <a:pt x="216" y="130"/>
                  </a:lnTo>
                  <a:lnTo>
                    <a:pt x="216" y="130"/>
                  </a:lnTo>
                  <a:lnTo>
                    <a:pt x="212" y="148"/>
                  </a:lnTo>
                  <a:lnTo>
                    <a:pt x="205" y="162"/>
                  </a:lnTo>
                  <a:lnTo>
                    <a:pt x="191" y="170"/>
                  </a:lnTo>
                  <a:lnTo>
                    <a:pt x="173" y="174"/>
                  </a:lnTo>
                  <a:close/>
                </a:path>
              </a:pathLst>
            </a:custGeom>
            <a:grpFill/>
            <a:ln>
              <a:noFill/>
            </a:ln>
            <a:effectLst/>
          </p:spPr>
          <p:txBody>
            <a:bodyPr wrap="none" anchor="ctr"/>
            <a:lstStyle/>
            <a:p>
              <a:endParaRPr lang="en-US"/>
            </a:p>
          </p:txBody>
        </p:sp>
        <p:sp>
          <p:nvSpPr>
            <p:cNvPr id="137" name="Freeform 131">
              <a:extLst>
                <a:ext uri="{FF2B5EF4-FFF2-40B4-BE49-F238E27FC236}">
                  <a16:creationId xmlns:a16="http://schemas.microsoft.com/office/drawing/2014/main" id="{7D418ADC-E3FE-45D0-BD11-54B093B646E8}"/>
                </a:ext>
              </a:extLst>
            </p:cNvPr>
            <p:cNvSpPr>
              <a:spLocks noChangeArrowheads="1"/>
            </p:cNvSpPr>
            <p:nvPr/>
          </p:nvSpPr>
          <p:spPr bwMode="auto">
            <a:xfrm>
              <a:off x="5484451" y="4665778"/>
              <a:ext cx="268451" cy="268452"/>
            </a:xfrm>
            <a:custGeom>
              <a:avLst/>
              <a:gdLst>
                <a:gd name="T0" fmla="*/ 375 w 462"/>
                <a:gd name="T1" fmla="*/ 382 h 462"/>
                <a:gd name="T2" fmla="*/ 382 w 462"/>
                <a:gd name="T3" fmla="*/ 403 h 462"/>
                <a:gd name="T4" fmla="*/ 403 w 462"/>
                <a:gd name="T5" fmla="*/ 396 h 462"/>
                <a:gd name="T6" fmla="*/ 396 w 462"/>
                <a:gd name="T7" fmla="*/ 375 h 462"/>
                <a:gd name="T8" fmla="*/ 83 w 462"/>
                <a:gd name="T9" fmla="*/ 83 h 462"/>
                <a:gd name="T10" fmla="*/ 83 w 462"/>
                <a:gd name="T11" fmla="*/ 61 h 462"/>
                <a:gd name="T12" fmla="*/ 61 w 462"/>
                <a:gd name="T13" fmla="*/ 61 h 462"/>
                <a:gd name="T14" fmla="*/ 61 w 462"/>
                <a:gd name="T15" fmla="*/ 83 h 462"/>
                <a:gd name="T16" fmla="*/ 65 w 462"/>
                <a:gd name="T17" fmla="*/ 375 h 462"/>
                <a:gd name="T18" fmla="*/ 57 w 462"/>
                <a:gd name="T19" fmla="*/ 396 h 462"/>
                <a:gd name="T20" fmla="*/ 79 w 462"/>
                <a:gd name="T21" fmla="*/ 403 h 462"/>
                <a:gd name="T22" fmla="*/ 86 w 462"/>
                <a:gd name="T23" fmla="*/ 382 h 462"/>
                <a:gd name="T24" fmla="*/ 231 w 462"/>
                <a:gd name="T25" fmla="*/ 58 h 462"/>
                <a:gd name="T26" fmla="*/ 86 w 462"/>
                <a:gd name="T27" fmla="*/ 133 h 462"/>
                <a:gd name="T28" fmla="*/ 61 w 462"/>
                <a:gd name="T29" fmla="*/ 267 h 462"/>
                <a:gd name="T30" fmla="*/ 162 w 462"/>
                <a:gd name="T31" fmla="*/ 389 h 462"/>
                <a:gd name="T32" fmla="*/ 299 w 462"/>
                <a:gd name="T33" fmla="*/ 389 h 462"/>
                <a:gd name="T34" fmla="*/ 400 w 462"/>
                <a:gd name="T35" fmla="*/ 267 h 462"/>
                <a:gd name="T36" fmla="*/ 375 w 462"/>
                <a:gd name="T37" fmla="*/ 133 h 462"/>
                <a:gd name="T38" fmla="*/ 231 w 462"/>
                <a:gd name="T39" fmla="*/ 58 h 462"/>
                <a:gd name="T40" fmla="*/ 151 w 462"/>
                <a:gd name="T41" fmla="*/ 350 h 462"/>
                <a:gd name="T42" fmla="*/ 86 w 462"/>
                <a:gd name="T43" fmla="*/ 231 h 462"/>
                <a:gd name="T44" fmla="*/ 130 w 462"/>
                <a:gd name="T45" fmla="*/ 130 h 462"/>
                <a:gd name="T46" fmla="*/ 231 w 462"/>
                <a:gd name="T47" fmla="*/ 87 h 462"/>
                <a:gd name="T48" fmla="*/ 349 w 462"/>
                <a:gd name="T49" fmla="*/ 151 h 462"/>
                <a:gd name="T50" fmla="*/ 371 w 462"/>
                <a:gd name="T51" fmla="*/ 260 h 462"/>
                <a:gd name="T52" fmla="*/ 288 w 462"/>
                <a:gd name="T53" fmla="*/ 364 h 462"/>
                <a:gd name="T54" fmla="*/ 213 w 462"/>
                <a:gd name="T55" fmla="*/ 144 h 462"/>
                <a:gd name="T56" fmla="*/ 151 w 462"/>
                <a:gd name="T57" fmla="*/ 198 h 462"/>
                <a:gd name="T58" fmla="*/ 151 w 462"/>
                <a:gd name="T59" fmla="*/ 263 h 462"/>
                <a:gd name="T60" fmla="*/ 213 w 462"/>
                <a:gd name="T61" fmla="*/ 317 h 462"/>
                <a:gd name="T62" fmla="*/ 277 w 462"/>
                <a:gd name="T63" fmla="*/ 303 h 462"/>
                <a:gd name="T64" fmla="*/ 317 w 462"/>
                <a:gd name="T65" fmla="*/ 231 h 462"/>
                <a:gd name="T66" fmla="*/ 292 w 462"/>
                <a:gd name="T67" fmla="*/ 169 h 462"/>
                <a:gd name="T68" fmla="*/ 231 w 462"/>
                <a:gd name="T69" fmla="*/ 288 h 462"/>
                <a:gd name="T70" fmla="*/ 176 w 462"/>
                <a:gd name="T71" fmla="*/ 252 h 462"/>
                <a:gd name="T72" fmla="*/ 176 w 462"/>
                <a:gd name="T73" fmla="*/ 209 h 462"/>
                <a:gd name="T74" fmla="*/ 231 w 462"/>
                <a:gd name="T75" fmla="*/ 173 h 462"/>
                <a:gd name="T76" fmla="*/ 288 w 462"/>
                <a:gd name="T77" fmla="*/ 220 h 462"/>
                <a:gd name="T78" fmla="*/ 270 w 462"/>
                <a:gd name="T79" fmla="*/ 270 h 462"/>
                <a:gd name="T80" fmla="*/ 57 w 462"/>
                <a:gd name="T81" fmla="*/ 0 h 462"/>
                <a:gd name="T82" fmla="*/ 4 w 462"/>
                <a:gd name="T83" fmla="*/ 36 h 462"/>
                <a:gd name="T84" fmla="*/ 0 w 462"/>
                <a:gd name="T85" fmla="*/ 414 h 462"/>
                <a:gd name="T86" fmla="*/ 57 w 462"/>
                <a:gd name="T87" fmla="*/ 461 h 462"/>
                <a:gd name="T88" fmla="*/ 443 w 462"/>
                <a:gd name="T89" fmla="*/ 443 h 462"/>
                <a:gd name="T90" fmla="*/ 461 w 462"/>
                <a:gd name="T91" fmla="*/ 58 h 462"/>
                <a:gd name="T92" fmla="*/ 414 w 462"/>
                <a:gd name="T93" fmla="*/ 0 h 462"/>
                <a:gd name="T94" fmla="*/ 425 w 462"/>
                <a:gd name="T95" fmla="*/ 425 h 462"/>
                <a:gd name="T96" fmla="*/ 47 w 462"/>
                <a:gd name="T97" fmla="*/ 429 h 462"/>
                <a:gd name="T98" fmla="*/ 29 w 462"/>
                <a:gd name="T99" fmla="*/ 58 h 462"/>
                <a:gd name="T100" fmla="*/ 403 w 462"/>
                <a:gd name="T101" fmla="*/ 29 h 462"/>
                <a:gd name="T102" fmla="*/ 432 w 462"/>
                <a:gd name="T103" fmla="*/ 58 h 462"/>
                <a:gd name="T104" fmla="*/ 378 w 462"/>
                <a:gd name="T105" fmla="*/ 61 h 462"/>
                <a:gd name="T106" fmla="*/ 378 w 462"/>
                <a:gd name="T107" fmla="*/ 83 h 462"/>
                <a:gd name="T108" fmla="*/ 400 w 462"/>
                <a:gd name="T109" fmla="*/ 83 h 462"/>
                <a:gd name="T110" fmla="*/ 400 w 462"/>
                <a:gd name="T111" fmla="*/ 6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462">
                  <a:moveTo>
                    <a:pt x="389" y="375"/>
                  </a:moveTo>
                  <a:lnTo>
                    <a:pt x="389" y="375"/>
                  </a:lnTo>
                  <a:lnTo>
                    <a:pt x="382" y="375"/>
                  </a:lnTo>
                  <a:lnTo>
                    <a:pt x="378" y="379"/>
                  </a:lnTo>
                  <a:lnTo>
                    <a:pt x="375" y="382"/>
                  </a:lnTo>
                  <a:lnTo>
                    <a:pt x="375" y="389"/>
                  </a:lnTo>
                  <a:lnTo>
                    <a:pt x="375" y="389"/>
                  </a:lnTo>
                  <a:lnTo>
                    <a:pt x="375" y="396"/>
                  </a:lnTo>
                  <a:lnTo>
                    <a:pt x="378" y="400"/>
                  </a:lnTo>
                  <a:lnTo>
                    <a:pt x="382"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72" y="87"/>
                  </a:moveTo>
                  <a:lnTo>
                    <a:pt x="72" y="87"/>
                  </a:lnTo>
                  <a:lnTo>
                    <a:pt x="79" y="87"/>
                  </a:lnTo>
                  <a:lnTo>
                    <a:pt x="83" y="83"/>
                  </a:lnTo>
                  <a:lnTo>
                    <a:pt x="86" y="80"/>
                  </a:lnTo>
                  <a:lnTo>
                    <a:pt x="86" y="72"/>
                  </a:lnTo>
                  <a:lnTo>
                    <a:pt x="86" y="72"/>
                  </a:lnTo>
                  <a:lnTo>
                    <a:pt x="86" y="65"/>
                  </a:lnTo>
                  <a:lnTo>
                    <a:pt x="83" y="61"/>
                  </a:lnTo>
                  <a:lnTo>
                    <a:pt x="79" y="58"/>
                  </a:lnTo>
                  <a:lnTo>
                    <a:pt x="72" y="58"/>
                  </a:lnTo>
                  <a:lnTo>
                    <a:pt x="72" y="58"/>
                  </a:lnTo>
                  <a:lnTo>
                    <a:pt x="65" y="58"/>
                  </a:lnTo>
                  <a:lnTo>
                    <a:pt x="61" y="61"/>
                  </a:lnTo>
                  <a:lnTo>
                    <a:pt x="57" y="65"/>
                  </a:lnTo>
                  <a:lnTo>
                    <a:pt x="57" y="72"/>
                  </a:lnTo>
                  <a:lnTo>
                    <a:pt x="57" y="72"/>
                  </a:lnTo>
                  <a:lnTo>
                    <a:pt x="57" y="80"/>
                  </a:lnTo>
                  <a:lnTo>
                    <a:pt x="61" y="83"/>
                  </a:lnTo>
                  <a:lnTo>
                    <a:pt x="65" y="87"/>
                  </a:lnTo>
                  <a:lnTo>
                    <a:pt x="72" y="87"/>
                  </a:lnTo>
                  <a:close/>
                  <a:moveTo>
                    <a:pt x="72" y="375"/>
                  </a:moveTo>
                  <a:lnTo>
                    <a:pt x="72" y="375"/>
                  </a:lnTo>
                  <a:lnTo>
                    <a:pt x="65" y="375"/>
                  </a:lnTo>
                  <a:lnTo>
                    <a:pt x="61" y="379"/>
                  </a:lnTo>
                  <a:lnTo>
                    <a:pt x="57" y="382"/>
                  </a:lnTo>
                  <a:lnTo>
                    <a:pt x="57" y="389"/>
                  </a:lnTo>
                  <a:lnTo>
                    <a:pt x="57" y="389"/>
                  </a:lnTo>
                  <a:lnTo>
                    <a:pt x="57" y="396"/>
                  </a:lnTo>
                  <a:lnTo>
                    <a:pt x="61" y="400"/>
                  </a:lnTo>
                  <a:lnTo>
                    <a:pt x="65" y="403"/>
                  </a:lnTo>
                  <a:lnTo>
                    <a:pt x="72" y="403"/>
                  </a:lnTo>
                  <a:lnTo>
                    <a:pt x="72" y="403"/>
                  </a:lnTo>
                  <a:lnTo>
                    <a:pt x="79" y="403"/>
                  </a:lnTo>
                  <a:lnTo>
                    <a:pt x="83" y="400"/>
                  </a:lnTo>
                  <a:lnTo>
                    <a:pt x="86" y="396"/>
                  </a:lnTo>
                  <a:lnTo>
                    <a:pt x="86" y="389"/>
                  </a:lnTo>
                  <a:lnTo>
                    <a:pt x="86" y="389"/>
                  </a:lnTo>
                  <a:lnTo>
                    <a:pt x="86" y="382"/>
                  </a:lnTo>
                  <a:lnTo>
                    <a:pt x="83" y="379"/>
                  </a:lnTo>
                  <a:lnTo>
                    <a:pt x="79" y="375"/>
                  </a:lnTo>
                  <a:lnTo>
                    <a:pt x="72" y="375"/>
                  </a:lnTo>
                  <a:close/>
                  <a:moveTo>
                    <a:pt x="231" y="58"/>
                  </a:moveTo>
                  <a:lnTo>
                    <a:pt x="231" y="58"/>
                  </a:lnTo>
                  <a:lnTo>
                    <a:pt x="195" y="61"/>
                  </a:lnTo>
                  <a:lnTo>
                    <a:pt x="162" y="72"/>
                  </a:lnTo>
                  <a:lnTo>
                    <a:pt x="133" y="87"/>
                  </a:lnTo>
                  <a:lnTo>
                    <a:pt x="108" y="108"/>
                  </a:lnTo>
                  <a:lnTo>
                    <a:pt x="86" y="133"/>
                  </a:lnTo>
                  <a:lnTo>
                    <a:pt x="72" y="162"/>
                  </a:lnTo>
                  <a:lnTo>
                    <a:pt x="61" y="195"/>
                  </a:lnTo>
                  <a:lnTo>
                    <a:pt x="57" y="231"/>
                  </a:lnTo>
                  <a:lnTo>
                    <a:pt x="57" y="231"/>
                  </a:lnTo>
                  <a:lnTo>
                    <a:pt x="61" y="267"/>
                  </a:lnTo>
                  <a:lnTo>
                    <a:pt x="72" y="299"/>
                  </a:lnTo>
                  <a:lnTo>
                    <a:pt x="86" y="328"/>
                  </a:lnTo>
                  <a:lnTo>
                    <a:pt x="108" y="353"/>
                  </a:lnTo>
                  <a:lnTo>
                    <a:pt x="133" y="375"/>
                  </a:lnTo>
                  <a:lnTo>
                    <a:pt x="162" y="389"/>
                  </a:lnTo>
                  <a:lnTo>
                    <a:pt x="195" y="400"/>
                  </a:lnTo>
                  <a:lnTo>
                    <a:pt x="231" y="403"/>
                  </a:lnTo>
                  <a:lnTo>
                    <a:pt x="231" y="403"/>
                  </a:lnTo>
                  <a:lnTo>
                    <a:pt x="267" y="400"/>
                  </a:lnTo>
                  <a:lnTo>
                    <a:pt x="299" y="389"/>
                  </a:lnTo>
                  <a:lnTo>
                    <a:pt x="328" y="375"/>
                  </a:lnTo>
                  <a:lnTo>
                    <a:pt x="353" y="353"/>
                  </a:lnTo>
                  <a:lnTo>
                    <a:pt x="375" y="328"/>
                  </a:lnTo>
                  <a:lnTo>
                    <a:pt x="389" y="299"/>
                  </a:lnTo>
                  <a:lnTo>
                    <a:pt x="400" y="267"/>
                  </a:lnTo>
                  <a:lnTo>
                    <a:pt x="403" y="231"/>
                  </a:lnTo>
                  <a:lnTo>
                    <a:pt x="403" y="231"/>
                  </a:lnTo>
                  <a:lnTo>
                    <a:pt x="400" y="195"/>
                  </a:lnTo>
                  <a:lnTo>
                    <a:pt x="389" y="162"/>
                  </a:lnTo>
                  <a:lnTo>
                    <a:pt x="375" y="133"/>
                  </a:lnTo>
                  <a:lnTo>
                    <a:pt x="353" y="108"/>
                  </a:lnTo>
                  <a:lnTo>
                    <a:pt x="328" y="87"/>
                  </a:lnTo>
                  <a:lnTo>
                    <a:pt x="299" y="72"/>
                  </a:lnTo>
                  <a:lnTo>
                    <a:pt x="267" y="61"/>
                  </a:lnTo>
                  <a:lnTo>
                    <a:pt x="231" y="58"/>
                  </a:lnTo>
                  <a:close/>
                  <a:moveTo>
                    <a:pt x="231" y="375"/>
                  </a:moveTo>
                  <a:lnTo>
                    <a:pt x="231" y="375"/>
                  </a:lnTo>
                  <a:lnTo>
                    <a:pt x="202" y="371"/>
                  </a:lnTo>
                  <a:lnTo>
                    <a:pt x="173" y="364"/>
                  </a:lnTo>
                  <a:lnTo>
                    <a:pt x="151" y="350"/>
                  </a:lnTo>
                  <a:lnTo>
                    <a:pt x="130" y="332"/>
                  </a:lnTo>
                  <a:lnTo>
                    <a:pt x="112" y="310"/>
                  </a:lnTo>
                  <a:lnTo>
                    <a:pt x="97" y="288"/>
                  </a:lnTo>
                  <a:lnTo>
                    <a:pt x="90" y="260"/>
                  </a:lnTo>
                  <a:lnTo>
                    <a:pt x="86" y="231"/>
                  </a:lnTo>
                  <a:lnTo>
                    <a:pt x="86" y="231"/>
                  </a:lnTo>
                  <a:lnTo>
                    <a:pt x="90" y="202"/>
                  </a:lnTo>
                  <a:lnTo>
                    <a:pt x="97" y="173"/>
                  </a:lnTo>
                  <a:lnTo>
                    <a:pt x="112" y="151"/>
                  </a:lnTo>
                  <a:lnTo>
                    <a:pt x="130" y="130"/>
                  </a:lnTo>
                  <a:lnTo>
                    <a:pt x="151" y="112"/>
                  </a:lnTo>
                  <a:lnTo>
                    <a:pt x="173" y="98"/>
                  </a:lnTo>
                  <a:lnTo>
                    <a:pt x="202" y="90"/>
                  </a:lnTo>
                  <a:lnTo>
                    <a:pt x="231" y="87"/>
                  </a:lnTo>
                  <a:lnTo>
                    <a:pt x="231" y="87"/>
                  </a:lnTo>
                  <a:lnTo>
                    <a:pt x="259" y="90"/>
                  </a:lnTo>
                  <a:lnTo>
                    <a:pt x="288" y="98"/>
                  </a:lnTo>
                  <a:lnTo>
                    <a:pt x="310" y="112"/>
                  </a:lnTo>
                  <a:lnTo>
                    <a:pt x="331" y="130"/>
                  </a:lnTo>
                  <a:lnTo>
                    <a:pt x="349" y="151"/>
                  </a:lnTo>
                  <a:lnTo>
                    <a:pt x="364" y="173"/>
                  </a:lnTo>
                  <a:lnTo>
                    <a:pt x="371" y="202"/>
                  </a:lnTo>
                  <a:lnTo>
                    <a:pt x="375" y="231"/>
                  </a:lnTo>
                  <a:lnTo>
                    <a:pt x="375" y="231"/>
                  </a:lnTo>
                  <a:lnTo>
                    <a:pt x="371" y="260"/>
                  </a:lnTo>
                  <a:lnTo>
                    <a:pt x="364" y="288"/>
                  </a:lnTo>
                  <a:lnTo>
                    <a:pt x="349" y="310"/>
                  </a:lnTo>
                  <a:lnTo>
                    <a:pt x="331" y="332"/>
                  </a:lnTo>
                  <a:lnTo>
                    <a:pt x="310" y="350"/>
                  </a:lnTo>
                  <a:lnTo>
                    <a:pt x="288" y="364"/>
                  </a:lnTo>
                  <a:lnTo>
                    <a:pt x="259" y="371"/>
                  </a:lnTo>
                  <a:lnTo>
                    <a:pt x="231" y="375"/>
                  </a:lnTo>
                  <a:close/>
                  <a:moveTo>
                    <a:pt x="231" y="144"/>
                  </a:moveTo>
                  <a:lnTo>
                    <a:pt x="231" y="144"/>
                  </a:lnTo>
                  <a:lnTo>
                    <a:pt x="213" y="144"/>
                  </a:lnTo>
                  <a:lnTo>
                    <a:pt x="198" y="151"/>
                  </a:lnTo>
                  <a:lnTo>
                    <a:pt x="184" y="159"/>
                  </a:lnTo>
                  <a:lnTo>
                    <a:pt x="169" y="169"/>
                  </a:lnTo>
                  <a:lnTo>
                    <a:pt x="158" y="184"/>
                  </a:lnTo>
                  <a:lnTo>
                    <a:pt x="151" y="198"/>
                  </a:lnTo>
                  <a:lnTo>
                    <a:pt x="144" y="213"/>
                  </a:lnTo>
                  <a:lnTo>
                    <a:pt x="144" y="231"/>
                  </a:lnTo>
                  <a:lnTo>
                    <a:pt x="144" y="231"/>
                  </a:lnTo>
                  <a:lnTo>
                    <a:pt x="144" y="249"/>
                  </a:lnTo>
                  <a:lnTo>
                    <a:pt x="151" y="263"/>
                  </a:lnTo>
                  <a:lnTo>
                    <a:pt x="158" y="278"/>
                  </a:lnTo>
                  <a:lnTo>
                    <a:pt x="169" y="292"/>
                  </a:lnTo>
                  <a:lnTo>
                    <a:pt x="184" y="303"/>
                  </a:lnTo>
                  <a:lnTo>
                    <a:pt x="198" y="310"/>
                  </a:lnTo>
                  <a:lnTo>
                    <a:pt x="213" y="317"/>
                  </a:lnTo>
                  <a:lnTo>
                    <a:pt x="231" y="317"/>
                  </a:lnTo>
                  <a:lnTo>
                    <a:pt x="231" y="317"/>
                  </a:lnTo>
                  <a:lnTo>
                    <a:pt x="249" y="317"/>
                  </a:lnTo>
                  <a:lnTo>
                    <a:pt x="263" y="310"/>
                  </a:lnTo>
                  <a:lnTo>
                    <a:pt x="277" y="303"/>
                  </a:lnTo>
                  <a:lnTo>
                    <a:pt x="292" y="292"/>
                  </a:lnTo>
                  <a:lnTo>
                    <a:pt x="302" y="278"/>
                  </a:lnTo>
                  <a:lnTo>
                    <a:pt x="310" y="263"/>
                  </a:lnTo>
                  <a:lnTo>
                    <a:pt x="317" y="249"/>
                  </a:lnTo>
                  <a:lnTo>
                    <a:pt x="317" y="231"/>
                  </a:lnTo>
                  <a:lnTo>
                    <a:pt x="317" y="231"/>
                  </a:lnTo>
                  <a:lnTo>
                    <a:pt x="317" y="213"/>
                  </a:lnTo>
                  <a:lnTo>
                    <a:pt x="310" y="198"/>
                  </a:lnTo>
                  <a:lnTo>
                    <a:pt x="302" y="184"/>
                  </a:lnTo>
                  <a:lnTo>
                    <a:pt x="292" y="169"/>
                  </a:lnTo>
                  <a:lnTo>
                    <a:pt x="277" y="159"/>
                  </a:lnTo>
                  <a:lnTo>
                    <a:pt x="263" y="151"/>
                  </a:lnTo>
                  <a:lnTo>
                    <a:pt x="249" y="144"/>
                  </a:lnTo>
                  <a:lnTo>
                    <a:pt x="231" y="144"/>
                  </a:lnTo>
                  <a:close/>
                  <a:moveTo>
                    <a:pt x="231" y="288"/>
                  </a:moveTo>
                  <a:lnTo>
                    <a:pt x="231" y="288"/>
                  </a:lnTo>
                  <a:lnTo>
                    <a:pt x="220" y="288"/>
                  </a:lnTo>
                  <a:lnTo>
                    <a:pt x="209" y="285"/>
                  </a:lnTo>
                  <a:lnTo>
                    <a:pt x="191" y="270"/>
                  </a:lnTo>
                  <a:lnTo>
                    <a:pt x="176" y="252"/>
                  </a:lnTo>
                  <a:lnTo>
                    <a:pt x="173" y="241"/>
                  </a:lnTo>
                  <a:lnTo>
                    <a:pt x="173" y="231"/>
                  </a:lnTo>
                  <a:lnTo>
                    <a:pt x="173" y="231"/>
                  </a:lnTo>
                  <a:lnTo>
                    <a:pt x="173" y="220"/>
                  </a:lnTo>
                  <a:lnTo>
                    <a:pt x="176" y="209"/>
                  </a:lnTo>
                  <a:lnTo>
                    <a:pt x="191" y="191"/>
                  </a:lnTo>
                  <a:lnTo>
                    <a:pt x="209" y="177"/>
                  </a:lnTo>
                  <a:lnTo>
                    <a:pt x="220" y="173"/>
                  </a:lnTo>
                  <a:lnTo>
                    <a:pt x="231" y="173"/>
                  </a:lnTo>
                  <a:lnTo>
                    <a:pt x="231" y="173"/>
                  </a:lnTo>
                  <a:lnTo>
                    <a:pt x="241" y="173"/>
                  </a:lnTo>
                  <a:lnTo>
                    <a:pt x="252" y="177"/>
                  </a:lnTo>
                  <a:lnTo>
                    <a:pt x="270" y="191"/>
                  </a:lnTo>
                  <a:lnTo>
                    <a:pt x="284" y="209"/>
                  </a:lnTo>
                  <a:lnTo>
                    <a:pt x="288" y="220"/>
                  </a:lnTo>
                  <a:lnTo>
                    <a:pt x="288" y="231"/>
                  </a:lnTo>
                  <a:lnTo>
                    <a:pt x="288" y="231"/>
                  </a:lnTo>
                  <a:lnTo>
                    <a:pt x="288" y="241"/>
                  </a:lnTo>
                  <a:lnTo>
                    <a:pt x="284" y="252"/>
                  </a:lnTo>
                  <a:lnTo>
                    <a:pt x="270" y="270"/>
                  </a:lnTo>
                  <a:lnTo>
                    <a:pt x="252" y="285"/>
                  </a:lnTo>
                  <a:lnTo>
                    <a:pt x="241" y="288"/>
                  </a:lnTo>
                  <a:lnTo>
                    <a:pt x="231" y="288"/>
                  </a:lnTo>
                  <a:close/>
                  <a:moveTo>
                    <a:pt x="403" y="0"/>
                  </a:moveTo>
                  <a:lnTo>
                    <a:pt x="57" y="0"/>
                  </a:lnTo>
                  <a:lnTo>
                    <a:pt x="57"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7" y="461"/>
                  </a:lnTo>
                  <a:lnTo>
                    <a:pt x="403" y="461"/>
                  </a:lnTo>
                  <a:lnTo>
                    <a:pt x="403" y="461"/>
                  </a:lnTo>
                  <a:lnTo>
                    <a:pt x="414"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4" y="0"/>
                  </a:lnTo>
                  <a:lnTo>
                    <a:pt x="403" y="0"/>
                  </a:lnTo>
                  <a:close/>
                  <a:moveTo>
                    <a:pt x="432" y="403"/>
                  </a:moveTo>
                  <a:lnTo>
                    <a:pt x="432" y="403"/>
                  </a:lnTo>
                  <a:lnTo>
                    <a:pt x="429" y="414"/>
                  </a:lnTo>
                  <a:lnTo>
                    <a:pt x="425" y="425"/>
                  </a:lnTo>
                  <a:lnTo>
                    <a:pt x="414" y="429"/>
                  </a:lnTo>
                  <a:lnTo>
                    <a:pt x="403" y="432"/>
                  </a:lnTo>
                  <a:lnTo>
                    <a:pt x="57" y="432"/>
                  </a:lnTo>
                  <a:lnTo>
                    <a:pt x="57" y="432"/>
                  </a:lnTo>
                  <a:lnTo>
                    <a:pt x="47" y="429"/>
                  </a:lnTo>
                  <a:lnTo>
                    <a:pt x="36" y="425"/>
                  </a:lnTo>
                  <a:lnTo>
                    <a:pt x="33" y="414"/>
                  </a:lnTo>
                  <a:lnTo>
                    <a:pt x="29" y="403"/>
                  </a:lnTo>
                  <a:lnTo>
                    <a:pt x="29" y="58"/>
                  </a:lnTo>
                  <a:lnTo>
                    <a:pt x="29" y="58"/>
                  </a:lnTo>
                  <a:lnTo>
                    <a:pt x="33" y="47"/>
                  </a:lnTo>
                  <a:lnTo>
                    <a:pt x="36" y="36"/>
                  </a:lnTo>
                  <a:lnTo>
                    <a:pt x="47" y="33"/>
                  </a:lnTo>
                  <a:lnTo>
                    <a:pt x="57" y="29"/>
                  </a:lnTo>
                  <a:lnTo>
                    <a:pt x="403" y="29"/>
                  </a:lnTo>
                  <a:lnTo>
                    <a:pt x="403" y="29"/>
                  </a:lnTo>
                  <a:lnTo>
                    <a:pt x="414" y="33"/>
                  </a:lnTo>
                  <a:lnTo>
                    <a:pt x="425" y="36"/>
                  </a:lnTo>
                  <a:lnTo>
                    <a:pt x="429" y="47"/>
                  </a:lnTo>
                  <a:lnTo>
                    <a:pt x="432" y="58"/>
                  </a:lnTo>
                  <a:lnTo>
                    <a:pt x="432" y="403"/>
                  </a:lnTo>
                  <a:close/>
                  <a:moveTo>
                    <a:pt x="389" y="58"/>
                  </a:moveTo>
                  <a:lnTo>
                    <a:pt x="389" y="58"/>
                  </a:lnTo>
                  <a:lnTo>
                    <a:pt x="382" y="58"/>
                  </a:lnTo>
                  <a:lnTo>
                    <a:pt x="378" y="61"/>
                  </a:lnTo>
                  <a:lnTo>
                    <a:pt x="375" y="65"/>
                  </a:lnTo>
                  <a:lnTo>
                    <a:pt x="375" y="72"/>
                  </a:lnTo>
                  <a:lnTo>
                    <a:pt x="375" y="72"/>
                  </a:lnTo>
                  <a:lnTo>
                    <a:pt x="375" y="80"/>
                  </a:lnTo>
                  <a:lnTo>
                    <a:pt x="378" y="83"/>
                  </a:lnTo>
                  <a:lnTo>
                    <a:pt x="382" y="87"/>
                  </a:lnTo>
                  <a:lnTo>
                    <a:pt x="389" y="87"/>
                  </a:lnTo>
                  <a:lnTo>
                    <a:pt x="389" y="87"/>
                  </a:lnTo>
                  <a:lnTo>
                    <a:pt x="396" y="87"/>
                  </a:lnTo>
                  <a:lnTo>
                    <a:pt x="400" y="83"/>
                  </a:lnTo>
                  <a:lnTo>
                    <a:pt x="403" y="80"/>
                  </a:lnTo>
                  <a:lnTo>
                    <a:pt x="403" y="72"/>
                  </a:lnTo>
                  <a:lnTo>
                    <a:pt x="403" y="72"/>
                  </a:lnTo>
                  <a:lnTo>
                    <a:pt x="403" y="65"/>
                  </a:lnTo>
                  <a:lnTo>
                    <a:pt x="400" y="61"/>
                  </a:lnTo>
                  <a:lnTo>
                    <a:pt x="396" y="58"/>
                  </a:lnTo>
                  <a:lnTo>
                    <a:pt x="389" y="58"/>
                  </a:lnTo>
                  <a:close/>
                </a:path>
              </a:pathLst>
            </a:custGeom>
            <a:grpFill/>
            <a:ln>
              <a:noFill/>
            </a:ln>
            <a:effectLst/>
          </p:spPr>
          <p:txBody>
            <a:bodyPr wrap="none" anchor="ctr"/>
            <a:lstStyle/>
            <a:p>
              <a:endParaRPr lang="en-US"/>
            </a:p>
          </p:txBody>
        </p:sp>
        <p:sp>
          <p:nvSpPr>
            <p:cNvPr id="138" name="Freeform 132">
              <a:extLst>
                <a:ext uri="{FF2B5EF4-FFF2-40B4-BE49-F238E27FC236}">
                  <a16:creationId xmlns:a16="http://schemas.microsoft.com/office/drawing/2014/main" id="{41A4E15E-B2EF-45D8-88D4-0E1238DA6BCE}"/>
                </a:ext>
              </a:extLst>
            </p:cNvPr>
            <p:cNvSpPr>
              <a:spLocks noChangeArrowheads="1"/>
            </p:cNvSpPr>
            <p:nvPr/>
          </p:nvSpPr>
          <p:spPr bwMode="auto">
            <a:xfrm>
              <a:off x="5090720" y="4665778"/>
              <a:ext cx="184081" cy="268452"/>
            </a:xfrm>
            <a:custGeom>
              <a:avLst/>
              <a:gdLst>
                <a:gd name="T0" fmla="*/ 292 w 319"/>
                <a:gd name="T1" fmla="*/ 83 h 462"/>
                <a:gd name="T2" fmla="*/ 249 w 319"/>
                <a:gd name="T3" fmla="*/ 29 h 462"/>
                <a:gd name="T4" fmla="*/ 184 w 319"/>
                <a:gd name="T5" fmla="*/ 4 h 462"/>
                <a:gd name="T6" fmla="*/ 134 w 319"/>
                <a:gd name="T7" fmla="*/ 4 h 462"/>
                <a:gd name="T8" fmla="*/ 69 w 319"/>
                <a:gd name="T9" fmla="*/ 29 h 462"/>
                <a:gd name="T10" fmla="*/ 26 w 319"/>
                <a:gd name="T11" fmla="*/ 83 h 462"/>
                <a:gd name="T12" fmla="*/ 12 w 319"/>
                <a:gd name="T13" fmla="*/ 108 h 462"/>
                <a:gd name="T14" fmla="*/ 0 w 319"/>
                <a:gd name="T15" fmla="*/ 130 h 462"/>
                <a:gd name="T16" fmla="*/ 4 w 319"/>
                <a:gd name="T17" fmla="*/ 169 h 462"/>
                <a:gd name="T18" fmla="*/ 29 w 319"/>
                <a:gd name="T19" fmla="*/ 187 h 462"/>
                <a:gd name="T20" fmla="*/ 47 w 319"/>
                <a:gd name="T21" fmla="*/ 213 h 462"/>
                <a:gd name="T22" fmla="*/ 102 w 319"/>
                <a:gd name="T23" fmla="*/ 432 h 462"/>
                <a:gd name="T24" fmla="*/ 120 w 319"/>
                <a:gd name="T25" fmla="*/ 458 h 462"/>
                <a:gd name="T26" fmla="*/ 188 w 319"/>
                <a:gd name="T27" fmla="*/ 461 h 462"/>
                <a:gd name="T28" fmla="*/ 213 w 319"/>
                <a:gd name="T29" fmla="*/ 443 h 462"/>
                <a:gd name="T30" fmla="*/ 245 w 319"/>
                <a:gd name="T31" fmla="*/ 234 h 462"/>
                <a:gd name="T32" fmla="*/ 289 w 319"/>
                <a:gd name="T33" fmla="*/ 187 h 462"/>
                <a:gd name="T34" fmla="*/ 310 w 319"/>
                <a:gd name="T35" fmla="*/ 180 h 462"/>
                <a:gd name="T36" fmla="*/ 318 w 319"/>
                <a:gd name="T37" fmla="*/ 130 h 462"/>
                <a:gd name="T38" fmla="*/ 314 w 319"/>
                <a:gd name="T39" fmla="*/ 116 h 462"/>
                <a:gd name="T40" fmla="*/ 159 w 319"/>
                <a:gd name="T41" fmla="*/ 29 h 462"/>
                <a:gd name="T42" fmla="*/ 195 w 319"/>
                <a:gd name="T43" fmla="*/ 33 h 462"/>
                <a:gd name="T44" fmla="*/ 242 w 319"/>
                <a:gd name="T45" fmla="*/ 61 h 462"/>
                <a:gd name="T46" fmla="*/ 271 w 319"/>
                <a:gd name="T47" fmla="*/ 101 h 462"/>
                <a:gd name="T48" fmla="*/ 55 w 319"/>
                <a:gd name="T49" fmla="*/ 87 h 462"/>
                <a:gd name="T50" fmla="*/ 91 w 319"/>
                <a:gd name="T51" fmla="*/ 51 h 462"/>
                <a:gd name="T52" fmla="*/ 141 w 319"/>
                <a:gd name="T53" fmla="*/ 29 h 462"/>
                <a:gd name="T54" fmla="*/ 188 w 319"/>
                <a:gd name="T55" fmla="*/ 403 h 462"/>
                <a:gd name="T56" fmla="*/ 174 w 319"/>
                <a:gd name="T57" fmla="*/ 432 h 462"/>
                <a:gd name="T58" fmla="*/ 138 w 319"/>
                <a:gd name="T59" fmla="*/ 429 h 462"/>
                <a:gd name="T60" fmla="*/ 102 w 319"/>
                <a:gd name="T61" fmla="*/ 249 h 462"/>
                <a:gd name="T62" fmla="*/ 159 w 319"/>
                <a:gd name="T63" fmla="*/ 260 h 462"/>
                <a:gd name="T64" fmla="*/ 217 w 319"/>
                <a:gd name="T65" fmla="*/ 249 h 462"/>
                <a:gd name="T66" fmla="*/ 159 w 319"/>
                <a:gd name="T67" fmla="*/ 231 h 462"/>
                <a:gd name="T68" fmla="*/ 83 w 319"/>
                <a:gd name="T69" fmla="*/ 205 h 462"/>
                <a:gd name="T70" fmla="*/ 253 w 319"/>
                <a:gd name="T71" fmla="*/ 187 h 462"/>
                <a:gd name="T72" fmla="*/ 188 w 319"/>
                <a:gd name="T73" fmla="*/ 227 h 462"/>
                <a:gd name="T74" fmla="*/ 44 w 319"/>
                <a:gd name="T75" fmla="*/ 159 h 462"/>
                <a:gd name="T76" fmla="*/ 33 w 319"/>
                <a:gd name="T77" fmla="*/ 155 h 462"/>
                <a:gd name="T78" fmla="*/ 29 w 319"/>
                <a:gd name="T79" fmla="*/ 144 h 462"/>
                <a:gd name="T80" fmla="*/ 37 w 319"/>
                <a:gd name="T81" fmla="*/ 130 h 462"/>
                <a:gd name="T82" fmla="*/ 274 w 319"/>
                <a:gd name="T83" fmla="*/ 130 h 462"/>
                <a:gd name="T84" fmla="*/ 289 w 319"/>
                <a:gd name="T85" fmla="*/ 137 h 462"/>
                <a:gd name="T86" fmla="*/ 289 w 319"/>
                <a:gd name="T87" fmla="*/ 151 h 462"/>
                <a:gd name="T88" fmla="*/ 274 w 319"/>
                <a:gd name="T89" fmla="*/ 1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9" h="462">
                  <a:moveTo>
                    <a:pt x="300" y="104"/>
                  </a:moveTo>
                  <a:lnTo>
                    <a:pt x="300" y="104"/>
                  </a:lnTo>
                  <a:lnTo>
                    <a:pt x="292" y="83"/>
                  </a:lnTo>
                  <a:lnTo>
                    <a:pt x="282" y="61"/>
                  </a:lnTo>
                  <a:lnTo>
                    <a:pt x="267" y="43"/>
                  </a:lnTo>
                  <a:lnTo>
                    <a:pt x="249" y="29"/>
                  </a:lnTo>
                  <a:lnTo>
                    <a:pt x="231" y="18"/>
                  </a:lnTo>
                  <a:lnTo>
                    <a:pt x="210" y="7"/>
                  </a:lnTo>
                  <a:lnTo>
                    <a:pt x="184" y="4"/>
                  </a:lnTo>
                  <a:lnTo>
                    <a:pt x="159" y="0"/>
                  </a:lnTo>
                  <a:lnTo>
                    <a:pt x="159" y="0"/>
                  </a:lnTo>
                  <a:lnTo>
                    <a:pt x="134" y="4"/>
                  </a:lnTo>
                  <a:lnTo>
                    <a:pt x="109" y="7"/>
                  </a:lnTo>
                  <a:lnTo>
                    <a:pt x="87" y="18"/>
                  </a:lnTo>
                  <a:lnTo>
                    <a:pt x="69" y="29"/>
                  </a:lnTo>
                  <a:lnTo>
                    <a:pt x="51" y="43"/>
                  </a:lnTo>
                  <a:lnTo>
                    <a:pt x="37" y="61"/>
                  </a:lnTo>
                  <a:lnTo>
                    <a:pt x="26" y="83"/>
                  </a:lnTo>
                  <a:lnTo>
                    <a:pt x="19" y="104"/>
                  </a:lnTo>
                  <a:lnTo>
                    <a:pt x="19" y="104"/>
                  </a:lnTo>
                  <a:lnTo>
                    <a:pt x="12" y="108"/>
                  </a:lnTo>
                  <a:lnTo>
                    <a:pt x="4" y="116"/>
                  </a:lnTo>
                  <a:lnTo>
                    <a:pt x="0" y="122"/>
                  </a:lnTo>
                  <a:lnTo>
                    <a:pt x="0" y="130"/>
                  </a:lnTo>
                  <a:lnTo>
                    <a:pt x="0" y="159"/>
                  </a:lnTo>
                  <a:lnTo>
                    <a:pt x="0" y="159"/>
                  </a:lnTo>
                  <a:lnTo>
                    <a:pt x="4" y="169"/>
                  </a:lnTo>
                  <a:lnTo>
                    <a:pt x="8" y="180"/>
                  </a:lnTo>
                  <a:lnTo>
                    <a:pt x="19" y="184"/>
                  </a:lnTo>
                  <a:lnTo>
                    <a:pt x="29" y="187"/>
                  </a:lnTo>
                  <a:lnTo>
                    <a:pt x="29" y="187"/>
                  </a:lnTo>
                  <a:lnTo>
                    <a:pt x="29" y="187"/>
                  </a:lnTo>
                  <a:lnTo>
                    <a:pt x="47" y="213"/>
                  </a:lnTo>
                  <a:lnTo>
                    <a:pt x="73" y="234"/>
                  </a:lnTo>
                  <a:lnTo>
                    <a:pt x="102" y="432"/>
                  </a:lnTo>
                  <a:lnTo>
                    <a:pt x="102" y="432"/>
                  </a:lnTo>
                  <a:lnTo>
                    <a:pt x="105" y="443"/>
                  </a:lnTo>
                  <a:lnTo>
                    <a:pt x="109" y="454"/>
                  </a:lnTo>
                  <a:lnTo>
                    <a:pt x="120" y="458"/>
                  </a:lnTo>
                  <a:lnTo>
                    <a:pt x="130" y="461"/>
                  </a:lnTo>
                  <a:lnTo>
                    <a:pt x="188" y="461"/>
                  </a:lnTo>
                  <a:lnTo>
                    <a:pt x="188" y="461"/>
                  </a:lnTo>
                  <a:lnTo>
                    <a:pt x="199" y="458"/>
                  </a:lnTo>
                  <a:lnTo>
                    <a:pt x="210" y="454"/>
                  </a:lnTo>
                  <a:lnTo>
                    <a:pt x="213" y="443"/>
                  </a:lnTo>
                  <a:lnTo>
                    <a:pt x="217" y="432"/>
                  </a:lnTo>
                  <a:lnTo>
                    <a:pt x="245" y="234"/>
                  </a:lnTo>
                  <a:lnTo>
                    <a:pt x="245" y="234"/>
                  </a:lnTo>
                  <a:lnTo>
                    <a:pt x="271" y="213"/>
                  </a:lnTo>
                  <a:lnTo>
                    <a:pt x="289" y="187"/>
                  </a:lnTo>
                  <a:lnTo>
                    <a:pt x="289" y="187"/>
                  </a:lnTo>
                  <a:lnTo>
                    <a:pt x="289" y="187"/>
                  </a:lnTo>
                  <a:lnTo>
                    <a:pt x="300" y="184"/>
                  </a:lnTo>
                  <a:lnTo>
                    <a:pt x="310" y="180"/>
                  </a:lnTo>
                  <a:lnTo>
                    <a:pt x="314" y="169"/>
                  </a:lnTo>
                  <a:lnTo>
                    <a:pt x="318" y="159"/>
                  </a:lnTo>
                  <a:lnTo>
                    <a:pt x="318" y="130"/>
                  </a:lnTo>
                  <a:lnTo>
                    <a:pt x="318" y="130"/>
                  </a:lnTo>
                  <a:lnTo>
                    <a:pt x="318" y="122"/>
                  </a:lnTo>
                  <a:lnTo>
                    <a:pt x="314" y="116"/>
                  </a:lnTo>
                  <a:lnTo>
                    <a:pt x="307" y="108"/>
                  </a:lnTo>
                  <a:lnTo>
                    <a:pt x="300" y="104"/>
                  </a:lnTo>
                  <a:close/>
                  <a:moveTo>
                    <a:pt x="159" y="29"/>
                  </a:moveTo>
                  <a:lnTo>
                    <a:pt x="159" y="29"/>
                  </a:lnTo>
                  <a:lnTo>
                    <a:pt x="177" y="29"/>
                  </a:lnTo>
                  <a:lnTo>
                    <a:pt x="195" y="33"/>
                  </a:lnTo>
                  <a:lnTo>
                    <a:pt x="213" y="40"/>
                  </a:lnTo>
                  <a:lnTo>
                    <a:pt x="228" y="51"/>
                  </a:lnTo>
                  <a:lnTo>
                    <a:pt x="242" y="61"/>
                  </a:lnTo>
                  <a:lnTo>
                    <a:pt x="253" y="72"/>
                  </a:lnTo>
                  <a:lnTo>
                    <a:pt x="264" y="87"/>
                  </a:lnTo>
                  <a:lnTo>
                    <a:pt x="271" y="101"/>
                  </a:lnTo>
                  <a:lnTo>
                    <a:pt x="47" y="101"/>
                  </a:lnTo>
                  <a:lnTo>
                    <a:pt x="47" y="101"/>
                  </a:lnTo>
                  <a:lnTo>
                    <a:pt x="55" y="87"/>
                  </a:lnTo>
                  <a:lnTo>
                    <a:pt x="65" y="72"/>
                  </a:lnTo>
                  <a:lnTo>
                    <a:pt x="76" y="61"/>
                  </a:lnTo>
                  <a:lnTo>
                    <a:pt x="91" y="51"/>
                  </a:lnTo>
                  <a:lnTo>
                    <a:pt x="105" y="40"/>
                  </a:lnTo>
                  <a:lnTo>
                    <a:pt x="123" y="33"/>
                  </a:lnTo>
                  <a:lnTo>
                    <a:pt x="141" y="29"/>
                  </a:lnTo>
                  <a:lnTo>
                    <a:pt x="159" y="29"/>
                  </a:lnTo>
                  <a:close/>
                  <a:moveTo>
                    <a:pt x="188" y="403"/>
                  </a:moveTo>
                  <a:lnTo>
                    <a:pt x="188" y="403"/>
                  </a:lnTo>
                  <a:lnTo>
                    <a:pt x="184" y="425"/>
                  </a:lnTo>
                  <a:lnTo>
                    <a:pt x="181" y="429"/>
                  </a:lnTo>
                  <a:lnTo>
                    <a:pt x="174" y="432"/>
                  </a:lnTo>
                  <a:lnTo>
                    <a:pt x="145" y="432"/>
                  </a:lnTo>
                  <a:lnTo>
                    <a:pt x="145" y="432"/>
                  </a:lnTo>
                  <a:lnTo>
                    <a:pt x="138" y="429"/>
                  </a:lnTo>
                  <a:lnTo>
                    <a:pt x="134" y="425"/>
                  </a:lnTo>
                  <a:lnTo>
                    <a:pt x="130" y="403"/>
                  </a:lnTo>
                  <a:lnTo>
                    <a:pt x="102" y="249"/>
                  </a:lnTo>
                  <a:lnTo>
                    <a:pt x="102" y="249"/>
                  </a:lnTo>
                  <a:lnTo>
                    <a:pt x="130" y="256"/>
                  </a:lnTo>
                  <a:lnTo>
                    <a:pt x="159" y="260"/>
                  </a:lnTo>
                  <a:lnTo>
                    <a:pt x="159" y="260"/>
                  </a:lnTo>
                  <a:lnTo>
                    <a:pt x="188" y="256"/>
                  </a:lnTo>
                  <a:lnTo>
                    <a:pt x="217" y="249"/>
                  </a:lnTo>
                  <a:lnTo>
                    <a:pt x="188" y="403"/>
                  </a:lnTo>
                  <a:close/>
                  <a:moveTo>
                    <a:pt x="159" y="231"/>
                  </a:moveTo>
                  <a:lnTo>
                    <a:pt x="159" y="231"/>
                  </a:lnTo>
                  <a:lnTo>
                    <a:pt x="130" y="227"/>
                  </a:lnTo>
                  <a:lnTo>
                    <a:pt x="105" y="220"/>
                  </a:lnTo>
                  <a:lnTo>
                    <a:pt x="83" y="205"/>
                  </a:lnTo>
                  <a:lnTo>
                    <a:pt x="65" y="187"/>
                  </a:lnTo>
                  <a:lnTo>
                    <a:pt x="253" y="187"/>
                  </a:lnTo>
                  <a:lnTo>
                    <a:pt x="253" y="187"/>
                  </a:lnTo>
                  <a:lnTo>
                    <a:pt x="235" y="205"/>
                  </a:lnTo>
                  <a:lnTo>
                    <a:pt x="213" y="220"/>
                  </a:lnTo>
                  <a:lnTo>
                    <a:pt x="188" y="227"/>
                  </a:lnTo>
                  <a:lnTo>
                    <a:pt x="159" y="231"/>
                  </a:lnTo>
                  <a:close/>
                  <a:moveTo>
                    <a:pt x="274" y="159"/>
                  </a:moveTo>
                  <a:lnTo>
                    <a:pt x="44" y="159"/>
                  </a:lnTo>
                  <a:lnTo>
                    <a:pt x="44" y="159"/>
                  </a:lnTo>
                  <a:lnTo>
                    <a:pt x="37" y="159"/>
                  </a:lnTo>
                  <a:lnTo>
                    <a:pt x="33" y="155"/>
                  </a:lnTo>
                  <a:lnTo>
                    <a:pt x="29" y="151"/>
                  </a:lnTo>
                  <a:lnTo>
                    <a:pt x="29" y="144"/>
                  </a:lnTo>
                  <a:lnTo>
                    <a:pt x="29" y="144"/>
                  </a:lnTo>
                  <a:lnTo>
                    <a:pt x="29" y="137"/>
                  </a:lnTo>
                  <a:lnTo>
                    <a:pt x="33" y="133"/>
                  </a:lnTo>
                  <a:lnTo>
                    <a:pt x="37" y="130"/>
                  </a:lnTo>
                  <a:lnTo>
                    <a:pt x="44" y="130"/>
                  </a:lnTo>
                  <a:lnTo>
                    <a:pt x="274" y="130"/>
                  </a:lnTo>
                  <a:lnTo>
                    <a:pt x="274" y="130"/>
                  </a:lnTo>
                  <a:lnTo>
                    <a:pt x="282" y="130"/>
                  </a:lnTo>
                  <a:lnTo>
                    <a:pt x="285" y="133"/>
                  </a:lnTo>
                  <a:lnTo>
                    <a:pt x="289" y="137"/>
                  </a:lnTo>
                  <a:lnTo>
                    <a:pt x="289" y="144"/>
                  </a:lnTo>
                  <a:lnTo>
                    <a:pt x="289" y="144"/>
                  </a:lnTo>
                  <a:lnTo>
                    <a:pt x="289" y="151"/>
                  </a:lnTo>
                  <a:lnTo>
                    <a:pt x="285" y="155"/>
                  </a:lnTo>
                  <a:lnTo>
                    <a:pt x="282" y="159"/>
                  </a:lnTo>
                  <a:lnTo>
                    <a:pt x="274" y="159"/>
                  </a:lnTo>
                  <a:close/>
                </a:path>
              </a:pathLst>
            </a:custGeom>
            <a:grpFill/>
            <a:ln>
              <a:noFill/>
            </a:ln>
            <a:effectLst/>
          </p:spPr>
          <p:txBody>
            <a:bodyPr wrap="none" anchor="ctr"/>
            <a:lstStyle/>
            <a:p>
              <a:endParaRPr lang="en-US"/>
            </a:p>
          </p:txBody>
        </p:sp>
        <p:sp>
          <p:nvSpPr>
            <p:cNvPr id="139" name="Freeform 133">
              <a:extLst>
                <a:ext uri="{FF2B5EF4-FFF2-40B4-BE49-F238E27FC236}">
                  <a16:creationId xmlns:a16="http://schemas.microsoft.com/office/drawing/2014/main" id="{0C8388AA-D838-44BD-92A8-B14C014292B8}"/>
                </a:ext>
              </a:extLst>
            </p:cNvPr>
            <p:cNvSpPr>
              <a:spLocks noChangeArrowheads="1"/>
            </p:cNvSpPr>
            <p:nvPr/>
          </p:nvSpPr>
          <p:spPr bwMode="auto">
            <a:xfrm>
              <a:off x="4615177" y="4665778"/>
              <a:ext cx="268451" cy="268452"/>
            </a:xfrm>
            <a:custGeom>
              <a:avLst/>
              <a:gdLst>
                <a:gd name="T0" fmla="*/ 433 w 462"/>
                <a:gd name="T1" fmla="*/ 195 h 462"/>
                <a:gd name="T2" fmla="*/ 375 w 462"/>
                <a:gd name="T3" fmla="*/ 58 h 462"/>
                <a:gd name="T4" fmla="*/ 231 w 462"/>
                <a:gd name="T5" fmla="*/ 0 h 462"/>
                <a:gd name="T6" fmla="*/ 119 w 462"/>
                <a:gd name="T7" fmla="*/ 33 h 462"/>
                <a:gd name="T8" fmla="*/ 33 w 462"/>
                <a:gd name="T9" fmla="*/ 155 h 462"/>
                <a:gd name="T10" fmla="*/ 29 w 462"/>
                <a:gd name="T11" fmla="*/ 209 h 462"/>
                <a:gd name="T12" fmla="*/ 0 w 462"/>
                <a:gd name="T13" fmla="*/ 260 h 462"/>
                <a:gd name="T14" fmla="*/ 4 w 462"/>
                <a:gd name="T15" fmla="*/ 368 h 462"/>
                <a:gd name="T16" fmla="*/ 58 w 462"/>
                <a:gd name="T17" fmla="*/ 403 h 462"/>
                <a:gd name="T18" fmla="*/ 127 w 462"/>
                <a:gd name="T19" fmla="*/ 403 h 462"/>
                <a:gd name="T20" fmla="*/ 173 w 462"/>
                <a:gd name="T21" fmla="*/ 357 h 462"/>
                <a:gd name="T22" fmla="*/ 173 w 462"/>
                <a:gd name="T23" fmla="*/ 249 h 462"/>
                <a:gd name="T24" fmla="*/ 127 w 462"/>
                <a:gd name="T25" fmla="*/ 202 h 462"/>
                <a:gd name="T26" fmla="*/ 58 w 462"/>
                <a:gd name="T27" fmla="*/ 202 h 462"/>
                <a:gd name="T28" fmla="*/ 109 w 462"/>
                <a:gd name="T29" fmla="*/ 80 h 462"/>
                <a:gd name="T30" fmla="*/ 231 w 462"/>
                <a:gd name="T31" fmla="*/ 29 h 462"/>
                <a:gd name="T32" fmla="*/ 328 w 462"/>
                <a:gd name="T33" fmla="*/ 58 h 462"/>
                <a:gd name="T34" fmla="*/ 400 w 462"/>
                <a:gd name="T35" fmla="*/ 166 h 462"/>
                <a:gd name="T36" fmla="*/ 346 w 462"/>
                <a:gd name="T37" fmla="*/ 202 h 462"/>
                <a:gd name="T38" fmla="*/ 292 w 462"/>
                <a:gd name="T39" fmla="*/ 238 h 462"/>
                <a:gd name="T40" fmla="*/ 289 w 462"/>
                <a:gd name="T41" fmla="*/ 346 h 462"/>
                <a:gd name="T42" fmla="*/ 325 w 462"/>
                <a:gd name="T43" fmla="*/ 400 h 462"/>
                <a:gd name="T44" fmla="*/ 375 w 462"/>
                <a:gd name="T45" fmla="*/ 403 h 462"/>
                <a:gd name="T46" fmla="*/ 378 w 462"/>
                <a:gd name="T47" fmla="*/ 458 h 462"/>
                <a:gd name="T48" fmla="*/ 396 w 462"/>
                <a:gd name="T49" fmla="*/ 461 h 462"/>
                <a:gd name="T50" fmla="*/ 404 w 462"/>
                <a:gd name="T51" fmla="*/ 403 h 462"/>
                <a:gd name="T52" fmla="*/ 443 w 462"/>
                <a:gd name="T53" fmla="*/ 385 h 462"/>
                <a:gd name="T54" fmla="*/ 461 w 462"/>
                <a:gd name="T55" fmla="*/ 260 h 462"/>
                <a:gd name="T56" fmla="*/ 443 w 462"/>
                <a:gd name="T57" fmla="*/ 220 h 462"/>
                <a:gd name="T58" fmla="*/ 115 w 462"/>
                <a:gd name="T59" fmla="*/ 231 h 462"/>
                <a:gd name="T60" fmla="*/ 144 w 462"/>
                <a:gd name="T61" fmla="*/ 260 h 462"/>
                <a:gd name="T62" fmla="*/ 137 w 462"/>
                <a:gd name="T63" fmla="*/ 368 h 462"/>
                <a:gd name="T64" fmla="*/ 105 w 462"/>
                <a:gd name="T65" fmla="*/ 375 h 462"/>
                <a:gd name="T66" fmla="*/ 87 w 462"/>
                <a:gd name="T67" fmla="*/ 296 h 462"/>
                <a:gd name="T68" fmla="*/ 69 w 462"/>
                <a:gd name="T69" fmla="*/ 231 h 462"/>
                <a:gd name="T70" fmla="*/ 62 w 462"/>
                <a:gd name="T71" fmla="*/ 335 h 462"/>
                <a:gd name="T72" fmla="*/ 47 w 462"/>
                <a:gd name="T73" fmla="*/ 371 h 462"/>
                <a:gd name="T74" fmla="*/ 29 w 462"/>
                <a:gd name="T75" fmla="*/ 260 h 462"/>
                <a:gd name="T76" fmla="*/ 47 w 462"/>
                <a:gd name="T77" fmla="*/ 234 h 462"/>
                <a:gd name="T78" fmla="*/ 346 w 462"/>
                <a:gd name="T79" fmla="*/ 375 h 462"/>
                <a:gd name="T80" fmla="*/ 321 w 462"/>
                <a:gd name="T81" fmla="*/ 357 h 462"/>
                <a:gd name="T82" fmla="*/ 321 w 462"/>
                <a:gd name="T83" fmla="*/ 249 h 462"/>
                <a:gd name="T84" fmla="*/ 364 w 462"/>
                <a:gd name="T85" fmla="*/ 231 h 462"/>
                <a:gd name="T86" fmla="*/ 375 w 462"/>
                <a:gd name="T87" fmla="*/ 296 h 462"/>
                <a:gd name="T88" fmla="*/ 433 w 462"/>
                <a:gd name="T89" fmla="*/ 346 h 462"/>
                <a:gd name="T90" fmla="*/ 415 w 462"/>
                <a:gd name="T91" fmla="*/ 371 h 462"/>
                <a:gd name="T92" fmla="*/ 400 w 462"/>
                <a:gd name="T93" fmla="*/ 335 h 462"/>
                <a:gd name="T94" fmla="*/ 393 w 462"/>
                <a:gd name="T95" fmla="*/ 231 h 462"/>
                <a:gd name="T96" fmla="*/ 425 w 462"/>
                <a:gd name="T97" fmla="*/ 23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62">
                  <a:moveTo>
                    <a:pt x="433" y="209"/>
                  </a:moveTo>
                  <a:lnTo>
                    <a:pt x="433" y="209"/>
                  </a:lnTo>
                  <a:lnTo>
                    <a:pt x="433" y="195"/>
                  </a:lnTo>
                  <a:lnTo>
                    <a:pt x="433" y="195"/>
                  </a:lnTo>
                  <a:lnTo>
                    <a:pt x="429" y="155"/>
                  </a:lnTo>
                  <a:lnTo>
                    <a:pt x="418" y="119"/>
                  </a:lnTo>
                  <a:lnTo>
                    <a:pt x="396" y="87"/>
                  </a:lnTo>
                  <a:lnTo>
                    <a:pt x="375" y="58"/>
                  </a:lnTo>
                  <a:lnTo>
                    <a:pt x="343" y="33"/>
                  </a:lnTo>
                  <a:lnTo>
                    <a:pt x="310" y="15"/>
                  </a:lnTo>
                  <a:lnTo>
                    <a:pt x="271" y="4"/>
                  </a:lnTo>
                  <a:lnTo>
                    <a:pt x="231" y="0"/>
                  </a:lnTo>
                  <a:lnTo>
                    <a:pt x="231" y="0"/>
                  </a:lnTo>
                  <a:lnTo>
                    <a:pt x="191" y="4"/>
                  </a:lnTo>
                  <a:lnTo>
                    <a:pt x="151" y="15"/>
                  </a:lnTo>
                  <a:lnTo>
                    <a:pt x="119" y="33"/>
                  </a:lnTo>
                  <a:lnTo>
                    <a:pt x="87" y="58"/>
                  </a:lnTo>
                  <a:lnTo>
                    <a:pt x="65" y="87"/>
                  </a:lnTo>
                  <a:lnTo>
                    <a:pt x="44" y="119"/>
                  </a:lnTo>
                  <a:lnTo>
                    <a:pt x="33" y="155"/>
                  </a:lnTo>
                  <a:lnTo>
                    <a:pt x="29" y="195"/>
                  </a:lnTo>
                  <a:lnTo>
                    <a:pt x="29" y="195"/>
                  </a:lnTo>
                  <a:lnTo>
                    <a:pt x="29" y="209"/>
                  </a:lnTo>
                  <a:lnTo>
                    <a:pt x="29" y="209"/>
                  </a:lnTo>
                  <a:lnTo>
                    <a:pt x="18" y="220"/>
                  </a:lnTo>
                  <a:lnTo>
                    <a:pt x="8" y="231"/>
                  </a:lnTo>
                  <a:lnTo>
                    <a:pt x="4" y="245"/>
                  </a:lnTo>
                  <a:lnTo>
                    <a:pt x="0" y="260"/>
                  </a:lnTo>
                  <a:lnTo>
                    <a:pt x="0" y="346"/>
                  </a:lnTo>
                  <a:lnTo>
                    <a:pt x="0" y="346"/>
                  </a:lnTo>
                  <a:lnTo>
                    <a:pt x="0" y="357"/>
                  </a:lnTo>
                  <a:lnTo>
                    <a:pt x="4" y="368"/>
                  </a:lnTo>
                  <a:lnTo>
                    <a:pt x="18" y="385"/>
                  </a:lnTo>
                  <a:lnTo>
                    <a:pt x="36" y="400"/>
                  </a:lnTo>
                  <a:lnTo>
                    <a:pt x="47" y="403"/>
                  </a:lnTo>
                  <a:lnTo>
                    <a:pt x="58" y="403"/>
                  </a:lnTo>
                  <a:lnTo>
                    <a:pt x="58" y="403"/>
                  </a:lnTo>
                  <a:lnTo>
                    <a:pt x="115" y="403"/>
                  </a:lnTo>
                  <a:lnTo>
                    <a:pt x="115" y="403"/>
                  </a:lnTo>
                  <a:lnTo>
                    <a:pt x="127" y="403"/>
                  </a:lnTo>
                  <a:lnTo>
                    <a:pt x="137" y="400"/>
                  </a:lnTo>
                  <a:lnTo>
                    <a:pt x="155" y="385"/>
                  </a:lnTo>
                  <a:lnTo>
                    <a:pt x="170" y="368"/>
                  </a:lnTo>
                  <a:lnTo>
                    <a:pt x="173" y="357"/>
                  </a:lnTo>
                  <a:lnTo>
                    <a:pt x="173" y="346"/>
                  </a:lnTo>
                  <a:lnTo>
                    <a:pt x="173" y="260"/>
                  </a:lnTo>
                  <a:lnTo>
                    <a:pt x="173" y="260"/>
                  </a:lnTo>
                  <a:lnTo>
                    <a:pt x="173" y="249"/>
                  </a:lnTo>
                  <a:lnTo>
                    <a:pt x="170" y="238"/>
                  </a:lnTo>
                  <a:lnTo>
                    <a:pt x="155" y="220"/>
                  </a:lnTo>
                  <a:lnTo>
                    <a:pt x="137" y="205"/>
                  </a:lnTo>
                  <a:lnTo>
                    <a:pt x="127" y="202"/>
                  </a:lnTo>
                  <a:lnTo>
                    <a:pt x="115" y="202"/>
                  </a:lnTo>
                  <a:lnTo>
                    <a:pt x="115" y="202"/>
                  </a:lnTo>
                  <a:lnTo>
                    <a:pt x="58" y="202"/>
                  </a:lnTo>
                  <a:lnTo>
                    <a:pt x="58" y="202"/>
                  </a:lnTo>
                  <a:lnTo>
                    <a:pt x="62" y="166"/>
                  </a:lnTo>
                  <a:lnTo>
                    <a:pt x="72" y="133"/>
                  </a:lnTo>
                  <a:lnTo>
                    <a:pt x="87" y="104"/>
                  </a:lnTo>
                  <a:lnTo>
                    <a:pt x="109" y="80"/>
                  </a:lnTo>
                  <a:lnTo>
                    <a:pt x="133" y="58"/>
                  </a:lnTo>
                  <a:lnTo>
                    <a:pt x="162" y="43"/>
                  </a:lnTo>
                  <a:lnTo>
                    <a:pt x="195" y="33"/>
                  </a:lnTo>
                  <a:lnTo>
                    <a:pt x="231" y="29"/>
                  </a:lnTo>
                  <a:lnTo>
                    <a:pt x="231" y="29"/>
                  </a:lnTo>
                  <a:lnTo>
                    <a:pt x="267" y="33"/>
                  </a:lnTo>
                  <a:lnTo>
                    <a:pt x="299" y="40"/>
                  </a:lnTo>
                  <a:lnTo>
                    <a:pt x="328" y="58"/>
                  </a:lnTo>
                  <a:lnTo>
                    <a:pt x="354" y="76"/>
                  </a:lnTo>
                  <a:lnTo>
                    <a:pt x="375" y="101"/>
                  </a:lnTo>
                  <a:lnTo>
                    <a:pt x="389" y="130"/>
                  </a:lnTo>
                  <a:lnTo>
                    <a:pt x="400" y="166"/>
                  </a:lnTo>
                  <a:lnTo>
                    <a:pt x="404" y="202"/>
                  </a:lnTo>
                  <a:lnTo>
                    <a:pt x="404" y="202"/>
                  </a:lnTo>
                  <a:lnTo>
                    <a:pt x="346" y="202"/>
                  </a:lnTo>
                  <a:lnTo>
                    <a:pt x="346" y="202"/>
                  </a:lnTo>
                  <a:lnTo>
                    <a:pt x="335" y="202"/>
                  </a:lnTo>
                  <a:lnTo>
                    <a:pt x="325" y="205"/>
                  </a:lnTo>
                  <a:lnTo>
                    <a:pt x="307" y="220"/>
                  </a:lnTo>
                  <a:lnTo>
                    <a:pt x="292" y="238"/>
                  </a:lnTo>
                  <a:lnTo>
                    <a:pt x="289" y="249"/>
                  </a:lnTo>
                  <a:lnTo>
                    <a:pt x="289" y="260"/>
                  </a:lnTo>
                  <a:lnTo>
                    <a:pt x="289" y="346"/>
                  </a:lnTo>
                  <a:lnTo>
                    <a:pt x="289" y="346"/>
                  </a:lnTo>
                  <a:lnTo>
                    <a:pt x="289" y="357"/>
                  </a:lnTo>
                  <a:lnTo>
                    <a:pt x="292" y="368"/>
                  </a:lnTo>
                  <a:lnTo>
                    <a:pt x="307" y="385"/>
                  </a:lnTo>
                  <a:lnTo>
                    <a:pt x="325" y="400"/>
                  </a:lnTo>
                  <a:lnTo>
                    <a:pt x="335" y="403"/>
                  </a:lnTo>
                  <a:lnTo>
                    <a:pt x="346" y="403"/>
                  </a:lnTo>
                  <a:lnTo>
                    <a:pt x="346" y="403"/>
                  </a:lnTo>
                  <a:lnTo>
                    <a:pt x="375" y="403"/>
                  </a:lnTo>
                  <a:lnTo>
                    <a:pt x="375" y="447"/>
                  </a:lnTo>
                  <a:lnTo>
                    <a:pt x="375" y="447"/>
                  </a:lnTo>
                  <a:lnTo>
                    <a:pt x="375" y="454"/>
                  </a:lnTo>
                  <a:lnTo>
                    <a:pt x="378" y="458"/>
                  </a:lnTo>
                  <a:lnTo>
                    <a:pt x="382" y="461"/>
                  </a:lnTo>
                  <a:lnTo>
                    <a:pt x="389" y="461"/>
                  </a:lnTo>
                  <a:lnTo>
                    <a:pt x="389" y="461"/>
                  </a:lnTo>
                  <a:lnTo>
                    <a:pt x="396" y="461"/>
                  </a:lnTo>
                  <a:lnTo>
                    <a:pt x="400" y="458"/>
                  </a:lnTo>
                  <a:lnTo>
                    <a:pt x="404" y="454"/>
                  </a:lnTo>
                  <a:lnTo>
                    <a:pt x="404" y="447"/>
                  </a:lnTo>
                  <a:lnTo>
                    <a:pt x="404" y="403"/>
                  </a:lnTo>
                  <a:lnTo>
                    <a:pt x="404" y="403"/>
                  </a:lnTo>
                  <a:lnTo>
                    <a:pt x="415" y="403"/>
                  </a:lnTo>
                  <a:lnTo>
                    <a:pt x="425" y="400"/>
                  </a:lnTo>
                  <a:lnTo>
                    <a:pt x="443" y="385"/>
                  </a:lnTo>
                  <a:lnTo>
                    <a:pt x="458" y="368"/>
                  </a:lnTo>
                  <a:lnTo>
                    <a:pt x="461" y="357"/>
                  </a:lnTo>
                  <a:lnTo>
                    <a:pt x="461" y="346"/>
                  </a:lnTo>
                  <a:lnTo>
                    <a:pt x="461" y="260"/>
                  </a:lnTo>
                  <a:lnTo>
                    <a:pt x="461" y="260"/>
                  </a:lnTo>
                  <a:lnTo>
                    <a:pt x="458" y="245"/>
                  </a:lnTo>
                  <a:lnTo>
                    <a:pt x="454" y="231"/>
                  </a:lnTo>
                  <a:lnTo>
                    <a:pt x="443" y="220"/>
                  </a:lnTo>
                  <a:lnTo>
                    <a:pt x="433" y="209"/>
                  </a:lnTo>
                  <a:close/>
                  <a:moveTo>
                    <a:pt x="98" y="231"/>
                  </a:moveTo>
                  <a:lnTo>
                    <a:pt x="115" y="231"/>
                  </a:lnTo>
                  <a:lnTo>
                    <a:pt x="115" y="231"/>
                  </a:lnTo>
                  <a:lnTo>
                    <a:pt x="127" y="234"/>
                  </a:lnTo>
                  <a:lnTo>
                    <a:pt x="137" y="238"/>
                  </a:lnTo>
                  <a:lnTo>
                    <a:pt x="141" y="249"/>
                  </a:lnTo>
                  <a:lnTo>
                    <a:pt x="144" y="260"/>
                  </a:lnTo>
                  <a:lnTo>
                    <a:pt x="144" y="346"/>
                  </a:lnTo>
                  <a:lnTo>
                    <a:pt x="144" y="346"/>
                  </a:lnTo>
                  <a:lnTo>
                    <a:pt x="141" y="357"/>
                  </a:lnTo>
                  <a:lnTo>
                    <a:pt x="137" y="368"/>
                  </a:lnTo>
                  <a:lnTo>
                    <a:pt x="127" y="371"/>
                  </a:lnTo>
                  <a:lnTo>
                    <a:pt x="115" y="375"/>
                  </a:lnTo>
                  <a:lnTo>
                    <a:pt x="105" y="375"/>
                  </a:lnTo>
                  <a:lnTo>
                    <a:pt x="105" y="375"/>
                  </a:lnTo>
                  <a:lnTo>
                    <a:pt x="90" y="339"/>
                  </a:lnTo>
                  <a:lnTo>
                    <a:pt x="87" y="317"/>
                  </a:lnTo>
                  <a:lnTo>
                    <a:pt x="87" y="296"/>
                  </a:lnTo>
                  <a:lnTo>
                    <a:pt x="87" y="296"/>
                  </a:lnTo>
                  <a:lnTo>
                    <a:pt x="90" y="263"/>
                  </a:lnTo>
                  <a:lnTo>
                    <a:pt x="98" y="231"/>
                  </a:lnTo>
                  <a:close/>
                  <a:moveTo>
                    <a:pt x="69" y="231"/>
                  </a:moveTo>
                  <a:lnTo>
                    <a:pt x="69" y="231"/>
                  </a:lnTo>
                  <a:lnTo>
                    <a:pt x="62" y="263"/>
                  </a:lnTo>
                  <a:lnTo>
                    <a:pt x="58" y="296"/>
                  </a:lnTo>
                  <a:lnTo>
                    <a:pt x="58" y="296"/>
                  </a:lnTo>
                  <a:lnTo>
                    <a:pt x="62" y="335"/>
                  </a:lnTo>
                  <a:lnTo>
                    <a:pt x="72" y="375"/>
                  </a:lnTo>
                  <a:lnTo>
                    <a:pt x="58" y="375"/>
                  </a:lnTo>
                  <a:lnTo>
                    <a:pt x="58" y="375"/>
                  </a:lnTo>
                  <a:lnTo>
                    <a:pt x="47" y="371"/>
                  </a:lnTo>
                  <a:lnTo>
                    <a:pt x="36" y="368"/>
                  </a:lnTo>
                  <a:lnTo>
                    <a:pt x="33" y="357"/>
                  </a:lnTo>
                  <a:lnTo>
                    <a:pt x="29" y="346"/>
                  </a:lnTo>
                  <a:lnTo>
                    <a:pt x="29" y="260"/>
                  </a:lnTo>
                  <a:lnTo>
                    <a:pt x="29" y="260"/>
                  </a:lnTo>
                  <a:lnTo>
                    <a:pt x="33" y="249"/>
                  </a:lnTo>
                  <a:lnTo>
                    <a:pt x="36" y="238"/>
                  </a:lnTo>
                  <a:lnTo>
                    <a:pt x="47" y="234"/>
                  </a:lnTo>
                  <a:lnTo>
                    <a:pt x="58" y="231"/>
                  </a:lnTo>
                  <a:lnTo>
                    <a:pt x="69" y="231"/>
                  </a:lnTo>
                  <a:close/>
                  <a:moveTo>
                    <a:pt x="357" y="375"/>
                  </a:moveTo>
                  <a:lnTo>
                    <a:pt x="346" y="375"/>
                  </a:lnTo>
                  <a:lnTo>
                    <a:pt x="346" y="375"/>
                  </a:lnTo>
                  <a:lnTo>
                    <a:pt x="335" y="371"/>
                  </a:lnTo>
                  <a:lnTo>
                    <a:pt x="325" y="368"/>
                  </a:lnTo>
                  <a:lnTo>
                    <a:pt x="321" y="357"/>
                  </a:lnTo>
                  <a:lnTo>
                    <a:pt x="317" y="346"/>
                  </a:lnTo>
                  <a:lnTo>
                    <a:pt x="317" y="260"/>
                  </a:lnTo>
                  <a:lnTo>
                    <a:pt x="317" y="260"/>
                  </a:lnTo>
                  <a:lnTo>
                    <a:pt x="321" y="249"/>
                  </a:lnTo>
                  <a:lnTo>
                    <a:pt x="325" y="238"/>
                  </a:lnTo>
                  <a:lnTo>
                    <a:pt x="335" y="234"/>
                  </a:lnTo>
                  <a:lnTo>
                    <a:pt x="346" y="231"/>
                  </a:lnTo>
                  <a:lnTo>
                    <a:pt x="364" y="231"/>
                  </a:lnTo>
                  <a:lnTo>
                    <a:pt x="364" y="231"/>
                  </a:lnTo>
                  <a:lnTo>
                    <a:pt x="372" y="263"/>
                  </a:lnTo>
                  <a:lnTo>
                    <a:pt x="375" y="296"/>
                  </a:lnTo>
                  <a:lnTo>
                    <a:pt x="375" y="296"/>
                  </a:lnTo>
                  <a:lnTo>
                    <a:pt x="375" y="317"/>
                  </a:lnTo>
                  <a:lnTo>
                    <a:pt x="372" y="339"/>
                  </a:lnTo>
                  <a:lnTo>
                    <a:pt x="357" y="375"/>
                  </a:lnTo>
                  <a:close/>
                  <a:moveTo>
                    <a:pt x="433" y="346"/>
                  </a:moveTo>
                  <a:lnTo>
                    <a:pt x="433" y="346"/>
                  </a:lnTo>
                  <a:lnTo>
                    <a:pt x="429" y="357"/>
                  </a:lnTo>
                  <a:lnTo>
                    <a:pt x="425" y="368"/>
                  </a:lnTo>
                  <a:lnTo>
                    <a:pt x="415" y="371"/>
                  </a:lnTo>
                  <a:lnTo>
                    <a:pt x="404" y="375"/>
                  </a:lnTo>
                  <a:lnTo>
                    <a:pt x="389" y="375"/>
                  </a:lnTo>
                  <a:lnTo>
                    <a:pt x="389" y="375"/>
                  </a:lnTo>
                  <a:lnTo>
                    <a:pt x="400" y="335"/>
                  </a:lnTo>
                  <a:lnTo>
                    <a:pt x="404" y="296"/>
                  </a:lnTo>
                  <a:lnTo>
                    <a:pt x="404" y="296"/>
                  </a:lnTo>
                  <a:lnTo>
                    <a:pt x="400" y="263"/>
                  </a:lnTo>
                  <a:lnTo>
                    <a:pt x="393" y="231"/>
                  </a:lnTo>
                  <a:lnTo>
                    <a:pt x="404" y="231"/>
                  </a:lnTo>
                  <a:lnTo>
                    <a:pt x="404" y="231"/>
                  </a:lnTo>
                  <a:lnTo>
                    <a:pt x="415" y="234"/>
                  </a:lnTo>
                  <a:lnTo>
                    <a:pt x="425" y="238"/>
                  </a:lnTo>
                  <a:lnTo>
                    <a:pt x="429" y="249"/>
                  </a:lnTo>
                  <a:lnTo>
                    <a:pt x="433" y="260"/>
                  </a:lnTo>
                  <a:lnTo>
                    <a:pt x="433" y="346"/>
                  </a:lnTo>
                  <a:close/>
                </a:path>
              </a:pathLst>
            </a:custGeom>
            <a:grpFill/>
            <a:ln>
              <a:noFill/>
            </a:ln>
            <a:effectLst/>
          </p:spPr>
          <p:txBody>
            <a:bodyPr wrap="none" anchor="ctr"/>
            <a:lstStyle/>
            <a:p>
              <a:endParaRPr lang="en-US"/>
            </a:p>
          </p:txBody>
        </p:sp>
        <p:sp>
          <p:nvSpPr>
            <p:cNvPr id="140" name="Freeform 134">
              <a:extLst>
                <a:ext uri="{FF2B5EF4-FFF2-40B4-BE49-F238E27FC236}">
                  <a16:creationId xmlns:a16="http://schemas.microsoft.com/office/drawing/2014/main" id="{19ED28ED-4152-4E90-8377-200F966C2174}"/>
                </a:ext>
              </a:extLst>
            </p:cNvPr>
            <p:cNvSpPr>
              <a:spLocks noChangeArrowheads="1"/>
            </p:cNvSpPr>
            <p:nvPr/>
          </p:nvSpPr>
          <p:spPr bwMode="auto">
            <a:xfrm>
              <a:off x="4190767" y="4665778"/>
              <a:ext cx="250555" cy="268452"/>
            </a:xfrm>
            <a:custGeom>
              <a:avLst/>
              <a:gdLst>
                <a:gd name="T0" fmla="*/ 360 w 434"/>
                <a:gd name="T1" fmla="*/ 245 h 462"/>
                <a:gd name="T2" fmla="*/ 372 w 434"/>
                <a:gd name="T3" fmla="*/ 198 h 462"/>
                <a:gd name="T4" fmla="*/ 332 w 434"/>
                <a:gd name="T5" fmla="*/ 173 h 462"/>
                <a:gd name="T6" fmla="*/ 289 w 434"/>
                <a:gd name="T7" fmla="*/ 216 h 462"/>
                <a:gd name="T8" fmla="*/ 314 w 434"/>
                <a:gd name="T9" fmla="*/ 256 h 462"/>
                <a:gd name="T10" fmla="*/ 346 w 434"/>
                <a:gd name="T11" fmla="*/ 231 h 462"/>
                <a:gd name="T12" fmla="*/ 332 w 434"/>
                <a:gd name="T13" fmla="*/ 375 h 462"/>
                <a:gd name="T14" fmla="*/ 375 w 434"/>
                <a:gd name="T15" fmla="*/ 332 h 462"/>
                <a:gd name="T16" fmla="*/ 350 w 434"/>
                <a:gd name="T17" fmla="*/ 292 h 462"/>
                <a:gd name="T18" fmla="*/ 303 w 434"/>
                <a:gd name="T19" fmla="*/ 303 h 462"/>
                <a:gd name="T20" fmla="*/ 292 w 434"/>
                <a:gd name="T21" fmla="*/ 350 h 462"/>
                <a:gd name="T22" fmla="*/ 317 w 434"/>
                <a:gd name="T23" fmla="*/ 317 h 462"/>
                <a:gd name="T24" fmla="*/ 317 w 434"/>
                <a:gd name="T25" fmla="*/ 317 h 462"/>
                <a:gd name="T26" fmla="*/ 47 w 434"/>
                <a:gd name="T27" fmla="*/ 0 h 462"/>
                <a:gd name="T28" fmla="*/ 0 w 434"/>
                <a:gd name="T29" fmla="*/ 47 h 462"/>
                <a:gd name="T30" fmla="*/ 0 w 434"/>
                <a:gd name="T31" fmla="*/ 414 h 462"/>
                <a:gd name="T32" fmla="*/ 47 w 434"/>
                <a:gd name="T33" fmla="*/ 461 h 462"/>
                <a:gd name="T34" fmla="*/ 386 w 434"/>
                <a:gd name="T35" fmla="*/ 461 h 462"/>
                <a:gd name="T36" fmla="*/ 433 w 434"/>
                <a:gd name="T37" fmla="*/ 414 h 462"/>
                <a:gd name="T38" fmla="*/ 433 w 434"/>
                <a:gd name="T39" fmla="*/ 47 h 462"/>
                <a:gd name="T40" fmla="*/ 386 w 434"/>
                <a:gd name="T41" fmla="*/ 0 h 462"/>
                <a:gd name="T42" fmla="*/ 400 w 434"/>
                <a:gd name="T43" fmla="*/ 414 h 462"/>
                <a:gd name="T44" fmla="*/ 58 w 434"/>
                <a:gd name="T45" fmla="*/ 432 h 462"/>
                <a:gd name="T46" fmla="*/ 33 w 434"/>
                <a:gd name="T47" fmla="*/ 414 h 462"/>
                <a:gd name="T48" fmla="*/ 404 w 434"/>
                <a:gd name="T49" fmla="*/ 403 h 462"/>
                <a:gd name="T50" fmla="*/ 29 w 434"/>
                <a:gd name="T51" fmla="*/ 58 h 462"/>
                <a:gd name="T52" fmla="*/ 58 w 434"/>
                <a:gd name="T53" fmla="*/ 29 h 462"/>
                <a:gd name="T54" fmla="*/ 397 w 434"/>
                <a:gd name="T55" fmla="*/ 36 h 462"/>
                <a:gd name="T56" fmla="*/ 216 w 434"/>
                <a:gd name="T57" fmla="*/ 260 h 462"/>
                <a:gd name="T58" fmla="*/ 256 w 434"/>
                <a:gd name="T59" fmla="*/ 234 h 462"/>
                <a:gd name="T60" fmla="*/ 245 w 434"/>
                <a:gd name="T61" fmla="*/ 187 h 462"/>
                <a:gd name="T62" fmla="*/ 198 w 434"/>
                <a:gd name="T63" fmla="*/ 177 h 462"/>
                <a:gd name="T64" fmla="*/ 173 w 434"/>
                <a:gd name="T65" fmla="*/ 216 h 462"/>
                <a:gd name="T66" fmla="*/ 216 w 434"/>
                <a:gd name="T67" fmla="*/ 260 h 462"/>
                <a:gd name="T68" fmla="*/ 202 w 434"/>
                <a:gd name="T69" fmla="*/ 231 h 462"/>
                <a:gd name="T70" fmla="*/ 119 w 434"/>
                <a:gd name="T71" fmla="*/ 256 h 462"/>
                <a:gd name="T72" fmla="*/ 144 w 434"/>
                <a:gd name="T73" fmla="*/ 216 h 462"/>
                <a:gd name="T74" fmla="*/ 101 w 434"/>
                <a:gd name="T75" fmla="*/ 173 h 462"/>
                <a:gd name="T76" fmla="*/ 62 w 434"/>
                <a:gd name="T77" fmla="*/ 198 h 462"/>
                <a:gd name="T78" fmla="*/ 73 w 434"/>
                <a:gd name="T79" fmla="*/ 245 h 462"/>
                <a:gd name="T80" fmla="*/ 115 w 434"/>
                <a:gd name="T81" fmla="*/ 202 h 462"/>
                <a:gd name="T82" fmla="*/ 216 w 434"/>
                <a:gd name="T83" fmla="*/ 375 h 462"/>
                <a:gd name="T84" fmla="*/ 256 w 434"/>
                <a:gd name="T85" fmla="*/ 350 h 462"/>
                <a:gd name="T86" fmla="*/ 245 w 434"/>
                <a:gd name="T87" fmla="*/ 303 h 462"/>
                <a:gd name="T88" fmla="*/ 198 w 434"/>
                <a:gd name="T89" fmla="*/ 292 h 462"/>
                <a:gd name="T90" fmla="*/ 173 w 434"/>
                <a:gd name="T91" fmla="*/ 332 h 462"/>
                <a:gd name="T92" fmla="*/ 216 w 434"/>
                <a:gd name="T93" fmla="*/ 375 h 462"/>
                <a:gd name="T94" fmla="*/ 202 w 434"/>
                <a:gd name="T95" fmla="*/ 346 h 462"/>
                <a:gd name="T96" fmla="*/ 119 w 434"/>
                <a:gd name="T97" fmla="*/ 371 h 462"/>
                <a:gd name="T98" fmla="*/ 144 w 434"/>
                <a:gd name="T99" fmla="*/ 332 h 462"/>
                <a:gd name="T100" fmla="*/ 101 w 434"/>
                <a:gd name="T101" fmla="*/ 288 h 462"/>
                <a:gd name="T102" fmla="*/ 62 w 434"/>
                <a:gd name="T103" fmla="*/ 314 h 462"/>
                <a:gd name="T104" fmla="*/ 73 w 434"/>
                <a:gd name="T105" fmla="*/ 361 h 462"/>
                <a:gd name="T106" fmla="*/ 115 w 434"/>
                <a:gd name="T107" fmla="*/ 3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4" h="462">
                  <a:moveTo>
                    <a:pt x="332" y="260"/>
                  </a:moveTo>
                  <a:lnTo>
                    <a:pt x="332" y="260"/>
                  </a:lnTo>
                  <a:lnTo>
                    <a:pt x="350" y="256"/>
                  </a:lnTo>
                  <a:lnTo>
                    <a:pt x="360" y="245"/>
                  </a:lnTo>
                  <a:lnTo>
                    <a:pt x="372" y="234"/>
                  </a:lnTo>
                  <a:lnTo>
                    <a:pt x="375" y="216"/>
                  </a:lnTo>
                  <a:lnTo>
                    <a:pt x="375" y="216"/>
                  </a:lnTo>
                  <a:lnTo>
                    <a:pt x="372" y="198"/>
                  </a:lnTo>
                  <a:lnTo>
                    <a:pt x="360" y="187"/>
                  </a:lnTo>
                  <a:lnTo>
                    <a:pt x="350" y="177"/>
                  </a:lnTo>
                  <a:lnTo>
                    <a:pt x="332" y="173"/>
                  </a:lnTo>
                  <a:lnTo>
                    <a:pt x="332" y="173"/>
                  </a:lnTo>
                  <a:lnTo>
                    <a:pt x="314" y="177"/>
                  </a:lnTo>
                  <a:lnTo>
                    <a:pt x="303" y="187"/>
                  </a:lnTo>
                  <a:lnTo>
                    <a:pt x="292" y="198"/>
                  </a:lnTo>
                  <a:lnTo>
                    <a:pt x="289" y="216"/>
                  </a:lnTo>
                  <a:lnTo>
                    <a:pt x="289" y="216"/>
                  </a:lnTo>
                  <a:lnTo>
                    <a:pt x="292" y="234"/>
                  </a:lnTo>
                  <a:lnTo>
                    <a:pt x="303" y="245"/>
                  </a:lnTo>
                  <a:lnTo>
                    <a:pt x="314" y="256"/>
                  </a:lnTo>
                  <a:lnTo>
                    <a:pt x="332" y="260"/>
                  </a:lnTo>
                  <a:close/>
                  <a:moveTo>
                    <a:pt x="317" y="202"/>
                  </a:moveTo>
                  <a:lnTo>
                    <a:pt x="346" y="202"/>
                  </a:lnTo>
                  <a:lnTo>
                    <a:pt x="346" y="231"/>
                  </a:lnTo>
                  <a:lnTo>
                    <a:pt x="317" y="231"/>
                  </a:lnTo>
                  <a:lnTo>
                    <a:pt x="317" y="202"/>
                  </a:lnTo>
                  <a:close/>
                  <a:moveTo>
                    <a:pt x="332" y="375"/>
                  </a:moveTo>
                  <a:lnTo>
                    <a:pt x="332" y="375"/>
                  </a:lnTo>
                  <a:lnTo>
                    <a:pt x="350" y="371"/>
                  </a:lnTo>
                  <a:lnTo>
                    <a:pt x="360" y="361"/>
                  </a:lnTo>
                  <a:lnTo>
                    <a:pt x="372" y="350"/>
                  </a:lnTo>
                  <a:lnTo>
                    <a:pt x="375" y="332"/>
                  </a:lnTo>
                  <a:lnTo>
                    <a:pt x="375" y="332"/>
                  </a:lnTo>
                  <a:lnTo>
                    <a:pt x="372" y="314"/>
                  </a:lnTo>
                  <a:lnTo>
                    <a:pt x="360" y="303"/>
                  </a:lnTo>
                  <a:lnTo>
                    <a:pt x="350" y="292"/>
                  </a:lnTo>
                  <a:lnTo>
                    <a:pt x="332" y="288"/>
                  </a:lnTo>
                  <a:lnTo>
                    <a:pt x="332" y="288"/>
                  </a:lnTo>
                  <a:lnTo>
                    <a:pt x="314" y="292"/>
                  </a:lnTo>
                  <a:lnTo>
                    <a:pt x="303" y="303"/>
                  </a:lnTo>
                  <a:lnTo>
                    <a:pt x="292" y="314"/>
                  </a:lnTo>
                  <a:lnTo>
                    <a:pt x="289" y="332"/>
                  </a:lnTo>
                  <a:lnTo>
                    <a:pt x="289" y="332"/>
                  </a:lnTo>
                  <a:lnTo>
                    <a:pt x="292" y="350"/>
                  </a:lnTo>
                  <a:lnTo>
                    <a:pt x="303" y="361"/>
                  </a:lnTo>
                  <a:lnTo>
                    <a:pt x="314" y="371"/>
                  </a:lnTo>
                  <a:lnTo>
                    <a:pt x="332" y="375"/>
                  </a:lnTo>
                  <a:close/>
                  <a:moveTo>
                    <a:pt x="317" y="317"/>
                  </a:moveTo>
                  <a:lnTo>
                    <a:pt x="346" y="317"/>
                  </a:lnTo>
                  <a:lnTo>
                    <a:pt x="346" y="346"/>
                  </a:lnTo>
                  <a:lnTo>
                    <a:pt x="317" y="346"/>
                  </a:lnTo>
                  <a:lnTo>
                    <a:pt x="317" y="317"/>
                  </a:lnTo>
                  <a:close/>
                  <a:moveTo>
                    <a:pt x="375"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375" y="461"/>
                  </a:lnTo>
                  <a:lnTo>
                    <a:pt x="375" y="461"/>
                  </a:lnTo>
                  <a:lnTo>
                    <a:pt x="386" y="461"/>
                  </a:lnTo>
                  <a:lnTo>
                    <a:pt x="397" y="458"/>
                  </a:lnTo>
                  <a:lnTo>
                    <a:pt x="415" y="443"/>
                  </a:lnTo>
                  <a:lnTo>
                    <a:pt x="429" y="425"/>
                  </a:lnTo>
                  <a:lnTo>
                    <a:pt x="433" y="414"/>
                  </a:lnTo>
                  <a:lnTo>
                    <a:pt x="433" y="403"/>
                  </a:lnTo>
                  <a:lnTo>
                    <a:pt x="433" y="58"/>
                  </a:lnTo>
                  <a:lnTo>
                    <a:pt x="433" y="58"/>
                  </a:lnTo>
                  <a:lnTo>
                    <a:pt x="433" y="47"/>
                  </a:lnTo>
                  <a:lnTo>
                    <a:pt x="429" y="36"/>
                  </a:lnTo>
                  <a:lnTo>
                    <a:pt x="415" y="18"/>
                  </a:lnTo>
                  <a:lnTo>
                    <a:pt x="397" y="4"/>
                  </a:lnTo>
                  <a:lnTo>
                    <a:pt x="386" y="0"/>
                  </a:lnTo>
                  <a:lnTo>
                    <a:pt x="375" y="0"/>
                  </a:lnTo>
                  <a:close/>
                  <a:moveTo>
                    <a:pt x="404" y="403"/>
                  </a:moveTo>
                  <a:lnTo>
                    <a:pt x="404" y="403"/>
                  </a:lnTo>
                  <a:lnTo>
                    <a:pt x="400" y="414"/>
                  </a:lnTo>
                  <a:lnTo>
                    <a:pt x="397" y="425"/>
                  </a:lnTo>
                  <a:lnTo>
                    <a:pt x="386" y="429"/>
                  </a:lnTo>
                  <a:lnTo>
                    <a:pt x="375" y="432"/>
                  </a:lnTo>
                  <a:lnTo>
                    <a:pt x="58" y="432"/>
                  </a:lnTo>
                  <a:lnTo>
                    <a:pt x="58" y="432"/>
                  </a:lnTo>
                  <a:lnTo>
                    <a:pt x="47" y="429"/>
                  </a:lnTo>
                  <a:lnTo>
                    <a:pt x="36" y="425"/>
                  </a:lnTo>
                  <a:lnTo>
                    <a:pt x="33" y="414"/>
                  </a:lnTo>
                  <a:lnTo>
                    <a:pt x="29" y="403"/>
                  </a:lnTo>
                  <a:lnTo>
                    <a:pt x="29" y="116"/>
                  </a:lnTo>
                  <a:lnTo>
                    <a:pt x="404" y="116"/>
                  </a:lnTo>
                  <a:lnTo>
                    <a:pt x="404" y="403"/>
                  </a:lnTo>
                  <a:close/>
                  <a:moveTo>
                    <a:pt x="404" y="87"/>
                  </a:moveTo>
                  <a:lnTo>
                    <a:pt x="29" y="87"/>
                  </a:lnTo>
                  <a:lnTo>
                    <a:pt x="29" y="58"/>
                  </a:lnTo>
                  <a:lnTo>
                    <a:pt x="29" y="58"/>
                  </a:lnTo>
                  <a:lnTo>
                    <a:pt x="33" y="47"/>
                  </a:lnTo>
                  <a:lnTo>
                    <a:pt x="36" y="36"/>
                  </a:lnTo>
                  <a:lnTo>
                    <a:pt x="47" y="33"/>
                  </a:lnTo>
                  <a:lnTo>
                    <a:pt x="58" y="29"/>
                  </a:lnTo>
                  <a:lnTo>
                    <a:pt x="375" y="29"/>
                  </a:lnTo>
                  <a:lnTo>
                    <a:pt x="375" y="29"/>
                  </a:lnTo>
                  <a:lnTo>
                    <a:pt x="386" y="33"/>
                  </a:lnTo>
                  <a:lnTo>
                    <a:pt x="397" y="36"/>
                  </a:lnTo>
                  <a:lnTo>
                    <a:pt x="400" y="47"/>
                  </a:lnTo>
                  <a:lnTo>
                    <a:pt x="404" y="58"/>
                  </a:lnTo>
                  <a:lnTo>
                    <a:pt x="404" y="87"/>
                  </a:lnTo>
                  <a:close/>
                  <a:moveTo>
                    <a:pt x="216" y="260"/>
                  </a:moveTo>
                  <a:lnTo>
                    <a:pt x="216" y="260"/>
                  </a:lnTo>
                  <a:lnTo>
                    <a:pt x="235" y="256"/>
                  </a:lnTo>
                  <a:lnTo>
                    <a:pt x="245" y="245"/>
                  </a:lnTo>
                  <a:lnTo>
                    <a:pt x="256" y="234"/>
                  </a:lnTo>
                  <a:lnTo>
                    <a:pt x="260" y="216"/>
                  </a:lnTo>
                  <a:lnTo>
                    <a:pt x="260" y="216"/>
                  </a:lnTo>
                  <a:lnTo>
                    <a:pt x="256" y="198"/>
                  </a:lnTo>
                  <a:lnTo>
                    <a:pt x="245" y="187"/>
                  </a:lnTo>
                  <a:lnTo>
                    <a:pt x="235" y="177"/>
                  </a:lnTo>
                  <a:lnTo>
                    <a:pt x="216" y="173"/>
                  </a:lnTo>
                  <a:lnTo>
                    <a:pt x="216" y="173"/>
                  </a:lnTo>
                  <a:lnTo>
                    <a:pt x="198" y="177"/>
                  </a:lnTo>
                  <a:lnTo>
                    <a:pt x="188" y="187"/>
                  </a:lnTo>
                  <a:lnTo>
                    <a:pt x="177" y="198"/>
                  </a:lnTo>
                  <a:lnTo>
                    <a:pt x="173" y="216"/>
                  </a:lnTo>
                  <a:lnTo>
                    <a:pt x="173" y="216"/>
                  </a:lnTo>
                  <a:lnTo>
                    <a:pt x="177" y="234"/>
                  </a:lnTo>
                  <a:lnTo>
                    <a:pt x="188" y="245"/>
                  </a:lnTo>
                  <a:lnTo>
                    <a:pt x="198" y="256"/>
                  </a:lnTo>
                  <a:lnTo>
                    <a:pt x="216" y="260"/>
                  </a:lnTo>
                  <a:close/>
                  <a:moveTo>
                    <a:pt x="202" y="202"/>
                  </a:moveTo>
                  <a:lnTo>
                    <a:pt x="231" y="202"/>
                  </a:lnTo>
                  <a:lnTo>
                    <a:pt x="231" y="231"/>
                  </a:lnTo>
                  <a:lnTo>
                    <a:pt x="202" y="231"/>
                  </a:lnTo>
                  <a:lnTo>
                    <a:pt x="202" y="202"/>
                  </a:lnTo>
                  <a:close/>
                  <a:moveTo>
                    <a:pt x="101" y="260"/>
                  </a:moveTo>
                  <a:lnTo>
                    <a:pt x="101" y="260"/>
                  </a:lnTo>
                  <a:lnTo>
                    <a:pt x="119" y="256"/>
                  </a:lnTo>
                  <a:lnTo>
                    <a:pt x="130" y="245"/>
                  </a:lnTo>
                  <a:lnTo>
                    <a:pt x="141" y="234"/>
                  </a:lnTo>
                  <a:lnTo>
                    <a:pt x="144" y="216"/>
                  </a:lnTo>
                  <a:lnTo>
                    <a:pt x="144" y="216"/>
                  </a:lnTo>
                  <a:lnTo>
                    <a:pt x="141" y="198"/>
                  </a:lnTo>
                  <a:lnTo>
                    <a:pt x="130" y="187"/>
                  </a:lnTo>
                  <a:lnTo>
                    <a:pt x="119" y="177"/>
                  </a:lnTo>
                  <a:lnTo>
                    <a:pt x="101" y="173"/>
                  </a:lnTo>
                  <a:lnTo>
                    <a:pt x="101" y="173"/>
                  </a:lnTo>
                  <a:lnTo>
                    <a:pt x="83" y="177"/>
                  </a:lnTo>
                  <a:lnTo>
                    <a:pt x="73" y="187"/>
                  </a:lnTo>
                  <a:lnTo>
                    <a:pt x="62" y="198"/>
                  </a:lnTo>
                  <a:lnTo>
                    <a:pt x="58" y="216"/>
                  </a:lnTo>
                  <a:lnTo>
                    <a:pt x="58" y="216"/>
                  </a:lnTo>
                  <a:lnTo>
                    <a:pt x="62" y="234"/>
                  </a:lnTo>
                  <a:lnTo>
                    <a:pt x="73" y="245"/>
                  </a:lnTo>
                  <a:lnTo>
                    <a:pt x="83" y="256"/>
                  </a:lnTo>
                  <a:lnTo>
                    <a:pt x="101" y="260"/>
                  </a:lnTo>
                  <a:close/>
                  <a:moveTo>
                    <a:pt x="87" y="202"/>
                  </a:moveTo>
                  <a:lnTo>
                    <a:pt x="115" y="202"/>
                  </a:lnTo>
                  <a:lnTo>
                    <a:pt x="115" y="231"/>
                  </a:lnTo>
                  <a:lnTo>
                    <a:pt x="87" y="231"/>
                  </a:lnTo>
                  <a:lnTo>
                    <a:pt x="87" y="202"/>
                  </a:lnTo>
                  <a:close/>
                  <a:moveTo>
                    <a:pt x="216" y="375"/>
                  </a:moveTo>
                  <a:lnTo>
                    <a:pt x="216" y="375"/>
                  </a:lnTo>
                  <a:lnTo>
                    <a:pt x="235" y="371"/>
                  </a:lnTo>
                  <a:lnTo>
                    <a:pt x="245" y="361"/>
                  </a:lnTo>
                  <a:lnTo>
                    <a:pt x="256" y="350"/>
                  </a:lnTo>
                  <a:lnTo>
                    <a:pt x="260" y="332"/>
                  </a:lnTo>
                  <a:lnTo>
                    <a:pt x="260" y="332"/>
                  </a:lnTo>
                  <a:lnTo>
                    <a:pt x="256" y="314"/>
                  </a:lnTo>
                  <a:lnTo>
                    <a:pt x="245" y="303"/>
                  </a:lnTo>
                  <a:lnTo>
                    <a:pt x="235" y="292"/>
                  </a:lnTo>
                  <a:lnTo>
                    <a:pt x="216" y="288"/>
                  </a:lnTo>
                  <a:lnTo>
                    <a:pt x="216" y="288"/>
                  </a:lnTo>
                  <a:lnTo>
                    <a:pt x="198" y="292"/>
                  </a:lnTo>
                  <a:lnTo>
                    <a:pt x="188" y="303"/>
                  </a:lnTo>
                  <a:lnTo>
                    <a:pt x="177" y="314"/>
                  </a:lnTo>
                  <a:lnTo>
                    <a:pt x="173" y="332"/>
                  </a:lnTo>
                  <a:lnTo>
                    <a:pt x="173" y="332"/>
                  </a:lnTo>
                  <a:lnTo>
                    <a:pt x="177" y="350"/>
                  </a:lnTo>
                  <a:lnTo>
                    <a:pt x="188" y="361"/>
                  </a:lnTo>
                  <a:lnTo>
                    <a:pt x="198" y="371"/>
                  </a:lnTo>
                  <a:lnTo>
                    <a:pt x="216" y="375"/>
                  </a:lnTo>
                  <a:close/>
                  <a:moveTo>
                    <a:pt x="202" y="317"/>
                  </a:moveTo>
                  <a:lnTo>
                    <a:pt x="231" y="317"/>
                  </a:lnTo>
                  <a:lnTo>
                    <a:pt x="231" y="346"/>
                  </a:lnTo>
                  <a:lnTo>
                    <a:pt x="202" y="346"/>
                  </a:lnTo>
                  <a:lnTo>
                    <a:pt x="202" y="317"/>
                  </a:lnTo>
                  <a:close/>
                  <a:moveTo>
                    <a:pt x="101" y="375"/>
                  </a:moveTo>
                  <a:lnTo>
                    <a:pt x="101" y="375"/>
                  </a:lnTo>
                  <a:lnTo>
                    <a:pt x="119" y="371"/>
                  </a:lnTo>
                  <a:lnTo>
                    <a:pt x="130" y="361"/>
                  </a:lnTo>
                  <a:lnTo>
                    <a:pt x="141" y="350"/>
                  </a:lnTo>
                  <a:lnTo>
                    <a:pt x="144" y="332"/>
                  </a:lnTo>
                  <a:lnTo>
                    <a:pt x="144" y="332"/>
                  </a:lnTo>
                  <a:lnTo>
                    <a:pt x="141" y="314"/>
                  </a:lnTo>
                  <a:lnTo>
                    <a:pt x="130" y="303"/>
                  </a:lnTo>
                  <a:lnTo>
                    <a:pt x="119" y="292"/>
                  </a:lnTo>
                  <a:lnTo>
                    <a:pt x="101" y="288"/>
                  </a:lnTo>
                  <a:lnTo>
                    <a:pt x="101" y="288"/>
                  </a:lnTo>
                  <a:lnTo>
                    <a:pt x="83" y="292"/>
                  </a:lnTo>
                  <a:lnTo>
                    <a:pt x="73" y="303"/>
                  </a:lnTo>
                  <a:lnTo>
                    <a:pt x="62" y="314"/>
                  </a:lnTo>
                  <a:lnTo>
                    <a:pt x="58" y="332"/>
                  </a:lnTo>
                  <a:lnTo>
                    <a:pt x="58" y="332"/>
                  </a:lnTo>
                  <a:lnTo>
                    <a:pt x="62" y="350"/>
                  </a:lnTo>
                  <a:lnTo>
                    <a:pt x="73" y="361"/>
                  </a:lnTo>
                  <a:lnTo>
                    <a:pt x="83" y="371"/>
                  </a:lnTo>
                  <a:lnTo>
                    <a:pt x="101" y="375"/>
                  </a:lnTo>
                  <a:close/>
                  <a:moveTo>
                    <a:pt x="87" y="317"/>
                  </a:moveTo>
                  <a:lnTo>
                    <a:pt x="115" y="317"/>
                  </a:lnTo>
                  <a:lnTo>
                    <a:pt x="115" y="346"/>
                  </a:lnTo>
                  <a:lnTo>
                    <a:pt x="87" y="346"/>
                  </a:lnTo>
                  <a:lnTo>
                    <a:pt x="87" y="317"/>
                  </a:lnTo>
                  <a:close/>
                </a:path>
              </a:pathLst>
            </a:custGeom>
            <a:grpFill/>
            <a:ln>
              <a:noFill/>
            </a:ln>
            <a:effectLst/>
          </p:spPr>
          <p:txBody>
            <a:bodyPr wrap="none" anchor="ctr"/>
            <a:lstStyle/>
            <a:p>
              <a:endParaRPr lang="en-US"/>
            </a:p>
          </p:txBody>
        </p:sp>
        <p:sp>
          <p:nvSpPr>
            <p:cNvPr id="141" name="Freeform 135">
              <a:extLst>
                <a:ext uri="{FF2B5EF4-FFF2-40B4-BE49-F238E27FC236}">
                  <a16:creationId xmlns:a16="http://schemas.microsoft.com/office/drawing/2014/main" id="{46BE9B3A-E86C-4C45-98CC-40FFF46ADA79}"/>
                </a:ext>
              </a:extLst>
            </p:cNvPr>
            <p:cNvSpPr>
              <a:spLocks noChangeArrowheads="1"/>
            </p:cNvSpPr>
            <p:nvPr/>
          </p:nvSpPr>
          <p:spPr bwMode="auto">
            <a:xfrm>
              <a:off x="3748460" y="4665778"/>
              <a:ext cx="268453" cy="268452"/>
            </a:xfrm>
            <a:custGeom>
              <a:avLst/>
              <a:gdLst>
                <a:gd name="T0" fmla="*/ 331 w 462"/>
                <a:gd name="T1" fmla="*/ 187 h 462"/>
                <a:gd name="T2" fmla="*/ 320 w 462"/>
                <a:gd name="T3" fmla="*/ 234 h 462"/>
                <a:gd name="T4" fmla="*/ 360 w 462"/>
                <a:gd name="T5" fmla="*/ 260 h 462"/>
                <a:gd name="T6" fmla="*/ 403 w 462"/>
                <a:gd name="T7" fmla="*/ 216 h 462"/>
                <a:gd name="T8" fmla="*/ 378 w 462"/>
                <a:gd name="T9" fmla="*/ 177 h 462"/>
                <a:gd name="T10" fmla="*/ 346 w 462"/>
                <a:gd name="T11" fmla="*/ 202 h 462"/>
                <a:gd name="T12" fmla="*/ 331 w 462"/>
                <a:gd name="T13" fmla="*/ 375 h 462"/>
                <a:gd name="T14" fmla="*/ 317 w 462"/>
                <a:gd name="T15" fmla="*/ 382 h 462"/>
                <a:gd name="T16" fmla="*/ 320 w 462"/>
                <a:gd name="T17" fmla="*/ 400 h 462"/>
                <a:gd name="T18" fmla="*/ 389 w 462"/>
                <a:gd name="T19" fmla="*/ 403 h 462"/>
                <a:gd name="T20" fmla="*/ 403 w 462"/>
                <a:gd name="T21" fmla="*/ 389 h 462"/>
                <a:gd name="T22" fmla="*/ 396 w 462"/>
                <a:gd name="T23" fmla="*/ 375 h 462"/>
                <a:gd name="T24" fmla="*/ 86 w 462"/>
                <a:gd name="T25" fmla="*/ 173 h 462"/>
                <a:gd name="T26" fmla="*/ 57 w 462"/>
                <a:gd name="T27" fmla="*/ 202 h 462"/>
                <a:gd name="T28" fmla="*/ 64 w 462"/>
                <a:gd name="T29" fmla="*/ 396 h 462"/>
                <a:gd name="T30" fmla="*/ 259 w 462"/>
                <a:gd name="T31" fmla="*/ 403 h 462"/>
                <a:gd name="T32" fmla="*/ 288 w 462"/>
                <a:gd name="T33" fmla="*/ 375 h 462"/>
                <a:gd name="T34" fmla="*/ 281 w 462"/>
                <a:gd name="T35" fmla="*/ 180 h 462"/>
                <a:gd name="T36" fmla="*/ 259 w 462"/>
                <a:gd name="T37" fmla="*/ 361 h 462"/>
                <a:gd name="T38" fmla="*/ 245 w 462"/>
                <a:gd name="T39" fmla="*/ 375 h 462"/>
                <a:gd name="T40" fmla="*/ 90 w 462"/>
                <a:gd name="T41" fmla="*/ 371 h 462"/>
                <a:gd name="T42" fmla="*/ 86 w 462"/>
                <a:gd name="T43" fmla="*/ 216 h 462"/>
                <a:gd name="T44" fmla="*/ 101 w 462"/>
                <a:gd name="T45" fmla="*/ 202 h 462"/>
                <a:gd name="T46" fmla="*/ 255 w 462"/>
                <a:gd name="T47" fmla="*/ 205 h 462"/>
                <a:gd name="T48" fmla="*/ 389 w 462"/>
                <a:gd name="T49" fmla="*/ 332 h 462"/>
                <a:gd name="T50" fmla="*/ 320 w 462"/>
                <a:gd name="T51" fmla="*/ 335 h 462"/>
                <a:gd name="T52" fmla="*/ 317 w 462"/>
                <a:gd name="T53" fmla="*/ 353 h 462"/>
                <a:gd name="T54" fmla="*/ 389 w 462"/>
                <a:gd name="T55" fmla="*/ 361 h 462"/>
                <a:gd name="T56" fmla="*/ 403 w 462"/>
                <a:gd name="T57" fmla="*/ 353 h 462"/>
                <a:gd name="T58" fmla="*/ 400 w 462"/>
                <a:gd name="T59" fmla="*/ 335 h 462"/>
                <a:gd name="T60" fmla="*/ 270 w 462"/>
                <a:gd name="T61" fmla="*/ 116 h 462"/>
                <a:gd name="T62" fmla="*/ 403 w 462"/>
                <a:gd name="T63" fmla="*/ 18 h 462"/>
                <a:gd name="T64" fmla="*/ 396 w 462"/>
                <a:gd name="T65" fmla="*/ 4 h 462"/>
                <a:gd name="T66" fmla="*/ 382 w 462"/>
                <a:gd name="T67" fmla="*/ 4 h 462"/>
                <a:gd name="T68" fmla="*/ 75 w 462"/>
                <a:gd name="T69" fmla="*/ 0 h 462"/>
                <a:gd name="T70" fmla="*/ 61 w 462"/>
                <a:gd name="T71" fmla="*/ 7 h 462"/>
                <a:gd name="T72" fmla="*/ 64 w 462"/>
                <a:gd name="T73" fmla="*/ 29 h 462"/>
                <a:gd name="T74" fmla="*/ 46 w 462"/>
                <a:gd name="T75" fmla="*/ 116 h 462"/>
                <a:gd name="T76" fmla="*/ 0 w 462"/>
                <a:gd name="T77" fmla="*/ 162 h 462"/>
                <a:gd name="T78" fmla="*/ 0 w 462"/>
                <a:gd name="T79" fmla="*/ 414 h 462"/>
                <a:gd name="T80" fmla="*/ 46 w 462"/>
                <a:gd name="T81" fmla="*/ 461 h 462"/>
                <a:gd name="T82" fmla="*/ 414 w 462"/>
                <a:gd name="T83" fmla="*/ 461 h 462"/>
                <a:gd name="T84" fmla="*/ 461 w 462"/>
                <a:gd name="T85" fmla="*/ 414 h 462"/>
                <a:gd name="T86" fmla="*/ 461 w 462"/>
                <a:gd name="T87" fmla="*/ 162 h 462"/>
                <a:gd name="T88" fmla="*/ 414 w 462"/>
                <a:gd name="T89" fmla="*/ 116 h 462"/>
                <a:gd name="T90" fmla="*/ 429 w 462"/>
                <a:gd name="T91" fmla="*/ 414 h 462"/>
                <a:gd name="T92" fmla="*/ 57 w 462"/>
                <a:gd name="T93" fmla="*/ 432 h 462"/>
                <a:gd name="T94" fmla="*/ 32 w 462"/>
                <a:gd name="T95" fmla="*/ 414 h 462"/>
                <a:gd name="T96" fmla="*/ 32 w 462"/>
                <a:gd name="T97" fmla="*/ 162 h 462"/>
                <a:gd name="T98" fmla="*/ 403 w 462"/>
                <a:gd name="T99" fmla="*/ 144 h 462"/>
                <a:gd name="T100" fmla="*/ 429 w 462"/>
                <a:gd name="T101" fmla="*/ 16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60" y="173"/>
                  </a:moveTo>
                  <a:lnTo>
                    <a:pt x="360" y="173"/>
                  </a:lnTo>
                  <a:lnTo>
                    <a:pt x="342" y="177"/>
                  </a:lnTo>
                  <a:lnTo>
                    <a:pt x="331" y="187"/>
                  </a:lnTo>
                  <a:lnTo>
                    <a:pt x="320" y="198"/>
                  </a:lnTo>
                  <a:lnTo>
                    <a:pt x="317" y="216"/>
                  </a:lnTo>
                  <a:lnTo>
                    <a:pt x="317" y="216"/>
                  </a:lnTo>
                  <a:lnTo>
                    <a:pt x="320" y="234"/>
                  </a:lnTo>
                  <a:lnTo>
                    <a:pt x="331" y="245"/>
                  </a:lnTo>
                  <a:lnTo>
                    <a:pt x="342" y="256"/>
                  </a:lnTo>
                  <a:lnTo>
                    <a:pt x="360" y="260"/>
                  </a:lnTo>
                  <a:lnTo>
                    <a:pt x="360" y="260"/>
                  </a:lnTo>
                  <a:lnTo>
                    <a:pt x="378" y="256"/>
                  </a:lnTo>
                  <a:lnTo>
                    <a:pt x="389" y="245"/>
                  </a:lnTo>
                  <a:lnTo>
                    <a:pt x="400" y="234"/>
                  </a:lnTo>
                  <a:lnTo>
                    <a:pt x="403" y="216"/>
                  </a:lnTo>
                  <a:lnTo>
                    <a:pt x="403" y="216"/>
                  </a:lnTo>
                  <a:lnTo>
                    <a:pt x="400" y="198"/>
                  </a:lnTo>
                  <a:lnTo>
                    <a:pt x="389" y="187"/>
                  </a:lnTo>
                  <a:lnTo>
                    <a:pt x="378" y="177"/>
                  </a:lnTo>
                  <a:lnTo>
                    <a:pt x="360" y="173"/>
                  </a:lnTo>
                  <a:close/>
                  <a:moveTo>
                    <a:pt x="374" y="231"/>
                  </a:moveTo>
                  <a:lnTo>
                    <a:pt x="346" y="231"/>
                  </a:lnTo>
                  <a:lnTo>
                    <a:pt x="346" y="202"/>
                  </a:lnTo>
                  <a:lnTo>
                    <a:pt x="374" y="202"/>
                  </a:lnTo>
                  <a:lnTo>
                    <a:pt x="374" y="231"/>
                  </a:lnTo>
                  <a:close/>
                  <a:moveTo>
                    <a:pt x="389" y="375"/>
                  </a:moveTo>
                  <a:lnTo>
                    <a:pt x="331" y="375"/>
                  </a:lnTo>
                  <a:lnTo>
                    <a:pt x="331" y="375"/>
                  </a:lnTo>
                  <a:lnTo>
                    <a:pt x="324" y="375"/>
                  </a:lnTo>
                  <a:lnTo>
                    <a:pt x="320" y="379"/>
                  </a:lnTo>
                  <a:lnTo>
                    <a:pt x="317" y="382"/>
                  </a:lnTo>
                  <a:lnTo>
                    <a:pt x="317" y="389"/>
                  </a:lnTo>
                  <a:lnTo>
                    <a:pt x="317" y="389"/>
                  </a:lnTo>
                  <a:lnTo>
                    <a:pt x="317" y="396"/>
                  </a:lnTo>
                  <a:lnTo>
                    <a:pt x="320" y="400"/>
                  </a:lnTo>
                  <a:lnTo>
                    <a:pt x="324" y="403"/>
                  </a:lnTo>
                  <a:lnTo>
                    <a:pt x="331" y="403"/>
                  </a:lnTo>
                  <a:lnTo>
                    <a:pt x="389" y="403"/>
                  </a:lnTo>
                  <a:lnTo>
                    <a:pt x="389" y="403"/>
                  </a:lnTo>
                  <a:lnTo>
                    <a:pt x="396" y="403"/>
                  </a:lnTo>
                  <a:lnTo>
                    <a:pt x="400" y="400"/>
                  </a:lnTo>
                  <a:lnTo>
                    <a:pt x="403" y="396"/>
                  </a:lnTo>
                  <a:lnTo>
                    <a:pt x="403" y="389"/>
                  </a:lnTo>
                  <a:lnTo>
                    <a:pt x="403" y="389"/>
                  </a:lnTo>
                  <a:lnTo>
                    <a:pt x="403" y="382"/>
                  </a:lnTo>
                  <a:lnTo>
                    <a:pt x="400" y="379"/>
                  </a:lnTo>
                  <a:lnTo>
                    <a:pt x="396" y="375"/>
                  </a:lnTo>
                  <a:lnTo>
                    <a:pt x="389" y="375"/>
                  </a:lnTo>
                  <a:close/>
                  <a:moveTo>
                    <a:pt x="259" y="173"/>
                  </a:moveTo>
                  <a:lnTo>
                    <a:pt x="86" y="173"/>
                  </a:lnTo>
                  <a:lnTo>
                    <a:pt x="86" y="173"/>
                  </a:lnTo>
                  <a:lnTo>
                    <a:pt x="75" y="177"/>
                  </a:lnTo>
                  <a:lnTo>
                    <a:pt x="64" y="180"/>
                  </a:lnTo>
                  <a:lnTo>
                    <a:pt x="61" y="191"/>
                  </a:lnTo>
                  <a:lnTo>
                    <a:pt x="57" y="202"/>
                  </a:lnTo>
                  <a:lnTo>
                    <a:pt x="57" y="375"/>
                  </a:lnTo>
                  <a:lnTo>
                    <a:pt x="57" y="375"/>
                  </a:lnTo>
                  <a:lnTo>
                    <a:pt x="61" y="385"/>
                  </a:lnTo>
                  <a:lnTo>
                    <a:pt x="64" y="396"/>
                  </a:lnTo>
                  <a:lnTo>
                    <a:pt x="75" y="400"/>
                  </a:lnTo>
                  <a:lnTo>
                    <a:pt x="86" y="403"/>
                  </a:lnTo>
                  <a:lnTo>
                    <a:pt x="259" y="403"/>
                  </a:lnTo>
                  <a:lnTo>
                    <a:pt x="259" y="403"/>
                  </a:lnTo>
                  <a:lnTo>
                    <a:pt x="270" y="400"/>
                  </a:lnTo>
                  <a:lnTo>
                    <a:pt x="281" y="396"/>
                  </a:lnTo>
                  <a:lnTo>
                    <a:pt x="284" y="385"/>
                  </a:lnTo>
                  <a:lnTo>
                    <a:pt x="288" y="375"/>
                  </a:lnTo>
                  <a:lnTo>
                    <a:pt x="288" y="202"/>
                  </a:lnTo>
                  <a:lnTo>
                    <a:pt x="288" y="202"/>
                  </a:lnTo>
                  <a:lnTo>
                    <a:pt x="284" y="191"/>
                  </a:lnTo>
                  <a:lnTo>
                    <a:pt x="281" y="180"/>
                  </a:lnTo>
                  <a:lnTo>
                    <a:pt x="270" y="177"/>
                  </a:lnTo>
                  <a:lnTo>
                    <a:pt x="259" y="173"/>
                  </a:lnTo>
                  <a:close/>
                  <a:moveTo>
                    <a:pt x="259" y="361"/>
                  </a:moveTo>
                  <a:lnTo>
                    <a:pt x="259" y="361"/>
                  </a:lnTo>
                  <a:lnTo>
                    <a:pt x="259" y="368"/>
                  </a:lnTo>
                  <a:lnTo>
                    <a:pt x="255" y="371"/>
                  </a:lnTo>
                  <a:lnTo>
                    <a:pt x="252" y="375"/>
                  </a:lnTo>
                  <a:lnTo>
                    <a:pt x="245" y="375"/>
                  </a:lnTo>
                  <a:lnTo>
                    <a:pt x="101" y="375"/>
                  </a:lnTo>
                  <a:lnTo>
                    <a:pt x="101" y="375"/>
                  </a:lnTo>
                  <a:lnTo>
                    <a:pt x="93" y="375"/>
                  </a:lnTo>
                  <a:lnTo>
                    <a:pt x="90" y="371"/>
                  </a:lnTo>
                  <a:lnTo>
                    <a:pt x="86" y="368"/>
                  </a:lnTo>
                  <a:lnTo>
                    <a:pt x="86" y="361"/>
                  </a:lnTo>
                  <a:lnTo>
                    <a:pt x="86" y="216"/>
                  </a:lnTo>
                  <a:lnTo>
                    <a:pt x="86" y="216"/>
                  </a:lnTo>
                  <a:lnTo>
                    <a:pt x="86" y="209"/>
                  </a:lnTo>
                  <a:lnTo>
                    <a:pt x="90" y="205"/>
                  </a:lnTo>
                  <a:lnTo>
                    <a:pt x="93" y="202"/>
                  </a:lnTo>
                  <a:lnTo>
                    <a:pt x="101" y="202"/>
                  </a:lnTo>
                  <a:lnTo>
                    <a:pt x="245" y="202"/>
                  </a:lnTo>
                  <a:lnTo>
                    <a:pt x="245" y="202"/>
                  </a:lnTo>
                  <a:lnTo>
                    <a:pt x="252" y="202"/>
                  </a:lnTo>
                  <a:lnTo>
                    <a:pt x="255" y="205"/>
                  </a:lnTo>
                  <a:lnTo>
                    <a:pt x="259" y="209"/>
                  </a:lnTo>
                  <a:lnTo>
                    <a:pt x="259" y="216"/>
                  </a:lnTo>
                  <a:lnTo>
                    <a:pt x="259" y="361"/>
                  </a:lnTo>
                  <a:close/>
                  <a:moveTo>
                    <a:pt x="389" y="332"/>
                  </a:moveTo>
                  <a:lnTo>
                    <a:pt x="331" y="332"/>
                  </a:lnTo>
                  <a:lnTo>
                    <a:pt x="331" y="332"/>
                  </a:lnTo>
                  <a:lnTo>
                    <a:pt x="324" y="332"/>
                  </a:lnTo>
                  <a:lnTo>
                    <a:pt x="320" y="335"/>
                  </a:lnTo>
                  <a:lnTo>
                    <a:pt x="317" y="339"/>
                  </a:lnTo>
                  <a:lnTo>
                    <a:pt x="317" y="346"/>
                  </a:lnTo>
                  <a:lnTo>
                    <a:pt x="317" y="346"/>
                  </a:lnTo>
                  <a:lnTo>
                    <a:pt x="317" y="353"/>
                  </a:lnTo>
                  <a:lnTo>
                    <a:pt x="320" y="357"/>
                  </a:lnTo>
                  <a:lnTo>
                    <a:pt x="324" y="361"/>
                  </a:lnTo>
                  <a:lnTo>
                    <a:pt x="331" y="361"/>
                  </a:lnTo>
                  <a:lnTo>
                    <a:pt x="389" y="361"/>
                  </a:lnTo>
                  <a:lnTo>
                    <a:pt x="389" y="361"/>
                  </a:lnTo>
                  <a:lnTo>
                    <a:pt x="396" y="361"/>
                  </a:lnTo>
                  <a:lnTo>
                    <a:pt x="400" y="357"/>
                  </a:lnTo>
                  <a:lnTo>
                    <a:pt x="403" y="353"/>
                  </a:lnTo>
                  <a:lnTo>
                    <a:pt x="403" y="346"/>
                  </a:lnTo>
                  <a:lnTo>
                    <a:pt x="403" y="346"/>
                  </a:lnTo>
                  <a:lnTo>
                    <a:pt x="403" y="339"/>
                  </a:lnTo>
                  <a:lnTo>
                    <a:pt x="400" y="335"/>
                  </a:lnTo>
                  <a:lnTo>
                    <a:pt x="396" y="332"/>
                  </a:lnTo>
                  <a:lnTo>
                    <a:pt x="389" y="332"/>
                  </a:lnTo>
                  <a:close/>
                  <a:moveTo>
                    <a:pt x="403" y="116"/>
                  </a:moveTo>
                  <a:lnTo>
                    <a:pt x="270" y="116"/>
                  </a:lnTo>
                  <a:lnTo>
                    <a:pt x="396" y="29"/>
                  </a:lnTo>
                  <a:lnTo>
                    <a:pt x="396" y="29"/>
                  </a:lnTo>
                  <a:lnTo>
                    <a:pt x="400" y="25"/>
                  </a:lnTo>
                  <a:lnTo>
                    <a:pt x="403" y="18"/>
                  </a:lnTo>
                  <a:lnTo>
                    <a:pt x="403" y="15"/>
                  </a:lnTo>
                  <a:lnTo>
                    <a:pt x="400" y="7"/>
                  </a:lnTo>
                  <a:lnTo>
                    <a:pt x="400" y="7"/>
                  </a:lnTo>
                  <a:lnTo>
                    <a:pt x="396" y="4"/>
                  </a:lnTo>
                  <a:lnTo>
                    <a:pt x="392" y="0"/>
                  </a:lnTo>
                  <a:lnTo>
                    <a:pt x="385" y="0"/>
                  </a:lnTo>
                  <a:lnTo>
                    <a:pt x="382" y="4"/>
                  </a:lnTo>
                  <a:lnTo>
                    <a:pt x="382" y="4"/>
                  </a:lnTo>
                  <a:lnTo>
                    <a:pt x="230" y="104"/>
                  </a:lnTo>
                  <a:lnTo>
                    <a:pt x="79" y="4"/>
                  </a:lnTo>
                  <a:lnTo>
                    <a:pt x="79" y="4"/>
                  </a:lnTo>
                  <a:lnTo>
                    <a:pt x="75" y="0"/>
                  </a:lnTo>
                  <a:lnTo>
                    <a:pt x="68" y="0"/>
                  </a:lnTo>
                  <a:lnTo>
                    <a:pt x="64" y="4"/>
                  </a:lnTo>
                  <a:lnTo>
                    <a:pt x="61" y="7"/>
                  </a:lnTo>
                  <a:lnTo>
                    <a:pt x="61" y="7"/>
                  </a:lnTo>
                  <a:lnTo>
                    <a:pt x="57" y="15"/>
                  </a:lnTo>
                  <a:lnTo>
                    <a:pt x="57" y="18"/>
                  </a:lnTo>
                  <a:lnTo>
                    <a:pt x="61" y="25"/>
                  </a:lnTo>
                  <a:lnTo>
                    <a:pt x="64" y="29"/>
                  </a:lnTo>
                  <a:lnTo>
                    <a:pt x="190" y="116"/>
                  </a:lnTo>
                  <a:lnTo>
                    <a:pt x="57" y="116"/>
                  </a:lnTo>
                  <a:lnTo>
                    <a:pt x="57" y="116"/>
                  </a:lnTo>
                  <a:lnTo>
                    <a:pt x="46" y="116"/>
                  </a:lnTo>
                  <a:lnTo>
                    <a:pt x="36" y="119"/>
                  </a:lnTo>
                  <a:lnTo>
                    <a:pt x="18" y="133"/>
                  </a:lnTo>
                  <a:lnTo>
                    <a:pt x="3" y="151"/>
                  </a:lnTo>
                  <a:lnTo>
                    <a:pt x="0" y="162"/>
                  </a:lnTo>
                  <a:lnTo>
                    <a:pt x="0" y="173"/>
                  </a:lnTo>
                  <a:lnTo>
                    <a:pt x="0" y="403"/>
                  </a:lnTo>
                  <a:lnTo>
                    <a:pt x="0" y="403"/>
                  </a:lnTo>
                  <a:lnTo>
                    <a:pt x="0" y="414"/>
                  </a:lnTo>
                  <a:lnTo>
                    <a:pt x="3" y="425"/>
                  </a:lnTo>
                  <a:lnTo>
                    <a:pt x="18" y="443"/>
                  </a:lnTo>
                  <a:lnTo>
                    <a:pt x="36" y="458"/>
                  </a:lnTo>
                  <a:lnTo>
                    <a:pt x="46" y="461"/>
                  </a:lnTo>
                  <a:lnTo>
                    <a:pt x="57" y="461"/>
                  </a:lnTo>
                  <a:lnTo>
                    <a:pt x="403" y="461"/>
                  </a:lnTo>
                  <a:lnTo>
                    <a:pt x="403" y="461"/>
                  </a:lnTo>
                  <a:lnTo>
                    <a:pt x="414" y="461"/>
                  </a:lnTo>
                  <a:lnTo>
                    <a:pt x="425" y="458"/>
                  </a:lnTo>
                  <a:lnTo>
                    <a:pt x="443" y="443"/>
                  </a:lnTo>
                  <a:lnTo>
                    <a:pt x="457" y="425"/>
                  </a:lnTo>
                  <a:lnTo>
                    <a:pt x="461" y="414"/>
                  </a:lnTo>
                  <a:lnTo>
                    <a:pt x="461" y="403"/>
                  </a:lnTo>
                  <a:lnTo>
                    <a:pt x="461" y="173"/>
                  </a:lnTo>
                  <a:lnTo>
                    <a:pt x="461" y="173"/>
                  </a:lnTo>
                  <a:lnTo>
                    <a:pt x="461" y="162"/>
                  </a:lnTo>
                  <a:lnTo>
                    <a:pt x="457" y="151"/>
                  </a:lnTo>
                  <a:lnTo>
                    <a:pt x="443" y="133"/>
                  </a:lnTo>
                  <a:lnTo>
                    <a:pt x="425" y="119"/>
                  </a:lnTo>
                  <a:lnTo>
                    <a:pt x="414" y="116"/>
                  </a:lnTo>
                  <a:lnTo>
                    <a:pt x="403" y="116"/>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28" y="173"/>
                  </a:lnTo>
                  <a:lnTo>
                    <a:pt x="32" y="162"/>
                  </a:lnTo>
                  <a:lnTo>
                    <a:pt x="36" y="151"/>
                  </a:lnTo>
                  <a:lnTo>
                    <a:pt x="46" y="148"/>
                  </a:lnTo>
                  <a:lnTo>
                    <a:pt x="57" y="144"/>
                  </a:lnTo>
                  <a:lnTo>
                    <a:pt x="403" y="144"/>
                  </a:lnTo>
                  <a:lnTo>
                    <a:pt x="403" y="144"/>
                  </a:lnTo>
                  <a:lnTo>
                    <a:pt x="414" y="148"/>
                  </a:lnTo>
                  <a:lnTo>
                    <a:pt x="425" y="151"/>
                  </a:lnTo>
                  <a:lnTo>
                    <a:pt x="429" y="162"/>
                  </a:lnTo>
                  <a:lnTo>
                    <a:pt x="432" y="173"/>
                  </a:lnTo>
                  <a:lnTo>
                    <a:pt x="432" y="403"/>
                  </a:lnTo>
                  <a:close/>
                </a:path>
              </a:pathLst>
            </a:custGeom>
            <a:grpFill/>
            <a:ln>
              <a:noFill/>
            </a:ln>
            <a:effectLst/>
          </p:spPr>
          <p:txBody>
            <a:bodyPr wrap="none" anchor="ctr"/>
            <a:lstStyle/>
            <a:p>
              <a:endParaRPr lang="en-US"/>
            </a:p>
          </p:txBody>
        </p:sp>
        <p:sp>
          <p:nvSpPr>
            <p:cNvPr id="142" name="Freeform 136">
              <a:extLst>
                <a:ext uri="{FF2B5EF4-FFF2-40B4-BE49-F238E27FC236}">
                  <a16:creationId xmlns:a16="http://schemas.microsoft.com/office/drawing/2014/main" id="{433EAE2E-5CF9-413F-90E5-892CE083DC79}"/>
                </a:ext>
              </a:extLst>
            </p:cNvPr>
            <p:cNvSpPr>
              <a:spLocks noChangeArrowheads="1"/>
            </p:cNvSpPr>
            <p:nvPr/>
          </p:nvSpPr>
          <p:spPr bwMode="auto">
            <a:xfrm>
              <a:off x="3313824" y="4681118"/>
              <a:ext cx="268453" cy="235215"/>
            </a:xfrm>
            <a:custGeom>
              <a:avLst/>
              <a:gdLst>
                <a:gd name="T0" fmla="*/ 64 w 462"/>
                <a:gd name="T1" fmla="*/ 173 h 404"/>
                <a:gd name="T2" fmla="*/ 57 w 462"/>
                <a:gd name="T3" fmla="*/ 187 h 404"/>
                <a:gd name="T4" fmla="*/ 71 w 462"/>
                <a:gd name="T5" fmla="*/ 202 h 404"/>
                <a:gd name="T6" fmla="*/ 169 w 462"/>
                <a:gd name="T7" fmla="*/ 198 h 404"/>
                <a:gd name="T8" fmla="*/ 172 w 462"/>
                <a:gd name="T9" fmla="*/ 180 h 404"/>
                <a:gd name="T10" fmla="*/ 158 w 462"/>
                <a:gd name="T11" fmla="*/ 288 h 404"/>
                <a:gd name="T12" fmla="*/ 61 w 462"/>
                <a:gd name="T13" fmla="*/ 292 h 404"/>
                <a:gd name="T14" fmla="*/ 57 w 462"/>
                <a:gd name="T15" fmla="*/ 310 h 404"/>
                <a:gd name="T16" fmla="*/ 158 w 462"/>
                <a:gd name="T17" fmla="*/ 317 h 404"/>
                <a:gd name="T18" fmla="*/ 172 w 462"/>
                <a:gd name="T19" fmla="*/ 310 h 404"/>
                <a:gd name="T20" fmla="*/ 169 w 462"/>
                <a:gd name="T21" fmla="*/ 292 h 404"/>
                <a:gd name="T22" fmla="*/ 71 w 462"/>
                <a:gd name="T23" fmla="*/ 231 h 404"/>
                <a:gd name="T24" fmla="*/ 57 w 462"/>
                <a:gd name="T25" fmla="*/ 238 h 404"/>
                <a:gd name="T26" fmla="*/ 61 w 462"/>
                <a:gd name="T27" fmla="*/ 256 h 404"/>
                <a:gd name="T28" fmla="*/ 158 w 462"/>
                <a:gd name="T29" fmla="*/ 259 h 404"/>
                <a:gd name="T30" fmla="*/ 172 w 462"/>
                <a:gd name="T31" fmla="*/ 245 h 404"/>
                <a:gd name="T32" fmla="*/ 165 w 462"/>
                <a:gd name="T33" fmla="*/ 231 h 404"/>
                <a:gd name="T34" fmla="*/ 284 w 462"/>
                <a:gd name="T35" fmla="*/ 158 h 404"/>
                <a:gd name="T36" fmla="*/ 230 w 462"/>
                <a:gd name="T37" fmla="*/ 198 h 404"/>
                <a:gd name="T38" fmla="*/ 216 w 462"/>
                <a:gd name="T39" fmla="*/ 245 h 404"/>
                <a:gd name="T40" fmla="*/ 241 w 462"/>
                <a:gd name="T41" fmla="*/ 306 h 404"/>
                <a:gd name="T42" fmla="*/ 302 w 462"/>
                <a:gd name="T43" fmla="*/ 332 h 404"/>
                <a:gd name="T44" fmla="*/ 349 w 462"/>
                <a:gd name="T45" fmla="*/ 317 h 404"/>
                <a:gd name="T46" fmla="*/ 388 w 462"/>
                <a:gd name="T47" fmla="*/ 263 h 404"/>
                <a:gd name="T48" fmla="*/ 381 w 462"/>
                <a:gd name="T49" fmla="*/ 212 h 404"/>
                <a:gd name="T50" fmla="*/ 334 w 462"/>
                <a:gd name="T51" fmla="*/ 166 h 404"/>
                <a:gd name="T52" fmla="*/ 302 w 462"/>
                <a:gd name="T53" fmla="*/ 303 h 404"/>
                <a:gd name="T54" fmla="*/ 248 w 462"/>
                <a:gd name="T55" fmla="*/ 267 h 404"/>
                <a:gd name="T56" fmla="*/ 244 w 462"/>
                <a:gd name="T57" fmla="*/ 234 h 404"/>
                <a:gd name="T58" fmla="*/ 291 w 462"/>
                <a:gd name="T59" fmla="*/ 187 h 404"/>
                <a:gd name="T60" fmla="*/ 324 w 462"/>
                <a:gd name="T61" fmla="*/ 191 h 404"/>
                <a:gd name="T62" fmla="*/ 360 w 462"/>
                <a:gd name="T63" fmla="*/ 245 h 404"/>
                <a:gd name="T64" fmla="*/ 342 w 462"/>
                <a:gd name="T65" fmla="*/ 285 h 404"/>
                <a:gd name="T66" fmla="*/ 403 w 462"/>
                <a:gd name="T67" fmla="*/ 87 h 404"/>
                <a:gd name="T68" fmla="*/ 216 w 462"/>
                <a:gd name="T69" fmla="*/ 0 h 404"/>
                <a:gd name="T70" fmla="*/ 201 w 462"/>
                <a:gd name="T71" fmla="*/ 7 h 404"/>
                <a:gd name="T72" fmla="*/ 204 w 462"/>
                <a:gd name="T73" fmla="*/ 25 h 404"/>
                <a:gd name="T74" fmla="*/ 46 w 462"/>
                <a:gd name="T75" fmla="*/ 87 h 404"/>
                <a:gd name="T76" fmla="*/ 0 w 462"/>
                <a:gd name="T77" fmla="*/ 133 h 404"/>
                <a:gd name="T78" fmla="*/ 0 w 462"/>
                <a:gd name="T79" fmla="*/ 356 h 404"/>
                <a:gd name="T80" fmla="*/ 46 w 462"/>
                <a:gd name="T81" fmla="*/ 403 h 404"/>
                <a:gd name="T82" fmla="*/ 414 w 462"/>
                <a:gd name="T83" fmla="*/ 403 h 404"/>
                <a:gd name="T84" fmla="*/ 461 w 462"/>
                <a:gd name="T85" fmla="*/ 356 h 404"/>
                <a:gd name="T86" fmla="*/ 461 w 462"/>
                <a:gd name="T87" fmla="*/ 133 h 404"/>
                <a:gd name="T88" fmla="*/ 414 w 462"/>
                <a:gd name="T89" fmla="*/ 87 h 404"/>
                <a:gd name="T90" fmla="*/ 428 w 462"/>
                <a:gd name="T91" fmla="*/ 356 h 404"/>
                <a:gd name="T92" fmla="*/ 57 w 462"/>
                <a:gd name="T93" fmla="*/ 374 h 404"/>
                <a:gd name="T94" fmla="*/ 32 w 462"/>
                <a:gd name="T95" fmla="*/ 356 h 404"/>
                <a:gd name="T96" fmla="*/ 32 w 462"/>
                <a:gd name="T97" fmla="*/ 133 h 404"/>
                <a:gd name="T98" fmla="*/ 403 w 462"/>
                <a:gd name="T99" fmla="*/ 115 h 404"/>
                <a:gd name="T100" fmla="*/ 428 w 462"/>
                <a:gd name="T101" fmla="*/ 133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04">
                  <a:moveTo>
                    <a:pt x="158" y="173"/>
                  </a:moveTo>
                  <a:lnTo>
                    <a:pt x="71" y="173"/>
                  </a:lnTo>
                  <a:lnTo>
                    <a:pt x="71" y="173"/>
                  </a:lnTo>
                  <a:lnTo>
                    <a:pt x="64" y="173"/>
                  </a:lnTo>
                  <a:lnTo>
                    <a:pt x="61" y="176"/>
                  </a:lnTo>
                  <a:lnTo>
                    <a:pt x="57" y="180"/>
                  </a:lnTo>
                  <a:lnTo>
                    <a:pt x="57" y="187"/>
                  </a:lnTo>
                  <a:lnTo>
                    <a:pt x="57" y="187"/>
                  </a:lnTo>
                  <a:lnTo>
                    <a:pt x="57" y="194"/>
                  </a:lnTo>
                  <a:lnTo>
                    <a:pt x="61" y="198"/>
                  </a:lnTo>
                  <a:lnTo>
                    <a:pt x="64" y="202"/>
                  </a:lnTo>
                  <a:lnTo>
                    <a:pt x="71" y="202"/>
                  </a:lnTo>
                  <a:lnTo>
                    <a:pt x="158" y="202"/>
                  </a:lnTo>
                  <a:lnTo>
                    <a:pt x="158" y="202"/>
                  </a:lnTo>
                  <a:lnTo>
                    <a:pt x="165" y="202"/>
                  </a:lnTo>
                  <a:lnTo>
                    <a:pt x="169" y="198"/>
                  </a:lnTo>
                  <a:lnTo>
                    <a:pt x="172" y="194"/>
                  </a:lnTo>
                  <a:lnTo>
                    <a:pt x="172" y="187"/>
                  </a:lnTo>
                  <a:lnTo>
                    <a:pt x="172" y="187"/>
                  </a:lnTo>
                  <a:lnTo>
                    <a:pt x="172" y="180"/>
                  </a:lnTo>
                  <a:lnTo>
                    <a:pt x="169" y="176"/>
                  </a:lnTo>
                  <a:lnTo>
                    <a:pt x="165" y="173"/>
                  </a:lnTo>
                  <a:lnTo>
                    <a:pt x="158" y="173"/>
                  </a:lnTo>
                  <a:close/>
                  <a:moveTo>
                    <a:pt x="158" y="288"/>
                  </a:moveTo>
                  <a:lnTo>
                    <a:pt x="71" y="288"/>
                  </a:lnTo>
                  <a:lnTo>
                    <a:pt x="71" y="288"/>
                  </a:lnTo>
                  <a:lnTo>
                    <a:pt x="64" y="288"/>
                  </a:lnTo>
                  <a:lnTo>
                    <a:pt x="61" y="292"/>
                  </a:lnTo>
                  <a:lnTo>
                    <a:pt x="57" y="295"/>
                  </a:lnTo>
                  <a:lnTo>
                    <a:pt x="57" y="303"/>
                  </a:lnTo>
                  <a:lnTo>
                    <a:pt x="57" y="303"/>
                  </a:lnTo>
                  <a:lnTo>
                    <a:pt x="57" y="310"/>
                  </a:lnTo>
                  <a:lnTo>
                    <a:pt x="61" y="313"/>
                  </a:lnTo>
                  <a:lnTo>
                    <a:pt x="64" y="317"/>
                  </a:lnTo>
                  <a:lnTo>
                    <a:pt x="71" y="317"/>
                  </a:lnTo>
                  <a:lnTo>
                    <a:pt x="158" y="317"/>
                  </a:lnTo>
                  <a:lnTo>
                    <a:pt x="158" y="317"/>
                  </a:lnTo>
                  <a:lnTo>
                    <a:pt x="165" y="317"/>
                  </a:lnTo>
                  <a:lnTo>
                    <a:pt x="169" y="313"/>
                  </a:lnTo>
                  <a:lnTo>
                    <a:pt x="172" y="310"/>
                  </a:lnTo>
                  <a:lnTo>
                    <a:pt x="172" y="303"/>
                  </a:lnTo>
                  <a:lnTo>
                    <a:pt x="172" y="303"/>
                  </a:lnTo>
                  <a:lnTo>
                    <a:pt x="172" y="295"/>
                  </a:lnTo>
                  <a:lnTo>
                    <a:pt x="169" y="292"/>
                  </a:lnTo>
                  <a:lnTo>
                    <a:pt x="165" y="288"/>
                  </a:lnTo>
                  <a:lnTo>
                    <a:pt x="158" y="288"/>
                  </a:lnTo>
                  <a:close/>
                  <a:moveTo>
                    <a:pt x="158" y="231"/>
                  </a:moveTo>
                  <a:lnTo>
                    <a:pt x="71" y="231"/>
                  </a:lnTo>
                  <a:lnTo>
                    <a:pt x="71" y="231"/>
                  </a:lnTo>
                  <a:lnTo>
                    <a:pt x="64" y="231"/>
                  </a:lnTo>
                  <a:lnTo>
                    <a:pt x="61" y="234"/>
                  </a:lnTo>
                  <a:lnTo>
                    <a:pt x="57" y="238"/>
                  </a:lnTo>
                  <a:lnTo>
                    <a:pt x="57" y="245"/>
                  </a:lnTo>
                  <a:lnTo>
                    <a:pt x="57" y="245"/>
                  </a:lnTo>
                  <a:lnTo>
                    <a:pt x="57" y="252"/>
                  </a:lnTo>
                  <a:lnTo>
                    <a:pt x="61" y="256"/>
                  </a:lnTo>
                  <a:lnTo>
                    <a:pt x="64" y="259"/>
                  </a:lnTo>
                  <a:lnTo>
                    <a:pt x="71" y="259"/>
                  </a:lnTo>
                  <a:lnTo>
                    <a:pt x="158" y="259"/>
                  </a:lnTo>
                  <a:lnTo>
                    <a:pt x="158" y="259"/>
                  </a:lnTo>
                  <a:lnTo>
                    <a:pt x="165" y="259"/>
                  </a:lnTo>
                  <a:lnTo>
                    <a:pt x="169" y="256"/>
                  </a:lnTo>
                  <a:lnTo>
                    <a:pt x="172" y="252"/>
                  </a:lnTo>
                  <a:lnTo>
                    <a:pt x="172" y="245"/>
                  </a:lnTo>
                  <a:lnTo>
                    <a:pt x="172" y="245"/>
                  </a:lnTo>
                  <a:lnTo>
                    <a:pt x="172" y="238"/>
                  </a:lnTo>
                  <a:lnTo>
                    <a:pt x="169" y="234"/>
                  </a:lnTo>
                  <a:lnTo>
                    <a:pt x="165" y="231"/>
                  </a:lnTo>
                  <a:lnTo>
                    <a:pt x="158" y="231"/>
                  </a:lnTo>
                  <a:close/>
                  <a:moveTo>
                    <a:pt x="302" y="158"/>
                  </a:moveTo>
                  <a:lnTo>
                    <a:pt x="302" y="158"/>
                  </a:lnTo>
                  <a:lnTo>
                    <a:pt x="284" y="158"/>
                  </a:lnTo>
                  <a:lnTo>
                    <a:pt x="269" y="166"/>
                  </a:lnTo>
                  <a:lnTo>
                    <a:pt x="255" y="173"/>
                  </a:lnTo>
                  <a:lnTo>
                    <a:pt x="241" y="184"/>
                  </a:lnTo>
                  <a:lnTo>
                    <a:pt x="230" y="198"/>
                  </a:lnTo>
                  <a:lnTo>
                    <a:pt x="223" y="212"/>
                  </a:lnTo>
                  <a:lnTo>
                    <a:pt x="216" y="227"/>
                  </a:lnTo>
                  <a:lnTo>
                    <a:pt x="216" y="245"/>
                  </a:lnTo>
                  <a:lnTo>
                    <a:pt x="216" y="245"/>
                  </a:lnTo>
                  <a:lnTo>
                    <a:pt x="216" y="263"/>
                  </a:lnTo>
                  <a:lnTo>
                    <a:pt x="223" y="277"/>
                  </a:lnTo>
                  <a:lnTo>
                    <a:pt x="230" y="292"/>
                  </a:lnTo>
                  <a:lnTo>
                    <a:pt x="241" y="306"/>
                  </a:lnTo>
                  <a:lnTo>
                    <a:pt x="255" y="317"/>
                  </a:lnTo>
                  <a:lnTo>
                    <a:pt x="269" y="324"/>
                  </a:lnTo>
                  <a:lnTo>
                    <a:pt x="284" y="332"/>
                  </a:lnTo>
                  <a:lnTo>
                    <a:pt x="302" y="332"/>
                  </a:lnTo>
                  <a:lnTo>
                    <a:pt x="302" y="332"/>
                  </a:lnTo>
                  <a:lnTo>
                    <a:pt x="320" y="332"/>
                  </a:lnTo>
                  <a:lnTo>
                    <a:pt x="334" y="324"/>
                  </a:lnTo>
                  <a:lnTo>
                    <a:pt x="349" y="317"/>
                  </a:lnTo>
                  <a:lnTo>
                    <a:pt x="363" y="306"/>
                  </a:lnTo>
                  <a:lnTo>
                    <a:pt x="374" y="292"/>
                  </a:lnTo>
                  <a:lnTo>
                    <a:pt x="381" y="277"/>
                  </a:lnTo>
                  <a:lnTo>
                    <a:pt x="388" y="263"/>
                  </a:lnTo>
                  <a:lnTo>
                    <a:pt x="388" y="245"/>
                  </a:lnTo>
                  <a:lnTo>
                    <a:pt x="388" y="245"/>
                  </a:lnTo>
                  <a:lnTo>
                    <a:pt x="388" y="227"/>
                  </a:lnTo>
                  <a:lnTo>
                    <a:pt x="381" y="212"/>
                  </a:lnTo>
                  <a:lnTo>
                    <a:pt x="374" y="198"/>
                  </a:lnTo>
                  <a:lnTo>
                    <a:pt x="363" y="184"/>
                  </a:lnTo>
                  <a:lnTo>
                    <a:pt x="349" y="173"/>
                  </a:lnTo>
                  <a:lnTo>
                    <a:pt x="334" y="166"/>
                  </a:lnTo>
                  <a:lnTo>
                    <a:pt x="320" y="158"/>
                  </a:lnTo>
                  <a:lnTo>
                    <a:pt x="302" y="158"/>
                  </a:lnTo>
                  <a:close/>
                  <a:moveTo>
                    <a:pt x="302" y="303"/>
                  </a:moveTo>
                  <a:lnTo>
                    <a:pt x="302" y="303"/>
                  </a:lnTo>
                  <a:lnTo>
                    <a:pt x="291" y="303"/>
                  </a:lnTo>
                  <a:lnTo>
                    <a:pt x="280" y="299"/>
                  </a:lnTo>
                  <a:lnTo>
                    <a:pt x="262" y="285"/>
                  </a:lnTo>
                  <a:lnTo>
                    <a:pt x="248" y="267"/>
                  </a:lnTo>
                  <a:lnTo>
                    <a:pt x="244" y="256"/>
                  </a:lnTo>
                  <a:lnTo>
                    <a:pt x="244" y="245"/>
                  </a:lnTo>
                  <a:lnTo>
                    <a:pt x="244" y="245"/>
                  </a:lnTo>
                  <a:lnTo>
                    <a:pt x="244" y="234"/>
                  </a:lnTo>
                  <a:lnTo>
                    <a:pt x="248" y="223"/>
                  </a:lnTo>
                  <a:lnTo>
                    <a:pt x="262" y="205"/>
                  </a:lnTo>
                  <a:lnTo>
                    <a:pt x="280" y="191"/>
                  </a:lnTo>
                  <a:lnTo>
                    <a:pt x="291" y="187"/>
                  </a:lnTo>
                  <a:lnTo>
                    <a:pt x="302" y="187"/>
                  </a:lnTo>
                  <a:lnTo>
                    <a:pt x="302" y="187"/>
                  </a:lnTo>
                  <a:lnTo>
                    <a:pt x="313" y="187"/>
                  </a:lnTo>
                  <a:lnTo>
                    <a:pt x="324" y="191"/>
                  </a:lnTo>
                  <a:lnTo>
                    <a:pt x="342" y="205"/>
                  </a:lnTo>
                  <a:lnTo>
                    <a:pt x="356" y="223"/>
                  </a:lnTo>
                  <a:lnTo>
                    <a:pt x="360" y="234"/>
                  </a:lnTo>
                  <a:lnTo>
                    <a:pt x="360" y="245"/>
                  </a:lnTo>
                  <a:lnTo>
                    <a:pt x="360" y="245"/>
                  </a:lnTo>
                  <a:lnTo>
                    <a:pt x="360" y="256"/>
                  </a:lnTo>
                  <a:lnTo>
                    <a:pt x="356" y="267"/>
                  </a:lnTo>
                  <a:lnTo>
                    <a:pt x="342" y="285"/>
                  </a:lnTo>
                  <a:lnTo>
                    <a:pt x="324" y="299"/>
                  </a:lnTo>
                  <a:lnTo>
                    <a:pt x="313" y="303"/>
                  </a:lnTo>
                  <a:lnTo>
                    <a:pt x="302" y="303"/>
                  </a:lnTo>
                  <a:close/>
                  <a:moveTo>
                    <a:pt x="403" y="87"/>
                  </a:moveTo>
                  <a:lnTo>
                    <a:pt x="374" y="87"/>
                  </a:lnTo>
                  <a:lnTo>
                    <a:pt x="219" y="0"/>
                  </a:lnTo>
                  <a:lnTo>
                    <a:pt x="219" y="0"/>
                  </a:lnTo>
                  <a:lnTo>
                    <a:pt x="216" y="0"/>
                  </a:lnTo>
                  <a:lnTo>
                    <a:pt x="208" y="0"/>
                  </a:lnTo>
                  <a:lnTo>
                    <a:pt x="204" y="4"/>
                  </a:lnTo>
                  <a:lnTo>
                    <a:pt x="201" y="7"/>
                  </a:lnTo>
                  <a:lnTo>
                    <a:pt x="201" y="7"/>
                  </a:lnTo>
                  <a:lnTo>
                    <a:pt x="198" y="11"/>
                  </a:lnTo>
                  <a:lnTo>
                    <a:pt x="201" y="18"/>
                  </a:lnTo>
                  <a:lnTo>
                    <a:pt x="201" y="22"/>
                  </a:lnTo>
                  <a:lnTo>
                    <a:pt x="204" y="25"/>
                  </a:lnTo>
                  <a:lnTo>
                    <a:pt x="316" y="87"/>
                  </a:lnTo>
                  <a:lnTo>
                    <a:pt x="57" y="87"/>
                  </a:lnTo>
                  <a:lnTo>
                    <a:pt x="57" y="87"/>
                  </a:lnTo>
                  <a:lnTo>
                    <a:pt x="46" y="87"/>
                  </a:lnTo>
                  <a:lnTo>
                    <a:pt x="35" y="90"/>
                  </a:lnTo>
                  <a:lnTo>
                    <a:pt x="17" y="104"/>
                  </a:lnTo>
                  <a:lnTo>
                    <a:pt x="3" y="122"/>
                  </a:lnTo>
                  <a:lnTo>
                    <a:pt x="0" y="133"/>
                  </a:lnTo>
                  <a:lnTo>
                    <a:pt x="0" y="144"/>
                  </a:lnTo>
                  <a:lnTo>
                    <a:pt x="0" y="346"/>
                  </a:lnTo>
                  <a:lnTo>
                    <a:pt x="0" y="346"/>
                  </a:lnTo>
                  <a:lnTo>
                    <a:pt x="0" y="356"/>
                  </a:lnTo>
                  <a:lnTo>
                    <a:pt x="3" y="367"/>
                  </a:lnTo>
                  <a:lnTo>
                    <a:pt x="17" y="385"/>
                  </a:lnTo>
                  <a:lnTo>
                    <a:pt x="35" y="400"/>
                  </a:lnTo>
                  <a:lnTo>
                    <a:pt x="46" y="403"/>
                  </a:lnTo>
                  <a:lnTo>
                    <a:pt x="57" y="403"/>
                  </a:lnTo>
                  <a:lnTo>
                    <a:pt x="403" y="403"/>
                  </a:lnTo>
                  <a:lnTo>
                    <a:pt x="403" y="403"/>
                  </a:lnTo>
                  <a:lnTo>
                    <a:pt x="414" y="403"/>
                  </a:lnTo>
                  <a:lnTo>
                    <a:pt x="425" y="400"/>
                  </a:lnTo>
                  <a:lnTo>
                    <a:pt x="443" y="385"/>
                  </a:lnTo>
                  <a:lnTo>
                    <a:pt x="457" y="367"/>
                  </a:lnTo>
                  <a:lnTo>
                    <a:pt x="461" y="356"/>
                  </a:lnTo>
                  <a:lnTo>
                    <a:pt x="461" y="346"/>
                  </a:lnTo>
                  <a:lnTo>
                    <a:pt x="461" y="144"/>
                  </a:lnTo>
                  <a:lnTo>
                    <a:pt x="461" y="144"/>
                  </a:lnTo>
                  <a:lnTo>
                    <a:pt x="461" y="133"/>
                  </a:lnTo>
                  <a:lnTo>
                    <a:pt x="457" y="122"/>
                  </a:lnTo>
                  <a:lnTo>
                    <a:pt x="443" y="104"/>
                  </a:lnTo>
                  <a:lnTo>
                    <a:pt x="425" y="90"/>
                  </a:lnTo>
                  <a:lnTo>
                    <a:pt x="414" y="87"/>
                  </a:lnTo>
                  <a:lnTo>
                    <a:pt x="403" y="87"/>
                  </a:lnTo>
                  <a:close/>
                  <a:moveTo>
                    <a:pt x="432" y="346"/>
                  </a:moveTo>
                  <a:lnTo>
                    <a:pt x="432" y="346"/>
                  </a:lnTo>
                  <a:lnTo>
                    <a:pt x="428" y="356"/>
                  </a:lnTo>
                  <a:lnTo>
                    <a:pt x="425" y="367"/>
                  </a:lnTo>
                  <a:lnTo>
                    <a:pt x="414" y="371"/>
                  </a:lnTo>
                  <a:lnTo>
                    <a:pt x="403" y="374"/>
                  </a:lnTo>
                  <a:lnTo>
                    <a:pt x="57" y="374"/>
                  </a:lnTo>
                  <a:lnTo>
                    <a:pt x="57" y="374"/>
                  </a:lnTo>
                  <a:lnTo>
                    <a:pt x="46" y="371"/>
                  </a:lnTo>
                  <a:lnTo>
                    <a:pt x="35" y="367"/>
                  </a:lnTo>
                  <a:lnTo>
                    <a:pt x="32" y="356"/>
                  </a:lnTo>
                  <a:lnTo>
                    <a:pt x="28" y="346"/>
                  </a:lnTo>
                  <a:lnTo>
                    <a:pt x="28" y="144"/>
                  </a:lnTo>
                  <a:lnTo>
                    <a:pt x="28" y="144"/>
                  </a:lnTo>
                  <a:lnTo>
                    <a:pt x="32" y="133"/>
                  </a:lnTo>
                  <a:lnTo>
                    <a:pt x="35" y="122"/>
                  </a:lnTo>
                  <a:lnTo>
                    <a:pt x="46" y="119"/>
                  </a:lnTo>
                  <a:lnTo>
                    <a:pt x="57" y="115"/>
                  </a:lnTo>
                  <a:lnTo>
                    <a:pt x="403" y="115"/>
                  </a:lnTo>
                  <a:lnTo>
                    <a:pt x="403" y="115"/>
                  </a:lnTo>
                  <a:lnTo>
                    <a:pt x="414" y="119"/>
                  </a:lnTo>
                  <a:lnTo>
                    <a:pt x="425" y="122"/>
                  </a:lnTo>
                  <a:lnTo>
                    <a:pt x="428" y="133"/>
                  </a:lnTo>
                  <a:lnTo>
                    <a:pt x="432" y="144"/>
                  </a:lnTo>
                  <a:lnTo>
                    <a:pt x="432" y="346"/>
                  </a:lnTo>
                  <a:close/>
                </a:path>
              </a:pathLst>
            </a:custGeom>
            <a:grpFill/>
            <a:ln>
              <a:noFill/>
            </a:ln>
            <a:effectLst/>
          </p:spPr>
          <p:txBody>
            <a:bodyPr wrap="none" anchor="ctr"/>
            <a:lstStyle/>
            <a:p>
              <a:endParaRPr lang="en-US"/>
            </a:p>
          </p:txBody>
        </p:sp>
        <p:sp>
          <p:nvSpPr>
            <p:cNvPr id="143" name="Freeform 137">
              <a:extLst>
                <a:ext uri="{FF2B5EF4-FFF2-40B4-BE49-F238E27FC236}">
                  <a16:creationId xmlns:a16="http://schemas.microsoft.com/office/drawing/2014/main" id="{43C11252-DCA1-4701-A46A-BA040EA11C6E}"/>
                </a:ext>
              </a:extLst>
            </p:cNvPr>
            <p:cNvSpPr>
              <a:spLocks noChangeArrowheads="1"/>
            </p:cNvSpPr>
            <p:nvPr/>
          </p:nvSpPr>
          <p:spPr bwMode="auto">
            <a:xfrm>
              <a:off x="2912425" y="4673447"/>
              <a:ext cx="201977" cy="250556"/>
            </a:xfrm>
            <a:custGeom>
              <a:avLst/>
              <a:gdLst>
                <a:gd name="T0" fmla="*/ 57 w 347"/>
                <a:gd name="T1" fmla="*/ 0 h 433"/>
                <a:gd name="T2" fmla="*/ 18 w 347"/>
                <a:gd name="T3" fmla="*/ 18 h 433"/>
                <a:gd name="T4" fmla="*/ 0 w 347"/>
                <a:gd name="T5" fmla="*/ 57 h 433"/>
                <a:gd name="T6" fmla="*/ 57 w 347"/>
                <a:gd name="T7" fmla="*/ 432 h 433"/>
                <a:gd name="T8" fmla="*/ 346 w 347"/>
                <a:gd name="T9" fmla="*/ 432 h 433"/>
                <a:gd name="T10" fmla="*/ 346 w 347"/>
                <a:gd name="T11" fmla="*/ 46 h 433"/>
                <a:gd name="T12" fmla="*/ 309 w 347"/>
                <a:gd name="T13" fmla="*/ 3 h 433"/>
                <a:gd name="T14" fmla="*/ 57 w 347"/>
                <a:gd name="T15" fmla="*/ 403 h 433"/>
                <a:gd name="T16" fmla="*/ 57 w 347"/>
                <a:gd name="T17" fmla="*/ 374 h 433"/>
                <a:gd name="T18" fmla="*/ 28 w 347"/>
                <a:gd name="T19" fmla="*/ 346 h 433"/>
                <a:gd name="T20" fmla="*/ 57 w 347"/>
                <a:gd name="T21" fmla="*/ 346 h 433"/>
                <a:gd name="T22" fmla="*/ 28 w 347"/>
                <a:gd name="T23" fmla="*/ 259 h 433"/>
                <a:gd name="T24" fmla="*/ 57 w 347"/>
                <a:gd name="T25" fmla="*/ 230 h 433"/>
                <a:gd name="T26" fmla="*/ 57 w 347"/>
                <a:gd name="T27" fmla="*/ 201 h 433"/>
                <a:gd name="T28" fmla="*/ 28 w 347"/>
                <a:gd name="T29" fmla="*/ 172 h 433"/>
                <a:gd name="T30" fmla="*/ 57 w 347"/>
                <a:gd name="T31" fmla="*/ 172 h 433"/>
                <a:gd name="T32" fmla="*/ 28 w 347"/>
                <a:gd name="T33" fmla="*/ 86 h 433"/>
                <a:gd name="T34" fmla="*/ 259 w 347"/>
                <a:gd name="T35" fmla="*/ 388 h 433"/>
                <a:gd name="T36" fmla="*/ 255 w 347"/>
                <a:gd name="T37" fmla="*/ 399 h 433"/>
                <a:gd name="T38" fmla="*/ 101 w 347"/>
                <a:gd name="T39" fmla="*/ 403 h 433"/>
                <a:gd name="T40" fmla="*/ 90 w 347"/>
                <a:gd name="T41" fmla="*/ 399 h 433"/>
                <a:gd name="T42" fmla="*/ 86 w 347"/>
                <a:gd name="T43" fmla="*/ 245 h 433"/>
                <a:gd name="T44" fmla="*/ 90 w 347"/>
                <a:gd name="T45" fmla="*/ 234 h 433"/>
                <a:gd name="T46" fmla="*/ 245 w 347"/>
                <a:gd name="T47" fmla="*/ 230 h 433"/>
                <a:gd name="T48" fmla="*/ 255 w 347"/>
                <a:gd name="T49" fmla="*/ 234 h 433"/>
                <a:gd name="T50" fmla="*/ 259 w 347"/>
                <a:gd name="T51" fmla="*/ 388 h 433"/>
                <a:gd name="T52" fmla="*/ 259 w 347"/>
                <a:gd name="T53" fmla="*/ 194 h 433"/>
                <a:gd name="T54" fmla="*/ 245 w 347"/>
                <a:gd name="T55" fmla="*/ 201 h 433"/>
                <a:gd name="T56" fmla="*/ 93 w 347"/>
                <a:gd name="T57" fmla="*/ 201 h 433"/>
                <a:gd name="T58" fmla="*/ 86 w 347"/>
                <a:gd name="T59" fmla="*/ 187 h 433"/>
                <a:gd name="T60" fmla="*/ 86 w 347"/>
                <a:gd name="T61" fmla="*/ 36 h 433"/>
                <a:gd name="T62" fmla="*/ 101 w 347"/>
                <a:gd name="T63" fmla="*/ 28 h 433"/>
                <a:gd name="T64" fmla="*/ 252 w 347"/>
                <a:gd name="T65" fmla="*/ 28 h 433"/>
                <a:gd name="T66" fmla="*/ 259 w 347"/>
                <a:gd name="T67" fmla="*/ 43 h 433"/>
                <a:gd name="T68" fmla="*/ 288 w 347"/>
                <a:gd name="T69" fmla="*/ 403 h 433"/>
                <a:gd name="T70" fmla="*/ 317 w 347"/>
                <a:gd name="T71" fmla="*/ 403 h 433"/>
                <a:gd name="T72" fmla="*/ 288 w 347"/>
                <a:gd name="T73" fmla="*/ 317 h 433"/>
                <a:gd name="T74" fmla="*/ 317 w 347"/>
                <a:gd name="T75" fmla="*/ 288 h 433"/>
                <a:gd name="T76" fmla="*/ 317 w 347"/>
                <a:gd name="T77" fmla="*/ 259 h 433"/>
                <a:gd name="T78" fmla="*/ 288 w 347"/>
                <a:gd name="T79" fmla="*/ 230 h 433"/>
                <a:gd name="T80" fmla="*/ 317 w 347"/>
                <a:gd name="T81" fmla="*/ 230 h 433"/>
                <a:gd name="T82" fmla="*/ 288 w 347"/>
                <a:gd name="T83" fmla="*/ 144 h 433"/>
                <a:gd name="T84" fmla="*/ 317 w 347"/>
                <a:gd name="T85" fmla="*/ 115 h 433"/>
                <a:gd name="T86" fmla="*/ 317 w 347"/>
                <a:gd name="T87" fmla="*/ 8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7" h="433">
                  <a:moveTo>
                    <a:pt x="288" y="0"/>
                  </a:moveTo>
                  <a:lnTo>
                    <a:pt x="57" y="0"/>
                  </a:lnTo>
                  <a:lnTo>
                    <a:pt x="57" y="0"/>
                  </a:lnTo>
                  <a:lnTo>
                    <a:pt x="46" y="0"/>
                  </a:lnTo>
                  <a:lnTo>
                    <a:pt x="36" y="3"/>
                  </a:lnTo>
                  <a:lnTo>
                    <a:pt x="18" y="18"/>
                  </a:lnTo>
                  <a:lnTo>
                    <a:pt x="3" y="36"/>
                  </a:lnTo>
                  <a:lnTo>
                    <a:pt x="0" y="46"/>
                  </a:lnTo>
                  <a:lnTo>
                    <a:pt x="0" y="57"/>
                  </a:lnTo>
                  <a:lnTo>
                    <a:pt x="0" y="432"/>
                  </a:lnTo>
                  <a:lnTo>
                    <a:pt x="0" y="432"/>
                  </a:lnTo>
                  <a:lnTo>
                    <a:pt x="57" y="432"/>
                  </a:lnTo>
                  <a:lnTo>
                    <a:pt x="288" y="432"/>
                  </a:lnTo>
                  <a:lnTo>
                    <a:pt x="288" y="432"/>
                  </a:lnTo>
                  <a:lnTo>
                    <a:pt x="346" y="432"/>
                  </a:lnTo>
                  <a:lnTo>
                    <a:pt x="346" y="57"/>
                  </a:lnTo>
                  <a:lnTo>
                    <a:pt x="346" y="57"/>
                  </a:lnTo>
                  <a:lnTo>
                    <a:pt x="346" y="46"/>
                  </a:lnTo>
                  <a:lnTo>
                    <a:pt x="342" y="36"/>
                  </a:lnTo>
                  <a:lnTo>
                    <a:pt x="327" y="18"/>
                  </a:lnTo>
                  <a:lnTo>
                    <a:pt x="309" y="3"/>
                  </a:lnTo>
                  <a:lnTo>
                    <a:pt x="299" y="0"/>
                  </a:lnTo>
                  <a:lnTo>
                    <a:pt x="288" y="0"/>
                  </a:lnTo>
                  <a:close/>
                  <a:moveTo>
                    <a:pt x="57" y="403"/>
                  </a:moveTo>
                  <a:lnTo>
                    <a:pt x="28" y="403"/>
                  </a:lnTo>
                  <a:lnTo>
                    <a:pt x="28" y="374"/>
                  </a:lnTo>
                  <a:lnTo>
                    <a:pt x="57" y="374"/>
                  </a:lnTo>
                  <a:lnTo>
                    <a:pt x="57" y="403"/>
                  </a:lnTo>
                  <a:close/>
                  <a:moveTo>
                    <a:pt x="57" y="346"/>
                  </a:moveTo>
                  <a:lnTo>
                    <a:pt x="28" y="346"/>
                  </a:lnTo>
                  <a:lnTo>
                    <a:pt x="28" y="317"/>
                  </a:lnTo>
                  <a:lnTo>
                    <a:pt x="57" y="317"/>
                  </a:lnTo>
                  <a:lnTo>
                    <a:pt x="57" y="346"/>
                  </a:lnTo>
                  <a:close/>
                  <a:moveTo>
                    <a:pt x="57" y="288"/>
                  </a:moveTo>
                  <a:lnTo>
                    <a:pt x="28" y="288"/>
                  </a:lnTo>
                  <a:lnTo>
                    <a:pt x="28" y="259"/>
                  </a:lnTo>
                  <a:lnTo>
                    <a:pt x="57" y="259"/>
                  </a:lnTo>
                  <a:lnTo>
                    <a:pt x="57" y="288"/>
                  </a:lnTo>
                  <a:close/>
                  <a:moveTo>
                    <a:pt x="57" y="230"/>
                  </a:moveTo>
                  <a:lnTo>
                    <a:pt x="28" y="230"/>
                  </a:lnTo>
                  <a:lnTo>
                    <a:pt x="28" y="201"/>
                  </a:lnTo>
                  <a:lnTo>
                    <a:pt x="57" y="201"/>
                  </a:lnTo>
                  <a:lnTo>
                    <a:pt x="57" y="230"/>
                  </a:lnTo>
                  <a:close/>
                  <a:moveTo>
                    <a:pt x="57" y="172"/>
                  </a:moveTo>
                  <a:lnTo>
                    <a:pt x="28" y="172"/>
                  </a:lnTo>
                  <a:lnTo>
                    <a:pt x="28" y="144"/>
                  </a:lnTo>
                  <a:lnTo>
                    <a:pt x="57" y="144"/>
                  </a:lnTo>
                  <a:lnTo>
                    <a:pt x="57" y="172"/>
                  </a:lnTo>
                  <a:close/>
                  <a:moveTo>
                    <a:pt x="57" y="115"/>
                  </a:moveTo>
                  <a:lnTo>
                    <a:pt x="28" y="115"/>
                  </a:lnTo>
                  <a:lnTo>
                    <a:pt x="28" y="86"/>
                  </a:lnTo>
                  <a:lnTo>
                    <a:pt x="57" y="86"/>
                  </a:lnTo>
                  <a:lnTo>
                    <a:pt x="57" y="115"/>
                  </a:lnTo>
                  <a:close/>
                  <a:moveTo>
                    <a:pt x="259" y="388"/>
                  </a:moveTo>
                  <a:lnTo>
                    <a:pt x="259" y="388"/>
                  </a:lnTo>
                  <a:lnTo>
                    <a:pt x="259" y="396"/>
                  </a:lnTo>
                  <a:lnTo>
                    <a:pt x="255" y="399"/>
                  </a:lnTo>
                  <a:lnTo>
                    <a:pt x="252" y="403"/>
                  </a:lnTo>
                  <a:lnTo>
                    <a:pt x="245" y="403"/>
                  </a:lnTo>
                  <a:lnTo>
                    <a:pt x="101" y="403"/>
                  </a:lnTo>
                  <a:lnTo>
                    <a:pt x="101" y="403"/>
                  </a:lnTo>
                  <a:lnTo>
                    <a:pt x="93" y="403"/>
                  </a:lnTo>
                  <a:lnTo>
                    <a:pt x="90" y="399"/>
                  </a:lnTo>
                  <a:lnTo>
                    <a:pt x="86" y="396"/>
                  </a:lnTo>
                  <a:lnTo>
                    <a:pt x="86" y="388"/>
                  </a:lnTo>
                  <a:lnTo>
                    <a:pt x="86" y="245"/>
                  </a:lnTo>
                  <a:lnTo>
                    <a:pt x="86" y="245"/>
                  </a:lnTo>
                  <a:lnTo>
                    <a:pt x="86" y="237"/>
                  </a:lnTo>
                  <a:lnTo>
                    <a:pt x="90" y="234"/>
                  </a:lnTo>
                  <a:lnTo>
                    <a:pt x="93" y="230"/>
                  </a:lnTo>
                  <a:lnTo>
                    <a:pt x="101" y="230"/>
                  </a:lnTo>
                  <a:lnTo>
                    <a:pt x="245" y="230"/>
                  </a:lnTo>
                  <a:lnTo>
                    <a:pt x="245" y="230"/>
                  </a:lnTo>
                  <a:lnTo>
                    <a:pt x="252" y="230"/>
                  </a:lnTo>
                  <a:lnTo>
                    <a:pt x="255" y="234"/>
                  </a:lnTo>
                  <a:lnTo>
                    <a:pt x="259" y="237"/>
                  </a:lnTo>
                  <a:lnTo>
                    <a:pt x="259" y="245"/>
                  </a:lnTo>
                  <a:lnTo>
                    <a:pt x="259" y="388"/>
                  </a:lnTo>
                  <a:close/>
                  <a:moveTo>
                    <a:pt x="259" y="187"/>
                  </a:moveTo>
                  <a:lnTo>
                    <a:pt x="259" y="187"/>
                  </a:lnTo>
                  <a:lnTo>
                    <a:pt x="259" y="194"/>
                  </a:lnTo>
                  <a:lnTo>
                    <a:pt x="255" y="198"/>
                  </a:lnTo>
                  <a:lnTo>
                    <a:pt x="252" y="201"/>
                  </a:lnTo>
                  <a:lnTo>
                    <a:pt x="245" y="201"/>
                  </a:lnTo>
                  <a:lnTo>
                    <a:pt x="101" y="201"/>
                  </a:lnTo>
                  <a:lnTo>
                    <a:pt x="101" y="201"/>
                  </a:lnTo>
                  <a:lnTo>
                    <a:pt x="93" y="201"/>
                  </a:lnTo>
                  <a:lnTo>
                    <a:pt x="90" y="198"/>
                  </a:lnTo>
                  <a:lnTo>
                    <a:pt x="86" y="194"/>
                  </a:lnTo>
                  <a:lnTo>
                    <a:pt x="86" y="187"/>
                  </a:lnTo>
                  <a:lnTo>
                    <a:pt x="86" y="43"/>
                  </a:lnTo>
                  <a:lnTo>
                    <a:pt x="86" y="43"/>
                  </a:lnTo>
                  <a:lnTo>
                    <a:pt x="86" y="36"/>
                  </a:lnTo>
                  <a:lnTo>
                    <a:pt x="90" y="32"/>
                  </a:lnTo>
                  <a:lnTo>
                    <a:pt x="93" y="28"/>
                  </a:lnTo>
                  <a:lnTo>
                    <a:pt x="101" y="28"/>
                  </a:lnTo>
                  <a:lnTo>
                    <a:pt x="245" y="28"/>
                  </a:lnTo>
                  <a:lnTo>
                    <a:pt x="245" y="28"/>
                  </a:lnTo>
                  <a:lnTo>
                    <a:pt x="252" y="28"/>
                  </a:lnTo>
                  <a:lnTo>
                    <a:pt x="255" y="32"/>
                  </a:lnTo>
                  <a:lnTo>
                    <a:pt x="259" y="36"/>
                  </a:lnTo>
                  <a:lnTo>
                    <a:pt x="259" y="43"/>
                  </a:lnTo>
                  <a:lnTo>
                    <a:pt x="259" y="187"/>
                  </a:lnTo>
                  <a:close/>
                  <a:moveTo>
                    <a:pt x="317" y="403"/>
                  </a:moveTo>
                  <a:lnTo>
                    <a:pt x="288" y="403"/>
                  </a:lnTo>
                  <a:lnTo>
                    <a:pt x="288" y="374"/>
                  </a:lnTo>
                  <a:lnTo>
                    <a:pt x="317" y="374"/>
                  </a:lnTo>
                  <a:lnTo>
                    <a:pt x="317" y="403"/>
                  </a:lnTo>
                  <a:close/>
                  <a:moveTo>
                    <a:pt x="317" y="346"/>
                  </a:moveTo>
                  <a:lnTo>
                    <a:pt x="288" y="346"/>
                  </a:lnTo>
                  <a:lnTo>
                    <a:pt x="288" y="317"/>
                  </a:lnTo>
                  <a:lnTo>
                    <a:pt x="317" y="317"/>
                  </a:lnTo>
                  <a:lnTo>
                    <a:pt x="317" y="346"/>
                  </a:lnTo>
                  <a:close/>
                  <a:moveTo>
                    <a:pt x="317" y="288"/>
                  </a:moveTo>
                  <a:lnTo>
                    <a:pt x="288" y="288"/>
                  </a:lnTo>
                  <a:lnTo>
                    <a:pt x="288" y="259"/>
                  </a:lnTo>
                  <a:lnTo>
                    <a:pt x="317" y="259"/>
                  </a:lnTo>
                  <a:lnTo>
                    <a:pt x="317" y="288"/>
                  </a:lnTo>
                  <a:close/>
                  <a:moveTo>
                    <a:pt x="317" y="230"/>
                  </a:moveTo>
                  <a:lnTo>
                    <a:pt x="288" y="230"/>
                  </a:lnTo>
                  <a:lnTo>
                    <a:pt x="288" y="201"/>
                  </a:lnTo>
                  <a:lnTo>
                    <a:pt x="317" y="201"/>
                  </a:lnTo>
                  <a:lnTo>
                    <a:pt x="317" y="230"/>
                  </a:lnTo>
                  <a:close/>
                  <a:moveTo>
                    <a:pt x="317" y="172"/>
                  </a:moveTo>
                  <a:lnTo>
                    <a:pt x="288" y="172"/>
                  </a:lnTo>
                  <a:lnTo>
                    <a:pt x="288" y="144"/>
                  </a:lnTo>
                  <a:lnTo>
                    <a:pt x="317" y="144"/>
                  </a:lnTo>
                  <a:lnTo>
                    <a:pt x="317" y="172"/>
                  </a:lnTo>
                  <a:close/>
                  <a:moveTo>
                    <a:pt x="317" y="115"/>
                  </a:moveTo>
                  <a:lnTo>
                    <a:pt x="288" y="115"/>
                  </a:lnTo>
                  <a:lnTo>
                    <a:pt x="288" y="86"/>
                  </a:lnTo>
                  <a:lnTo>
                    <a:pt x="317" y="86"/>
                  </a:lnTo>
                  <a:lnTo>
                    <a:pt x="317" y="115"/>
                  </a:lnTo>
                  <a:close/>
                </a:path>
              </a:pathLst>
            </a:custGeom>
            <a:grpFill/>
            <a:ln>
              <a:noFill/>
            </a:ln>
            <a:effectLst/>
          </p:spPr>
          <p:txBody>
            <a:bodyPr wrap="none" anchor="ctr"/>
            <a:lstStyle/>
            <a:p>
              <a:endParaRPr lang="en-US"/>
            </a:p>
          </p:txBody>
        </p:sp>
        <p:sp>
          <p:nvSpPr>
            <p:cNvPr id="144" name="Freeform 138">
              <a:extLst>
                <a:ext uri="{FF2B5EF4-FFF2-40B4-BE49-F238E27FC236}">
                  <a16:creationId xmlns:a16="http://schemas.microsoft.com/office/drawing/2014/main" id="{1C7266DB-ACBE-4589-A6FE-EDD7E53ED8DB}"/>
                </a:ext>
              </a:extLst>
            </p:cNvPr>
            <p:cNvSpPr>
              <a:spLocks noChangeArrowheads="1"/>
            </p:cNvSpPr>
            <p:nvPr/>
          </p:nvSpPr>
          <p:spPr bwMode="auto">
            <a:xfrm>
              <a:off x="2444551" y="4681118"/>
              <a:ext cx="268453" cy="235215"/>
            </a:xfrm>
            <a:custGeom>
              <a:avLst/>
              <a:gdLst>
                <a:gd name="T0" fmla="*/ 345 w 462"/>
                <a:gd name="T1" fmla="*/ 216 h 404"/>
                <a:gd name="T2" fmla="*/ 324 w 462"/>
                <a:gd name="T3" fmla="*/ 187 h 404"/>
                <a:gd name="T4" fmla="*/ 374 w 462"/>
                <a:gd name="T5" fmla="*/ 101 h 404"/>
                <a:gd name="T6" fmla="*/ 356 w 462"/>
                <a:gd name="T7" fmla="*/ 43 h 404"/>
                <a:gd name="T8" fmla="*/ 295 w 462"/>
                <a:gd name="T9" fmla="*/ 4 h 404"/>
                <a:gd name="T10" fmla="*/ 234 w 462"/>
                <a:gd name="T11" fmla="*/ 7 h 404"/>
                <a:gd name="T12" fmla="*/ 180 w 462"/>
                <a:gd name="T13" fmla="*/ 61 h 404"/>
                <a:gd name="T14" fmla="*/ 176 w 462"/>
                <a:gd name="T15" fmla="*/ 122 h 404"/>
                <a:gd name="T16" fmla="*/ 151 w 462"/>
                <a:gd name="T17" fmla="*/ 173 h 404"/>
                <a:gd name="T18" fmla="*/ 173 w 462"/>
                <a:gd name="T19" fmla="*/ 133 h 404"/>
                <a:gd name="T20" fmla="*/ 165 w 462"/>
                <a:gd name="T21" fmla="*/ 83 h 404"/>
                <a:gd name="T22" fmla="*/ 118 w 462"/>
                <a:gd name="T23" fmla="*/ 36 h 404"/>
                <a:gd name="T24" fmla="*/ 68 w 462"/>
                <a:gd name="T25" fmla="*/ 29 h 404"/>
                <a:gd name="T26" fmla="*/ 14 w 462"/>
                <a:gd name="T27" fmla="*/ 69 h 404"/>
                <a:gd name="T28" fmla="*/ 0 w 462"/>
                <a:gd name="T29" fmla="*/ 115 h 404"/>
                <a:gd name="T30" fmla="*/ 29 w 462"/>
                <a:gd name="T31" fmla="*/ 180 h 404"/>
                <a:gd name="T32" fmla="*/ 3 w 462"/>
                <a:gd name="T33" fmla="*/ 216 h 404"/>
                <a:gd name="T34" fmla="*/ 0 w 462"/>
                <a:gd name="T35" fmla="*/ 356 h 404"/>
                <a:gd name="T36" fmla="*/ 46 w 462"/>
                <a:gd name="T37" fmla="*/ 403 h 404"/>
                <a:gd name="T38" fmla="*/ 299 w 462"/>
                <a:gd name="T39" fmla="*/ 403 h 404"/>
                <a:gd name="T40" fmla="*/ 345 w 462"/>
                <a:gd name="T41" fmla="*/ 356 h 404"/>
                <a:gd name="T42" fmla="*/ 432 w 462"/>
                <a:gd name="T43" fmla="*/ 403 h 404"/>
                <a:gd name="T44" fmla="*/ 461 w 462"/>
                <a:gd name="T45" fmla="*/ 374 h 404"/>
                <a:gd name="T46" fmla="*/ 454 w 462"/>
                <a:gd name="T47" fmla="*/ 180 h 404"/>
                <a:gd name="T48" fmla="*/ 29 w 462"/>
                <a:gd name="T49" fmla="*/ 115 h 404"/>
                <a:gd name="T50" fmla="*/ 64 w 462"/>
                <a:gd name="T51" fmla="*/ 61 h 404"/>
                <a:gd name="T52" fmla="*/ 97 w 462"/>
                <a:gd name="T53" fmla="*/ 58 h 404"/>
                <a:gd name="T54" fmla="*/ 144 w 462"/>
                <a:gd name="T55" fmla="*/ 104 h 404"/>
                <a:gd name="T56" fmla="*/ 140 w 462"/>
                <a:gd name="T57" fmla="*/ 137 h 404"/>
                <a:gd name="T58" fmla="*/ 86 w 462"/>
                <a:gd name="T59" fmla="*/ 173 h 404"/>
                <a:gd name="T60" fmla="*/ 46 w 462"/>
                <a:gd name="T61" fmla="*/ 155 h 404"/>
                <a:gd name="T62" fmla="*/ 317 w 462"/>
                <a:gd name="T63" fmla="*/ 346 h 404"/>
                <a:gd name="T64" fmla="*/ 299 w 462"/>
                <a:gd name="T65" fmla="*/ 371 h 404"/>
                <a:gd name="T66" fmla="*/ 46 w 462"/>
                <a:gd name="T67" fmla="*/ 371 h 404"/>
                <a:gd name="T68" fmla="*/ 29 w 462"/>
                <a:gd name="T69" fmla="*/ 231 h 404"/>
                <a:gd name="T70" fmla="*/ 46 w 462"/>
                <a:gd name="T71" fmla="*/ 205 h 404"/>
                <a:gd name="T72" fmla="*/ 299 w 462"/>
                <a:gd name="T73" fmla="*/ 205 h 404"/>
                <a:gd name="T74" fmla="*/ 317 w 462"/>
                <a:gd name="T75" fmla="*/ 346 h 404"/>
                <a:gd name="T76" fmla="*/ 245 w 462"/>
                <a:gd name="T77" fmla="*/ 166 h 404"/>
                <a:gd name="T78" fmla="*/ 209 w 462"/>
                <a:gd name="T79" fmla="*/ 130 h 404"/>
                <a:gd name="T80" fmla="*/ 201 w 462"/>
                <a:gd name="T81" fmla="*/ 87 h 404"/>
                <a:gd name="T82" fmla="*/ 234 w 462"/>
                <a:gd name="T83" fmla="*/ 40 h 404"/>
                <a:gd name="T84" fmla="*/ 274 w 462"/>
                <a:gd name="T85" fmla="*/ 29 h 404"/>
                <a:gd name="T86" fmla="*/ 324 w 462"/>
                <a:gd name="T87" fmla="*/ 51 h 404"/>
                <a:gd name="T88" fmla="*/ 345 w 462"/>
                <a:gd name="T89" fmla="*/ 101 h 404"/>
                <a:gd name="T90" fmla="*/ 335 w 462"/>
                <a:gd name="T91" fmla="*/ 140 h 404"/>
                <a:gd name="T92" fmla="*/ 288 w 462"/>
                <a:gd name="T93" fmla="*/ 173 h 404"/>
                <a:gd name="T94" fmla="*/ 345 w 462"/>
                <a:gd name="T95" fmla="*/ 303 h 404"/>
                <a:gd name="T96" fmla="*/ 432 w 462"/>
                <a:gd name="T97" fmla="*/ 37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62" h="404">
                  <a:moveTo>
                    <a:pt x="432" y="173"/>
                  </a:moveTo>
                  <a:lnTo>
                    <a:pt x="345" y="231"/>
                  </a:lnTo>
                  <a:lnTo>
                    <a:pt x="345" y="231"/>
                  </a:lnTo>
                  <a:lnTo>
                    <a:pt x="345" y="216"/>
                  </a:lnTo>
                  <a:lnTo>
                    <a:pt x="338" y="205"/>
                  </a:lnTo>
                  <a:lnTo>
                    <a:pt x="335" y="194"/>
                  </a:lnTo>
                  <a:lnTo>
                    <a:pt x="324" y="187"/>
                  </a:lnTo>
                  <a:lnTo>
                    <a:pt x="324" y="187"/>
                  </a:lnTo>
                  <a:lnTo>
                    <a:pt x="345" y="173"/>
                  </a:lnTo>
                  <a:lnTo>
                    <a:pt x="360" y="151"/>
                  </a:lnTo>
                  <a:lnTo>
                    <a:pt x="371" y="126"/>
                  </a:lnTo>
                  <a:lnTo>
                    <a:pt x="374" y="101"/>
                  </a:lnTo>
                  <a:lnTo>
                    <a:pt x="374" y="101"/>
                  </a:lnTo>
                  <a:lnTo>
                    <a:pt x="371" y="79"/>
                  </a:lnTo>
                  <a:lnTo>
                    <a:pt x="367" y="61"/>
                  </a:lnTo>
                  <a:lnTo>
                    <a:pt x="356" y="43"/>
                  </a:lnTo>
                  <a:lnTo>
                    <a:pt x="345" y="29"/>
                  </a:lnTo>
                  <a:lnTo>
                    <a:pt x="331" y="18"/>
                  </a:lnTo>
                  <a:lnTo>
                    <a:pt x="313" y="7"/>
                  </a:lnTo>
                  <a:lnTo>
                    <a:pt x="295" y="4"/>
                  </a:lnTo>
                  <a:lnTo>
                    <a:pt x="274" y="0"/>
                  </a:lnTo>
                  <a:lnTo>
                    <a:pt x="274" y="0"/>
                  </a:lnTo>
                  <a:lnTo>
                    <a:pt x="252" y="4"/>
                  </a:lnTo>
                  <a:lnTo>
                    <a:pt x="234" y="7"/>
                  </a:lnTo>
                  <a:lnTo>
                    <a:pt x="216" y="18"/>
                  </a:lnTo>
                  <a:lnTo>
                    <a:pt x="201" y="29"/>
                  </a:lnTo>
                  <a:lnTo>
                    <a:pt x="191" y="43"/>
                  </a:lnTo>
                  <a:lnTo>
                    <a:pt x="180" y="61"/>
                  </a:lnTo>
                  <a:lnTo>
                    <a:pt x="176" y="79"/>
                  </a:lnTo>
                  <a:lnTo>
                    <a:pt x="173" y="101"/>
                  </a:lnTo>
                  <a:lnTo>
                    <a:pt x="173" y="101"/>
                  </a:lnTo>
                  <a:lnTo>
                    <a:pt x="176" y="122"/>
                  </a:lnTo>
                  <a:lnTo>
                    <a:pt x="180" y="140"/>
                  </a:lnTo>
                  <a:lnTo>
                    <a:pt x="191" y="158"/>
                  </a:lnTo>
                  <a:lnTo>
                    <a:pt x="201" y="173"/>
                  </a:lnTo>
                  <a:lnTo>
                    <a:pt x="151" y="173"/>
                  </a:lnTo>
                  <a:lnTo>
                    <a:pt x="151" y="173"/>
                  </a:lnTo>
                  <a:lnTo>
                    <a:pt x="158" y="162"/>
                  </a:lnTo>
                  <a:lnTo>
                    <a:pt x="165" y="148"/>
                  </a:lnTo>
                  <a:lnTo>
                    <a:pt x="173" y="133"/>
                  </a:lnTo>
                  <a:lnTo>
                    <a:pt x="173" y="115"/>
                  </a:lnTo>
                  <a:lnTo>
                    <a:pt x="173" y="115"/>
                  </a:lnTo>
                  <a:lnTo>
                    <a:pt x="173" y="97"/>
                  </a:lnTo>
                  <a:lnTo>
                    <a:pt x="165" y="83"/>
                  </a:lnTo>
                  <a:lnTo>
                    <a:pt x="158" y="69"/>
                  </a:lnTo>
                  <a:lnTo>
                    <a:pt x="147" y="54"/>
                  </a:lnTo>
                  <a:lnTo>
                    <a:pt x="133" y="43"/>
                  </a:lnTo>
                  <a:lnTo>
                    <a:pt x="118" y="36"/>
                  </a:lnTo>
                  <a:lnTo>
                    <a:pt x="104" y="29"/>
                  </a:lnTo>
                  <a:lnTo>
                    <a:pt x="86" y="29"/>
                  </a:lnTo>
                  <a:lnTo>
                    <a:pt x="86" y="29"/>
                  </a:lnTo>
                  <a:lnTo>
                    <a:pt x="68" y="29"/>
                  </a:lnTo>
                  <a:lnTo>
                    <a:pt x="54" y="36"/>
                  </a:lnTo>
                  <a:lnTo>
                    <a:pt x="39" y="43"/>
                  </a:lnTo>
                  <a:lnTo>
                    <a:pt x="25" y="54"/>
                  </a:lnTo>
                  <a:lnTo>
                    <a:pt x="14" y="69"/>
                  </a:lnTo>
                  <a:lnTo>
                    <a:pt x="7" y="83"/>
                  </a:lnTo>
                  <a:lnTo>
                    <a:pt x="0" y="97"/>
                  </a:lnTo>
                  <a:lnTo>
                    <a:pt x="0" y="115"/>
                  </a:lnTo>
                  <a:lnTo>
                    <a:pt x="0" y="115"/>
                  </a:lnTo>
                  <a:lnTo>
                    <a:pt x="3" y="133"/>
                  </a:lnTo>
                  <a:lnTo>
                    <a:pt x="7" y="151"/>
                  </a:lnTo>
                  <a:lnTo>
                    <a:pt x="18" y="166"/>
                  </a:lnTo>
                  <a:lnTo>
                    <a:pt x="29" y="180"/>
                  </a:lnTo>
                  <a:lnTo>
                    <a:pt x="29" y="180"/>
                  </a:lnTo>
                  <a:lnTo>
                    <a:pt x="18" y="191"/>
                  </a:lnTo>
                  <a:lnTo>
                    <a:pt x="7" y="202"/>
                  </a:lnTo>
                  <a:lnTo>
                    <a:pt x="3" y="216"/>
                  </a:lnTo>
                  <a:lnTo>
                    <a:pt x="0" y="231"/>
                  </a:lnTo>
                  <a:lnTo>
                    <a:pt x="0" y="346"/>
                  </a:lnTo>
                  <a:lnTo>
                    <a:pt x="0" y="346"/>
                  </a:lnTo>
                  <a:lnTo>
                    <a:pt x="0" y="356"/>
                  </a:lnTo>
                  <a:lnTo>
                    <a:pt x="3" y="367"/>
                  </a:lnTo>
                  <a:lnTo>
                    <a:pt x="18" y="385"/>
                  </a:lnTo>
                  <a:lnTo>
                    <a:pt x="36" y="400"/>
                  </a:lnTo>
                  <a:lnTo>
                    <a:pt x="46" y="403"/>
                  </a:lnTo>
                  <a:lnTo>
                    <a:pt x="57" y="403"/>
                  </a:lnTo>
                  <a:lnTo>
                    <a:pt x="288" y="403"/>
                  </a:lnTo>
                  <a:lnTo>
                    <a:pt x="288" y="403"/>
                  </a:lnTo>
                  <a:lnTo>
                    <a:pt x="299" y="403"/>
                  </a:lnTo>
                  <a:lnTo>
                    <a:pt x="309" y="400"/>
                  </a:lnTo>
                  <a:lnTo>
                    <a:pt x="327" y="385"/>
                  </a:lnTo>
                  <a:lnTo>
                    <a:pt x="342" y="367"/>
                  </a:lnTo>
                  <a:lnTo>
                    <a:pt x="345" y="356"/>
                  </a:lnTo>
                  <a:lnTo>
                    <a:pt x="345" y="346"/>
                  </a:lnTo>
                  <a:lnTo>
                    <a:pt x="345" y="332"/>
                  </a:lnTo>
                  <a:lnTo>
                    <a:pt x="432" y="403"/>
                  </a:lnTo>
                  <a:lnTo>
                    <a:pt x="432" y="403"/>
                  </a:lnTo>
                  <a:lnTo>
                    <a:pt x="443" y="400"/>
                  </a:lnTo>
                  <a:lnTo>
                    <a:pt x="454" y="396"/>
                  </a:lnTo>
                  <a:lnTo>
                    <a:pt x="457" y="385"/>
                  </a:lnTo>
                  <a:lnTo>
                    <a:pt x="461" y="374"/>
                  </a:lnTo>
                  <a:lnTo>
                    <a:pt x="461" y="202"/>
                  </a:lnTo>
                  <a:lnTo>
                    <a:pt x="461" y="202"/>
                  </a:lnTo>
                  <a:lnTo>
                    <a:pt x="457" y="191"/>
                  </a:lnTo>
                  <a:lnTo>
                    <a:pt x="454" y="180"/>
                  </a:lnTo>
                  <a:lnTo>
                    <a:pt x="443" y="176"/>
                  </a:lnTo>
                  <a:lnTo>
                    <a:pt x="432" y="173"/>
                  </a:lnTo>
                  <a:close/>
                  <a:moveTo>
                    <a:pt x="29" y="115"/>
                  </a:moveTo>
                  <a:lnTo>
                    <a:pt x="29" y="115"/>
                  </a:lnTo>
                  <a:lnTo>
                    <a:pt x="29" y="104"/>
                  </a:lnTo>
                  <a:lnTo>
                    <a:pt x="32" y="93"/>
                  </a:lnTo>
                  <a:lnTo>
                    <a:pt x="46" y="75"/>
                  </a:lnTo>
                  <a:lnTo>
                    <a:pt x="64" y="61"/>
                  </a:lnTo>
                  <a:lnTo>
                    <a:pt x="75" y="58"/>
                  </a:lnTo>
                  <a:lnTo>
                    <a:pt x="86" y="58"/>
                  </a:lnTo>
                  <a:lnTo>
                    <a:pt x="86" y="58"/>
                  </a:lnTo>
                  <a:lnTo>
                    <a:pt x="97" y="58"/>
                  </a:lnTo>
                  <a:lnTo>
                    <a:pt x="108" y="61"/>
                  </a:lnTo>
                  <a:lnTo>
                    <a:pt x="126" y="75"/>
                  </a:lnTo>
                  <a:lnTo>
                    <a:pt x="140" y="93"/>
                  </a:lnTo>
                  <a:lnTo>
                    <a:pt x="144" y="104"/>
                  </a:lnTo>
                  <a:lnTo>
                    <a:pt x="144" y="115"/>
                  </a:lnTo>
                  <a:lnTo>
                    <a:pt x="144" y="115"/>
                  </a:lnTo>
                  <a:lnTo>
                    <a:pt x="144" y="126"/>
                  </a:lnTo>
                  <a:lnTo>
                    <a:pt x="140" y="137"/>
                  </a:lnTo>
                  <a:lnTo>
                    <a:pt x="126" y="155"/>
                  </a:lnTo>
                  <a:lnTo>
                    <a:pt x="108" y="169"/>
                  </a:lnTo>
                  <a:lnTo>
                    <a:pt x="97" y="173"/>
                  </a:lnTo>
                  <a:lnTo>
                    <a:pt x="86" y="173"/>
                  </a:lnTo>
                  <a:lnTo>
                    <a:pt x="86" y="173"/>
                  </a:lnTo>
                  <a:lnTo>
                    <a:pt x="75" y="173"/>
                  </a:lnTo>
                  <a:lnTo>
                    <a:pt x="64" y="169"/>
                  </a:lnTo>
                  <a:lnTo>
                    <a:pt x="46" y="155"/>
                  </a:lnTo>
                  <a:lnTo>
                    <a:pt x="32" y="137"/>
                  </a:lnTo>
                  <a:lnTo>
                    <a:pt x="29" y="126"/>
                  </a:lnTo>
                  <a:lnTo>
                    <a:pt x="29" y="115"/>
                  </a:lnTo>
                  <a:close/>
                  <a:moveTo>
                    <a:pt x="317" y="346"/>
                  </a:moveTo>
                  <a:lnTo>
                    <a:pt x="317" y="346"/>
                  </a:lnTo>
                  <a:lnTo>
                    <a:pt x="313" y="356"/>
                  </a:lnTo>
                  <a:lnTo>
                    <a:pt x="309" y="367"/>
                  </a:lnTo>
                  <a:lnTo>
                    <a:pt x="299" y="371"/>
                  </a:lnTo>
                  <a:lnTo>
                    <a:pt x="288" y="374"/>
                  </a:lnTo>
                  <a:lnTo>
                    <a:pt x="57" y="374"/>
                  </a:lnTo>
                  <a:lnTo>
                    <a:pt x="57" y="374"/>
                  </a:lnTo>
                  <a:lnTo>
                    <a:pt x="46" y="371"/>
                  </a:lnTo>
                  <a:lnTo>
                    <a:pt x="36" y="367"/>
                  </a:lnTo>
                  <a:lnTo>
                    <a:pt x="32" y="356"/>
                  </a:lnTo>
                  <a:lnTo>
                    <a:pt x="29" y="346"/>
                  </a:lnTo>
                  <a:lnTo>
                    <a:pt x="29" y="231"/>
                  </a:lnTo>
                  <a:lnTo>
                    <a:pt x="29" y="231"/>
                  </a:lnTo>
                  <a:lnTo>
                    <a:pt x="32" y="220"/>
                  </a:lnTo>
                  <a:lnTo>
                    <a:pt x="36" y="209"/>
                  </a:lnTo>
                  <a:lnTo>
                    <a:pt x="46" y="205"/>
                  </a:lnTo>
                  <a:lnTo>
                    <a:pt x="57" y="202"/>
                  </a:lnTo>
                  <a:lnTo>
                    <a:pt x="288" y="202"/>
                  </a:lnTo>
                  <a:lnTo>
                    <a:pt x="288" y="202"/>
                  </a:lnTo>
                  <a:lnTo>
                    <a:pt x="299" y="205"/>
                  </a:lnTo>
                  <a:lnTo>
                    <a:pt x="309" y="209"/>
                  </a:lnTo>
                  <a:lnTo>
                    <a:pt x="313" y="220"/>
                  </a:lnTo>
                  <a:lnTo>
                    <a:pt x="317" y="231"/>
                  </a:lnTo>
                  <a:lnTo>
                    <a:pt x="317" y="346"/>
                  </a:lnTo>
                  <a:close/>
                  <a:moveTo>
                    <a:pt x="274" y="173"/>
                  </a:moveTo>
                  <a:lnTo>
                    <a:pt x="274" y="173"/>
                  </a:lnTo>
                  <a:lnTo>
                    <a:pt x="259" y="173"/>
                  </a:lnTo>
                  <a:lnTo>
                    <a:pt x="245" y="166"/>
                  </a:lnTo>
                  <a:lnTo>
                    <a:pt x="234" y="162"/>
                  </a:lnTo>
                  <a:lnTo>
                    <a:pt x="223" y="151"/>
                  </a:lnTo>
                  <a:lnTo>
                    <a:pt x="212" y="140"/>
                  </a:lnTo>
                  <a:lnTo>
                    <a:pt x="209" y="130"/>
                  </a:lnTo>
                  <a:lnTo>
                    <a:pt x="201" y="115"/>
                  </a:lnTo>
                  <a:lnTo>
                    <a:pt x="201" y="101"/>
                  </a:lnTo>
                  <a:lnTo>
                    <a:pt x="201" y="101"/>
                  </a:lnTo>
                  <a:lnTo>
                    <a:pt x="201" y="87"/>
                  </a:lnTo>
                  <a:lnTo>
                    <a:pt x="209" y="72"/>
                  </a:lnTo>
                  <a:lnTo>
                    <a:pt x="212" y="61"/>
                  </a:lnTo>
                  <a:lnTo>
                    <a:pt x="223" y="51"/>
                  </a:lnTo>
                  <a:lnTo>
                    <a:pt x="234" y="40"/>
                  </a:lnTo>
                  <a:lnTo>
                    <a:pt x="245" y="36"/>
                  </a:lnTo>
                  <a:lnTo>
                    <a:pt x="259" y="29"/>
                  </a:lnTo>
                  <a:lnTo>
                    <a:pt x="274" y="29"/>
                  </a:lnTo>
                  <a:lnTo>
                    <a:pt x="274" y="29"/>
                  </a:lnTo>
                  <a:lnTo>
                    <a:pt x="288" y="29"/>
                  </a:lnTo>
                  <a:lnTo>
                    <a:pt x="302" y="36"/>
                  </a:lnTo>
                  <a:lnTo>
                    <a:pt x="313" y="40"/>
                  </a:lnTo>
                  <a:lnTo>
                    <a:pt x="324" y="51"/>
                  </a:lnTo>
                  <a:lnTo>
                    <a:pt x="335" y="61"/>
                  </a:lnTo>
                  <a:lnTo>
                    <a:pt x="338" y="72"/>
                  </a:lnTo>
                  <a:lnTo>
                    <a:pt x="345" y="87"/>
                  </a:lnTo>
                  <a:lnTo>
                    <a:pt x="345" y="101"/>
                  </a:lnTo>
                  <a:lnTo>
                    <a:pt x="345" y="101"/>
                  </a:lnTo>
                  <a:lnTo>
                    <a:pt x="345" y="115"/>
                  </a:lnTo>
                  <a:lnTo>
                    <a:pt x="338" y="130"/>
                  </a:lnTo>
                  <a:lnTo>
                    <a:pt x="335" y="140"/>
                  </a:lnTo>
                  <a:lnTo>
                    <a:pt x="324" y="151"/>
                  </a:lnTo>
                  <a:lnTo>
                    <a:pt x="313" y="162"/>
                  </a:lnTo>
                  <a:lnTo>
                    <a:pt x="302" y="166"/>
                  </a:lnTo>
                  <a:lnTo>
                    <a:pt x="288" y="173"/>
                  </a:lnTo>
                  <a:lnTo>
                    <a:pt x="274" y="173"/>
                  </a:lnTo>
                  <a:close/>
                  <a:moveTo>
                    <a:pt x="432" y="374"/>
                  </a:moveTo>
                  <a:lnTo>
                    <a:pt x="345" y="303"/>
                  </a:lnTo>
                  <a:lnTo>
                    <a:pt x="345" y="303"/>
                  </a:lnTo>
                  <a:lnTo>
                    <a:pt x="345" y="259"/>
                  </a:lnTo>
                  <a:lnTo>
                    <a:pt x="432" y="202"/>
                  </a:lnTo>
                  <a:lnTo>
                    <a:pt x="432" y="202"/>
                  </a:lnTo>
                  <a:lnTo>
                    <a:pt x="432" y="374"/>
                  </a:lnTo>
                  <a:close/>
                </a:path>
              </a:pathLst>
            </a:custGeom>
            <a:grpFill/>
            <a:ln>
              <a:noFill/>
            </a:ln>
            <a:effectLst/>
          </p:spPr>
          <p:txBody>
            <a:bodyPr wrap="none" anchor="ctr"/>
            <a:lstStyle/>
            <a:p>
              <a:endParaRPr lang="en-US"/>
            </a:p>
          </p:txBody>
        </p:sp>
        <p:sp>
          <p:nvSpPr>
            <p:cNvPr id="145" name="Freeform 139">
              <a:extLst>
                <a:ext uri="{FF2B5EF4-FFF2-40B4-BE49-F238E27FC236}">
                  <a16:creationId xmlns:a16="http://schemas.microsoft.com/office/drawing/2014/main" id="{DB8C2717-2B2F-45B4-955C-FD619CB9197B}"/>
                </a:ext>
              </a:extLst>
            </p:cNvPr>
            <p:cNvSpPr>
              <a:spLocks noChangeArrowheads="1"/>
            </p:cNvSpPr>
            <p:nvPr/>
          </p:nvSpPr>
          <p:spPr bwMode="auto">
            <a:xfrm>
              <a:off x="2009915" y="4665778"/>
              <a:ext cx="268453" cy="268452"/>
            </a:xfrm>
            <a:custGeom>
              <a:avLst/>
              <a:gdLst>
                <a:gd name="T0" fmla="*/ 58 w 462"/>
                <a:gd name="T1" fmla="*/ 0 h 462"/>
                <a:gd name="T2" fmla="*/ 47 w 462"/>
                <a:gd name="T3" fmla="*/ 0 h 462"/>
                <a:gd name="T4" fmla="*/ 18 w 462"/>
                <a:gd name="T5" fmla="*/ 18 h 462"/>
                <a:gd name="T6" fmla="*/ 0 w 462"/>
                <a:gd name="T7" fmla="*/ 47 h 462"/>
                <a:gd name="T8" fmla="*/ 0 w 462"/>
                <a:gd name="T9" fmla="*/ 403 h 462"/>
                <a:gd name="T10" fmla="*/ 0 w 462"/>
                <a:gd name="T11" fmla="*/ 414 h 462"/>
                <a:gd name="T12" fmla="*/ 18 w 462"/>
                <a:gd name="T13" fmla="*/ 443 h 462"/>
                <a:gd name="T14" fmla="*/ 47 w 462"/>
                <a:gd name="T15" fmla="*/ 461 h 462"/>
                <a:gd name="T16" fmla="*/ 404 w 462"/>
                <a:gd name="T17" fmla="*/ 461 h 462"/>
                <a:gd name="T18" fmla="*/ 415 w 462"/>
                <a:gd name="T19" fmla="*/ 461 h 462"/>
                <a:gd name="T20" fmla="*/ 443 w 462"/>
                <a:gd name="T21" fmla="*/ 443 h 462"/>
                <a:gd name="T22" fmla="*/ 461 w 462"/>
                <a:gd name="T23" fmla="*/ 414 h 462"/>
                <a:gd name="T24" fmla="*/ 461 w 462"/>
                <a:gd name="T25" fmla="*/ 58 h 462"/>
                <a:gd name="T26" fmla="*/ 461 w 462"/>
                <a:gd name="T27" fmla="*/ 47 h 462"/>
                <a:gd name="T28" fmla="*/ 443 w 462"/>
                <a:gd name="T29" fmla="*/ 18 h 462"/>
                <a:gd name="T30" fmla="*/ 415 w 462"/>
                <a:gd name="T31" fmla="*/ 0 h 462"/>
                <a:gd name="T32" fmla="*/ 116 w 462"/>
                <a:gd name="T33" fmla="*/ 29 h 462"/>
                <a:gd name="T34" fmla="*/ 346 w 462"/>
                <a:gd name="T35" fmla="*/ 29 h 462"/>
                <a:gd name="T36" fmla="*/ 346 w 462"/>
                <a:gd name="T37" fmla="*/ 159 h 462"/>
                <a:gd name="T38" fmla="*/ 342 w 462"/>
                <a:gd name="T39" fmla="*/ 169 h 462"/>
                <a:gd name="T40" fmla="*/ 332 w 462"/>
                <a:gd name="T41" fmla="*/ 173 h 462"/>
                <a:gd name="T42" fmla="*/ 130 w 462"/>
                <a:gd name="T43" fmla="*/ 173 h 462"/>
                <a:gd name="T44" fmla="*/ 119 w 462"/>
                <a:gd name="T45" fmla="*/ 169 h 462"/>
                <a:gd name="T46" fmla="*/ 116 w 462"/>
                <a:gd name="T47" fmla="*/ 159 h 462"/>
                <a:gd name="T48" fmla="*/ 433 w 462"/>
                <a:gd name="T49" fmla="*/ 403 h 462"/>
                <a:gd name="T50" fmla="*/ 429 w 462"/>
                <a:gd name="T51" fmla="*/ 414 h 462"/>
                <a:gd name="T52" fmla="*/ 415 w 462"/>
                <a:gd name="T53" fmla="*/ 429 h 462"/>
                <a:gd name="T54" fmla="*/ 58 w 462"/>
                <a:gd name="T55" fmla="*/ 432 h 462"/>
                <a:gd name="T56" fmla="*/ 47 w 462"/>
                <a:gd name="T57" fmla="*/ 429 h 462"/>
                <a:gd name="T58" fmla="*/ 33 w 462"/>
                <a:gd name="T59" fmla="*/ 414 h 462"/>
                <a:gd name="T60" fmla="*/ 29 w 462"/>
                <a:gd name="T61" fmla="*/ 58 h 462"/>
                <a:gd name="T62" fmla="*/ 33 w 462"/>
                <a:gd name="T63" fmla="*/ 47 h 462"/>
                <a:gd name="T64" fmla="*/ 47 w 462"/>
                <a:gd name="T65" fmla="*/ 33 h 462"/>
                <a:gd name="T66" fmla="*/ 87 w 462"/>
                <a:gd name="T67" fmla="*/ 29 h 462"/>
                <a:gd name="T68" fmla="*/ 87 w 462"/>
                <a:gd name="T69" fmla="*/ 173 h 462"/>
                <a:gd name="T70" fmla="*/ 94 w 462"/>
                <a:gd name="T71" fmla="*/ 195 h 462"/>
                <a:gd name="T72" fmla="*/ 116 w 462"/>
                <a:gd name="T73" fmla="*/ 202 h 462"/>
                <a:gd name="T74" fmla="*/ 346 w 462"/>
                <a:gd name="T75" fmla="*/ 202 h 462"/>
                <a:gd name="T76" fmla="*/ 368 w 462"/>
                <a:gd name="T77" fmla="*/ 195 h 462"/>
                <a:gd name="T78" fmla="*/ 375 w 462"/>
                <a:gd name="T79" fmla="*/ 173 h 462"/>
                <a:gd name="T80" fmla="*/ 404 w 462"/>
                <a:gd name="T81" fmla="*/ 29 h 462"/>
                <a:gd name="T82" fmla="*/ 415 w 462"/>
                <a:gd name="T83" fmla="*/ 33 h 462"/>
                <a:gd name="T84" fmla="*/ 429 w 462"/>
                <a:gd name="T85" fmla="*/ 47 h 462"/>
                <a:gd name="T86" fmla="*/ 433 w 462"/>
                <a:gd name="T87" fmla="*/ 403 h 462"/>
                <a:gd name="T88" fmla="*/ 274 w 462"/>
                <a:gd name="T89" fmla="*/ 144 h 462"/>
                <a:gd name="T90" fmla="*/ 285 w 462"/>
                <a:gd name="T91" fmla="*/ 140 h 462"/>
                <a:gd name="T92" fmla="*/ 289 w 462"/>
                <a:gd name="T93" fmla="*/ 130 h 462"/>
                <a:gd name="T94" fmla="*/ 289 w 462"/>
                <a:gd name="T95" fmla="*/ 72 h 462"/>
                <a:gd name="T96" fmla="*/ 285 w 462"/>
                <a:gd name="T97" fmla="*/ 61 h 462"/>
                <a:gd name="T98" fmla="*/ 274 w 462"/>
                <a:gd name="T99" fmla="*/ 58 h 462"/>
                <a:gd name="T100" fmla="*/ 267 w 462"/>
                <a:gd name="T101" fmla="*/ 58 h 462"/>
                <a:gd name="T102" fmla="*/ 260 w 462"/>
                <a:gd name="T103" fmla="*/ 65 h 462"/>
                <a:gd name="T104" fmla="*/ 260 w 462"/>
                <a:gd name="T105" fmla="*/ 130 h 462"/>
                <a:gd name="T106" fmla="*/ 260 w 462"/>
                <a:gd name="T107" fmla="*/ 137 h 462"/>
                <a:gd name="T108" fmla="*/ 267 w 462"/>
                <a:gd name="T109"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2" h="462">
                  <a:moveTo>
                    <a:pt x="40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4"/>
                  </a:lnTo>
                  <a:lnTo>
                    <a:pt x="461" y="403"/>
                  </a:lnTo>
                  <a:lnTo>
                    <a:pt x="461" y="58"/>
                  </a:lnTo>
                  <a:lnTo>
                    <a:pt x="461" y="58"/>
                  </a:lnTo>
                  <a:lnTo>
                    <a:pt x="461" y="47"/>
                  </a:lnTo>
                  <a:lnTo>
                    <a:pt x="458" y="36"/>
                  </a:lnTo>
                  <a:lnTo>
                    <a:pt x="443" y="18"/>
                  </a:lnTo>
                  <a:lnTo>
                    <a:pt x="425" y="4"/>
                  </a:lnTo>
                  <a:lnTo>
                    <a:pt x="415" y="0"/>
                  </a:lnTo>
                  <a:lnTo>
                    <a:pt x="404" y="0"/>
                  </a:lnTo>
                  <a:close/>
                  <a:moveTo>
                    <a:pt x="116" y="29"/>
                  </a:moveTo>
                  <a:lnTo>
                    <a:pt x="116" y="29"/>
                  </a:lnTo>
                  <a:lnTo>
                    <a:pt x="346" y="29"/>
                  </a:lnTo>
                  <a:lnTo>
                    <a:pt x="346" y="159"/>
                  </a:lnTo>
                  <a:lnTo>
                    <a:pt x="346" y="159"/>
                  </a:lnTo>
                  <a:lnTo>
                    <a:pt x="346" y="166"/>
                  </a:lnTo>
                  <a:lnTo>
                    <a:pt x="342" y="169"/>
                  </a:lnTo>
                  <a:lnTo>
                    <a:pt x="339" y="173"/>
                  </a:lnTo>
                  <a:lnTo>
                    <a:pt x="332" y="173"/>
                  </a:lnTo>
                  <a:lnTo>
                    <a:pt x="130" y="173"/>
                  </a:lnTo>
                  <a:lnTo>
                    <a:pt x="130" y="173"/>
                  </a:lnTo>
                  <a:lnTo>
                    <a:pt x="123" y="173"/>
                  </a:lnTo>
                  <a:lnTo>
                    <a:pt x="119" y="169"/>
                  </a:lnTo>
                  <a:lnTo>
                    <a:pt x="116" y="166"/>
                  </a:lnTo>
                  <a:lnTo>
                    <a:pt x="116" y="159"/>
                  </a:lnTo>
                  <a:lnTo>
                    <a:pt x="116" y="29"/>
                  </a:lnTo>
                  <a:close/>
                  <a:moveTo>
                    <a:pt x="433" y="403"/>
                  </a:moveTo>
                  <a:lnTo>
                    <a:pt x="433" y="403"/>
                  </a:lnTo>
                  <a:lnTo>
                    <a:pt x="429" y="414"/>
                  </a:lnTo>
                  <a:lnTo>
                    <a:pt x="425" y="425"/>
                  </a:lnTo>
                  <a:lnTo>
                    <a:pt x="415" y="429"/>
                  </a:lnTo>
                  <a:lnTo>
                    <a:pt x="404" y="432"/>
                  </a:lnTo>
                  <a:lnTo>
                    <a:pt x="58" y="432"/>
                  </a:lnTo>
                  <a:lnTo>
                    <a:pt x="58" y="432"/>
                  </a:lnTo>
                  <a:lnTo>
                    <a:pt x="47" y="429"/>
                  </a:lnTo>
                  <a:lnTo>
                    <a:pt x="36" y="425"/>
                  </a:lnTo>
                  <a:lnTo>
                    <a:pt x="33" y="414"/>
                  </a:lnTo>
                  <a:lnTo>
                    <a:pt x="29" y="403"/>
                  </a:lnTo>
                  <a:lnTo>
                    <a:pt x="29" y="58"/>
                  </a:lnTo>
                  <a:lnTo>
                    <a:pt x="29" y="58"/>
                  </a:lnTo>
                  <a:lnTo>
                    <a:pt x="33" y="47"/>
                  </a:lnTo>
                  <a:lnTo>
                    <a:pt x="36" y="36"/>
                  </a:lnTo>
                  <a:lnTo>
                    <a:pt x="47" y="33"/>
                  </a:lnTo>
                  <a:lnTo>
                    <a:pt x="58" y="29"/>
                  </a:lnTo>
                  <a:lnTo>
                    <a:pt x="87" y="29"/>
                  </a:lnTo>
                  <a:lnTo>
                    <a:pt x="87" y="173"/>
                  </a:lnTo>
                  <a:lnTo>
                    <a:pt x="87" y="173"/>
                  </a:lnTo>
                  <a:lnTo>
                    <a:pt x="90" y="184"/>
                  </a:lnTo>
                  <a:lnTo>
                    <a:pt x="94" y="195"/>
                  </a:lnTo>
                  <a:lnTo>
                    <a:pt x="105" y="198"/>
                  </a:lnTo>
                  <a:lnTo>
                    <a:pt x="116" y="202"/>
                  </a:lnTo>
                  <a:lnTo>
                    <a:pt x="346" y="202"/>
                  </a:lnTo>
                  <a:lnTo>
                    <a:pt x="346" y="202"/>
                  </a:lnTo>
                  <a:lnTo>
                    <a:pt x="357" y="198"/>
                  </a:lnTo>
                  <a:lnTo>
                    <a:pt x="368" y="195"/>
                  </a:lnTo>
                  <a:lnTo>
                    <a:pt x="371" y="184"/>
                  </a:lnTo>
                  <a:lnTo>
                    <a:pt x="375" y="173"/>
                  </a:lnTo>
                  <a:lnTo>
                    <a:pt x="375" y="29"/>
                  </a:lnTo>
                  <a:lnTo>
                    <a:pt x="404" y="29"/>
                  </a:lnTo>
                  <a:lnTo>
                    <a:pt x="404" y="29"/>
                  </a:lnTo>
                  <a:lnTo>
                    <a:pt x="415" y="33"/>
                  </a:lnTo>
                  <a:lnTo>
                    <a:pt x="425" y="36"/>
                  </a:lnTo>
                  <a:lnTo>
                    <a:pt x="429" y="47"/>
                  </a:lnTo>
                  <a:lnTo>
                    <a:pt x="433" y="58"/>
                  </a:lnTo>
                  <a:lnTo>
                    <a:pt x="433" y="403"/>
                  </a:lnTo>
                  <a:close/>
                  <a:moveTo>
                    <a:pt x="274" y="144"/>
                  </a:moveTo>
                  <a:lnTo>
                    <a:pt x="274" y="144"/>
                  </a:lnTo>
                  <a:lnTo>
                    <a:pt x="281" y="144"/>
                  </a:lnTo>
                  <a:lnTo>
                    <a:pt x="285" y="140"/>
                  </a:lnTo>
                  <a:lnTo>
                    <a:pt x="289" y="137"/>
                  </a:lnTo>
                  <a:lnTo>
                    <a:pt x="289" y="130"/>
                  </a:lnTo>
                  <a:lnTo>
                    <a:pt x="289" y="72"/>
                  </a:lnTo>
                  <a:lnTo>
                    <a:pt x="289" y="72"/>
                  </a:lnTo>
                  <a:lnTo>
                    <a:pt x="289" y="65"/>
                  </a:lnTo>
                  <a:lnTo>
                    <a:pt x="285" y="61"/>
                  </a:lnTo>
                  <a:lnTo>
                    <a:pt x="281" y="58"/>
                  </a:lnTo>
                  <a:lnTo>
                    <a:pt x="274" y="58"/>
                  </a:lnTo>
                  <a:lnTo>
                    <a:pt x="274" y="58"/>
                  </a:lnTo>
                  <a:lnTo>
                    <a:pt x="267" y="58"/>
                  </a:lnTo>
                  <a:lnTo>
                    <a:pt x="263" y="61"/>
                  </a:lnTo>
                  <a:lnTo>
                    <a:pt x="260" y="65"/>
                  </a:lnTo>
                  <a:lnTo>
                    <a:pt x="260" y="72"/>
                  </a:lnTo>
                  <a:lnTo>
                    <a:pt x="260" y="130"/>
                  </a:lnTo>
                  <a:lnTo>
                    <a:pt x="260" y="130"/>
                  </a:lnTo>
                  <a:lnTo>
                    <a:pt x="260" y="137"/>
                  </a:lnTo>
                  <a:lnTo>
                    <a:pt x="263" y="140"/>
                  </a:lnTo>
                  <a:lnTo>
                    <a:pt x="267" y="144"/>
                  </a:lnTo>
                  <a:lnTo>
                    <a:pt x="274" y="144"/>
                  </a:lnTo>
                  <a:close/>
                </a:path>
              </a:pathLst>
            </a:custGeom>
            <a:grpFill/>
            <a:ln>
              <a:noFill/>
            </a:ln>
            <a:effectLst/>
          </p:spPr>
          <p:txBody>
            <a:bodyPr wrap="none" anchor="ctr"/>
            <a:lstStyle/>
            <a:p>
              <a:endParaRPr lang="en-US"/>
            </a:p>
          </p:txBody>
        </p:sp>
        <p:sp>
          <p:nvSpPr>
            <p:cNvPr id="146" name="Freeform 140">
              <a:extLst>
                <a:ext uri="{FF2B5EF4-FFF2-40B4-BE49-F238E27FC236}">
                  <a16:creationId xmlns:a16="http://schemas.microsoft.com/office/drawing/2014/main" id="{360DD86C-33B8-41EA-BD1C-B424456FF9DF}"/>
                </a:ext>
              </a:extLst>
            </p:cNvPr>
            <p:cNvSpPr>
              <a:spLocks noChangeArrowheads="1"/>
            </p:cNvSpPr>
            <p:nvPr/>
          </p:nvSpPr>
          <p:spPr bwMode="auto">
            <a:xfrm>
              <a:off x="1626412" y="4665778"/>
              <a:ext cx="168741" cy="268452"/>
            </a:xfrm>
            <a:custGeom>
              <a:avLst/>
              <a:gdLst>
                <a:gd name="T0" fmla="*/ 144 w 289"/>
                <a:gd name="T1" fmla="*/ 116 h 462"/>
                <a:gd name="T2" fmla="*/ 133 w 289"/>
                <a:gd name="T3" fmla="*/ 119 h 462"/>
                <a:gd name="T4" fmla="*/ 129 w 289"/>
                <a:gd name="T5" fmla="*/ 130 h 462"/>
                <a:gd name="T6" fmla="*/ 129 w 289"/>
                <a:gd name="T7" fmla="*/ 187 h 462"/>
                <a:gd name="T8" fmla="*/ 133 w 289"/>
                <a:gd name="T9" fmla="*/ 198 h 462"/>
                <a:gd name="T10" fmla="*/ 144 w 289"/>
                <a:gd name="T11" fmla="*/ 202 h 462"/>
                <a:gd name="T12" fmla="*/ 151 w 289"/>
                <a:gd name="T13" fmla="*/ 202 h 462"/>
                <a:gd name="T14" fmla="*/ 158 w 289"/>
                <a:gd name="T15" fmla="*/ 195 h 462"/>
                <a:gd name="T16" fmla="*/ 158 w 289"/>
                <a:gd name="T17" fmla="*/ 130 h 462"/>
                <a:gd name="T18" fmla="*/ 158 w 289"/>
                <a:gd name="T19" fmla="*/ 122 h 462"/>
                <a:gd name="T20" fmla="*/ 151 w 289"/>
                <a:gd name="T21" fmla="*/ 116 h 462"/>
                <a:gd name="T22" fmla="*/ 230 w 289"/>
                <a:gd name="T23" fmla="*/ 58 h 462"/>
                <a:gd name="T24" fmla="*/ 158 w 289"/>
                <a:gd name="T25" fmla="*/ 0 h 462"/>
                <a:gd name="T26" fmla="*/ 100 w 289"/>
                <a:gd name="T27" fmla="*/ 0 h 462"/>
                <a:gd name="T28" fmla="*/ 89 w 289"/>
                <a:gd name="T29" fmla="*/ 4 h 462"/>
                <a:gd name="T30" fmla="*/ 86 w 289"/>
                <a:gd name="T31" fmla="*/ 15 h 462"/>
                <a:gd name="T32" fmla="*/ 86 w 289"/>
                <a:gd name="T33" fmla="*/ 22 h 462"/>
                <a:gd name="T34" fmla="*/ 93 w 289"/>
                <a:gd name="T35" fmla="*/ 29 h 462"/>
                <a:gd name="T36" fmla="*/ 129 w 289"/>
                <a:gd name="T37" fmla="*/ 29 h 462"/>
                <a:gd name="T38" fmla="*/ 57 w 289"/>
                <a:gd name="T39" fmla="*/ 58 h 462"/>
                <a:gd name="T40" fmla="*/ 47 w 289"/>
                <a:gd name="T41" fmla="*/ 58 h 462"/>
                <a:gd name="T42" fmla="*/ 18 w 289"/>
                <a:gd name="T43" fmla="*/ 76 h 462"/>
                <a:gd name="T44" fmla="*/ 0 w 289"/>
                <a:gd name="T45" fmla="*/ 104 h 462"/>
                <a:gd name="T46" fmla="*/ 0 w 289"/>
                <a:gd name="T47" fmla="*/ 403 h 462"/>
                <a:gd name="T48" fmla="*/ 0 w 289"/>
                <a:gd name="T49" fmla="*/ 414 h 462"/>
                <a:gd name="T50" fmla="*/ 18 w 289"/>
                <a:gd name="T51" fmla="*/ 443 h 462"/>
                <a:gd name="T52" fmla="*/ 47 w 289"/>
                <a:gd name="T53" fmla="*/ 461 h 462"/>
                <a:gd name="T54" fmla="*/ 230 w 289"/>
                <a:gd name="T55" fmla="*/ 461 h 462"/>
                <a:gd name="T56" fmla="*/ 241 w 289"/>
                <a:gd name="T57" fmla="*/ 461 h 462"/>
                <a:gd name="T58" fmla="*/ 270 w 289"/>
                <a:gd name="T59" fmla="*/ 443 h 462"/>
                <a:gd name="T60" fmla="*/ 288 w 289"/>
                <a:gd name="T61" fmla="*/ 414 h 462"/>
                <a:gd name="T62" fmla="*/ 288 w 289"/>
                <a:gd name="T63" fmla="*/ 116 h 462"/>
                <a:gd name="T64" fmla="*/ 288 w 289"/>
                <a:gd name="T65" fmla="*/ 104 h 462"/>
                <a:gd name="T66" fmla="*/ 270 w 289"/>
                <a:gd name="T67" fmla="*/ 76 h 462"/>
                <a:gd name="T68" fmla="*/ 241 w 289"/>
                <a:gd name="T69" fmla="*/ 58 h 462"/>
                <a:gd name="T70" fmla="*/ 259 w 289"/>
                <a:gd name="T71" fmla="*/ 403 h 462"/>
                <a:gd name="T72" fmla="*/ 255 w 289"/>
                <a:gd name="T73" fmla="*/ 414 h 462"/>
                <a:gd name="T74" fmla="*/ 241 w 289"/>
                <a:gd name="T75" fmla="*/ 429 h 462"/>
                <a:gd name="T76" fmla="*/ 57 w 289"/>
                <a:gd name="T77" fmla="*/ 432 h 462"/>
                <a:gd name="T78" fmla="*/ 47 w 289"/>
                <a:gd name="T79" fmla="*/ 429 h 462"/>
                <a:gd name="T80" fmla="*/ 32 w 289"/>
                <a:gd name="T81" fmla="*/ 414 h 462"/>
                <a:gd name="T82" fmla="*/ 28 w 289"/>
                <a:gd name="T83" fmla="*/ 116 h 462"/>
                <a:gd name="T84" fmla="*/ 32 w 289"/>
                <a:gd name="T85" fmla="*/ 104 h 462"/>
                <a:gd name="T86" fmla="*/ 47 w 289"/>
                <a:gd name="T87" fmla="*/ 90 h 462"/>
                <a:gd name="T88" fmla="*/ 230 w 289"/>
                <a:gd name="T89" fmla="*/ 87 h 462"/>
                <a:gd name="T90" fmla="*/ 241 w 289"/>
                <a:gd name="T91" fmla="*/ 90 h 462"/>
                <a:gd name="T92" fmla="*/ 255 w 289"/>
                <a:gd name="T93" fmla="*/ 104 h 462"/>
                <a:gd name="T94" fmla="*/ 259 w 289"/>
                <a:gd name="T95"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462">
                  <a:moveTo>
                    <a:pt x="144" y="116"/>
                  </a:moveTo>
                  <a:lnTo>
                    <a:pt x="144" y="116"/>
                  </a:lnTo>
                  <a:lnTo>
                    <a:pt x="136" y="116"/>
                  </a:lnTo>
                  <a:lnTo>
                    <a:pt x="133" y="119"/>
                  </a:lnTo>
                  <a:lnTo>
                    <a:pt x="129" y="122"/>
                  </a:lnTo>
                  <a:lnTo>
                    <a:pt x="129" y="130"/>
                  </a:lnTo>
                  <a:lnTo>
                    <a:pt x="129" y="187"/>
                  </a:lnTo>
                  <a:lnTo>
                    <a:pt x="129" y="187"/>
                  </a:lnTo>
                  <a:lnTo>
                    <a:pt x="129" y="195"/>
                  </a:lnTo>
                  <a:lnTo>
                    <a:pt x="133" y="198"/>
                  </a:lnTo>
                  <a:lnTo>
                    <a:pt x="136" y="202"/>
                  </a:lnTo>
                  <a:lnTo>
                    <a:pt x="144" y="202"/>
                  </a:lnTo>
                  <a:lnTo>
                    <a:pt x="144" y="202"/>
                  </a:lnTo>
                  <a:lnTo>
                    <a:pt x="151" y="202"/>
                  </a:lnTo>
                  <a:lnTo>
                    <a:pt x="154" y="198"/>
                  </a:lnTo>
                  <a:lnTo>
                    <a:pt x="158" y="195"/>
                  </a:lnTo>
                  <a:lnTo>
                    <a:pt x="158" y="187"/>
                  </a:lnTo>
                  <a:lnTo>
                    <a:pt x="158" y="130"/>
                  </a:lnTo>
                  <a:lnTo>
                    <a:pt x="158" y="130"/>
                  </a:lnTo>
                  <a:lnTo>
                    <a:pt x="158" y="122"/>
                  </a:lnTo>
                  <a:lnTo>
                    <a:pt x="154" y="119"/>
                  </a:lnTo>
                  <a:lnTo>
                    <a:pt x="151" y="116"/>
                  </a:lnTo>
                  <a:lnTo>
                    <a:pt x="144" y="116"/>
                  </a:lnTo>
                  <a:close/>
                  <a:moveTo>
                    <a:pt x="230" y="58"/>
                  </a:moveTo>
                  <a:lnTo>
                    <a:pt x="158" y="58"/>
                  </a:lnTo>
                  <a:lnTo>
                    <a:pt x="158" y="0"/>
                  </a:lnTo>
                  <a:lnTo>
                    <a:pt x="100" y="0"/>
                  </a:lnTo>
                  <a:lnTo>
                    <a:pt x="100" y="0"/>
                  </a:lnTo>
                  <a:lnTo>
                    <a:pt x="93" y="0"/>
                  </a:lnTo>
                  <a:lnTo>
                    <a:pt x="89" y="4"/>
                  </a:lnTo>
                  <a:lnTo>
                    <a:pt x="86" y="7"/>
                  </a:lnTo>
                  <a:lnTo>
                    <a:pt x="86" y="15"/>
                  </a:lnTo>
                  <a:lnTo>
                    <a:pt x="86" y="15"/>
                  </a:lnTo>
                  <a:lnTo>
                    <a:pt x="86" y="22"/>
                  </a:lnTo>
                  <a:lnTo>
                    <a:pt x="89" y="25"/>
                  </a:lnTo>
                  <a:lnTo>
                    <a:pt x="93" y="29"/>
                  </a:lnTo>
                  <a:lnTo>
                    <a:pt x="100" y="29"/>
                  </a:lnTo>
                  <a:lnTo>
                    <a:pt x="129" y="29"/>
                  </a:lnTo>
                  <a:lnTo>
                    <a:pt x="129" y="58"/>
                  </a:lnTo>
                  <a:lnTo>
                    <a:pt x="57" y="58"/>
                  </a:lnTo>
                  <a:lnTo>
                    <a:pt x="57" y="58"/>
                  </a:lnTo>
                  <a:lnTo>
                    <a:pt x="47" y="58"/>
                  </a:lnTo>
                  <a:lnTo>
                    <a:pt x="35" y="61"/>
                  </a:lnTo>
                  <a:lnTo>
                    <a:pt x="18" y="76"/>
                  </a:lnTo>
                  <a:lnTo>
                    <a:pt x="3" y="94"/>
                  </a:lnTo>
                  <a:lnTo>
                    <a:pt x="0" y="104"/>
                  </a:lnTo>
                  <a:lnTo>
                    <a:pt x="0" y="116"/>
                  </a:lnTo>
                  <a:lnTo>
                    <a:pt x="0" y="403"/>
                  </a:lnTo>
                  <a:lnTo>
                    <a:pt x="0" y="403"/>
                  </a:lnTo>
                  <a:lnTo>
                    <a:pt x="0" y="414"/>
                  </a:lnTo>
                  <a:lnTo>
                    <a:pt x="3" y="425"/>
                  </a:lnTo>
                  <a:lnTo>
                    <a:pt x="18" y="443"/>
                  </a:lnTo>
                  <a:lnTo>
                    <a:pt x="35" y="458"/>
                  </a:lnTo>
                  <a:lnTo>
                    <a:pt x="47" y="461"/>
                  </a:lnTo>
                  <a:lnTo>
                    <a:pt x="57" y="461"/>
                  </a:lnTo>
                  <a:lnTo>
                    <a:pt x="230" y="461"/>
                  </a:lnTo>
                  <a:lnTo>
                    <a:pt x="230" y="461"/>
                  </a:lnTo>
                  <a:lnTo>
                    <a:pt x="241" y="461"/>
                  </a:lnTo>
                  <a:lnTo>
                    <a:pt x="251" y="458"/>
                  </a:lnTo>
                  <a:lnTo>
                    <a:pt x="270" y="443"/>
                  </a:lnTo>
                  <a:lnTo>
                    <a:pt x="284" y="425"/>
                  </a:lnTo>
                  <a:lnTo>
                    <a:pt x="288" y="414"/>
                  </a:lnTo>
                  <a:lnTo>
                    <a:pt x="288" y="403"/>
                  </a:lnTo>
                  <a:lnTo>
                    <a:pt x="288" y="116"/>
                  </a:lnTo>
                  <a:lnTo>
                    <a:pt x="288" y="116"/>
                  </a:lnTo>
                  <a:lnTo>
                    <a:pt x="288" y="104"/>
                  </a:lnTo>
                  <a:lnTo>
                    <a:pt x="284" y="94"/>
                  </a:lnTo>
                  <a:lnTo>
                    <a:pt x="270" y="76"/>
                  </a:lnTo>
                  <a:lnTo>
                    <a:pt x="251" y="61"/>
                  </a:lnTo>
                  <a:lnTo>
                    <a:pt x="241" y="58"/>
                  </a:lnTo>
                  <a:lnTo>
                    <a:pt x="230" y="58"/>
                  </a:lnTo>
                  <a:close/>
                  <a:moveTo>
                    <a:pt x="259" y="403"/>
                  </a:moveTo>
                  <a:lnTo>
                    <a:pt x="259" y="403"/>
                  </a:lnTo>
                  <a:lnTo>
                    <a:pt x="255" y="414"/>
                  </a:lnTo>
                  <a:lnTo>
                    <a:pt x="251" y="425"/>
                  </a:lnTo>
                  <a:lnTo>
                    <a:pt x="241" y="429"/>
                  </a:lnTo>
                  <a:lnTo>
                    <a:pt x="230" y="432"/>
                  </a:lnTo>
                  <a:lnTo>
                    <a:pt x="57" y="432"/>
                  </a:lnTo>
                  <a:lnTo>
                    <a:pt x="57" y="432"/>
                  </a:lnTo>
                  <a:lnTo>
                    <a:pt x="47" y="429"/>
                  </a:lnTo>
                  <a:lnTo>
                    <a:pt x="35" y="425"/>
                  </a:lnTo>
                  <a:lnTo>
                    <a:pt x="32" y="414"/>
                  </a:lnTo>
                  <a:lnTo>
                    <a:pt x="28" y="403"/>
                  </a:lnTo>
                  <a:lnTo>
                    <a:pt x="28" y="116"/>
                  </a:lnTo>
                  <a:lnTo>
                    <a:pt x="28" y="116"/>
                  </a:lnTo>
                  <a:lnTo>
                    <a:pt x="32" y="104"/>
                  </a:lnTo>
                  <a:lnTo>
                    <a:pt x="35" y="94"/>
                  </a:lnTo>
                  <a:lnTo>
                    <a:pt x="47" y="90"/>
                  </a:lnTo>
                  <a:lnTo>
                    <a:pt x="57" y="87"/>
                  </a:lnTo>
                  <a:lnTo>
                    <a:pt x="230" y="87"/>
                  </a:lnTo>
                  <a:lnTo>
                    <a:pt x="230" y="87"/>
                  </a:lnTo>
                  <a:lnTo>
                    <a:pt x="241" y="90"/>
                  </a:lnTo>
                  <a:lnTo>
                    <a:pt x="251" y="94"/>
                  </a:lnTo>
                  <a:lnTo>
                    <a:pt x="255" y="104"/>
                  </a:lnTo>
                  <a:lnTo>
                    <a:pt x="259" y="116"/>
                  </a:lnTo>
                  <a:lnTo>
                    <a:pt x="259" y="403"/>
                  </a:lnTo>
                  <a:close/>
                </a:path>
              </a:pathLst>
            </a:custGeom>
            <a:grpFill/>
            <a:ln>
              <a:noFill/>
            </a:ln>
            <a:effectLst/>
          </p:spPr>
          <p:txBody>
            <a:bodyPr wrap="none" anchor="ctr"/>
            <a:lstStyle/>
            <a:p>
              <a:endParaRPr lang="en-US"/>
            </a:p>
          </p:txBody>
        </p:sp>
        <p:sp>
          <p:nvSpPr>
            <p:cNvPr id="147" name="Freeform 141">
              <a:extLst>
                <a:ext uri="{FF2B5EF4-FFF2-40B4-BE49-F238E27FC236}">
                  <a16:creationId xmlns:a16="http://schemas.microsoft.com/office/drawing/2014/main" id="{F597CAE0-CD0A-4C0C-8C1A-FAE94B9AD1F1}"/>
                </a:ext>
              </a:extLst>
            </p:cNvPr>
            <p:cNvSpPr>
              <a:spLocks noChangeArrowheads="1"/>
            </p:cNvSpPr>
            <p:nvPr/>
          </p:nvSpPr>
          <p:spPr bwMode="auto">
            <a:xfrm>
              <a:off x="5484451" y="4231141"/>
              <a:ext cx="260782" cy="268452"/>
            </a:xfrm>
            <a:custGeom>
              <a:avLst/>
              <a:gdLst>
                <a:gd name="T0" fmla="*/ 57 w 448"/>
                <a:gd name="T1" fmla="*/ 0 h 462"/>
                <a:gd name="T2" fmla="*/ 47 w 448"/>
                <a:gd name="T3" fmla="*/ 0 h 462"/>
                <a:gd name="T4" fmla="*/ 18 w 448"/>
                <a:gd name="T5" fmla="*/ 18 h 462"/>
                <a:gd name="T6" fmla="*/ 0 w 448"/>
                <a:gd name="T7" fmla="*/ 47 h 462"/>
                <a:gd name="T8" fmla="*/ 0 w 448"/>
                <a:gd name="T9" fmla="*/ 317 h 462"/>
                <a:gd name="T10" fmla="*/ 0 w 448"/>
                <a:gd name="T11" fmla="*/ 327 h 462"/>
                <a:gd name="T12" fmla="*/ 18 w 448"/>
                <a:gd name="T13" fmla="*/ 356 h 462"/>
                <a:gd name="T14" fmla="*/ 47 w 448"/>
                <a:gd name="T15" fmla="*/ 374 h 462"/>
                <a:gd name="T16" fmla="*/ 173 w 448"/>
                <a:gd name="T17" fmla="*/ 374 h 462"/>
                <a:gd name="T18" fmla="*/ 144 w 448"/>
                <a:gd name="T19" fmla="*/ 432 h 462"/>
                <a:gd name="T20" fmla="*/ 137 w 448"/>
                <a:gd name="T21" fmla="*/ 432 h 462"/>
                <a:gd name="T22" fmla="*/ 130 w 448"/>
                <a:gd name="T23" fmla="*/ 439 h 462"/>
                <a:gd name="T24" fmla="*/ 130 w 448"/>
                <a:gd name="T25" fmla="*/ 447 h 462"/>
                <a:gd name="T26" fmla="*/ 133 w 448"/>
                <a:gd name="T27" fmla="*/ 457 h 462"/>
                <a:gd name="T28" fmla="*/ 144 w 448"/>
                <a:gd name="T29" fmla="*/ 461 h 462"/>
                <a:gd name="T30" fmla="*/ 317 w 448"/>
                <a:gd name="T31" fmla="*/ 461 h 462"/>
                <a:gd name="T32" fmla="*/ 328 w 448"/>
                <a:gd name="T33" fmla="*/ 457 h 462"/>
                <a:gd name="T34" fmla="*/ 331 w 448"/>
                <a:gd name="T35" fmla="*/ 447 h 462"/>
                <a:gd name="T36" fmla="*/ 331 w 448"/>
                <a:gd name="T37" fmla="*/ 439 h 462"/>
                <a:gd name="T38" fmla="*/ 324 w 448"/>
                <a:gd name="T39" fmla="*/ 432 h 462"/>
                <a:gd name="T40" fmla="*/ 288 w 448"/>
                <a:gd name="T41" fmla="*/ 432 h 462"/>
                <a:gd name="T42" fmla="*/ 389 w 448"/>
                <a:gd name="T43" fmla="*/ 374 h 462"/>
                <a:gd name="T44" fmla="*/ 400 w 448"/>
                <a:gd name="T45" fmla="*/ 374 h 462"/>
                <a:gd name="T46" fmla="*/ 429 w 448"/>
                <a:gd name="T47" fmla="*/ 356 h 462"/>
                <a:gd name="T48" fmla="*/ 447 w 448"/>
                <a:gd name="T49" fmla="*/ 327 h 462"/>
                <a:gd name="T50" fmla="*/ 447 w 448"/>
                <a:gd name="T51" fmla="*/ 58 h 462"/>
                <a:gd name="T52" fmla="*/ 447 w 448"/>
                <a:gd name="T53" fmla="*/ 47 h 462"/>
                <a:gd name="T54" fmla="*/ 429 w 448"/>
                <a:gd name="T55" fmla="*/ 18 h 462"/>
                <a:gd name="T56" fmla="*/ 400 w 448"/>
                <a:gd name="T57" fmla="*/ 0 h 462"/>
                <a:gd name="T58" fmla="*/ 259 w 448"/>
                <a:gd name="T59" fmla="*/ 432 h 462"/>
                <a:gd name="T60" fmla="*/ 202 w 448"/>
                <a:gd name="T61" fmla="*/ 374 h 462"/>
                <a:gd name="T62" fmla="*/ 259 w 448"/>
                <a:gd name="T63" fmla="*/ 432 h 462"/>
                <a:gd name="T64" fmla="*/ 418 w 448"/>
                <a:gd name="T65" fmla="*/ 317 h 462"/>
                <a:gd name="T66" fmla="*/ 411 w 448"/>
                <a:gd name="T67" fmla="*/ 339 h 462"/>
                <a:gd name="T68" fmla="*/ 389 w 448"/>
                <a:gd name="T69" fmla="*/ 346 h 462"/>
                <a:gd name="T70" fmla="*/ 57 w 448"/>
                <a:gd name="T71" fmla="*/ 346 h 462"/>
                <a:gd name="T72" fmla="*/ 36 w 448"/>
                <a:gd name="T73" fmla="*/ 339 h 462"/>
                <a:gd name="T74" fmla="*/ 29 w 448"/>
                <a:gd name="T75" fmla="*/ 317 h 462"/>
                <a:gd name="T76" fmla="*/ 418 w 448"/>
                <a:gd name="T77" fmla="*/ 288 h 462"/>
                <a:gd name="T78" fmla="*/ 418 w 448"/>
                <a:gd name="T79" fmla="*/ 259 h 462"/>
                <a:gd name="T80" fmla="*/ 29 w 448"/>
                <a:gd name="T81" fmla="*/ 58 h 462"/>
                <a:gd name="T82" fmla="*/ 33 w 448"/>
                <a:gd name="T83" fmla="*/ 47 h 462"/>
                <a:gd name="T84" fmla="*/ 47 w 448"/>
                <a:gd name="T85" fmla="*/ 32 h 462"/>
                <a:gd name="T86" fmla="*/ 389 w 448"/>
                <a:gd name="T87" fmla="*/ 29 h 462"/>
                <a:gd name="T88" fmla="*/ 400 w 448"/>
                <a:gd name="T89" fmla="*/ 32 h 462"/>
                <a:gd name="T90" fmla="*/ 414 w 448"/>
                <a:gd name="T91" fmla="*/ 47 h 462"/>
                <a:gd name="T92" fmla="*/ 418 w 448"/>
                <a:gd name="T93" fmla="*/ 2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8" h="462">
                  <a:moveTo>
                    <a:pt x="389" y="0"/>
                  </a:moveTo>
                  <a:lnTo>
                    <a:pt x="57" y="0"/>
                  </a:lnTo>
                  <a:lnTo>
                    <a:pt x="57" y="0"/>
                  </a:lnTo>
                  <a:lnTo>
                    <a:pt x="47" y="0"/>
                  </a:lnTo>
                  <a:lnTo>
                    <a:pt x="36" y="4"/>
                  </a:lnTo>
                  <a:lnTo>
                    <a:pt x="18" y="18"/>
                  </a:lnTo>
                  <a:lnTo>
                    <a:pt x="4" y="36"/>
                  </a:lnTo>
                  <a:lnTo>
                    <a:pt x="0" y="47"/>
                  </a:lnTo>
                  <a:lnTo>
                    <a:pt x="0" y="58"/>
                  </a:lnTo>
                  <a:lnTo>
                    <a:pt x="0" y="317"/>
                  </a:lnTo>
                  <a:lnTo>
                    <a:pt x="0" y="317"/>
                  </a:lnTo>
                  <a:lnTo>
                    <a:pt x="0" y="327"/>
                  </a:lnTo>
                  <a:lnTo>
                    <a:pt x="4" y="339"/>
                  </a:lnTo>
                  <a:lnTo>
                    <a:pt x="18" y="356"/>
                  </a:lnTo>
                  <a:lnTo>
                    <a:pt x="36" y="371"/>
                  </a:lnTo>
                  <a:lnTo>
                    <a:pt x="47" y="374"/>
                  </a:lnTo>
                  <a:lnTo>
                    <a:pt x="57" y="374"/>
                  </a:lnTo>
                  <a:lnTo>
                    <a:pt x="173" y="374"/>
                  </a:lnTo>
                  <a:lnTo>
                    <a:pt x="173" y="432"/>
                  </a:lnTo>
                  <a:lnTo>
                    <a:pt x="144" y="432"/>
                  </a:lnTo>
                  <a:lnTo>
                    <a:pt x="144" y="432"/>
                  </a:lnTo>
                  <a:lnTo>
                    <a:pt x="137" y="432"/>
                  </a:lnTo>
                  <a:lnTo>
                    <a:pt x="133" y="436"/>
                  </a:lnTo>
                  <a:lnTo>
                    <a:pt x="130" y="439"/>
                  </a:lnTo>
                  <a:lnTo>
                    <a:pt x="130" y="447"/>
                  </a:lnTo>
                  <a:lnTo>
                    <a:pt x="130" y="447"/>
                  </a:lnTo>
                  <a:lnTo>
                    <a:pt x="130" y="454"/>
                  </a:lnTo>
                  <a:lnTo>
                    <a:pt x="133" y="457"/>
                  </a:lnTo>
                  <a:lnTo>
                    <a:pt x="137" y="461"/>
                  </a:lnTo>
                  <a:lnTo>
                    <a:pt x="144" y="461"/>
                  </a:lnTo>
                  <a:lnTo>
                    <a:pt x="317" y="461"/>
                  </a:lnTo>
                  <a:lnTo>
                    <a:pt x="317" y="461"/>
                  </a:lnTo>
                  <a:lnTo>
                    <a:pt x="324" y="461"/>
                  </a:lnTo>
                  <a:lnTo>
                    <a:pt x="328" y="457"/>
                  </a:lnTo>
                  <a:lnTo>
                    <a:pt x="331" y="454"/>
                  </a:lnTo>
                  <a:lnTo>
                    <a:pt x="331" y="447"/>
                  </a:lnTo>
                  <a:lnTo>
                    <a:pt x="331" y="447"/>
                  </a:lnTo>
                  <a:lnTo>
                    <a:pt x="331" y="439"/>
                  </a:lnTo>
                  <a:lnTo>
                    <a:pt x="328" y="436"/>
                  </a:lnTo>
                  <a:lnTo>
                    <a:pt x="324" y="432"/>
                  </a:lnTo>
                  <a:lnTo>
                    <a:pt x="317" y="432"/>
                  </a:lnTo>
                  <a:lnTo>
                    <a:pt x="288" y="432"/>
                  </a:lnTo>
                  <a:lnTo>
                    <a:pt x="288" y="374"/>
                  </a:lnTo>
                  <a:lnTo>
                    <a:pt x="389" y="374"/>
                  </a:lnTo>
                  <a:lnTo>
                    <a:pt x="389" y="374"/>
                  </a:lnTo>
                  <a:lnTo>
                    <a:pt x="400" y="374"/>
                  </a:lnTo>
                  <a:lnTo>
                    <a:pt x="411" y="371"/>
                  </a:lnTo>
                  <a:lnTo>
                    <a:pt x="429" y="356"/>
                  </a:lnTo>
                  <a:lnTo>
                    <a:pt x="443" y="339"/>
                  </a:lnTo>
                  <a:lnTo>
                    <a:pt x="447" y="327"/>
                  </a:lnTo>
                  <a:lnTo>
                    <a:pt x="447" y="317"/>
                  </a:lnTo>
                  <a:lnTo>
                    <a:pt x="447" y="58"/>
                  </a:lnTo>
                  <a:lnTo>
                    <a:pt x="447" y="58"/>
                  </a:lnTo>
                  <a:lnTo>
                    <a:pt x="447" y="47"/>
                  </a:lnTo>
                  <a:lnTo>
                    <a:pt x="443" y="36"/>
                  </a:lnTo>
                  <a:lnTo>
                    <a:pt x="429" y="18"/>
                  </a:lnTo>
                  <a:lnTo>
                    <a:pt x="411" y="4"/>
                  </a:lnTo>
                  <a:lnTo>
                    <a:pt x="400" y="0"/>
                  </a:lnTo>
                  <a:lnTo>
                    <a:pt x="389" y="0"/>
                  </a:lnTo>
                  <a:close/>
                  <a:moveTo>
                    <a:pt x="259" y="432"/>
                  </a:moveTo>
                  <a:lnTo>
                    <a:pt x="202" y="432"/>
                  </a:lnTo>
                  <a:lnTo>
                    <a:pt x="202" y="374"/>
                  </a:lnTo>
                  <a:lnTo>
                    <a:pt x="259" y="374"/>
                  </a:lnTo>
                  <a:lnTo>
                    <a:pt x="259" y="432"/>
                  </a:lnTo>
                  <a:close/>
                  <a:moveTo>
                    <a:pt x="418" y="317"/>
                  </a:moveTo>
                  <a:lnTo>
                    <a:pt x="418" y="317"/>
                  </a:lnTo>
                  <a:lnTo>
                    <a:pt x="414" y="327"/>
                  </a:lnTo>
                  <a:lnTo>
                    <a:pt x="411" y="339"/>
                  </a:lnTo>
                  <a:lnTo>
                    <a:pt x="400" y="342"/>
                  </a:lnTo>
                  <a:lnTo>
                    <a:pt x="389" y="346"/>
                  </a:lnTo>
                  <a:lnTo>
                    <a:pt x="57" y="346"/>
                  </a:lnTo>
                  <a:lnTo>
                    <a:pt x="57" y="346"/>
                  </a:lnTo>
                  <a:lnTo>
                    <a:pt x="47" y="342"/>
                  </a:lnTo>
                  <a:lnTo>
                    <a:pt x="36" y="339"/>
                  </a:lnTo>
                  <a:lnTo>
                    <a:pt x="33" y="327"/>
                  </a:lnTo>
                  <a:lnTo>
                    <a:pt x="29" y="317"/>
                  </a:lnTo>
                  <a:lnTo>
                    <a:pt x="29" y="288"/>
                  </a:lnTo>
                  <a:lnTo>
                    <a:pt x="418" y="288"/>
                  </a:lnTo>
                  <a:lnTo>
                    <a:pt x="418" y="317"/>
                  </a:lnTo>
                  <a:close/>
                  <a:moveTo>
                    <a:pt x="418" y="259"/>
                  </a:moveTo>
                  <a:lnTo>
                    <a:pt x="29" y="259"/>
                  </a:lnTo>
                  <a:lnTo>
                    <a:pt x="29" y="58"/>
                  </a:lnTo>
                  <a:lnTo>
                    <a:pt x="29" y="58"/>
                  </a:lnTo>
                  <a:lnTo>
                    <a:pt x="33" y="47"/>
                  </a:lnTo>
                  <a:lnTo>
                    <a:pt x="36" y="36"/>
                  </a:lnTo>
                  <a:lnTo>
                    <a:pt x="47" y="32"/>
                  </a:lnTo>
                  <a:lnTo>
                    <a:pt x="57" y="29"/>
                  </a:lnTo>
                  <a:lnTo>
                    <a:pt x="389" y="29"/>
                  </a:lnTo>
                  <a:lnTo>
                    <a:pt x="389" y="29"/>
                  </a:lnTo>
                  <a:lnTo>
                    <a:pt x="400" y="32"/>
                  </a:lnTo>
                  <a:lnTo>
                    <a:pt x="411" y="36"/>
                  </a:lnTo>
                  <a:lnTo>
                    <a:pt x="414" y="47"/>
                  </a:lnTo>
                  <a:lnTo>
                    <a:pt x="418" y="58"/>
                  </a:lnTo>
                  <a:lnTo>
                    <a:pt x="418" y="259"/>
                  </a:lnTo>
                  <a:close/>
                </a:path>
              </a:pathLst>
            </a:custGeom>
            <a:grpFill/>
            <a:ln>
              <a:noFill/>
            </a:ln>
            <a:effectLst/>
          </p:spPr>
          <p:txBody>
            <a:bodyPr wrap="none" anchor="ctr"/>
            <a:lstStyle/>
            <a:p>
              <a:endParaRPr lang="en-US"/>
            </a:p>
          </p:txBody>
        </p:sp>
        <p:sp>
          <p:nvSpPr>
            <p:cNvPr id="148" name="Freeform 142">
              <a:extLst>
                <a:ext uri="{FF2B5EF4-FFF2-40B4-BE49-F238E27FC236}">
                  <a16:creationId xmlns:a16="http://schemas.microsoft.com/office/drawing/2014/main" id="{D86F267E-BD2D-4566-B26B-61D6C4E10FE8}"/>
                </a:ext>
              </a:extLst>
            </p:cNvPr>
            <p:cNvSpPr>
              <a:spLocks noChangeArrowheads="1"/>
            </p:cNvSpPr>
            <p:nvPr/>
          </p:nvSpPr>
          <p:spPr bwMode="auto">
            <a:xfrm>
              <a:off x="5083051" y="4231141"/>
              <a:ext cx="194308" cy="268452"/>
            </a:xfrm>
            <a:custGeom>
              <a:avLst/>
              <a:gdLst>
                <a:gd name="T0" fmla="*/ 58 w 333"/>
                <a:gd name="T1" fmla="*/ 0 h 462"/>
                <a:gd name="T2" fmla="*/ 47 w 333"/>
                <a:gd name="T3" fmla="*/ 0 h 462"/>
                <a:gd name="T4" fmla="*/ 18 w 333"/>
                <a:gd name="T5" fmla="*/ 18 h 462"/>
                <a:gd name="T6" fmla="*/ 0 w 333"/>
                <a:gd name="T7" fmla="*/ 47 h 462"/>
                <a:gd name="T8" fmla="*/ 0 w 333"/>
                <a:gd name="T9" fmla="*/ 403 h 462"/>
                <a:gd name="T10" fmla="*/ 0 w 333"/>
                <a:gd name="T11" fmla="*/ 414 h 462"/>
                <a:gd name="T12" fmla="*/ 18 w 333"/>
                <a:gd name="T13" fmla="*/ 443 h 462"/>
                <a:gd name="T14" fmla="*/ 47 w 333"/>
                <a:gd name="T15" fmla="*/ 461 h 462"/>
                <a:gd name="T16" fmla="*/ 274 w 333"/>
                <a:gd name="T17" fmla="*/ 461 h 462"/>
                <a:gd name="T18" fmla="*/ 285 w 333"/>
                <a:gd name="T19" fmla="*/ 461 h 462"/>
                <a:gd name="T20" fmla="*/ 314 w 333"/>
                <a:gd name="T21" fmla="*/ 443 h 462"/>
                <a:gd name="T22" fmla="*/ 332 w 333"/>
                <a:gd name="T23" fmla="*/ 414 h 462"/>
                <a:gd name="T24" fmla="*/ 332 w 333"/>
                <a:gd name="T25" fmla="*/ 58 h 462"/>
                <a:gd name="T26" fmla="*/ 332 w 333"/>
                <a:gd name="T27" fmla="*/ 47 h 462"/>
                <a:gd name="T28" fmla="*/ 314 w 333"/>
                <a:gd name="T29" fmla="*/ 18 h 462"/>
                <a:gd name="T30" fmla="*/ 285 w 333"/>
                <a:gd name="T31" fmla="*/ 0 h 462"/>
                <a:gd name="T32" fmla="*/ 303 w 333"/>
                <a:gd name="T33" fmla="*/ 403 h 462"/>
                <a:gd name="T34" fmla="*/ 299 w 333"/>
                <a:gd name="T35" fmla="*/ 414 h 462"/>
                <a:gd name="T36" fmla="*/ 285 w 333"/>
                <a:gd name="T37" fmla="*/ 428 h 462"/>
                <a:gd name="T38" fmla="*/ 58 w 333"/>
                <a:gd name="T39" fmla="*/ 432 h 462"/>
                <a:gd name="T40" fmla="*/ 47 w 333"/>
                <a:gd name="T41" fmla="*/ 428 h 462"/>
                <a:gd name="T42" fmla="*/ 33 w 333"/>
                <a:gd name="T43" fmla="*/ 414 h 462"/>
                <a:gd name="T44" fmla="*/ 29 w 333"/>
                <a:gd name="T45" fmla="*/ 360 h 462"/>
                <a:gd name="T46" fmla="*/ 303 w 333"/>
                <a:gd name="T47" fmla="*/ 403 h 462"/>
                <a:gd name="T48" fmla="*/ 29 w 333"/>
                <a:gd name="T49" fmla="*/ 331 h 462"/>
                <a:gd name="T50" fmla="*/ 303 w 333"/>
                <a:gd name="T51" fmla="*/ 101 h 462"/>
                <a:gd name="T52" fmla="*/ 303 w 333"/>
                <a:gd name="T53" fmla="*/ 72 h 462"/>
                <a:gd name="T54" fmla="*/ 29 w 333"/>
                <a:gd name="T55" fmla="*/ 58 h 462"/>
                <a:gd name="T56" fmla="*/ 33 w 333"/>
                <a:gd name="T57" fmla="*/ 47 h 462"/>
                <a:gd name="T58" fmla="*/ 47 w 333"/>
                <a:gd name="T59" fmla="*/ 32 h 462"/>
                <a:gd name="T60" fmla="*/ 274 w 333"/>
                <a:gd name="T61" fmla="*/ 29 h 462"/>
                <a:gd name="T62" fmla="*/ 285 w 333"/>
                <a:gd name="T63" fmla="*/ 32 h 462"/>
                <a:gd name="T64" fmla="*/ 299 w 333"/>
                <a:gd name="T65" fmla="*/ 47 h 462"/>
                <a:gd name="T66" fmla="*/ 303 w 333"/>
                <a:gd name="T67" fmla="*/ 72 h 462"/>
                <a:gd name="T68" fmla="*/ 166 w 333"/>
                <a:gd name="T69" fmla="*/ 418 h 462"/>
                <a:gd name="T70" fmla="*/ 180 w 333"/>
                <a:gd name="T71" fmla="*/ 410 h 462"/>
                <a:gd name="T72" fmla="*/ 188 w 333"/>
                <a:gd name="T73" fmla="*/ 396 h 462"/>
                <a:gd name="T74" fmla="*/ 188 w 333"/>
                <a:gd name="T75" fmla="*/ 389 h 462"/>
                <a:gd name="T76" fmla="*/ 173 w 333"/>
                <a:gd name="T77" fmla="*/ 374 h 462"/>
                <a:gd name="T78" fmla="*/ 166 w 333"/>
                <a:gd name="T79" fmla="*/ 374 h 462"/>
                <a:gd name="T80" fmla="*/ 152 w 333"/>
                <a:gd name="T81" fmla="*/ 382 h 462"/>
                <a:gd name="T82" fmla="*/ 144 w 333"/>
                <a:gd name="T83" fmla="*/ 396 h 462"/>
                <a:gd name="T84" fmla="*/ 144 w 333"/>
                <a:gd name="T85" fmla="*/ 403 h 462"/>
                <a:gd name="T86" fmla="*/ 159 w 333"/>
                <a:gd name="T87" fmla="*/ 41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33" h="462">
                  <a:moveTo>
                    <a:pt x="274"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274" y="461"/>
                  </a:lnTo>
                  <a:lnTo>
                    <a:pt x="274" y="461"/>
                  </a:lnTo>
                  <a:lnTo>
                    <a:pt x="285" y="461"/>
                  </a:lnTo>
                  <a:lnTo>
                    <a:pt x="296" y="457"/>
                  </a:lnTo>
                  <a:lnTo>
                    <a:pt x="314" y="443"/>
                  </a:lnTo>
                  <a:lnTo>
                    <a:pt x="328" y="425"/>
                  </a:lnTo>
                  <a:lnTo>
                    <a:pt x="332" y="414"/>
                  </a:lnTo>
                  <a:lnTo>
                    <a:pt x="332" y="403"/>
                  </a:lnTo>
                  <a:lnTo>
                    <a:pt x="332" y="58"/>
                  </a:lnTo>
                  <a:lnTo>
                    <a:pt x="332" y="58"/>
                  </a:lnTo>
                  <a:lnTo>
                    <a:pt x="332" y="47"/>
                  </a:lnTo>
                  <a:lnTo>
                    <a:pt x="328" y="36"/>
                  </a:lnTo>
                  <a:lnTo>
                    <a:pt x="314" y="18"/>
                  </a:lnTo>
                  <a:lnTo>
                    <a:pt x="296" y="4"/>
                  </a:lnTo>
                  <a:lnTo>
                    <a:pt x="285" y="0"/>
                  </a:lnTo>
                  <a:lnTo>
                    <a:pt x="274" y="0"/>
                  </a:lnTo>
                  <a:close/>
                  <a:moveTo>
                    <a:pt x="303" y="403"/>
                  </a:moveTo>
                  <a:lnTo>
                    <a:pt x="303" y="403"/>
                  </a:lnTo>
                  <a:lnTo>
                    <a:pt x="299" y="414"/>
                  </a:lnTo>
                  <a:lnTo>
                    <a:pt x="296" y="425"/>
                  </a:lnTo>
                  <a:lnTo>
                    <a:pt x="285" y="428"/>
                  </a:lnTo>
                  <a:lnTo>
                    <a:pt x="274" y="432"/>
                  </a:lnTo>
                  <a:lnTo>
                    <a:pt x="58" y="432"/>
                  </a:lnTo>
                  <a:lnTo>
                    <a:pt x="58" y="432"/>
                  </a:lnTo>
                  <a:lnTo>
                    <a:pt x="47" y="428"/>
                  </a:lnTo>
                  <a:lnTo>
                    <a:pt x="36" y="425"/>
                  </a:lnTo>
                  <a:lnTo>
                    <a:pt x="33" y="414"/>
                  </a:lnTo>
                  <a:lnTo>
                    <a:pt x="29" y="403"/>
                  </a:lnTo>
                  <a:lnTo>
                    <a:pt x="29" y="360"/>
                  </a:lnTo>
                  <a:lnTo>
                    <a:pt x="303" y="360"/>
                  </a:lnTo>
                  <a:lnTo>
                    <a:pt x="303" y="403"/>
                  </a:lnTo>
                  <a:close/>
                  <a:moveTo>
                    <a:pt x="303" y="331"/>
                  </a:moveTo>
                  <a:lnTo>
                    <a:pt x="29" y="331"/>
                  </a:lnTo>
                  <a:lnTo>
                    <a:pt x="29" y="101"/>
                  </a:lnTo>
                  <a:lnTo>
                    <a:pt x="303" y="101"/>
                  </a:lnTo>
                  <a:lnTo>
                    <a:pt x="303" y="331"/>
                  </a:lnTo>
                  <a:close/>
                  <a:moveTo>
                    <a:pt x="303" y="72"/>
                  </a:moveTo>
                  <a:lnTo>
                    <a:pt x="29" y="72"/>
                  </a:lnTo>
                  <a:lnTo>
                    <a:pt x="29" y="58"/>
                  </a:lnTo>
                  <a:lnTo>
                    <a:pt x="29" y="58"/>
                  </a:lnTo>
                  <a:lnTo>
                    <a:pt x="33" y="47"/>
                  </a:lnTo>
                  <a:lnTo>
                    <a:pt x="36" y="36"/>
                  </a:lnTo>
                  <a:lnTo>
                    <a:pt x="47" y="32"/>
                  </a:lnTo>
                  <a:lnTo>
                    <a:pt x="58" y="29"/>
                  </a:lnTo>
                  <a:lnTo>
                    <a:pt x="274" y="29"/>
                  </a:lnTo>
                  <a:lnTo>
                    <a:pt x="274" y="29"/>
                  </a:lnTo>
                  <a:lnTo>
                    <a:pt x="285" y="32"/>
                  </a:lnTo>
                  <a:lnTo>
                    <a:pt x="296" y="36"/>
                  </a:lnTo>
                  <a:lnTo>
                    <a:pt x="299" y="47"/>
                  </a:lnTo>
                  <a:lnTo>
                    <a:pt x="303" y="58"/>
                  </a:lnTo>
                  <a:lnTo>
                    <a:pt x="303" y="72"/>
                  </a:lnTo>
                  <a:close/>
                  <a:moveTo>
                    <a:pt x="166" y="418"/>
                  </a:moveTo>
                  <a:lnTo>
                    <a:pt x="166" y="418"/>
                  </a:lnTo>
                  <a:lnTo>
                    <a:pt x="173" y="418"/>
                  </a:lnTo>
                  <a:lnTo>
                    <a:pt x="180" y="410"/>
                  </a:lnTo>
                  <a:lnTo>
                    <a:pt x="188" y="403"/>
                  </a:lnTo>
                  <a:lnTo>
                    <a:pt x="188" y="396"/>
                  </a:lnTo>
                  <a:lnTo>
                    <a:pt x="188" y="396"/>
                  </a:lnTo>
                  <a:lnTo>
                    <a:pt x="188" y="389"/>
                  </a:lnTo>
                  <a:lnTo>
                    <a:pt x="180" y="382"/>
                  </a:lnTo>
                  <a:lnTo>
                    <a:pt x="173" y="374"/>
                  </a:lnTo>
                  <a:lnTo>
                    <a:pt x="166" y="374"/>
                  </a:lnTo>
                  <a:lnTo>
                    <a:pt x="166" y="374"/>
                  </a:lnTo>
                  <a:lnTo>
                    <a:pt x="159" y="374"/>
                  </a:lnTo>
                  <a:lnTo>
                    <a:pt x="152" y="382"/>
                  </a:lnTo>
                  <a:lnTo>
                    <a:pt x="144" y="389"/>
                  </a:lnTo>
                  <a:lnTo>
                    <a:pt x="144" y="396"/>
                  </a:lnTo>
                  <a:lnTo>
                    <a:pt x="144" y="396"/>
                  </a:lnTo>
                  <a:lnTo>
                    <a:pt x="144" y="403"/>
                  </a:lnTo>
                  <a:lnTo>
                    <a:pt x="152" y="410"/>
                  </a:lnTo>
                  <a:lnTo>
                    <a:pt x="159" y="418"/>
                  </a:lnTo>
                  <a:lnTo>
                    <a:pt x="166" y="418"/>
                  </a:lnTo>
                  <a:close/>
                </a:path>
              </a:pathLst>
            </a:custGeom>
            <a:grpFill/>
            <a:ln>
              <a:noFill/>
            </a:ln>
            <a:effectLst/>
          </p:spPr>
          <p:txBody>
            <a:bodyPr wrap="none" anchor="ctr"/>
            <a:lstStyle/>
            <a:p>
              <a:endParaRPr lang="en-US"/>
            </a:p>
          </p:txBody>
        </p:sp>
        <p:sp>
          <p:nvSpPr>
            <p:cNvPr id="149" name="Freeform 143">
              <a:extLst>
                <a:ext uri="{FF2B5EF4-FFF2-40B4-BE49-F238E27FC236}">
                  <a16:creationId xmlns:a16="http://schemas.microsoft.com/office/drawing/2014/main" id="{A177F7D9-BA37-4EC8-B62D-8389875D281E}"/>
                </a:ext>
              </a:extLst>
            </p:cNvPr>
            <p:cNvSpPr>
              <a:spLocks noChangeArrowheads="1"/>
            </p:cNvSpPr>
            <p:nvPr/>
          </p:nvSpPr>
          <p:spPr bwMode="auto">
            <a:xfrm>
              <a:off x="4673980" y="4231141"/>
              <a:ext cx="150845" cy="268452"/>
            </a:xfrm>
            <a:custGeom>
              <a:avLst/>
              <a:gdLst>
                <a:gd name="T0" fmla="*/ 130 w 260"/>
                <a:gd name="T1" fmla="*/ 403 h 462"/>
                <a:gd name="T2" fmla="*/ 151 w 260"/>
                <a:gd name="T3" fmla="*/ 396 h 462"/>
                <a:gd name="T4" fmla="*/ 159 w 260"/>
                <a:gd name="T5" fmla="*/ 374 h 462"/>
                <a:gd name="T6" fmla="*/ 155 w 260"/>
                <a:gd name="T7" fmla="*/ 364 h 462"/>
                <a:gd name="T8" fmla="*/ 141 w 260"/>
                <a:gd name="T9" fmla="*/ 349 h 462"/>
                <a:gd name="T10" fmla="*/ 130 w 260"/>
                <a:gd name="T11" fmla="*/ 346 h 462"/>
                <a:gd name="T12" fmla="*/ 108 w 260"/>
                <a:gd name="T13" fmla="*/ 353 h 462"/>
                <a:gd name="T14" fmla="*/ 101 w 260"/>
                <a:gd name="T15" fmla="*/ 374 h 462"/>
                <a:gd name="T16" fmla="*/ 105 w 260"/>
                <a:gd name="T17" fmla="*/ 385 h 462"/>
                <a:gd name="T18" fmla="*/ 119 w 260"/>
                <a:gd name="T19" fmla="*/ 400 h 462"/>
                <a:gd name="T20" fmla="*/ 202 w 260"/>
                <a:gd name="T21" fmla="*/ 0 h 462"/>
                <a:gd name="T22" fmla="*/ 58 w 260"/>
                <a:gd name="T23" fmla="*/ 0 h 462"/>
                <a:gd name="T24" fmla="*/ 36 w 260"/>
                <a:gd name="T25" fmla="*/ 4 h 462"/>
                <a:gd name="T26" fmla="*/ 4 w 260"/>
                <a:gd name="T27" fmla="*/ 36 h 462"/>
                <a:gd name="T28" fmla="*/ 0 w 260"/>
                <a:gd name="T29" fmla="*/ 58 h 462"/>
                <a:gd name="T30" fmla="*/ 0 w 260"/>
                <a:gd name="T31" fmla="*/ 403 h 462"/>
                <a:gd name="T32" fmla="*/ 4 w 260"/>
                <a:gd name="T33" fmla="*/ 425 h 462"/>
                <a:gd name="T34" fmla="*/ 36 w 260"/>
                <a:gd name="T35" fmla="*/ 457 h 462"/>
                <a:gd name="T36" fmla="*/ 58 w 260"/>
                <a:gd name="T37" fmla="*/ 461 h 462"/>
                <a:gd name="T38" fmla="*/ 202 w 260"/>
                <a:gd name="T39" fmla="*/ 461 h 462"/>
                <a:gd name="T40" fmla="*/ 224 w 260"/>
                <a:gd name="T41" fmla="*/ 457 h 462"/>
                <a:gd name="T42" fmla="*/ 256 w 260"/>
                <a:gd name="T43" fmla="*/ 425 h 462"/>
                <a:gd name="T44" fmla="*/ 259 w 260"/>
                <a:gd name="T45" fmla="*/ 403 h 462"/>
                <a:gd name="T46" fmla="*/ 259 w 260"/>
                <a:gd name="T47" fmla="*/ 58 h 462"/>
                <a:gd name="T48" fmla="*/ 256 w 260"/>
                <a:gd name="T49" fmla="*/ 36 h 462"/>
                <a:gd name="T50" fmla="*/ 224 w 260"/>
                <a:gd name="T51" fmla="*/ 4 h 462"/>
                <a:gd name="T52" fmla="*/ 202 w 260"/>
                <a:gd name="T53" fmla="*/ 0 h 462"/>
                <a:gd name="T54" fmla="*/ 231 w 260"/>
                <a:gd name="T55" fmla="*/ 403 h 462"/>
                <a:gd name="T56" fmla="*/ 224 w 260"/>
                <a:gd name="T57" fmla="*/ 425 h 462"/>
                <a:gd name="T58" fmla="*/ 202 w 260"/>
                <a:gd name="T59" fmla="*/ 432 h 462"/>
                <a:gd name="T60" fmla="*/ 58 w 260"/>
                <a:gd name="T61" fmla="*/ 432 h 462"/>
                <a:gd name="T62" fmla="*/ 36 w 260"/>
                <a:gd name="T63" fmla="*/ 425 h 462"/>
                <a:gd name="T64" fmla="*/ 29 w 260"/>
                <a:gd name="T65" fmla="*/ 403 h 462"/>
                <a:gd name="T66" fmla="*/ 231 w 260"/>
                <a:gd name="T67" fmla="*/ 317 h 462"/>
                <a:gd name="T68" fmla="*/ 231 w 260"/>
                <a:gd name="T69" fmla="*/ 288 h 462"/>
                <a:gd name="T70" fmla="*/ 29 w 260"/>
                <a:gd name="T71" fmla="*/ 101 h 462"/>
                <a:gd name="T72" fmla="*/ 231 w 260"/>
                <a:gd name="T73" fmla="*/ 288 h 462"/>
                <a:gd name="T74" fmla="*/ 29 w 260"/>
                <a:gd name="T75" fmla="*/ 72 h 462"/>
                <a:gd name="T76" fmla="*/ 29 w 260"/>
                <a:gd name="T77" fmla="*/ 58 h 462"/>
                <a:gd name="T78" fmla="*/ 36 w 260"/>
                <a:gd name="T79" fmla="*/ 36 h 462"/>
                <a:gd name="T80" fmla="*/ 58 w 260"/>
                <a:gd name="T81" fmla="*/ 29 h 462"/>
                <a:gd name="T82" fmla="*/ 202 w 260"/>
                <a:gd name="T83" fmla="*/ 29 h 462"/>
                <a:gd name="T84" fmla="*/ 224 w 260"/>
                <a:gd name="T85" fmla="*/ 36 h 462"/>
                <a:gd name="T86" fmla="*/ 231 w 260"/>
                <a:gd name="T87"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0" h="462">
                  <a:moveTo>
                    <a:pt x="130" y="403"/>
                  </a:moveTo>
                  <a:lnTo>
                    <a:pt x="130" y="403"/>
                  </a:lnTo>
                  <a:lnTo>
                    <a:pt x="141" y="400"/>
                  </a:lnTo>
                  <a:lnTo>
                    <a:pt x="151" y="396"/>
                  </a:lnTo>
                  <a:lnTo>
                    <a:pt x="155" y="385"/>
                  </a:lnTo>
                  <a:lnTo>
                    <a:pt x="159" y="374"/>
                  </a:lnTo>
                  <a:lnTo>
                    <a:pt x="159" y="374"/>
                  </a:lnTo>
                  <a:lnTo>
                    <a:pt x="155" y="364"/>
                  </a:lnTo>
                  <a:lnTo>
                    <a:pt x="151" y="353"/>
                  </a:lnTo>
                  <a:lnTo>
                    <a:pt x="141" y="349"/>
                  </a:lnTo>
                  <a:lnTo>
                    <a:pt x="130" y="346"/>
                  </a:lnTo>
                  <a:lnTo>
                    <a:pt x="130" y="346"/>
                  </a:lnTo>
                  <a:lnTo>
                    <a:pt x="119" y="349"/>
                  </a:lnTo>
                  <a:lnTo>
                    <a:pt x="108" y="353"/>
                  </a:lnTo>
                  <a:lnTo>
                    <a:pt x="105" y="364"/>
                  </a:lnTo>
                  <a:lnTo>
                    <a:pt x="101" y="374"/>
                  </a:lnTo>
                  <a:lnTo>
                    <a:pt x="101" y="374"/>
                  </a:lnTo>
                  <a:lnTo>
                    <a:pt x="105" y="385"/>
                  </a:lnTo>
                  <a:lnTo>
                    <a:pt x="108" y="396"/>
                  </a:lnTo>
                  <a:lnTo>
                    <a:pt x="119" y="400"/>
                  </a:lnTo>
                  <a:lnTo>
                    <a:pt x="130" y="403"/>
                  </a:lnTo>
                  <a:close/>
                  <a:moveTo>
                    <a:pt x="202"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202" y="461"/>
                  </a:lnTo>
                  <a:lnTo>
                    <a:pt x="202" y="461"/>
                  </a:lnTo>
                  <a:lnTo>
                    <a:pt x="213" y="461"/>
                  </a:lnTo>
                  <a:lnTo>
                    <a:pt x="224" y="457"/>
                  </a:lnTo>
                  <a:lnTo>
                    <a:pt x="242" y="443"/>
                  </a:lnTo>
                  <a:lnTo>
                    <a:pt x="256" y="425"/>
                  </a:lnTo>
                  <a:lnTo>
                    <a:pt x="259" y="414"/>
                  </a:lnTo>
                  <a:lnTo>
                    <a:pt x="259" y="403"/>
                  </a:lnTo>
                  <a:lnTo>
                    <a:pt x="259" y="58"/>
                  </a:lnTo>
                  <a:lnTo>
                    <a:pt x="259" y="58"/>
                  </a:lnTo>
                  <a:lnTo>
                    <a:pt x="259" y="47"/>
                  </a:lnTo>
                  <a:lnTo>
                    <a:pt x="256" y="36"/>
                  </a:lnTo>
                  <a:lnTo>
                    <a:pt x="242" y="18"/>
                  </a:lnTo>
                  <a:lnTo>
                    <a:pt x="224" y="4"/>
                  </a:lnTo>
                  <a:lnTo>
                    <a:pt x="213" y="0"/>
                  </a:lnTo>
                  <a:lnTo>
                    <a:pt x="202" y="0"/>
                  </a:lnTo>
                  <a:close/>
                  <a:moveTo>
                    <a:pt x="231" y="403"/>
                  </a:moveTo>
                  <a:lnTo>
                    <a:pt x="231" y="403"/>
                  </a:lnTo>
                  <a:lnTo>
                    <a:pt x="227" y="414"/>
                  </a:lnTo>
                  <a:lnTo>
                    <a:pt x="224" y="425"/>
                  </a:lnTo>
                  <a:lnTo>
                    <a:pt x="213" y="428"/>
                  </a:lnTo>
                  <a:lnTo>
                    <a:pt x="202" y="432"/>
                  </a:lnTo>
                  <a:lnTo>
                    <a:pt x="58" y="432"/>
                  </a:lnTo>
                  <a:lnTo>
                    <a:pt x="58" y="432"/>
                  </a:lnTo>
                  <a:lnTo>
                    <a:pt x="47" y="428"/>
                  </a:lnTo>
                  <a:lnTo>
                    <a:pt x="36" y="425"/>
                  </a:lnTo>
                  <a:lnTo>
                    <a:pt x="32" y="414"/>
                  </a:lnTo>
                  <a:lnTo>
                    <a:pt x="29" y="403"/>
                  </a:lnTo>
                  <a:lnTo>
                    <a:pt x="29" y="317"/>
                  </a:lnTo>
                  <a:lnTo>
                    <a:pt x="231" y="317"/>
                  </a:lnTo>
                  <a:lnTo>
                    <a:pt x="231" y="403"/>
                  </a:lnTo>
                  <a:close/>
                  <a:moveTo>
                    <a:pt x="231" y="288"/>
                  </a:moveTo>
                  <a:lnTo>
                    <a:pt x="29" y="288"/>
                  </a:lnTo>
                  <a:lnTo>
                    <a:pt x="29" y="101"/>
                  </a:lnTo>
                  <a:lnTo>
                    <a:pt x="231" y="101"/>
                  </a:lnTo>
                  <a:lnTo>
                    <a:pt x="231" y="288"/>
                  </a:lnTo>
                  <a:close/>
                  <a:moveTo>
                    <a:pt x="231" y="72"/>
                  </a:moveTo>
                  <a:lnTo>
                    <a:pt x="29" y="72"/>
                  </a:lnTo>
                  <a:lnTo>
                    <a:pt x="29" y="58"/>
                  </a:lnTo>
                  <a:lnTo>
                    <a:pt x="29" y="58"/>
                  </a:lnTo>
                  <a:lnTo>
                    <a:pt x="32" y="47"/>
                  </a:lnTo>
                  <a:lnTo>
                    <a:pt x="36" y="36"/>
                  </a:lnTo>
                  <a:lnTo>
                    <a:pt x="47" y="32"/>
                  </a:lnTo>
                  <a:lnTo>
                    <a:pt x="58" y="29"/>
                  </a:lnTo>
                  <a:lnTo>
                    <a:pt x="202" y="29"/>
                  </a:lnTo>
                  <a:lnTo>
                    <a:pt x="202" y="29"/>
                  </a:lnTo>
                  <a:lnTo>
                    <a:pt x="213" y="32"/>
                  </a:lnTo>
                  <a:lnTo>
                    <a:pt x="224" y="36"/>
                  </a:lnTo>
                  <a:lnTo>
                    <a:pt x="227" y="47"/>
                  </a:lnTo>
                  <a:lnTo>
                    <a:pt x="231" y="58"/>
                  </a:lnTo>
                  <a:lnTo>
                    <a:pt x="231" y="72"/>
                  </a:lnTo>
                  <a:close/>
                </a:path>
              </a:pathLst>
            </a:custGeom>
            <a:grpFill/>
            <a:ln>
              <a:noFill/>
            </a:ln>
            <a:effectLst/>
          </p:spPr>
          <p:txBody>
            <a:bodyPr wrap="none" anchor="ctr"/>
            <a:lstStyle/>
            <a:p>
              <a:endParaRPr lang="en-US"/>
            </a:p>
          </p:txBody>
        </p:sp>
        <p:sp>
          <p:nvSpPr>
            <p:cNvPr id="150" name="Freeform 144">
              <a:extLst>
                <a:ext uri="{FF2B5EF4-FFF2-40B4-BE49-F238E27FC236}">
                  <a16:creationId xmlns:a16="http://schemas.microsoft.com/office/drawing/2014/main" id="{E66866D8-4ED0-42BE-9F33-B01EC35092DF}"/>
                </a:ext>
              </a:extLst>
            </p:cNvPr>
            <p:cNvSpPr>
              <a:spLocks noChangeArrowheads="1"/>
            </p:cNvSpPr>
            <p:nvPr/>
          </p:nvSpPr>
          <p:spPr bwMode="auto">
            <a:xfrm>
              <a:off x="4206108" y="4231141"/>
              <a:ext cx="217317" cy="268452"/>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grpFill/>
            <a:ln>
              <a:noFill/>
            </a:ln>
            <a:effectLst/>
          </p:spPr>
          <p:txBody>
            <a:bodyPr wrap="none" anchor="ctr"/>
            <a:lstStyle/>
            <a:p>
              <a:endParaRPr lang="en-US" dirty="0"/>
            </a:p>
          </p:txBody>
        </p:sp>
        <p:sp>
          <p:nvSpPr>
            <p:cNvPr id="151" name="Freeform 145">
              <a:extLst>
                <a:ext uri="{FF2B5EF4-FFF2-40B4-BE49-F238E27FC236}">
                  <a16:creationId xmlns:a16="http://schemas.microsoft.com/office/drawing/2014/main" id="{52678B28-13B7-47A0-A657-9BACC1F14B20}"/>
                </a:ext>
              </a:extLst>
            </p:cNvPr>
            <p:cNvSpPr>
              <a:spLocks noChangeArrowheads="1"/>
            </p:cNvSpPr>
            <p:nvPr/>
          </p:nvSpPr>
          <p:spPr bwMode="auto">
            <a:xfrm>
              <a:off x="3748460" y="4289944"/>
              <a:ext cx="268453" cy="150845"/>
            </a:xfrm>
            <a:custGeom>
              <a:avLst/>
              <a:gdLst>
                <a:gd name="T0" fmla="*/ 266 w 462"/>
                <a:gd name="T1" fmla="*/ 108 h 260"/>
                <a:gd name="T2" fmla="*/ 259 w 462"/>
                <a:gd name="T3" fmla="*/ 129 h 260"/>
                <a:gd name="T4" fmla="*/ 281 w 462"/>
                <a:gd name="T5" fmla="*/ 144 h 260"/>
                <a:gd name="T6" fmla="*/ 302 w 462"/>
                <a:gd name="T7" fmla="*/ 122 h 260"/>
                <a:gd name="T8" fmla="*/ 288 w 462"/>
                <a:gd name="T9" fmla="*/ 101 h 260"/>
                <a:gd name="T10" fmla="*/ 144 w 462"/>
                <a:gd name="T11" fmla="*/ 72 h 260"/>
                <a:gd name="T12" fmla="*/ 137 w 462"/>
                <a:gd name="T13" fmla="*/ 57 h 260"/>
                <a:gd name="T14" fmla="*/ 119 w 462"/>
                <a:gd name="T15" fmla="*/ 61 h 260"/>
                <a:gd name="T16" fmla="*/ 72 w 462"/>
                <a:gd name="T17" fmla="*/ 115 h 260"/>
                <a:gd name="T18" fmla="*/ 57 w 462"/>
                <a:gd name="T19" fmla="*/ 122 h 260"/>
                <a:gd name="T20" fmla="*/ 61 w 462"/>
                <a:gd name="T21" fmla="*/ 140 h 260"/>
                <a:gd name="T22" fmla="*/ 115 w 462"/>
                <a:gd name="T23" fmla="*/ 187 h 260"/>
                <a:gd name="T24" fmla="*/ 122 w 462"/>
                <a:gd name="T25" fmla="*/ 202 h 260"/>
                <a:gd name="T26" fmla="*/ 140 w 462"/>
                <a:gd name="T27" fmla="*/ 198 h 260"/>
                <a:gd name="T28" fmla="*/ 187 w 462"/>
                <a:gd name="T29" fmla="*/ 144 h 260"/>
                <a:gd name="T30" fmla="*/ 201 w 462"/>
                <a:gd name="T31" fmla="*/ 137 h 260"/>
                <a:gd name="T32" fmla="*/ 198 w 462"/>
                <a:gd name="T33" fmla="*/ 119 h 260"/>
                <a:gd name="T34" fmla="*/ 324 w 462"/>
                <a:gd name="T35" fmla="*/ 158 h 260"/>
                <a:gd name="T36" fmla="*/ 302 w 462"/>
                <a:gd name="T37" fmla="*/ 180 h 260"/>
                <a:gd name="T38" fmla="*/ 317 w 462"/>
                <a:gd name="T39" fmla="*/ 202 h 260"/>
                <a:gd name="T40" fmla="*/ 338 w 462"/>
                <a:gd name="T41" fmla="*/ 194 h 260"/>
                <a:gd name="T42" fmla="*/ 346 w 462"/>
                <a:gd name="T43" fmla="*/ 173 h 260"/>
                <a:gd name="T44" fmla="*/ 374 w 462"/>
                <a:gd name="T45" fmla="*/ 0 h 260"/>
                <a:gd name="T46" fmla="*/ 54 w 462"/>
                <a:gd name="T47" fmla="*/ 7 h 260"/>
                <a:gd name="T48" fmla="*/ 7 w 462"/>
                <a:gd name="T49" fmla="*/ 54 h 260"/>
                <a:gd name="T50" fmla="*/ 0 w 462"/>
                <a:gd name="T51" fmla="*/ 173 h 260"/>
                <a:gd name="T52" fmla="*/ 25 w 462"/>
                <a:gd name="T53" fmla="*/ 234 h 260"/>
                <a:gd name="T54" fmla="*/ 86 w 462"/>
                <a:gd name="T55" fmla="*/ 259 h 260"/>
                <a:gd name="T56" fmla="*/ 407 w 462"/>
                <a:gd name="T57" fmla="*/ 252 h 260"/>
                <a:gd name="T58" fmla="*/ 453 w 462"/>
                <a:gd name="T59" fmla="*/ 205 h 260"/>
                <a:gd name="T60" fmla="*/ 461 w 462"/>
                <a:gd name="T61" fmla="*/ 86 h 260"/>
                <a:gd name="T62" fmla="*/ 435 w 462"/>
                <a:gd name="T63" fmla="*/ 25 h 260"/>
                <a:gd name="T64" fmla="*/ 374 w 462"/>
                <a:gd name="T65" fmla="*/ 0 h 260"/>
                <a:gd name="T66" fmla="*/ 429 w 462"/>
                <a:gd name="T67" fmla="*/ 194 h 260"/>
                <a:gd name="T68" fmla="*/ 374 w 462"/>
                <a:gd name="T69" fmla="*/ 230 h 260"/>
                <a:gd name="T70" fmla="*/ 64 w 462"/>
                <a:gd name="T71" fmla="*/ 226 h 260"/>
                <a:gd name="T72" fmla="*/ 28 w 462"/>
                <a:gd name="T73" fmla="*/ 173 h 260"/>
                <a:gd name="T74" fmla="*/ 32 w 462"/>
                <a:gd name="T75" fmla="*/ 64 h 260"/>
                <a:gd name="T76" fmla="*/ 86 w 462"/>
                <a:gd name="T77" fmla="*/ 28 h 260"/>
                <a:gd name="T78" fmla="*/ 396 w 462"/>
                <a:gd name="T79" fmla="*/ 32 h 260"/>
                <a:gd name="T80" fmla="*/ 432 w 462"/>
                <a:gd name="T81" fmla="*/ 86 h 260"/>
                <a:gd name="T82" fmla="*/ 374 w 462"/>
                <a:gd name="T83" fmla="*/ 115 h 260"/>
                <a:gd name="T84" fmla="*/ 360 w 462"/>
                <a:gd name="T85" fmla="*/ 137 h 260"/>
                <a:gd name="T86" fmla="*/ 382 w 462"/>
                <a:gd name="T87" fmla="*/ 158 h 260"/>
                <a:gd name="T88" fmla="*/ 403 w 462"/>
                <a:gd name="T89" fmla="*/ 144 h 260"/>
                <a:gd name="T90" fmla="*/ 396 w 462"/>
                <a:gd name="T91" fmla="*/ 122 h 260"/>
                <a:gd name="T92" fmla="*/ 338 w 462"/>
                <a:gd name="T93" fmla="*/ 57 h 260"/>
                <a:gd name="T94" fmla="*/ 317 w 462"/>
                <a:gd name="T95" fmla="*/ 79 h 260"/>
                <a:gd name="T96" fmla="*/ 331 w 462"/>
                <a:gd name="T97" fmla="*/ 101 h 260"/>
                <a:gd name="T98" fmla="*/ 353 w 462"/>
                <a:gd name="T99" fmla="*/ 93 h 260"/>
                <a:gd name="T100" fmla="*/ 360 w 462"/>
                <a:gd name="T101" fmla="*/ 72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260">
                  <a:moveTo>
                    <a:pt x="281" y="101"/>
                  </a:moveTo>
                  <a:lnTo>
                    <a:pt x="281" y="101"/>
                  </a:lnTo>
                  <a:lnTo>
                    <a:pt x="273" y="101"/>
                  </a:lnTo>
                  <a:lnTo>
                    <a:pt x="266" y="108"/>
                  </a:lnTo>
                  <a:lnTo>
                    <a:pt x="259" y="115"/>
                  </a:lnTo>
                  <a:lnTo>
                    <a:pt x="259" y="122"/>
                  </a:lnTo>
                  <a:lnTo>
                    <a:pt x="259" y="122"/>
                  </a:lnTo>
                  <a:lnTo>
                    <a:pt x="259" y="129"/>
                  </a:lnTo>
                  <a:lnTo>
                    <a:pt x="266" y="137"/>
                  </a:lnTo>
                  <a:lnTo>
                    <a:pt x="273" y="144"/>
                  </a:lnTo>
                  <a:lnTo>
                    <a:pt x="281" y="144"/>
                  </a:lnTo>
                  <a:lnTo>
                    <a:pt x="281" y="144"/>
                  </a:lnTo>
                  <a:lnTo>
                    <a:pt x="288" y="144"/>
                  </a:lnTo>
                  <a:lnTo>
                    <a:pt x="295" y="137"/>
                  </a:lnTo>
                  <a:lnTo>
                    <a:pt x="302" y="129"/>
                  </a:lnTo>
                  <a:lnTo>
                    <a:pt x="302" y="122"/>
                  </a:lnTo>
                  <a:lnTo>
                    <a:pt x="302" y="122"/>
                  </a:lnTo>
                  <a:lnTo>
                    <a:pt x="302" y="115"/>
                  </a:lnTo>
                  <a:lnTo>
                    <a:pt x="295" y="108"/>
                  </a:lnTo>
                  <a:lnTo>
                    <a:pt x="288" y="101"/>
                  </a:lnTo>
                  <a:lnTo>
                    <a:pt x="281" y="101"/>
                  </a:lnTo>
                  <a:close/>
                  <a:moveTo>
                    <a:pt x="187" y="115"/>
                  </a:moveTo>
                  <a:lnTo>
                    <a:pt x="144" y="115"/>
                  </a:lnTo>
                  <a:lnTo>
                    <a:pt x="144" y="72"/>
                  </a:lnTo>
                  <a:lnTo>
                    <a:pt x="144" y="72"/>
                  </a:lnTo>
                  <a:lnTo>
                    <a:pt x="144" y="64"/>
                  </a:lnTo>
                  <a:lnTo>
                    <a:pt x="140" y="61"/>
                  </a:lnTo>
                  <a:lnTo>
                    <a:pt x="137" y="57"/>
                  </a:lnTo>
                  <a:lnTo>
                    <a:pt x="129" y="57"/>
                  </a:lnTo>
                  <a:lnTo>
                    <a:pt x="129" y="57"/>
                  </a:lnTo>
                  <a:lnTo>
                    <a:pt x="122" y="57"/>
                  </a:lnTo>
                  <a:lnTo>
                    <a:pt x="119" y="61"/>
                  </a:lnTo>
                  <a:lnTo>
                    <a:pt x="115" y="64"/>
                  </a:lnTo>
                  <a:lnTo>
                    <a:pt x="115" y="72"/>
                  </a:lnTo>
                  <a:lnTo>
                    <a:pt x="115" y="115"/>
                  </a:lnTo>
                  <a:lnTo>
                    <a:pt x="72" y="115"/>
                  </a:lnTo>
                  <a:lnTo>
                    <a:pt x="72" y="115"/>
                  </a:lnTo>
                  <a:lnTo>
                    <a:pt x="64" y="115"/>
                  </a:lnTo>
                  <a:lnTo>
                    <a:pt x="61" y="119"/>
                  </a:lnTo>
                  <a:lnTo>
                    <a:pt x="57" y="122"/>
                  </a:lnTo>
                  <a:lnTo>
                    <a:pt x="57" y="129"/>
                  </a:lnTo>
                  <a:lnTo>
                    <a:pt x="57" y="129"/>
                  </a:lnTo>
                  <a:lnTo>
                    <a:pt x="57" y="137"/>
                  </a:lnTo>
                  <a:lnTo>
                    <a:pt x="61" y="140"/>
                  </a:lnTo>
                  <a:lnTo>
                    <a:pt x="64" y="144"/>
                  </a:lnTo>
                  <a:lnTo>
                    <a:pt x="72" y="144"/>
                  </a:lnTo>
                  <a:lnTo>
                    <a:pt x="115" y="144"/>
                  </a:lnTo>
                  <a:lnTo>
                    <a:pt x="115" y="187"/>
                  </a:lnTo>
                  <a:lnTo>
                    <a:pt x="115" y="187"/>
                  </a:lnTo>
                  <a:lnTo>
                    <a:pt x="115" y="194"/>
                  </a:lnTo>
                  <a:lnTo>
                    <a:pt x="119" y="198"/>
                  </a:lnTo>
                  <a:lnTo>
                    <a:pt x="122" y="202"/>
                  </a:lnTo>
                  <a:lnTo>
                    <a:pt x="129" y="202"/>
                  </a:lnTo>
                  <a:lnTo>
                    <a:pt x="129" y="202"/>
                  </a:lnTo>
                  <a:lnTo>
                    <a:pt x="137" y="202"/>
                  </a:lnTo>
                  <a:lnTo>
                    <a:pt x="140" y="198"/>
                  </a:lnTo>
                  <a:lnTo>
                    <a:pt x="144" y="194"/>
                  </a:lnTo>
                  <a:lnTo>
                    <a:pt x="144" y="187"/>
                  </a:lnTo>
                  <a:lnTo>
                    <a:pt x="144" y="144"/>
                  </a:lnTo>
                  <a:lnTo>
                    <a:pt x="187" y="144"/>
                  </a:lnTo>
                  <a:lnTo>
                    <a:pt x="187" y="144"/>
                  </a:lnTo>
                  <a:lnTo>
                    <a:pt x="194" y="144"/>
                  </a:lnTo>
                  <a:lnTo>
                    <a:pt x="198" y="140"/>
                  </a:lnTo>
                  <a:lnTo>
                    <a:pt x="201" y="137"/>
                  </a:lnTo>
                  <a:lnTo>
                    <a:pt x="201" y="129"/>
                  </a:lnTo>
                  <a:lnTo>
                    <a:pt x="201" y="129"/>
                  </a:lnTo>
                  <a:lnTo>
                    <a:pt x="201" y="122"/>
                  </a:lnTo>
                  <a:lnTo>
                    <a:pt x="198" y="119"/>
                  </a:lnTo>
                  <a:lnTo>
                    <a:pt x="194" y="115"/>
                  </a:lnTo>
                  <a:lnTo>
                    <a:pt x="187" y="115"/>
                  </a:lnTo>
                  <a:close/>
                  <a:moveTo>
                    <a:pt x="324" y="158"/>
                  </a:moveTo>
                  <a:lnTo>
                    <a:pt x="324" y="158"/>
                  </a:lnTo>
                  <a:lnTo>
                    <a:pt x="317" y="158"/>
                  </a:lnTo>
                  <a:lnTo>
                    <a:pt x="309" y="165"/>
                  </a:lnTo>
                  <a:lnTo>
                    <a:pt x="302" y="173"/>
                  </a:lnTo>
                  <a:lnTo>
                    <a:pt x="302" y="180"/>
                  </a:lnTo>
                  <a:lnTo>
                    <a:pt x="302" y="180"/>
                  </a:lnTo>
                  <a:lnTo>
                    <a:pt x="302" y="187"/>
                  </a:lnTo>
                  <a:lnTo>
                    <a:pt x="309" y="194"/>
                  </a:lnTo>
                  <a:lnTo>
                    <a:pt x="317" y="202"/>
                  </a:lnTo>
                  <a:lnTo>
                    <a:pt x="324" y="202"/>
                  </a:lnTo>
                  <a:lnTo>
                    <a:pt x="324" y="202"/>
                  </a:lnTo>
                  <a:lnTo>
                    <a:pt x="331" y="202"/>
                  </a:lnTo>
                  <a:lnTo>
                    <a:pt x="338" y="194"/>
                  </a:lnTo>
                  <a:lnTo>
                    <a:pt x="346" y="187"/>
                  </a:lnTo>
                  <a:lnTo>
                    <a:pt x="346" y="180"/>
                  </a:lnTo>
                  <a:lnTo>
                    <a:pt x="346" y="180"/>
                  </a:lnTo>
                  <a:lnTo>
                    <a:pt x="346" y="173"/>
                  </a:lnTo>
                  <a:lnTo>
                    <a:pt x="338" y="165"/>
                  </a:lnTo>
                  <a:lnTo>
                    <a:pt x="331" y="158"/>
                  </a:lnTo>
                  <a:lnTo>
                    <a:pt x="324" y="158"/>
                  </a:lnTo>
                  <a:close/>
                  <a:moveTo>
                    <a:pt x="374" y="0"/>
                  </a:moveTo>
                  <a:lnTo>
                    <a:pt x="86" y="0"/>
                  </a:lnTo>
                  <a:lnTo>
                    <a:pt x="86" y="0"/>
                  </a:lnTo>
                  <a:lnTo>
                    <a:pt x="68" y="0"/>
                  </a:lnTo>
                  <a:lnTo>
                    <a:pt x="54" y="7"/>
                  </a:lnTo>
                  <a:lnTo>
                    <a:pt x="39" y="14"/>
                  </a:lnTo>
                  <a:lnTo>
                    <a:pt x="25" y="25"/>
                  </a:lnTo>
                  <a:lnTo>
                    <a:pt x="14" y="39"/>
                  </a:lnTo>
                  <a:lnTo>
                    <a:pt x="7" y="54"/>
                  </a:lnTo>
                  <a:lnTo>
                    <a:pt x="0" y="68"/>
                  </a:lnTo>
                  <a:lnTo>
                    <a:pt x="0" y="86"/>
                  </a:lnTo>
                  <a:lnTo>
                    <a:pt x="0" y="173"/>
                  </a:lnTo>
                  <a:lnTo>
                    <a:pt x="0" y="173"/>
                  </a:lnTo>
                  <a:lnTo>
                    <a:pt x="0" y="191"/>
                  </a:lnTo>
                  <a:lnTo>
                    <a:pt x="7" y="205"/>
                  </a:lnTo>
                  <a:lnTo>
                    <a:pt x="14" y="220"/>
                  </a:lnTo>
                  <a:lnTo>
                    <a:pt x="25" y="234"/>
                  </a:lnTo>
                  <a:lnTo>
                    <a:pt x="39" y="245"/>
                  </a:lnTo>
                  <a:lnTo>
                    <a:pt x="54" y="252"/>
                  </a:lnTo>
                  <a:lnTo>
                    <a:pt x="68" y="259"/>
                  </a:lnTo>
                  <a:lnTo>
                    <a:pt x="86" y="259"/>
                  </a:lnTo>
                  <a:lnTo>
                    <a:pt x="374" y="259"/>
                  </a:lnTo>
                  <a:lnTo>
                    <a:pt x="374" y="259"/>
                  </a:lnTo>
                  <a:lnTo>
                    <a:pt x="392" y="259"/>
                  </a:lnTo>
                  <a:lnTo>
                    <a:pt x="407" y="252"/>
                  </a:lnTo>
                  <a:lnTo>
                    <a:pt x="421" y="245"/>
                  </a:lnTo>
                  <a:lnTo>
                    <a:pt x="435" y="234"/>
                  </a:lnTo>
                  <a:lnTo>
                    <a:pt x="446" y="220"/>
                  </a:lnTo>
                  <a:lnTo>
                    <a:pt x="453" y="205"/>
                  </a:lnTo>
                  <a:lnTo>
                    <a:pt x="461" y="191"/>
                  </a:lnTo>
                  <a:lnTo>
                    <a:pt x="461" y="173"/>
                  </a:lnTo>
                  <a:lnTo>
                    <a:pt x="461" y="86"/>
                  </a:lnTo>
                  <a:lnTo>
                    <a:pt x="461" y="86"/>
                  </a:lnTo>
                  <a:lnTo>
                    <a:pt x="461" y="68"/>
                  </a:lnTo>
                  <a:lnTo>
                    <a:pt x="453" y="54"/>
                  </a:lnTo>
                  <a:lnTo>
                    <a:pt x="446" y="39"/>
                  </a:lnTo>
                  <a:lnTo>
                    <a:pt x="435" y="25"/>
                  </a:lnTo>
                  <a:lnTo>
                    <a:pt x="421" y="14"/>
                  </a:lnTo>
                  <a:lnTo>
                    <a:pt x="407" y="7"/>
                  </a:lnTo>
                  <a:lnTo>
                    <a:pt x="392" y="0"/>
                  </a:lnTo>
                  <a:lnTo>
                    <a:pt x="374" y="0"/>
                  </a:lnTo>
                  <a:close/>
                  <a:moveTo>
                    <a:pt x="432" y="173"/>
                  </a:moveTo>
                  <a:lnTo>
                    <a:pt x="432" y="173"/>
                  </a:lnTo>
                  <a:lnTo>
                    <a:pt x="432" y="184"/>
                  </a:lnTo>
                  <a:lnTo>
                    <a:pt x="429" y="194"/>
                  </a:lnTo>
                  <a:lnTo>
                    <a:pt x="414" y="212"/>
                  </a:lnTo>
                  <a:lnTo>
                    <a:pt x="396" y="226"/>
                  </a:lnTo>
                  <a:lnTo>
                    <a:pt x="385" y="230"/>
                  </a:lnTo>
                  <a:lnTo>
                    <a:pt x="374" y="230"/>
                  </a:lnTo>
                  <a:lnTo>
                    <a:pt x="86" y="230"/>
                  </a:lnTo>
                  <a:lnTo>
                    <a:pt x="86" y="230"/>
                  </a:lnTo>
                  <a:lnTo>
                    <a:pt x="75" y="230"/>
                  </a:lnTo>
                  <a:lnTo>
                    <a:pt x="64" y="226"/>
                  </a:lnTo>
                  <a:lnTo>
                    <a:pt x="46" y="212"/>
                  </a:lnTo>
                  <a:lnTo>
                    <a:pt x="32" y="194"/>
                  </a:lnTo>
                  <a:lnTo>
                    <a:pt x="28" y="184"/>
                  </a:lnTo>
                  <a:lnTo>
                    <a:pt x="28" y="173"/>
                  </a:lnTo>
                  <a:lnTo>
                    <a:pt x="28" y="86"/>
                  </a:lnTo>
                  <a:lnTo>
                    <a:pt x="28" y="86"/>
                  </a:lnTo>
                  <a:lnTo>
                    <a:pt x="28" y="75"/>
                  </a:lnTo>
                  <a:lnTo>
                    <a:pt x="32" y="64"/>
                  </a:lnTo>
                  <a:lnTo>
                    <a:pt x="46" y="46"/>
                  </a:lnTo>
                  <a:lnTo>
                    <a:pt x="64" y="32"/>
                  </a:lnTo>
                  <a:lnTo>
                    <a:pt x="75" y="28"/>
                  </a:lnTo>
                  <a:lnTo>
                    <a:pt x="86" y="28"/>
                  </a:lnTo>
                  <a:lnTo>
                    <a:pt x="374" y="28"/>
                  </a:lnTo>
                  <a:lnTo>
                    <a:pt x="374" y="28"/>
                  </a:lnTo>
                  <a:lnTo>
                    <a:pt x="385" y="28"/>
                  </a:lnTo>
                  <a:lnTo>
                    <a:pt x="396" y="32"/>
                  </a:lnTo>
                  <a:lnTo>
                    <a:pt x="414" y="46"/>
                  </a:lnTo>
                  <a:lnTo>
                    <a:pt x="429" y="64"/>
                  </a:lnTo>
                  <a:lnTo>
                    <a:pt x="432" y="75"/>
                  </a:lnTo>
                  <a:lnTo>
                    <a:pt x="432" y="86"/>
                  </a:lnTo>
                  <a:lnTo>
                    <a:pt x="432" y="173"/>
                  </a:lnTo>
                  <a:close/>
                  <a:moveTo>
                    <a:pt x="382" y="115"/>
                  </a:moveTo>
                  <a:lnTo>
                    <a:pt x="382" y="115"/>
                  </a:lnTo>
                  <a:lnTo>
                    <a:pt x="374" y="115"/>
                  </a:lnTo>
                  <a:lnTo>
                    <a:pt x="367" y="122"/>
                  </a:lnTo>
                  <a:lnTo>
                    <a:pt x="360" y="129"/>
                  </a:lnTo>
                  <a:lnTo>
                    <a:pt x="360" y="137"/>
                  </a:lnTo>
                  <a:lnTo>
                    <a:pt x="360" y="137"/>
                  </a:lnTo>
                  <a:lnTo>
                    <a:pt x="360" y="144"/>
                  </a:lnTo>
                  <a:lnTo>
                    <a:pt x="367" y="151"/>
                  </a:lnTo>
                  <a:lnTo>
                    <a:pt x="374" y="158"/>
                  </a:lnTo>
                  <a:lnTo>
                    <a:pt x="382" y="158"/>
                  </a:lnTo>
                  <a:lnTo>
                    <a:pt x="382" y="158"/>
                  </a:lnTo>
                  <a:lnTo>
                    <a:pt x="389" y="158"/>
                  </a:lnTo>
                  <a:lnTo>
                    <a:pt x="396" y="151"/>
                  </a:lnTo>
                  <a:lnTo>
                    <a:pt x="403" y="144"/>
                  </a:lnTo>
                  <a:lnTo>
                    <a:pt x="403" y="137"/>
                  </a:lnTo>
                  <a:lnTo>
                    <a:pt x="403" y="137"/>
                  </a:lnTo>
                  <a:lnTo>
                    <a:pt x="403" y="129"/>
                  </a:lnTo>
                  <a:lnTo>
                    <a:pt x="396" y="122"/>
                  </a:lnTo>
                  <a:lnTo>
                    <a:pt x="389" y="115"/>
                  </a:lnTo>
                  <a:lnTo>
                    <a:pt x="382" y="115"/>
                  </a:lnTo>
                  <a:close/>
                  <a:moveTo>
                    <a:pt x="338" y="57"/>
                  </a:moveTo>
                  <a:lnTo>
                    <a:pt x="338" y="57"/>
                  </a:lnTo>
                  <a:lnTo>
                    <a:pt x="331" y="57"/>
                  </a:lnTo>
                  <a:lnTo>
                    <a:pt x="324" y="64"/>
                  </a:lnTo>
                  <a:lnTo>
                    <a:pt x="317" y="72"/>
                  </a:lnTo>
                  <a:lnTo>
                    <a:pt x="317" y="79"/>
                  </a:lnTo>
                  <a:lnTo>
                    <a:pt x="317" y="79"/>
                  </a:lnTo>
                  <a:lnTo>
                    <a:pt x="317" y="86"/>
                  </a:lnTo>
                  <a:lnTo>
                    <a:pt x="324" y="93"/>
                  </a:lnTo>
                  <a:lnTo>
                    <a:pt x="331" y="101"/>
                  </a:lnTo>
                  <a:lnTo>
                    <a:pt x="338" y="101"/>
                  </a:lnTo>
                  <a:lnTo>
                    <a:pt x="338" y="101"/>
                  </a:lnTo>
                  <a:lnTo>
                    <a:pt x="346" y="101"/>
                  </a:lnTo>
                  <a:lnTo>
                    <a:pt x="353" y="93"/>
                  </a:lnTo>
                  <a:lnTo>
                    <a:pt x="360" y="86"/>
                  </a:lnTo>
                  <a:lnTo>
                    <a:pt x="360" y="79"/>
                  </a:lnTo>
                  <a:lnTo>
                    <a:pt x="360" y="79"/>
                  </a:lnTo>
                  <a:lnTo>
                    <a:pt x="360" y="72"/>
                  </a:lnTo>
                  <a:lnTo>
                    <a:pt x="353" y="64"/>
                  </a:lnTo>
                  <a:lnTo>
                    <a:pt x="346" y="57"/>
                  </a:lnTo>
                  <a:lnTo>
                    <a:pt x="338" y="57"/>
                  </a:lnTo>
                  <a:close/>
                </a:path>
              </a:pathLst>
            </a:custGeom>
            <a:grpFill/>
            <a:ln>
              <a:noFill/>
            </a:ln>
            <a:effectLst/>
          </p:spPr>
          <p:txBody>
            <a:bodyPr wrap="none" anchor="ctr"/>
            <a:lstStyle/>
            <a:p>
              <a:endParaRPr lang="en-US"/>
            </a:p>
          </p:txBody>
        </p:sp>
        <p:sp>
          <p:nvSpPr>
            <p:cNvPr id="152" name="Freeform 146">
              <a:extLst>
                <a:ext uri="{FF2B5EF4-FFF2-40B4-BE49-F238E27FC236}">
                  <a16:creationId xmlns:a16="http://schemas.microsoft.com/office/drawing/2014/main" id="{E6FAF8BB-DD3E-49DD-8448-07754516E1EC}"/>
                </a:ext>
              </a:extLst>
            </p:cNvPr>
            <p:cNvSpPr>
              <a:spLocks noChangeArrowheads="1"/>
            </p:cNvSpPr>
            <p:nvPr/>
          </p:nvSpPr>
          <p:spPr bwMode="auto">
            <a:xfrm>
              <a:off x="3313824" y="4272048"/>
              <a:ext cx="268453" cy="184081"/>
            </a:xfrm>
            <a:custGeom>
              <a:avLst/>
              <a:gdLst>
                <a:gd name="T0" fmla="*/ 61 w 462"/>
                <a:gd name="T1" fmla="*/ 205 h 318"/>
                <a:gd name="T2" fmla="*/ 57 w 462"/>
                <a:gd name="T3" fmla="*/ 223 h 318"/>
                <a:gd name="T4" fmla="*/ 71 w 462"/>
                <a:gd name="T5" fmla="*/ 231 h 318"/>
                <a:gd name="T6" fmla="*/ 86 w 462"/>
                <a:gd name="T7" fmla="*/ 216 h 318"/>
                <a:gd name="T8" fmla="*/ 79 w 462"/>
                <a:gd name="T9" fmla="*/ 202 h 318"/>
                <a:gd name="T10" fmla="*/ 129 w 462"/>
                <a:gd name="T11" fmla="*/ 57 h 318"/>
                <a:gd name="T12" fmla="*/ 115 w 462"/>
                <a:gd name="T13" fmla="*/ 72 h 318"/>
                <a:gd name="T14" fmla="*/ 118 w 462"/>
                <a:gd name="T15" fmla="*/ 255 h 318"/>
                <a:gd name="T16" fmla="*/ 331 w 462"/>
                <a:gd name="T17" fmla="*/ 259 h 318"/>
                <a:gd name="T18" fmla="*/ 345 w 462"/>
                <a:gd name="T19" fmla="*/ 245 h 318"/>
                <a:gd name="T20" fmla="*/ 342 w 462"/>
                <a:gd name="T21" fmla="*/ 61 h 318"/>
                <a:gd name="T22" fmla="*/ 316 w 462"/>
                <a:gd name="T23" fmla="*/ 216 h 318"/>
                <a:gd name="T24" fmla="*/ 302 w 462"/>
                <a:gd name="T25" fmla="*/ 231 h 318"/>
                <a:gd name="T26" fmla="*/ 147 w 462"/>
                <a:gd name="T27" fmla="*/ 227 h 318"/>
                <a:gd name="T28" fmla="*/ 143 w 462"/>
                <a:gd name="T29" fmla="*/ 101 h 318"/>
                <a:gd name="T30" fmla="*/ 158 w 462"/>
                <a:gd name="T31" fmla="*/ 86 h 318"/>
                <a:gd name="T32" fmla="*/ 313 w 462"/>
                <a:gd name="T33" fmla="*/ 90 h 318"/>
                <a:gd name="T34" fmla="*/ 71 w 462"/>
                <a:gd name="T35" fmla="*/ 144 h 318"/>
                <a:gd name="T36" fmla="*/ 57 w 462"/>
                <a:gd name="T37" fmla="*/ 151 h 318"/>
                <a:gd name="T38" fmla="*/ 61 w 462"/>
                <a:gd name="T39" fmla="*/ 169 h 318"/>
                <a:gd name="T40" fmla="*/ 79 w 462"/>
                <a:gd name="T41" fmla="*/ 173 h 318"/>
                <a:gd name="T42" fmla="*/ 86 w 462"/>
                <a:gd name="T43" fmla="*/ 158 h 318"/>
                <a:gd name="T44" fmla="*/ 71 w 462"/>
                <a:gd name="T45" fmla="*/ 144 h 318"/>
                <a:gd name="T46" fmla="*/ 46 w 462"/>
                <a:gd name="T47" fmla="*/ 0 h 318"/>
                <a:gd name="T48" fmla="*/ 0 w 462"/>
                <a:gd name="T49" fmla="*/ 47 h 318"/>
                <a:gd name="T50" fmla="*/ 0 w 462"/>
                <a:gd name="T51" fmla="*/ 270 h 318"/>
                <a:gd name="T52" fmla="*/ 46 w 462"/>
                <a:gd name="T53" fmla="*/ 317 h 318"/>
                <a:gd name="T54" fmla="*/ 414 w 462"/>
                <a:gd name="T55" fmla="*/ 317 h 318"/>
                <a:gd name="T56" fmla="*/ 461 w 462"/>
                <a:gd name="T57" fmla="*/ 270 h 318"/>
                <a:gd name="T58" fmla="*/ 461 w 462"/>
                <a:gd name="T59" fmla="*/ 47 h 318"/>
                <a:gd name="T60" fmla="*/ 414 w 462"/>
                <a:gd name="T61" fmla="*/ 0 h 318"/>
                <a:gd name="T62" fmla="*/ 428 w 462"/>
                <a:gd name="T63" fmla="*/ 270 h 318"/>
                <a:gd name="T64" fmla="*/ 57 w 462"/>
                <a:gd name="T65" fmla="*/ 288 h 318"/>
                <a:gd name="T66" fmla="*/ 32 w 462"/>
                <a:gd name="T67" fmla="*/ 270 h 318"/>
                <a:gd name="T68" fmla="*/ 32 w 462"/>
                <a:gd name="T69" fmla="*/ 47 h 318"/>
                <a:gd name="T70" fmla="*/ 403 w 462"/>
                <a:gd name="T71" fmla="*/ 29 h 318"/>
                <a:gd name="T72" fmla="*/ 428 w 462"/>
                <a:gd name="T73" fmla="*/ 47 h 318"/>
                <a:gd name="T74" fmla="*/ 388 w 462"/>
                <a:gd name="T75" fmla="*/ 144 h 318"/>
                <a:gd name="T76" fmla="*/ 374 w 462"/>
                <a:gd name="T77" fmla="*/ 158 h 318"/>
                <a:gd name="T78" fmla="*/ 381 w 462"/>
                <a:gd name="T79" fmla="*/ 173 h 318"/>
                <a:gd name="T80" fmla="*/ 399 w 462"/>
                <a:gd name="T81" fmla="*/ 169 h 318"/>
                <a:gd name="T82" fmla="*/ 403 w 462"/>
                <a:gd name="T83" fmla="*/ 151 h 318"/>
                <a:gd name="T84" fmla="*/ 388 w 462"/>
                <a:gd name="T85" fmla="*/ 202 h 318"/>
                <a:gd name="T86" fmla="*/ 374 w 462"/>
                <a:gd name="T87" fmla="*/ 209 h 318"/>
                <a:gd name="T88" fmla="*/ 378 w 462"/>
                <a:gd name="T89" fmla="*/ 227 h 318"/>
                <a:gd name="T90" fmla="*/ 396 w 462"/>
                <a:gd name="T91" fmla="*/ 231 h 318"/>
                <a:gd name="T92" fmla="*/ 403 w 462"/>
                <a:gd name="T93" fmla="*/ 216 h 318"/>
                <a:gd name="T94" fmla="*/ 388 w 462"/>
                <a:gd name="T95" fmla="*/ 20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318">
                  <a:moveTo>
                    <a:pt x="71" y="202"/>
                  </a:moveTo>
                  <a:lnTo>
                    <a:pt x="71" y="202"/>
                  </a:lnTo>
                  <a:lnTo>
                    <a:pt x="64" y="202"/>
                  </a:lnTo>
                  <a:lnTo>
                    <a:pt x="61" y="205"/>
                  </a:lnTo>
                  <a:lnTo>
                    <a:pt x="57" y="209"/>
                  </a:lnTo>
                  <a:lnTo>
                    <a:pt x="57" y="216"/>
                  </a:lnTo>
                  <a:lnTo>
                    <a:pt x="57" y="216"/>
                  </a:lnTo>
                  <a:lnTo>
                    <a:pt x="57" y="223"/>
                  </a:lnTo>
                  <a:lnTo>
                    <a:pt x="61" y="227"/>
                  </a:lnTo>
                  <a:lnTo>
                    <a:pt x="64" y="231"/>
                  </a:lnTo>
                  <a:lnTo>
                    <a:pt x="71" y="231"/>
                  </a:lnTo>
                  <a:lnTo>
                    <a:pt x="71" y="231"/>
                  </a:lnTo>
                  <a:lnTo>
                    <a:pt x="79" y="231"/>
                  </a:lnTo>
                  <a:lnTo>
                    <a:pt x="82" y="227"/>
                  </a:lnTo>
                  <a:lnTo>
                    <a:pt x="86" y="223"/>
                  </a:lnTo>
                  <a:lnTo>
                    <a:pt x="86" y="216"/>
                  </a:lnTo>
                  <a:lnTo>
                    <a:pt x="86" y="216"/>
                  </a:lnTo>
                  <a:lnTo>
                    <a:pt x="86" y="209"/>
                  </a:lnTo>
                  <a:lnTo>
                    <a:pt x="82" y="205"/>
                  </a:lnTo>
                  <a:lnTo>
                    <a:pt x="79" y="202"/>
                  </a:lnTo>
                  <a:lnTo>
                    <a:pt x="71" y="202"/>
                  </a:lnTo>
                  <a:close/>
                  <a:moveTo>
                    <a:pt x="331" y="57"/>
                  </a:moveTo>
                  <a:lnTo>
                    <a:pt x="129" y="57"/>
                  </a:lnTo>
                  <a:lnTo>
                    <a:pt x="129" y="57"/>
                  </a:lnTo>
                  <a:lnTo>
                    <a:pt x="122" y="57"/>
                  </a:lnTo>
                  <a:lnTo>
                    <a:pt x="118" y="61"/>
                  </a:lnTo>
                  <a:lnTo>
                    <a:pt x="115" y="65"/>
                  </a:lnTo>
                  <a:lnTo>
                    <a:pt x="115" y="72"/>
                  </a:lnTo>
                  <a:lnTo>
                    <a:pt x="115" y="245"/>
                  </a:lnTo>
                  <a:lnTo>
                    <a:pt x="115" y="245"/>
                  </a:lnTo>
                  <a:lnTo>
                    <a:pt x="115" y="252"/>
                  </a:lnTo>
                  <a:lnTo>
                    <a:pt x="118" y="255"/>
                  </a:lnTo>
                  <a:lnTo>
                    <a:pt x="122" y="259"/>
                  </a:lnTo>
                  <a:lnTo>
                    <a:pt x="129" y="259"/>
                  </a:lnTo>
                  <a:lnTo>
                    <a:pt x="331" y="259"/>
                  </a:lnTo>
                  <a:lnTo>
                    <a:pt x="331" y="259"/>
                  </a:lnTo>
                  <a:lnTo>
                    <a:pt x="338" y="259"/>
                  </a:lnTo>
                  <a:lnTo>
                    <a:pt x="342" y="255"/>
                  </a:lnTo>
                  <a:lnTo>
                    <a:pt x="345" y="252"/>
                  </a:lnTo>
                  <a:lnTo>
                    <a:pt x="345" y="245"/>
                  </a:lnTo>
                  <a:lnTo>
                    <a:pt x="345" y="72"/>
                  </a:lnTo>
                  <a:lnTo>
                    <a:pt x="345" y="72"/>
                  </a:lnTo>
                  <a:lnTo>
                    <a:pt x="345" y="65"/>
                  </a:lnTo>
                  <a:lnTo>
                    <a:pt x="342" y="61"/>
                  </a:lnTo>
                  <a:lnTo>
                    <a:pt x="338" y="57"/>
                  </a:lnTo>
                  <a:lnTo>
                    <a:pt x="331" y="57"/>
                  </a:lnTo>
                  <a:close/>
                  <a:moveTo>
                    <a:pt x="316" y="216"/>
                  </a:moveTo>
                  <a:lnTo>
                    <a:pt x="316" y="216"/>
                  </a:lnTo>
                  <a:lnTo>
                    <a:pt x="316" y="223"/>
                  </a:lnTo>
                  <a:lnTo>
                    <a:pt x="313" y="227"/>
                  </a:lnTo>
                  <a:lnTo>
                    <a:pt x="309" y="231"/>
                  </a:lnTo>
                  <a:lnTo>
                    <a:pt x="302" y="231"/>
                  </a:lnTo>
                  <a:lnTo>
                    <a:pt x="158" y="231"/>
                  </a:lnTo>
                  <a:lnTo>
                    <a:pt x="158" y="231"/>
                  </a:lnTo>
                  <a:lnTo>
                    <a:pt x="151" y="231"/>
                  </a:lnTo>
                  <a:lnTo>
                    <a:pt x="147" y="227"/>
                  </a:lnTo>
                  <a:lnTo>
                    <a:pt x="143" y="223"/>
                  </a:lnTo>
                  <a:lnTo>
                    <a:pt x="143" y="216"/>
                  </a:lnTo>
                  <a:lnTo>
                    <a:pt x="143" y="101"/>
                  </a:lnTo>
                  <a:lnTo>
                    <a:pt x="143" y="101"/>
                  </a:lnTo>
                  <a:lnTo>
                    <a:pt x="143" y="93"/>
                  </a:lnTo>
                  <a:lnTo>
                    <a:pt x="147" y="90"/>
                  </a:lnTo>
                  <a:lnTo>
                    <a:pt x="151" y="86"/>
                  </a:lnTo>
                  <a:lnTo>
                    <a:pt x="158" y="86"/>
                  </a:lnTo>
                  <a:lnTo>
                    <a:pt x="302" y="86"/>
                  </a:lnTo>
                  <a:lnTo>
                    <a:pt x="302" y="86"/>
                  </a:lnTo>
                  <a:lnTo>
                    <a:pt x="309" y="86"/>
                  </a:lnTo>
                  <a:lnTo>
                    <a:pt x="313" y="90"/>
                  </a:lnTo>
                  <a:lnTo>
                    <a:pt x="316" y="93"/>
                  </a:lnTo>
                  <a:lnTo>
                    <a:pt x="316" y="101"/>
                  </a:lnTo>
                  <a:lnTo>
                    <a:pt x="316" y="216"/>
                  </a:lnTo>
                  <a:close/>
                  <a:moveTo>
                    <a:pt x="71" y="144"/>
                  </a:moveTo>
                  <a:lnTo>
                    <a:pt x="71" y="144"/>
                  </a:lnTo>
                  <a:lnTo>
                    <a:pt x="64" y="144"/>
                  </a:lnTo>
                  <a:lnTo>
                    <a:pt x="61" y="148"/>
                  </a:lnTo>
                  <a:lnTo>
                    <a:pt x="57" y="151"/>
                  </a:lnTo>
                  <a:lnTo>
                    <a:pt x="57" y="158"/>
                  </a:lnTo>
                  <a:lnTo>
                    <a:pt x="57" y="158"/>
                  </a:lnTo>
                  <a:lnTo>
                    <a:pt x="57" y="166"/>
                  </a:lnTo>
                  <a:lnTo>
                    <a:pt x="61" y="169"/>
                  </a:lnTo>
                  <a:lnTo>
                    <a:pt x="64" y="173"/>
                  </a:lnTo>
                  <a:lnTo>
                    <a:pt x="71" y="173"/>
                  </a:lnTo>
                  <a:lnTo>
                    <a:pt x="71" y="173"/>
                  </a:lnTo>
                  <a:lnTo>
                    <a:pt x="79" y="173"/>
                  </a:lnTo>
                  <a:lnTo>
                    <a:pt x="82" y="169"/>
                  </a:lnTo>
                  <a:lnTo>
                    <a:pt x="86" y="166"/>
                  </a:lnTo>
                  <a:lnTo>
                    <a:pt x="86" y="158"/>
                  </a:lnTo>
                  <a:lnTo>
                    <a:pt x="86" y="158"/>
                  </a:lnTo>
                  <a:lnTo>
                    <a:pt x="86" y="151"/>
                  </a:lnTo>
                  <a:lnTo>
                    <a:pt x="82" y="148"/>
                  </a:lnTo>
                  <a:lnTo>
                    <a:pt x="79" y="144"/>
                  </a:lnTo>
                  <a:lnTo>
                    <a:pt x="71" y="144"/>
                  </a:lnTo>
                  <a:close/>
                  <a:moveTo>
                    <a:pt x="403" y="0"/>
                  </a:moveTo>
                  <a:lnTo>
                    <a:pt x="57" y="0"/>
                  </a:lnTo>
                  <a:lnTo>
                    <a:pt x="57" y="0"/>
                  </a:lnTo>
                  <a:lnTo>
                    <a:pt x="46" y="0"/>
                  </a:lnTo>
                  <a:lnTo>
                    <a:pt x="35" y="4"/>
                  </a:lnTo>
                  <a:lnTo>
                    <a:pt x="17" y="18"/>
                  </a:lnTo>
                  <a:lnTo>
                    <a:pt x="3" y="36"/>
                  </a:lnTo>
                  <a:lnTo>
                    <a:pt x="0" y="47"/>
                  </a:lnTo>
                  <a:lnTo>
                    <a:pt x="0" y="57"/>
                  </a:lnTo>
                  <a:lnTo>
                    <a:pt x="0" y="259"/>
                  </a:lnTo>
                  <a:lnTo>
                    <a:pt x="0" y="259"/>
                  </a:lnTo>
                  <a:lnTo>
                    <a:pt x="0" y="270"/>
                  </a:lnTo>
                  <a:lnTo>
                    <a:pt x="3" y="281"/>
                  </a:lnTo>
                  <a:lnTo>
                    <a:pt x="17" y="299"/>
                  </a:lnTo>
                  <a:lnTo>
                    <a:pt x="35" y="313"/>
                  </a:lnTo>
                  <a:lnTo>
                    <a:pt x="46" y="317"/>
                  </a:lnTo>
                  <a:lnTo>
                    <a:pt x="57" y="317"/>
                  </a:lnTo>
                  <a:lnTo>
                    <a:pt x="403" y="317"/>
                  </a:lnTo>
                  <a:lnTo>
                    <a:pt x="403" y="317"/>
                  </a:lnTo>
                  <a:lnTo>
                    <a:pt x="414" y="317"/>
                  </a:lnTo>
                  <a:lnTo>
                    <a:pt x="425" y="313"/>
                  </a:lnTo>
                  <a:lnTo>
                    <a:pt x="443" y="299"/>
                  </a:lnTo>
                  <a:lnTo>
                    <a:pt x="457" y="281"/>
                  </a:lnTo>
                  <a:lnTo>
                    <a:pt x="461" y="270"/>
                  </a:lnTo>
                  <a:lnTo>
                    <a:pt x="461" y="259"/>
                  </a:lnTo>
                  <a:lnTo>
                    <a:pt x="461" y="57"/>
                  </a:lnTo>
                  <a:lnTo>
                    <a:pt x="461" y="57"/>
                  </a:lnTo>
                  <a:lnTo>
                    <a:pt x="461" y="47"/>
                  </a:lnTo>
                  <a:lnTo>
                    <a:pt x="457" y="36"/>
                  </a:lnTo>
                  <a:lnTo>
                    <a:pt x="443" y="18"/>
                  </a:lnTo>
                  <a:lnTo>
                    <a:pt x="425" y="4"/>
                  </a:lnTo>
                  <a:lnTo>
                    <a:pt x="414" y="0"/>
                  </a:lnTo>
                  <a:lnTo>
                    <a:pt x="403" y="0"/>
                  </a:lnTo>
                  <a:close/>
                  <a:moveTo>
                    <a:pt x="432" y="259"/>
                  </a:moveTo>
                  <a:lnTo>
                    <a:pt x="432" y="259"/>
                  </a:lnTo>
                  <a:lnTo>
                    <a:pt x="428" y="270"/>
                  </a:lnTo>
                  <a:lnTo>
                    <a:pt x="425" y="281"/>
                  </a:lnTo>
                  <a:lnTo>
                    <a:pt x="414" y="284"/>
                  </a:lnTo>
                  <a:lnTo>
                    <a:pt x="403" y="288"/>
                  </a:lnTo>
                  <a:lnTo>
                    <a:pt x="57" y="288"/>
                  </a:lnTo>
                  <a:lnTo>
                    <a:pt x="57" y="288"/>
                  </a:lnTo>
                  <a:lnTo>
                    <a:pt x="46" y="284"/>
                  </a:lnTo>
                  <a:lnTo>
                    <a:pt x="35" y="281"/>
                  </a:lnTo>
                  <a:lnTo>
                    <a:pt x="32" y="270"/>
                  </a:lnTo>
                  <a:lnTo>
                    <a:pt x="28" y="259"/>
                  </a:lnTo>
                  <a:lnTo>
                    <a:pt x="28" y="57"/>
                  </a:lnTo>
                  <a:lnTo>
                    <a:pt x="28" y="57"/>
                  </a:lnTo>
                  <a:lnTo>
                    <a:pt x="32" y="47"/>
                  </a:lnTo>
                  <a:lnTo>
                    <a:pt x="35" y="36"/>
                  </a:lnTo>
                  <a:lnTo>
                    <a:pt x="46" y="32"/>
                  </a:lnTo>
                  <a:lnTo>
                    <a:pt x="57" y="29"/>
                  </a:lnTo>
                  <a:lnTo>
                    <a:pt x="403" y="29"/>
                  </a:lnTo>
                  <a:lnTo>
                    <a:pt x="403" y="29"/>
                  </a:lnTo>
                  <a:lnTo>
                    <a:pt x="414" y="32"/>
                  </a:lnTo>
                  <a:lnTo>
                    <a:pt x="425" y="36"/>
                  </a:lnTo>
                  <a:lnTo>
                    <a:pt x="428" y="47"/>
                  </a:lnTo>
                  <a:lnTo>
                    <a:pt x="432" y="57"/>
                  </a:lnTo>
                  <a:lnTo>
                    <a:pt x="432" y="259"/>
                  </a:lnTo>
                  <a:close/>
                  <a:moveTo>
                    <a:pt x="388" y="144"/>
                  </a:moveTo>
                  <a:lnTo>
                    <a:pt x="388" y="144"/>
                  </a:lnTo>
                  <a:lnTo>
                    <a:pt x="381" y="144"/>
                  </a:lnTo>
                  <a:lnTo>
                    <a:pt x="378" y="148"/>
                  </a:lnTo>
                  <a:lnTo>
                    <a:pt x="374" y="151"/>
                  </a:lnTo>
                  <a:lnTo>
                    <a:pt x="374" y="158"/>
                  </a:lnTo>
                  <a:lnTo>
                    <a:pt x="374" y="158"/>
                  </a:lnTo>
                  <a:lnTo>
                    <a:pt x="374" y="166"/>
                  </a:lnTo>
                  <a:lnTo>
                    <a:pt x="378" y="169"/>
                  </a:lnTo>
                  <a:lnTo>
                    <a:pt x="381" y="173"/>
                  </a:lnTo>
                  <a:lnTo>
                    <a:pt x="388" y="173"/>
                  </a:lnTo>
                  <a:lnTo>
                    <a:pt x="388" y="173"/>
                  </a:lnTo>
                  <a:lnTo>
                    <a:pt x="396" y="173"/>
                  </a:lnTo>
                  <a:lnTo>
                    <a:pt x="399" y="169"/>
                  </a:lnTo>
                  <a:lnTo>
                    <a:pt x="403" y="166"/>
                  </a:lnTo>
                  <a:lnTo>
                    <a:pt x="403" y="158"/>
                  </a:lnTo>
                  <a:lnTo>
                    <a:pt x="403" y="158"/>
                  </a:lnTo>
                  <a:lnTo>
                    <a:pt x="403" y="151"/>
                  </a:lnTo>
                  <a:lnTo>
                    <a:pt x="399" y="148"/>
                  </a:lnTo>
                  <a:lnTo>
                    <a:pt x="396" y="144"/>
                  </a:lnTo>
                  <a:lnTo>
                    <a:pt x="388" y="144"/>
                  </a:lnTo>
                  <a:close/>
                  <a:moveTo>
                    <a:pt x="388" y="202"/>
                  </a:moveTo>
                  <a:lnTo>
                    <a:pt x="388" y="202"/>
                  </a:lnTo>
                  <a:lnTo>
                    <a:pt x="381" y="202"/>
                  </a:lnTo>
                  <a:lnTo>
                    <a:pt x="378" y="205"/>
                  </a:lnTo>
                  <a:lnTo>
                    <a:pt x="374" y="209"/>
                  </a:lnTo>
                  <a:lnTo>
                    <a:pt x="374" y="216"/>
                  </a:lnTo>
                  <a:lnTo>
                    <a:pt x="374" y="216"/>
                  </a:lnTo>
                  <a:lnTo>
                    <a:pt x="374" y="223"/>
                  </a:lnTo>
                  <a:lnTo>
                    <a:pt x="378" y="227"/>
                  </a:lnTo>
                  <a:lnTo>
                    <a:pt x="381" y="231"/>
                  </a:lnTo>
                  <a:lnTo>
                    <a:pt x="388" y="231"/>
                  </a:lnTo>
                  <a:lnTo>
                    <a:pt x="388" y="231"/>
                  </a:lnTo>
                  <a:lnTo>
                    <a:pt x="396" y="231"/>
                  </a:lnTo>
                  <a:lnTo>
                    <a:pt x="399" y="227"/>
                  </a:lnTo>
                  <a:lnTo>
                    <a:pt x="403" y="223"/>
                  </a:lnTo>
                  <a:lnTo>
                    <a:pt x="403" y="216"/>
                  </a:lnTo>
                  <a:lnTo>
                    <a:pt x="403" y="216"/>
                  </a:lnTo>
                  <a:lnTo>
                    <a:pt x="403" y="209"/>
                  </a:lnTo>
                  <a:lnTo>
                    <a:pt x="399" y="205"/>
                  </a:lnTo>
                  <a:lnTo>
                    <a:pt x="396" y="202"/>
                  </a:lnTo>
                  <a:lnTo>
                    <a:pt x="388" y="202"/>
                  </a:lnTo>
                  <a:close/>
                </a:path>
              </a:pathLst>
            </a:custGeom>
            <a:grpFill/>
            <a:ln>
              <a:noFill/>
            </a:ln>
            <a:effectLst/>
          </p:spPr>
          <p:txBody>
            <a:bodyPr wrap="none" anchor="ctr"/>
            <a:lstStyle/>
            <a:p>
              <a:endParaRPr lang="en-US"/>
            </a:p>
          </p:txBody>
        </p:sp>
        <p:sp>
          <p:nvSpPr>
            <p:cNvPr id="153" name="Freeform 147">
              <a:extLst>
                <a:ext uri="{FF2B5EF4-FFF2-40B4-BE49-F238E27FC236}">
                  <a16:creationId xmlns:a16="http://schemas.microsoft.com/office/drawing/2014/main" id="{00205381-8D43-482C-A477-E2F31CD7591A}"/>
                </a:ext>
              </a:extLst>
            </p:cNvPr>
            <p:cNvSpPr>
              <a:spLocks noChangeArrowheads="1"/>
            </p:cNvSpPr>
            <p:nvPr/>
          </p:nvSpPr>
          <p:spPr bwMode="auto">
            <a:xfrm>
              <a:off x="2879187" y="4249036"/>
              <a:ext cx="268453" cy="235215"/>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grpFill/>
            <a:ln>
              <a:noFill/>
            </a:ln>
            <a:effectLst/>
          </p:spPr>
          <p:txBody>
            <a:bodyPr wrap="none" anchor="ctr"/>
            <a:lstStyle/>
            <a:p>
              <a:endParaRPr lang="en-US"/>
            </a:p>
          </p:txBody>
        </p:sp>
        <p:sp>
          <p:nvSpPr>
            <p:cNvPr id="154" name="Freeform 148">
              <a:extLst>
                <a:ext uri="{FF2B5EF4-FFF2-40B4-BE49-F238E27FC236}">
                  <a16:creationId xmlns:a16="http://schemas.microsoft.com/office/drawing/2014/main" id="{C621ECB8-1256-42AC-91A9-47383D4BCA67}"/>
                </a:ext>
              </a:extLst>
            </p:cNvPr>
            <p:cNvSpPr>
              <a:spLocks noChangeArrowheads="1"/>
            </p:cNvSpPr>
            <p:nvPr/>
          </p:nvSpPr>
          <p:spPr bwMode="auto">
            <a:xfrm>
              <a:off x="2511025" y="4231141"/>
              <a:ext cx="117607" cy="268452"/>
            </a:xfrm>
            <a:custGeom>
              <a:avLst/>
              <a:gdLst>
                <a:gd name="T0" fmla="*/ 202 w 203"/>
                <a:gd name="T1" fmla="*/ 115 h 462"/>
                <a:gd name="T2" fmla="*/ 194 w 203"/>
                <a:gd name="T3" fmla="*/ 72 h 462"/>
                <a:gd name="T4" fmla="*/ 173 w 203"/>
                <a:gd name="T5" fmla="*/ 32 h 462"/>
                <a:gd name="T6" fmla="*/ 141 w 203"/>
                <a:gd name="T7" fmla="*/ 11 h 462"/>
                <a:gd name="T8" fmla="*/ 101 w 203"/>
                <a:gd name="T9" fmla="*/ 0 h 462"/>
                <a:gd name="T10" fmla="*/ 79 w 203"/>
                <a:gd name="T11" fmla="*/ 4 h 462"/>
                <a:gd name="T12" fmla="*/ 43 w 203"/>
                <a:gd name="T13" fmla="*/ 18 h 462"/>
                <a:gd name="T14" fmla="*/ 18 w 203"/>
                <a:gd name="T15" fmla="*/ 50 h 462"/>
                <a:gd name="T16" fmla="*/ 3 w 203"/>
                <a:gd name="T17" fmla="*/ 93 h 462"/>
                <a:gd name="T18" fmla="*/ 0 w 203"/>
                <a:gd name="T19" fmla="*/ 115 h 462"/>
                <a:gd name="T20" fmla="*/ 7 w 203"/>
                <a:gd name="T21" fmla="*/ 155 h 462"/>
                <a:gd name="T22" fmla="*/ 25 w 203"/>
                <a:gd name="T23" fmla="*/ 191 h 462"/>
                <a:gd name="T24" fmla="*/ 54 w 203"/>
                <a:gd name="T25" fmla="*/ 216 h 462"/>
                <a:gd name="T26" fmla="*/ 86 w 203"/>
                <a:gd name="T27" fmla="*/ 230 h 462"/>
                <a:gd name="T28" fmla="*/ 86 w 203"/>
                <a:gd name="T29" fmla="*/ 230 h 462"/>
                <a:gd name="T30" fmla="*/ 86 w 203"/>
                <a:gd name="T31" fmla="*/ 447 h 462"/>
                <a:gd name="T32" fmla="*/ 90 w 203"/>
                <a:gd name="T33" fmla="*/ 457 h 462"/>
                <a:gd name="T34" fmla="*/ 101 w 203"/>
                <a:gd name="T35" fmla="*/ 461 h 462"/>
                <a:gd name="T36" fmla="*/ 108 w 203"/>
                <a:gd name="T37" fmla="*/ 461 h 462"/>
                <a:gd name="T38" fmla="*/ 115 w 203"/>
                <a:gd name="T39" fmla="*/ 454 h 462"/>
                <a:gd name="T40" fmla="*/ 115 w 203"/>
                <a:gd name="T41" fmla="*/ 230 h 462"/>
                <a:gd name="T42" fmla="*/ 115 w 203"/>
                <a:gd name="T43" fmla="*/ 230 h 462"/>
                <a:gd name="T44" fmla="*/ 133 w 203"/>
                <a:gd name="T45" fmla="*/ 223 h 462"/>
                <a:gd name="T46" fmla="*/ 165 w 203"/>
                <a:gd name="T47" fmla="*/ 205 h 462"/>
                <a:gd name="T48" fmla="*/ 187 w 203"/>
                <a:gd name="T49" fmla="*/ 176 h 462"/>
                <a:gd name="T50" fmla="*/ 202 w 203"/>
                <a:gd name="T51" fmla="*/ 137 h 462"/>
                <a:gd name="T52" fmla="*/ 101 w 203"/>
                <a:gd name="T53" fmla="*/ 202 h 462"/>
                <a:gd name="T54" fmla="*/ 86 w 203"/>
                <a:gd name="T55" fmla="*/ 202 h 462"/>
                <a:gd name="T56" fmla="*/ 61 w 203"/>
                <a:gd name="T57" fmla="*/ 187 h 462"/>
                <a:gd name="T58" fmla="*/ 40 w 203"/>
                <a:gd name="T59" fmla="*/ 162 h 462"/>
                <a:gd name="T60" fmla="*/ 29 w 203"/>
                <a:gd name="T61" fmla="*/ 133 h 462"/>
                <a:gd name="T62" fmla="*/ 29 w 203"/>
                <a:gd name="T63" fmla="*/ 115 h 462"/>
                <a:gd name="T64" fmla="*/ 36 w 203"/>
                <a:gd name="T65" fmla="*/ 83 h 462"/>
                <a:gd name="T66" fmla="*/ 50 w 203"/>
                <a:gd name="T67" fmla="*/ 54 h 462"/>
                <a:gd name="T68" fmla="*/ 72 w 203"/>
                <a:gd name="T69" fmla="*/ 36 h 462"/>
                <a:gd name="T70" fmla="*/ 101 w 203"/>
                <a:gd name="T71" fmla="*/ 29 h 462"/>
                <a:gd name="T72" fmla="*/ 115 w 203"/>
                <a:gd name="T73" fmla="*/ 29 h 462"/>
                <a:gd name="T74" fmla="*/ 141 w 203"/>
                <a:gd name="T75" fmla="*/ 43 h 462"/>
                <a:gd name="T76" fmla="*/ 162 w 203"/>
                <a:gd name="T77" fmla="*/ 68 h 462"/>
                <a:gd name="T78" fmla="*/ 173 w 203"/>
                <a:gd name="T79" fmla="*/ 97 h 462"/>
                <a:gd name="T80" fmla="*/ 173 w 203"/>
                <a:gd name="T81" fmla="*/ 115 h 462"/>
                <a:gd name="T82" fmla="*/ 165 w 203"/>
                <a:gd name="T83" fmla="*/ 147 h 462"/>
                <a:gd name="T84" fmla="*/ 151 w 203"/>
                <a:gd name="T85" fmla="*/ 176 h 462"/>
                <a:gd name="T86" fmla="*/ 130 w 203"/>
                <a:gd name="T87" fmla="*/ 194 h 462"/>
                <a:gd name="T88" fmla="*/ 101 w 203"/>
                <a:gd name="T89" fmla="*/ 2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3" h="462">
                  <a:moveTo>
                    <a:pt x="202" y="115"/>
                  </a:moveTo>
                  <a:lnTo>
                    <a:pt x="202" y="115"/>
                  </a:lnTo>
                  <a:lnTo>
                    <a:pt x="198" y="93"/>
                  </a:lnTo>
                  <a:lnTo>
                    <a:pt x="194" y="72"/>
                  </a:lnTo>
                  <a:lnTo>
                    <a:pt x="184" y="50"/>
                  </a:lnTo>
                  <a:lnTo>
                    <a:pt x="173" y="32"/>
                  </a:lnTo>
                  <a:lnTo>
                    <a:pt x="159" y="18"/>
                  </a:lnTo>
                  <a:lnTo>
                    <a:pt x="141" y="11"/>
                  </a:lnTo>
                  <a:lnTo>
                    <a:pt x="123" y="4"/>
                  </a:lnTo>
                  <a:lnTo>
                    <a:pt x="101" y="0"/>
                  </a:lnTo>
                  <a:lnTo>
                    <a:pt x="101" y="0"/>
                  </a:lnTo>
                  <a:lnTo>
                    <a:pt x="79" y="4"/>
                  </a:lnTo>
                  <a:lnTo>
                    <a:pt x="61" y="11"/>
                  </a:lnTo>
                  <a:lnTo>
                    <a:pt x="43" y="18"/>
                  </a:lnTo>
                  <a:lnTo>
                    <a:pt x="29" y="32"/>
                  </a:lnTo>
                  <a:lnTo>
                    <a:pt x="18" y="50"/>
                  </a:lnTo>
                  <a:lnTo>
                    <a:pt x="7" y="72"/>
                  </a:lnTo>
                  <a:lnTo>
                    <a:pt x="3" y="93"/>
                  </a:lnTo>
                  <a:lnTo>
                    <a:pt x="0" y="115"/>
                  </a:lnTo>
                  <a:lnTo>
                    <a:pt x="0" y="115"/>
                  </a:lnTo>
                  <a:lnTo>
                    <a:pt x="0" y="137"/>
                  </a:lnTo>
                  <a:lnTo>
                    <a:pt x="7" y="155"/>
                  </a:lnTo>
                  <a:lnTo>
                    <a:pt x="14" y="176"/>
                  </a:lnTo>
                  <a:lnTo>
                    <a:pt x="25" y="191"/>
                  </a:lnTo>
                  <a:lnTo>
                    <a:pt x="36" y="205"/>
                  </a:lnTo>
                  <a:lnTo>
                    <a:pt x="54" y="216"/>
                  </a:lnTo>
                  <a:lnTo>
                    <a:pt x="68" y="223"/>
                  </a:lnTo>
                  <a:lnTo>
                    <a:pt x="86" y="230"/>
                  </a:lnTo>
                  <a:lnTo>
                    <a:pt x="86" y="230"/>
                  </a:lnTo>
                  <a:lnTo>
                    <a:pt x="86" y="230"/>
                  </a:lnTo>
                  <a:lnTo>
                    <a:pt x="86" y="447"/>
                  </a:lnTo>
                  <a:lnTo>
                    <a:pt x="86" y="447"/>
                  </a:lnTo>
                  <a:lnTo>
                    <a:pt x="86" y="454"/>
                  </a:lnTo>
                  <a:lnTo>
                    <a:pt x="90" y="457"/>
                  </a:lnTo>
                  <a:lnTo>
                    <a:pt x="94" y="461"/>
                  </a:lnTo>
                  <a:lnTo>
                    <a:pt x="101" y="461"/>
                  </a:lnTo>
                  <a:lnTo>
                    <a:pt x="101" y="461"/>
                  </a:lnTo>
                  <a:lnTo>
                    <a:pt x="108" y="461"/>
                  </a:lnTo>
                  <a:lnTo>
                    <a:pt x="112" y="457"/>
                  </a:lnTo>
                  <a:lnTo>
                    <a:pt x="115" y="454"/>
                  </a:lnTo>
                  <a:lnTo>
                    <a:pt x="115" y="447"/>
                  </a:lnTo>
                  <a:lnTo>
                    <a:pt x="115" y="230"/>
                  </a:lnTo>
                  <a:lnTo>
                    <a:pt x="115" y="230"/>
                  </a:lnTo>
                  <a:lnTo>
                    <a:pt x="115" y="230"/>
                  </a:lnTo>
                  <a:lnTo>
                    <a:pt x="115" y="230"/>
                  </a:lnTo>
                  <a:lnTo>
                    <a:pt x="133" y="223"/>
                  </a:lnTo>
                  <a:lnTo>
                    <a:pt x="147" y="216"/>
                  </a:lnTo>
                  <a:lnTo>
                    <a:pt x="165" y="205"/>
                  </a:lnTo>
                  <a:lnTo>
                    <a:pt x="176" y="191"/>
                  </a:lnTo>
                  <a:lnTo>
                    <a:pt x="187" y="176"/>
                  </a:lnTo>
                  <a:lnTo>
                    <a:pt x="194" y="155"/>
                  </a:lnTo>
                  <a:lnTo>
                    <a:pt x="202" y="137"/>
                  </a:lnTo>
                  <a:lnTo>
                    <a:pt x="202" y="115"/>
                  </a:lnTo>
                  <a:close/>
                  <a:moveTo>
                    <a:pt x="101" y="202"/>
                  </a:moveTo>
                  <a:lnTo>
                    <a:pt x="101" y="202"/>
                  </a:lnTo>
                  <a:lnTo>
                    <a:pt x="86" y="202"/>
                  </a:lnTo>
                  <a:lnTo>
                    <a:pt x="72" y="194"/>
                  </a:lnTo>
                  <a:lnTo>
                    <a:pt x="61" y="187"/>
                  </a:lnTo>
                  <a:lnTo>
                    <a:pt x="50" y="176"/>
                  </a:lnTo>
                  <a:lnTo>
                    <a:pt x="40" y="162"/>
                  </a:lnTo>
                  <a:lnTo>
                    <a:pt x="36" y="147"/>
                  </a:lnTo>
                  <a:lnTo>
                    <a:pt x="29" y="133"/>
                  </a:lnTo>
                  <a:lnTo>
                    <a:pt x="29" y="115"/>
                  </a:lnTo>
                  <a:lnTo>
                    <a:pt x="29" y="115"/>
                  </a:lnTo>
                  <a:lnTo>
                    <a:pt x="29" y="97"/>
                  </a:lnTo>
                  <a:lnTo>
                    <a:pt x="36" y="83"/>
                  </a:lnTo>
                  <a:lnTo>
                    <a:pt x="40" y="68"/>
                  </a:lnTo>
                  <a:lnTo>
                    <a:pt x="50" y="54"/>
                  </a:lnTo>
                  <a:lnTo>
                    <a:pt x="61" y="43"/>
                  </a:lnTo>
                  <a:lnTo>
                    <a:pt x="72" y="36"/>
                  </a:lnTo>
                  <a:lnTo>
                    <a:pt x="86" y="29"/>
                  </a:lnTo>
                  <a:lnTo>
                    <a:pt x="101" y="29"/>
                  </a:lnTo>
                  <a:lnTo>
                    <a:pt x="101" y="29"/>
                  </a:lnTo>
                  <a:lnTo>
                    <a:pt x="115" y="29"/>
                  </a:lnTo>
                  <a:lnTo>
                    <a:pt x="130" y="36"/>
                  </a:lnTo>
                  <a:lnTo>
                    <a:pt x="141" y="43"/>
                  </a:lnTo>
                  <a:lnTo>
                    <a:pt x="151" y="54"/>
                  </a:lnTo>
                  <a:lnTo>
                    <a:pt x="162" y="68"/>
                  </a:lnTo>
                  <a:lnTo>
                    <a:pt x="165" y="83"/>
                  </a:lnTo>
                  <a:lnTo>
                    <a:pt x="173" y="97"/>
                  </a:lnTo>
                  <a:lnTo>
                    <a:pt x="173" y="115"/>
                  </a:lnTo>
                  <a:lnTo>
                    <a:pt x="173" y="115"/>
                  </a:lnTo>
                  <a:lnTo>
                    <a:pt x="173" y="133"/>
                  </a:lnTo>
                  <a:lnTo>
                    <a:pt x="165" y="147"/>
                  </a:lnTo>
                  <a:lnTo>
                    <a:pt x="162" y="162"/>
                  </a:lnTo>
                  <a:lnTo>
                    <a:pt x="151" y="176"/>
                  </a:lnTo>
                  <a:lnTo>
                    <a:pt x="141" y="187"/>
                  </a:lnTo>
                  <a:lnTo>
                    <a:pt x="130" y="194"/>
                  </a:lnTo>
                  <a:lnTo>
                    <a:pt x="115" y="202"/>
                  </a:lnTo>
                  <a:lnTo>
                    <a:pt x="101" y="202"/>
                  </a:lnTo>
                  <a:close/>
                </a:path>
              </a:pathLst>
            </a:custGeom>
            <a:grpFill/>
            <a:ln>
              <a:noFill/>
            </a:ln>
            <a:effectLst/>
          </p:spPr>
          <p:txBody>
            <a:bodyPr wrap="none" anchor="ctr"/>
            <a:lstStyle/>
            <a:p>
              <a:endParaRPr lang="en-US"/>
            </a:p>
          </p:txBody>
        </p:sp>
        <p:sp>
          <p:nvSpPr>
            <p:cNvPr id="155" name="Freeform 149">
              <a:extLst>
                <a:ext uri="{FF2B5EF4-FFF2-40B4-BE49-F238E27FC236}">
                  <a16:creationId xmlns:a16="http://schemas.microsoft.com/office/drawing/2014/main" id="{AC457C26-66EF-4489-84F5-EC4DF4A177C8}"/>
                </a:ext>
              </a:extLst>
            </p:cNvPr>
            <p:cNvSpPr>
              <a:spLocks noChangeArrowheads="1"/>
            </p:cNvSpPr>
            <p:nvPr/>
          </p:nvSpPr>
          <p:spPr bwMode="auto">
            <a:xfrm>
              <a:off x="2109626" y="4231141"/>
              <a:ext cx="69030" cy="268452"/>
            </a:xfrm>
            <a:custGeom>
              <a:avLst/>
              <a:gdLst>
                <a:gd name="T0" fmla="*/ 29 w 117"/>
                <a:gd name="T1" fmla="*/ 0 h 462"/>
                <a:gd name="T2" fmla="*/ 29 w 117"/>
                <a:gd name="T3" fmla="*/ 0 h 462"/>
                <a:gd name="T4" fmla="*/ 15 w 117"/>
                <a:gd name="T5" fmla="*/ 0 h 462"/>
                <a:gd name="T6" fmla="*/ 15 w 117"/>
                <a:gd name="T7" fmla="*/ 0 h 462"/>
                <a:gd name="T8" fmla="*/ 7 w 117"/>
                <a:gd name="T9" fmla="*/ 0 h 462"/>
                <a:gd name="T10" fmla="*/ 4 w 117"/>
                <a:gd name="T11" fmla="*/ 4 h 462"/>
                <a:gd name="T12" fmla="*/ 0 w 117"/>
                <a:gd name="T13" fmla="*/ 7 h 462"/>
                <a:gd name="T14" fmla="*/ 0 w 117"/>
                <a:gd name="T15" fmla="*/ 14 h 462"/>
                <a:gd name="T16" fmla="*/ 0 w 117"/>
                <a:gd name="T17" fmla="*/ 447 h 462"/>
                <a:gd name="T18" fmla="*/ 0 w 117"/>
                <a:gd name="T19" fmla="*/ 447 h 462"/>
                <a:gd name="T20" fmla="*/ 0 w 117"/>
                <a:gd name="T21" fmla="*/ 454 h 462"/>
                <a:gd name="T22" fmla="*/ 4 w 117"/>
                <a:gd name="T23" fmla="*/ 457 h 462"/>
                <a:gd name="T24" fmla="*/ 7 w 117"/>
                <a:gd name="T25" fmla="*/ 461 h 462"/>
                <a:gd name="T26" fmla="*/ 15 w 117"/>
                <a:gd name="T27" fmla="*/ 461 h 462"/>
                <a:gd name="T28" fmla="*/ 15 w 117"/>
                <a:gd name="T29" fmla="*/ 461 h 462"/>
                <a:gd name="T30" fmla="*/ 22 w 117"/>
                <a:gd name="T31" fmla="*/ 461 h 462"/>
                <a:gd name="T32" fmla="*/ 25 w 117"/>
                <a:gd name="T33" fmla="*/ 457 h 462"/>
                <a:gd name="T34" fmla="*/ 29 w 117"/>
                <a:gd name="T35" fmla="*/ 454 h 462"/>
                <a:gd name="T36" fmla="*/ 29 w 117"/>
                <a:gd name="T37" fmla="*/ 447 h 462"/>
                <a:gd name="T38" fmla="*/ 29 w 117"/>
                <a:gd name="T39" fmla="*/ 259 h 462"/>
                <a:gd name="T40" fmla="*/ 29 w 117"/>
                <a:gd name="T41" fmla="*/ 259 h 462"/>
                <a:gd name="T42" fmla="*/ 116 w 117"/>
                <a:gd name="T43" fmla="*/ 259 h 462"/>
                <a:gd name="T44" fmla="*/ 116 w 117"/>
                <a:gd name="T45" fmla="*/ 259 h 462"/>
                <a:gd name="T46" fmla="*/ 112 w 117"/>
                <a:gd name="T47" fmla="*/ 198 h 462"/>
                <a:gd name="T48" fmla="*/ 101 w 117"/>
                <a:gd name="T49" fmla="*/ 147 h 462"/>
                <a:gd name="T50" fmla="*/ 87 w 117"/>
                <a:gd name="T51" fmla="*/ 104 h 462"/>
                <a:gd name="T52" fmla="*/ 72 w 117"/>
                <a:gd name="T53" fmla="*/ 64 h 462"/>
                <a:gd name="T54" fmla="*/ 58 w 117"/>
                <a:gd name="T55" fmla="*/ 36 h 462"/>
                <a:gd name="T56" fmla="*/ 44 w 117"/>
                <a:gd name="T57" fmla="*/ 18 h 462"/>
                <a:gd name="T58" fmla="*/ 29 w 117"/>
                <a:gd name="T59" fmla="*/ 0 h 462"/>
                <a:gd name="T60" fmla="*/ 29 w 117"/>
                <a:gd name="T61" fmla="*/ 43 h 462"/>
                <a:gd name="T62" fmla="*/ 29 w 117"/>
                <a:gd name="T63" fmla="*/ 43 h 462"/>
                <a:gd name="T64" fmla="*/ 36 w 117"/>
                <a:gd name="T65" fmla="*/ 61 h 462"/>
                <a:gd name="T66" fmla="*/ 58 w 117"/>
                <a:gd name="T67" fmla="*/ 104 h 462"/>
                <a:gd name="T68" fmla="*/ 69 w 117"/>
                <a:gd name="T69" fmla="*/ 129 h 462"/>
                <a:gd name="T70" fmla="*/ 76 w 117"/>
                <a:gd name="T71" fmla="*/ 162 h 462"/>
                <a:gd name="T72" fmla="*/ 83 w 117"/>
                <a:gd name="T73" fmla="*/ 198 h 462"/>
                <a:gd name="T74" fmla="*/ 87 w 117"/>
                <a:gd name="T75" fmla="*/ 230 h 462"/>
                <a:gd name="T76" fmla="*/ 87 w 117"/>
                <a:gd name="T77" fmla="*/ 230 h 462"/>
                <a:gd name="T78" fmla="*/ 29 w 117"/>
                <a:gd name="T79" fmla="*/ 230 h 462"/>
                <a:gd name="T80" fmla="*/ 29 w 117"/>
                <a:gd name="T81" fmla="*/ 4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7" h="462">
                  <a:moveTo>
                    <a:pt x="29" y="0"/>
                  </a:moveTo>
                  <a:lnTo>
                    <a:pt x="29" y="0"/>
                  </a:lnTo>
                  <a:lnTo>
                    <a:pt x="15" y="0"/>
                  </a:lnTo>
                  <a:lnTo>
                    <a:pt x="15" y="0"/>
                  </a:lnTo>
                  <a:lnTo>
                    <a:pt x="7" y="0"/>
                  </a:lnTo>
                  <a:lnTo>
                    <a:pt x="4" y="4"/>
                  </a:lnTo>
                  <a:lnTo>
                    <a:pt x="0" y="7"/>
                  </a:lnTo>
                  <a:lnTo>
                    <a:pt x="0" y="14"/>
                  </a:lnTo>
                  <a:lnTo>
                    <a:pt x="0" y="447"/>
                  </a:lnTo>
                  <a:lnTo>
                    <a:pt x="0" y="447"/>
                  </a:lnTo>
                  <a:lnTo>
                    <a:pt x="0" y="454"/>
                  </a:lnTo>
                  <a:lnTo>
                    <a:pt x="4" y="457"/>
                  </a:lnTo>
                  <a:lnTo>
                    <a:pt x="7" y="461"/>
                  </a:lnTo>
                  <a:lnTo>
                    <a:pt x="15" y="461"/>
                  </a:lnTo>
                  <a:lnTo>
                    <a:pt x="15" y="461"/>
                  </a:lnTo>
                  <a:lnTo>
                    <a:pt x="22" y="461"/>
                  </a:lnTo>
                  <a:lnTo>
                    <a:pt x="25" y="457"/>
                  </a:lnTo>
                  <a:lnTo>
                    <a:pt x="29" y="454"/>
                  </a:lnTo>
                  <a:lnTo>
                    <a:pt x="29" y="447"/>
                  </a:lnTo>
                  <a:lnTo>
                    <a:pt x="29" y="259"/>
                  </a:lnTo>
                  <a:lnTo>
                    <a:pt x="29" y="259"/>
                  </a:lnTo>
                  <a:lnTo>
                    <a:pt x="116" y="259"/>
                  </a:lnTo>
                  <a:lnTo>
                    <a:pt x="116" y="259"/>
                  </a:lnTo>
                  <a:lnTo>
                    <a:pt x="112" y="198"/>
                  </a:lnTo>
                  <a:lnTo>
                    <a:pt x="101" y="147"/>
                  </a:lnTo>
                  <a:lnTo>
                    <a:pt x="87" y="104"/>
                  </a:lnTo>
                  <a:lnTo>
                    <a:pt x="72" y="64"/>
                  </a:lnTo>
                  <a:lnTo>
                    <a:pt x="58" y="36"/>
                  </a:lnTo>
                  <a:lnTo>
                    <a:pt x="44" y="18"/>
                  </a:lnTo>
                  <a:lnTo>
                    <a:pt x="29" y="0"/>
                  </a:lnTo>
                  <a:close/>
                  <a:moveTo>
                    <a:pt x="29" y="43"/>
                  </a:moveTo>
                  <a:lnTo>
                    <a:pt x="29" y="43"/>
                  </a:lnTo>
                  <a:lnTo>
                    <a:pt x="36" y="61"/>
                  </a:lnTo>
                  <a:lnTo>
                    <a:pt x="58" y="104"/>
                  </a:lnTo>
                  <a:lnTo>
                    <a:pt x="69" y="129"/>
                  </a:lnTo>
                  <a:lnTo>
                    <a:pt x="76" y="162"/>
                  </a:lnTo>
                  <a:lnTo>
                    <a:pt x="83" y="198"/>
                  </a:lnTo>
                  <a:lnTo>
                    <a:pt x="87" y="230"/>
                  </a:lnTo>
                  <a:lnTo>
                    <a:pt x="87" y="230"/>
                  </a:lnTo>
                  <a:lnTo>
                    <a:pt x="29" y="230"/>
                  </a:lnTo>
                  <a:lnTo>
                    <a:pt x="29" y="43"/>
                  </a:lnTo>
                  <a:close/>
                </a:path>
              </a:pathLst>
            </a:custGeom>
            <a:grpFill/>
            <a:ln>
              <a:noFill/>
            </a:ln>
            <a:effectLst/>
          </p:spPr>
          <p:txBody>
            <a:bodyPr wrap="none" anchor="ctr"/>
            <a:lstStyle/>
            <a:p>
              <a:endParaRPr lang="en-US"/>
            </a:p>
          </p:txBody>
        </p:sp>
        <p:sp>
          <p:nvSpPr>
            <p:cNvPr id="156" name="Freeform 150">
              <a:extLst>
                <a:ext uri="{FF2B5EF4-FFF2-40B4-BE49-F238E27FC236}">
                  <a16:creationId xmlns:a16="http://schemas.microsoft.com/office/drawing/2014/main" id="{EB1AEA08-0C36-4934-B758-E479DB873045}"/>
                </a:ext>
              </a:extLst>
            </p:cNvPr>
            <p:cNvSpPr>
              <a:spLocks noChangeArrowheads="1"/>
            </p:cNvSpPr>
            <p:nvPr/>
          </p:nvSpPr>
          <p:spPr bwMode="auto">
            <a:xfrm>
              <a:off x="1667319" y="4231141"/>
              <a:ext cx="84371" cy="268452"/>
            </a:xfrm>
            <a:custGeom>
              <a:avLst/>
              <a:gdLst>
                <a:gd name="T0" fmla="*/ 130 w 146"/>
                <a:gd name="T1" fmla="*/ 0 h 462"/>
                <a:gd name="T2" fmla="*/ 119 w 146"/>
                <a:gd name="T3" fmla="*/ 4 h 462"/>
                <a:gd name="T4" fmla="*/ 116 w 146"/>
                <a:gd name="T5" fmla="*/ 14 h 462"/>
                <a:gd name="T6" fmla="*/ 116 w 146"/>
                <a:gd name="T7" fmla="*/ 115 h 462"/>
                <a:gd name="T8" fmla="*/ 109 w 146"/>
                <a:gd name="T9" fmla="*/ 140 h 462"/>
                <a:gd name="T10" fmla="*/ 87 w 146"/>
                <a:gd name="T11" fmla="*/ 155 h 462"/>
                <a:gd name="T12" fmla="*/ 87 w 146"/>
                <a:gd name="T13" fmla="*/ 14 h 462"/>
                <a:gd name="T14" fmla="*/ 83 w 146"/>
                <a:gd name="T15" fmla="*/ 4 h 462"/>
                <a:gd name="T16" fmla="*/ 73 w 146"/>
                <a:gd name="T17" fmla="*/ 0 h 462"/>
                <a:gd name="T18" fmla="*/ 65 w 146"/>
                <a:gd name="T19" fmla="*/ 0 h 462"/>
                <a:gd name="T20" fmla="*/ 58 w 146"/>
                <a:gd name="T21" fmla="*/ 7 h 462"/>
                <a:gd name="T22" fmla="*/ 58 w 146"/>
                <a:gd name="T23" fmla="*/ 155 h 462"/>
                <a:gd name="T24" fmla="*/ 47 w 146"/>
                <a:gd name="T25" fmla="*/ 147 h 462"/>
                <a:gd name="T26" fmla="*/ 33 w 146"/>
                <a:gd name="T27" fmla="*/ 129 h 462"/>
                <a:gd name="T28" fmla="*/ 29 w 146"/>
                <a:gd name="T29" fmla="*/ 14 h 462"/>
                <a:gd name="T30" fmla="*/ 29 w 146"/>
                <a:gd name="T31" fmla="*/ 7 h 462"/>
                <a:gd name="T32" fmla="*/ 22 w 146"/>
                <a:gd name="T33" fmla="*/ 0 h 462"/>
                <a:gd name="T34" fmla="*/ 15 w 146"/>
                <a:gd name="T35" fmla="*/ 0 h 462"/>
                <a:gd name="T36" fmla="*/ 4 w 146"/>
                <a:gd name="T37" fmla="*/ 4 h 462"/>
                <a:gd name="T38" fmla="*/ 0 w 146"/>
                <a:gd name="T39" fmla="*/ 14 h 462"/>
                <a:gd name="T40" fmla="*/ 0 w 146"/>
                <a:gd name="T41" fmla="*/ 115 h 462"/>
                <a:gd name="T42" fmla="*/ 4 w 146"/>
                <a:gd name="T43" fmla="*/ 140 h 462"/>
                <a:gd name="T44" fmla="*/ 36 w 146"/>
                <a:gd name="T45" fmla="*/ 176 h 462"/>
                <a:gd name="T46" fmla="*/ 58 w 146"/>
                <a:gd name="T47" fmla="*/ 447 h 462"/>
                <a:gd name="T48" fmla="*/ 58 w 146"/>
                <a:gd name="T49" fmla="*/ 454 h 462"/>
                <a:gd name="T50" fmla="*/ 65 w 146"/>
                <a:gd name="T51" fmla="*/ 461 h 462"/>
                <a:gd name="T52" fmla="*/ 73 w 146"/>
                <a:gd name="T53" fmla="*/ 461 h 462"/>
                <a:gd name="T54" fmla="*/ 83 w 146"/>
                <a:gd name="T55" fmla="*/ 457 h 462"/>
                <a:gd name="T56" fmla="*/ 87 w 146"/>
                <a:gd name="T57" fmla="*/ 447 h 462"/>
                <a:gd name="T58" fmla="*/ 87 w 146"/>
                <a:gd name="T59" fmla="*/ 187 h 462"/>
                <a:gd name="T60" fmla="*/ 127 w 146"/>
                <a:gd name="T61" fmla="*/ 162 h 462"/>
                <a:gd name="T62" fmla="*/ 145 w 146"/>
                <a:gd name="T63" fmla="*/ 129 h 462"/>
                <a:gd name="T64" fmla="*/ 145 w 146"/>
                <a:gd name="T65" fmla="*/ 14 h 462"/>
                <a:gd name="T66" fmla="*/ 145 w 146"/>
                <a:gd name="T67" fmla="*/ 7 h 462"/>
                <a:gd name="T68" fmla="*/ 138 w 146"/>
                <a:gd name="T69"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6" h="462">
                  <a:moveTo>
                    <a:pt x="130" y="0"/>
                  </a:moveTo>
                  <a:lnTo>
                    <a:pt x="130" y="0"/>
                  </a:lnTo>
                  <a:lnTo>
                    <a:pt x="123" y="0"/>
                  </a:lnTo>
                  <a:lnTo>
                    <a:pt x="119" y="4"/>
                  </a:lnTo>
                  <a:lnTo>
                    <a:pt x="116" y="7"/>
                  </a:lnTo>
                  <a:lnTo>
                    <a:pt x="116" y="14"/>
                  </a:lnTo>
                  <a:lnTo>
                    <a:pt x="116" y="115"/>
                  </a:lnTo>
                  <a:lnTo>
                    <a:pt x="116" y="115"/>
                  </a:lnTo>
                  <a:lnTo>
                    <a:pt x="112" y="129"/>
                  </a:lnTo>
                  <a:lnTo>
                    <a:pt x="109" y="140"/>
                  </a:lnTo>
                  <a:lnTo>
                    <a:pt x="98" y="147"/>
                  </a:lnTo>
                  <a:lnTo>
                    <a:pt x="87" y="155"/>
                  </a:lnTo>
                  <a:lnTo>
                    <a:pt x="87" y="14"/>
                  </a:lnTo>
                  <a:lnTo>
                    <a:pt x="87" y="14"/>
                  </a:lnTo>
                  <a:lnTo>
                    <a:pt x="87" y="7"/>
                  </a:lnTo>
                  <a:lnTo>
                    <a:pt x="83" y="4"/>
                  </a:lnTo>
                  <a:lnTo>
                    <a:pt x="80" y="0"/>
                  </a:lnTo>
                  <a:lnTo>
                    <a:pt x="73" y="0"/>
                  </a:lnTo>
                  <a:lnTo>
                    <a:pt x="73" y="0"/>
                  </a:lnTo>
                  <a:lnTo>
                    <a:pt x="65" y="0"/>
                  </a:lnTo>
                  <a:lnTo>
                    <a:pt x="62" y="4"/>
                  </a:lnTo>
                  <a:lnTo>
                    <a:pt x="58" y="7"/>
                  </a:lnTo>
                  <a:lnTo>
                    <a:pt x="58" y="14"/>
                  </a:lnTo>
                  <a:lnTo>
                    <a:pt x="58" y="155"/>
                  </a:lnTo>
                  <a:lnTo>
                    <a:pt x="58" y="155"/>
                  </a:lnTo>
                  <a:lnTo>
                    <a:pt x="47" y="147"/>
                  </a:lnTo>
                  <a:lnTo>
                    <a:pt x="36" y="140"/>
                  </a:lnTo>
                  <a:lnTo>
                    <a:pt x="33" y="129"/>
                  </a:lnTo>
                  <a:lnTo>
                    <a:pt x="29" y="115"/>
                  </a:lnTo>
                  <a:lnTo>
                    <a:pt x="29" y="14"/>
                  </a:lnTo>
                  <a:lnTo>
                    <a:pt x="29" y="14"/>
                  </a:lnTo>
                  <a:lnTo>
                    <a:pt x="29" y="7"/>
                  </a:lnTo>
                  <a:lnTo>
                    <a:pt x="26" y="4"/>
                  </a:lnTo>
                  <a:lnTo>
                    <a:pt x="22" y="0"/>
                  </a:lnTo>
                  <a:lnTo>
                    <a:pt x="15" y="0"/>
                  </a:lnTo>
                  <a:lnTo>
                    <a:pt x="15" y="0"/>
                  </a:lnTo>
                  <a:lnTo>
                    <a:pt x="8" y="0"/>
                  </a:lnTo>
                  <a:lnTo>
                    <a:pt x="4" y="4"/>
                  </a:lnTo>
                  <a:lnTo>
                    <a:pt x="0" y="7"/>
                  </a:lnTo>
                  <a:lnTo>
                    <a:pt x="0" y="14"/>
                  </a:lnTo>
                  <a:lnTo>
                    <a:pt x="0" y="115"/>
                  </a:lnTo>
                  <a:lnTo>
                    <a:pt x="0" y="115"/>
                  </a:lnTo>
                  <a:lnTo>
                    <a:pt x="0" y="129"/>
                  </a:lnTo>
                  <a:lnTo>
                    <a:pt x="4" y="140"/>
                  </a:lnTo>
                  <a:lnTo>
                    <a:pt x="18" y="162"/>
                  </a:lnTo>
                  <a:lnTo>
                    <a:pt x="36" y="176"/>
                  </a:lnTo>
                  <a:lnTo>
                    <a:pt x="58" y="187"/>
                  </a:lnTo>
                  <a:lnTo>
                    <a:pt x="58" y="447"/>
                  </a:lnTo>
                  <a:lnTo>
                    <a:pt x="58" y="447"/>
                  </a:lnTo>
                  <a:lnTo>
                    <a:pt x="58" y="454"/>
                  </a:lnTo>
                  <a:lnTo>
                    <a:pt x="62" y="457"/>
                  </a:lnTo>
                  <a:lnTo>
                    <a:pt x="65" y="461"/>
                  </a:lnTo>
                  <a:lnTo>
                    <a:pt x="73" y="461"/>
                  </a:lnTo>
                  <a:lnTo>
                    <a:pt x="73" y="461"/>
                  </a:lnTo>
                  <a:lnTo>
                    <a:pt x="80" y="461"/>
                  </a:lnTo>
                  <a:lnTo>
                    <a:pt x="83" y="457"/>
                  </a:lnTo>
                  <a:lnTo>
                    <a:pt x="87" y="454"/>
                  </a:lnTo>
                  <a:lnTo>
                    <a:pt x="87" y="447"/>
                  </a:lnTo>
                  <a:lnTo>
                    <a:pt x="87" y="187"/>
                  </a:lnTo>
                  <a:lnTo>
                    <a:pt x="87" y="187"/>
                  </a:lnTo>
                  <a:lnTo>
                    <a:pt x="109" y="176"/>
                  </a:lnTo>
                  <a:lnTo>
                    <a:pt x="127" y="162"/>
                  </a:lnTo>
                  <a:lnTo>
                    <a:pt x="141" y="140"/>
                  </a:lnTo>
                  <a:lnTo>
                    <a:pt x="145" y="129"/>
                  </a:lnTo>
                  <a:lnTo>
                    <a:pt x="145" y="115"/>
                  </a:lnTo>
                  <a:lnTo>
                    <a:pt x="145" y="14"/>
                  </a:lnTo>
                  <a:lnTo>
                    <a:pt x="145" y="14"/>
                  </a:lnTo>
                  <a:lnTo>
                    <a:pt x="145" y="7"/>
                  </a:lnTo>
                  <a:lnTo>
                    <a:pt x="141" y="4"/>
                  </a:lnTo>
                  <a:lnTo>
                    <a:pt x="138" y="0"/>
                  </a:lnTo>
                  <a:lnTo>
                    <a:pt x="130" y="0"/>
                  </a:lnTo>
                </a:path>
              </a:pathLst>
            </a:custGeom>
            <a:grpFill/>
            <a:ln>
              <a:noFill/>
            </a:ln>
            <a:effectLst/>
          </p:spPr>
          <p:txBody>
            <a:bodyPr wrap="none" anchor="ctr"/>
            <a:lstStyle/>
            <a:p>
              <a:endParaRPr lang="en-US"/>
            </a:p>
          </p:txBody>
        </p:sp>
        <p:sp>
          <p:nvSpPr>
            <p:cNvPr id="157" name="Freeform 151">
              <a:extLst>
                <a:ext uri="{FF2B5EF4-FFF2-40B4-BE49-F238E27FC236}">
                  <a16:creationId xmlns:a16="http://schemas.microsoft.com/office/drawing/2014/main" id="{D32FF50F-7BD1-4D47-B6D9-4B1909AC2D65}"/>
                </a:ext>
              </a:extLst>
            </p:cNvPr>
            <p:cNvSpPr>
              <a:spLocks noChangeArrowheads="1"/>
            </p:cNvSpPr>
            <p:nvPr/>
          </p:nvSpPr>
          <p:spPr bwMode="auto">
            <a:xfrm>
              <a:off x="5568820" y="3796504"/>
              <a:ext cx="99712" cy="268452"/>
            </a:xfrm>
            <a:custGeom>
              <a:avLst/>
              <a:gdLst>
                <a:gd name="T0" fmla="*/ 130 w 174"/>
                <a:gd name="T1" fmla="*/ 172 h 462"/>
                <a:gd name="T2" fmla="*/ 130 w 174"/>
                <a:gd name="T3" fmla="*/ 172 h 462"/>
                <a:gd name="T4" fmla="*/ 130 w 174"/>
                <a:gd name="T5" fmla="*/ 14 h 462"/>
                <a:gd name="T6" fmla="*/ 130 w 174"/>
                <a:gd name="T7" fmla="*/ 14 h 462"/>
                <a:gd name="T8" fmla="*/ 130 w 174"/>
                <a:gd name="T9" fmla="*/ 7 h 462"/>
                <a:gd name="T10" fmla="*/ 126 w 174"/>
                <a:gd name="T11" fmla="*/ 3 h 462"/>
                <a:gd name="T12" fmla="*/ 123 w 174"/>
                <a:gd name="T13" fmla="*/ 0 h 462"/>
                <a:gd name="T14" fmla="*/ 115 w 174"/>
                <a:gd name="T15" fmla="*/ 0 h 462"/>
                <a:gd name="T16" fmla="*/ 58 w 174"/>
                <a:gd name="T17" fmla="*/ 0 h 462"/>
                <a:gd name="T18" fmla="*/ 58 w 174"/>
                <a:gd name="T19" fmla="*/ 0 h 462"/>
                <a:gd name="T20" fmla="*/ 51 w 174"/>
                <a:gd name="T21" fmla="*/ 0 h 462"/>
                <a:gd name="T22" fmla="*/ 47 w 174"/>
                <a:gd name="T23" fmla="*/ 3 h 462"/>
                <a:gd name="T24" fmla="*/ 43 w 174"/>
                <a:gd name="T25" fmla="*/ 7 h 462"/>
                <a:gd name="T26" fmla="*/ 43 w 174"/>
                <a:gd name="T27" fmla="*/ 14 h 462"/>
                <a:gd name="T28" fmla="*/ 43 w 174"/>
                <a:gd name="T29" fmla="*/ 172 h 462"/>
                <a:gd name="T30" fmla="*/ 43 w 174"/>
                <a:gd name="T31" fmla="*/ 172 h 462"/>
                <a:gd name="T32" fmla="*/ 43 w 174"/>
                <a:gd name="T33" fmla="*/ 172 h 462"/>
                <a:gd name="T34" fmla="*/ 32 w 174"/>
                <a:gd name="T35" fmla="*/ 172 h 462"/>
                <a:gd name="T36" fmla="*/ 25 w 174"/>
                <a:gd name="T37" fmla="*/ 176 h 462"/>
                <a:gd name="T38" fmla="*/ 18 w 174"/>
                <a:gd name="T39" fmla="*/ 183 h 462"/>
                <a:gd name="T40" fmla="*/ 11 w 174"/>
                <a:gd name="T41" fmla="*/ 190 h 462"/>
                <a:gd name="T42" fmla="*/ 4 w 174"/>
                <a:gd name="T43" fmla="*/ 209 h 462"/>
                <a:gd name="T44" fmla="*/ 0 w 174"/>
                <a:gd name="T45" fmla="*/ 230 h 462"/>
                <a:gd name="T46" fmla="*/ 0 w 174"/>
                <a:gd name="T47" fmla="*/ 461 h 462"/>
                <a:gd name="T48" fmla="*/ 173 w 174"/>
                <a:gd name="T49" fmla="*/ 461 h 462"/>
                <a:gd name="T50" fmla="*/ 173 w 174"/>
                <a:gd name="T51" fmla="*/ 230 h 462"/>
                <a:gd name="T52" fmla="*/ 173 w 174"/>
                <a:gd name="T53" fmla="*/ 230 h 462"/>
                <a:gd name="T54" fmla="*/ 169 w 174"/>
                <a:gd name="T55" fmla="*/ 209 h 462"/>
                <a:gd name="T56" fmla="*/ 162 w 174"/>
                <a:gd name="T57" fmla="*/ 190 h 462"/>
                <a:gd name="T58" fmla="*/ 155 w 174"/>
                <a:gd name="T59" fmla="*/ 183 h 462"/>
                <a:gd name="T60" fmla="*/ 148 w 174"/>
                <a:gd name="T61" fmla="*/ 176 h 462"/>
                <a:gd name="T62" fmla="*/ 140 w 174"/>
                <a:gd name="T63" fmla="*/ 172 h 462"/>
                <a:gd name="T64" fmla="*/ 130 w 174"/>
                <a:gd name="T65" fmla="*/ 172 h 462"/>
                <a:gd name="T66" fmla="*/ 72 w 174"/>
                <a:gd name="T67" fmla="*/ 28 h 462"/>
                <a:gd name="T68" fmla="*/ 101 w 174"/>
                <a:gd name="T69" fmla="*/ 28 h 462"/>
                <a:gd name="T70" fmla="*/ 101 w 174"/>
                <a:gd name="T71" fmla="*/ 57 h 462"/>
                <a:gd name="T72" fmla="*/ 72 w 174"/>
                <a:gd name="T73" fmla="*/ 57 h 462"/>
                <a:gd name="T74" fmla="*/ 72 w 174"/>
                <a:gd name="T75" fmla="*/ 28 h 462"/>
                <a:gd name="T76" fmla="*/ 72 w 174"/>
                <a:gd name="T77" fmla="*/ 86 h 462"/>
                <a:gd name="T78" fmla="*/ 101 w 174"/>
                <a:gd name="T79" fmla="*/ 86 h 462"/>
                <a:gd name="T80" fmla="*/ 101 w 174"/>
                <a:gd name="T81" fmla="*/ 172 h 462"/>
                <a:gd name="T82" fmla="*/ 72 w 174"/>
                <a:gd name="T83" fmla="*/ 172 h 462"/>
                <a:gd name="T84" fmla="*/ 72 w 174"/>
                <a:gd name="T85" fmla="*/ 86 h 462"/>
                <a:gd name="T86" fmla="*/ 144 w 174"/>
                <a:gd name="T87" fmla="*/ 432 h 462"/>
                <a:gd name="T88" fmla="*/ 29 w 174"/>
                <a:gd name="T89" fmla="*/ 432 h 462"/>
                <a:gd name="T90" fmla="*/ 29 w 174"/>
                <a:gd name="T91" fmla="*/ 230 h 462"/>
                <a:gd name="T92" fmla="*/ 29 w 174"/>
                <a:gd name="T93" fmla="*/ 230 h 462"/>
                <a:gd name="T94" fmla="*/ 32 w 174"/>
                <a:gd name="T95" fmla="*/ 219 h 462"/>
                <a:gd name="T96" fmla="*/ 36 w 174"/>
                <a:gd name="T97" fmla="*/ 209 h 462"/>
                <a:gd name="T98" fmla="*/ 47 w 174"/>
                <a:gd name="T99" fmla="*/ 205 h 462"/>
                <a:gd name="T100" fmla="*/ 58 w 174"/>
                <a:gd name="T101" fmla="*/ 201 h 462"/>
                <a:gd name="T102" fmla="*/ 115 w 174"/>
                <a:gd name="T103" fmla="*/ 201 h 462"/>
                <a:gd name="T104" fmla="*/ 115 w 174"/>
                <a:gd name="T105" fmla="*/ 201 h 462"/>
                <a:gd name="T106" fmla="*/ 126 w 174"/>
                <a:gd name="T107" fmla="*/ 205 h 462"/>
                <a:gd name="T108" fmla="*/ 137 w 174"/>
                <a:gd name="T109" fmla="*/ 209 h 462"/>
                <a:gd name="T110" fmla="*/ 140 w 174"/>
                <a:gd name="T111" fmla="*/ 219 h 462"/>
                <a:gd name="T112" fmla="*/ 144 w 174"/>
                <a:gd name="T113" fmla="*/ 230 h 462"/>
                <a:gd name="T114" fmla="*/ 144 w 174"/>
                <a:gd name="T115" fmla="*/ 4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4" h="462">
                  <a:moveTo>
                    <a:pt x="130" y="172"/>
                  </a:moveTo>
                  <a:lnTo>
                    <a:pt x="130" y="172"/>
                  </a:lnTo>
                  <a:lnTo>
                    <a:pt x="130" y="14"/>
                  </a:lnTo>
                  <a:lnTo>
                    <a:pt x="130" y="14"/>
                  </a:lnTo>
                  <a:lnTo>
                    <a:pt x="130" y="7"/>
                  </a:lnTo>
                  <a:lnTo>
                    <a:pt x="126" y="3"/>
                  </a:lnTo>
                  <a:lnTo>
                    <a:pt x="123" y="0"/>
                  </a:lnTo>
                  <a:lnTo>
                    <a:pt x="115" y="0"/>
                  </a:lnTo>
                  <a:lnTo>
                    <a:pt x="58" y="0"/>
                  </a:lnTo>
                  <a:lnTo>
                    <a:pt x="58" y="0"/>
                  </a:lnTo>
                  <a:lnTo>
                    <a:pt x="51" y="0"/>
                  </a:lnTo>
                  <a:lnTo>
                    <a:pt x="47" y="3"/>
                  </a:lnTo>
                  <a:lnTo>
                    <a:pt x="43" y="7"/>
                  </a:lnTo>
                  <a:lnTo>
                    <a:pt x="43" y="14"/>
                  </a:lnTo>
                  <a:lnTo>
                    <a:pt x="43" y="172"/>
                  </a:lnTo>
                  <a:lnTo>
                    <a:pt x="43" y="172"/>
                  </a:lnTo>
                  <a:lnTo>
                    <a:pt x="43" y="172"/>
                  </a:lnTo>
                  <a:lnTo>
                    <a:pt x="32" y="172"/>
                  </a:lnTo>
                  <a:lnTo>
                    <a:pt x="25" y="176"/>
                  </a:lnTo>
                  <a:lnTo>
                    <a:pt x="18" y="183"/>
                  </a:lnTo>
                  <a:lnTo>
                    <a:pt x="11" y="190"/>
                  </a:lnTo>
                  <a:lnTo>
                    <a:pt x="4" y="209"/>
                  </a:lnTo>
                  <a:lnTo>
                    <a:pt x="0" y="230"/>
                  </a:lnTo>
                  <a:lnTo>
                    <a:pt x="0" y="461"/>
                  </a:lnTo>
                  <a:lnTo>
                    <a:pt x="173" y="461"/>
                  </a:lnTo>
                  <a:lnTo>
                    <a:pt x="173" y="230"/>
                  </a:lnTo>
                  <a:lnTo>
                    <a:pt x="173" y="230"/>
                  </a:lnTo>
                  <a:lnTo>
                    <a:pt x="169" y="209"/>
                  </a:lnTo>
                  <a:lnTo>
                    <a:pt x="162" y="190"/>
                  </a:lnTo>
                  <a:lnTo>
                    <a:pt x="155" y="183"/>
                  </a:lnTo>
                  <a:lnTo>
                    <a:pt x="148" y="176"/>
                  </a:lnTo>
                  <a:lnTo>
                    <a:pt x="140" y="172"/>
                  </a:lnTo>
                  <a:lnTo>
                    <a:pt x="130" y="172"/>
                  </a:lnTo>
                  <a:close/>
                  <a:moveTo>
                    <a:pt x="72" y="28"/>
                  </a:moveTo>
                  <a:lnTo>
                    <a:pt x="101" y="28"/>
                  </a:lnTo>
                  <a:lnTo>
                    <a:pt x="101" y="57"/>
                  </a:lnTo>
                  <a:lnTo>
                    <a:pt x="72" y="57"/>
                  </a:lnTo>
                  <a:lnTo>
                    <a:pt x="72" y="28"/>
                  </a:lnTo>
                  <a:close/>
                  <a:moveTo>
                    <a:pt x="72" y="86"/>
                  </a:moveTo>
                  <a:lnTo>
                    <a:pt x="101" y="86"/>
                  </a:lnTo>
                  <a:lnTo>
                    <a:pt x="101" y="172"/>
                  </a:lnTo>
                  <a:lnTo>
                    <a:pt x="72" y="172"/>
                  </a:lnTo>
                  <a:lnTo>
                    <a:pt x="72" y="86"/>
                  </a:lnTo>
                  <a:close/>
                  <a:moveTo>
                    <a:pt x="144" y="432"/>
                  </a:moveTo>
                  <a:lnTo>
                    <a:pt x="29" y="432"/>
                  </a:lnTo>
                  <a:lnTo>
                    <a:pt x="29" y="230"/>
                  </a:lnTo>
                  <a:lnTo>
                    <a:pt x="29" y="230"/>
                  </a:lnTo>
                  <a:lnTo>
                    <a:pt x="32" y="219"/>
                  </a:lnTo>
                  <a:lnTo>
                    <a:pt x="36" y="209"/>
                  </a:lnTo>
                  <a:lnTo>
                    <a:pt x="47" y="205"/>
                  </a:lnTo>
                  <a:lnTo>
                    <a:pt x="58" y="201"/>
                  </a:lnTo>
                  <a:lnTo>
                    <a:pt x="115" y="201"/>
                  </a:lnTo>
                  <a:lnTo>
                    <a:pt x="115" y="201"/>
                  </a:lnTo>
                  <a:lnTo>
                    <a:pt x="126" y="205"/>
                  </a:lnTo>
                  <a:lnTo>
                    <a:pt x="137" y="209"/>
                  </a:lnTo>
                  <a:lnTo>
                    <a:pt x="140" y="219"/>
                  </a:lnTo>
                  <a:lnTo>
                    <a:pt x="144" y="230"/>
                  </a:lnTo>
                  <a:lnTo>
                    <a:pt x="144" y="432"/>
                  </a:lnTo>
                  <a:close/>
                </a:path>
              </a:pathLst>
            </a:custGeom>
            <a:grpFill/>
            <a:ln>
              <a:noFill/>
            </a:ln>
            <a:effectLst/>
          </p:spPr>
          <p:txBody>
            <a:bodyPr wrap="none" anchor="ctr"/>
            <a:lstStyle/>
            <a:p>
              <a:endParaRPr lang="en-US"/>
            </a:p>
          </p:txBody>
        </p:sp>
        <p:sp>
          <p:nvSpPr>
            <p:cNvPr id="158" name="Freeform 152">
              <a:extLst>
                <a:ext uri="{FF2B5EF4-FFF2-40B4-BE49-F238E27FC236}">
                  <a16:creationId xmlns:a16="http://schemas.microsoft.com/office/drawing/2014/main" id="{CCE3809E-CF13-4E22-861C-5D95E795E3D8}"/>
                </a:ext>
              </a:extLst>
            </p:cNvPr>
            <p:cNvSpPr>
              <a:spLocks noChangeArrowheads="1"/>
            </p:cNvSpPr>
            <p:nvPr/>
          </p:nvSpPr>
          <p:spPr bwMode="auto">
            <a:xfrm>
              <a:off x="5067710" y="3814400"/>
              <a:ext cx="224988" cy="235215"/>
            </a:xfrm>
            <a:custGeom>
              <a:avLst/>
              <a:gdLst>
                <a:gd name="T0" fmla="*/ 385 w 389"/>
                <a:gd name="T1" fmla="*/ 25 h 405"/>
                <a:gd name="T2" fmla="*/ 385 w 389"/>
                <a:gd name="T3" fmla="*/ 25 h 405"/>
                <a:gd name="T4" fmla="*/ 388 w 389"/>
                <a:gd name="T5" fmla="*/ 22 h 405"/>
                <a:gd name="T6" fmla="*/ 388 w 389"/>
                <a:gd name="T7" fmla="*/ 15 h 405"/>
                <a:gd name="T8" fmla="*/ 388 w 389"/>
                <a:gd name="T9" fmla="*/ 15 h 405"/>
                <a:gd name="T10" fmla="*/ 385 w 389"/>
                <a:gd name="T11" fmla="*/ 7 h 405"/>
                <a:gd name="T12" fmla="*/ 378 w 389"/>
                <a:gd name="T13" fmla="*/ 0 h 405"/>
                <a:gd name="T14" fmla="*/ 378 w 389"/>
                <a:gd name="T15" fmla="*/ 0 h 405"/>
                <a:gd name="T16" fmla="*/ 374 w 389"/>
                <a:gd name="T17" fmla="*/ 0 h 405"/>
                <a:gd name="T18" fmla="*/ 14 w 389"/>
                <a:gd name="T19" fmla="*/ 0 h 405"/>
                <a:gd name="T20" fmla="*/ 14 w 389"/>
                <a:gd name="T21" fmla="*/ 0 h 405"/>
                <a:gd name="T22" fmla="*/ 10 w 389"/>
                <a:gd name="T23" fmla="*/ 0 h 405"/>
                <a:gd name="T24" fmla="*/ 3 w 389"/>
                <a:gd name="T25" fmla="*/ 4 h 405"/>
                <a:gd name="T26" fmla="*/ 3 w 389"/>
                <a:gd name="T27" fmla="*/ 4 h 405"/>
                <a:gd name="T28" fmla="*/ 0 w 389"/>
                <a:gd name="T29" fmla="*/ 7 h 405"/>
                <a:gd name="T30" fmla="*/ 0 w 389"/>
                <a:gd name="T31" fmla="*/ 15 h 405"/>
                <a:gd name="T32" fmla="*/ 0 w 389"/>
                <a:gd name="T33" fmla="*/ 19 h 405"/>
                <a:gd name="T34" fmla="*/ 3 w 389"/>
                <a:gd name="T35" fmla="*/ 25 h 405"/>
                <a:gd name="T36" fmla="*/ 187 w 389"/>
                <a:gd name="T37" fmla="*/ 245 h 405"/>
                <a:gd name="T38" fmla="*/ 187 w 389"/>
                <a:gd name="T39" fmla="*/ 375 h 405"/>
                <a:gd name="T40" fmla="*/ 129 w 389"/>
                <a:gd name="T41" fmla="*/ 375 h 405"/>
                <a:gd name="T42" fmla="*/ 129 w 389"/>
                <a:gd name="T43" fmla="*/ 375 h 405"/>
                <a:gd name="T44" fmla="*/ 122 w 389"/>
                <a:gd name="T45" fmla="*/ 375 h 405"/>
                <a:gd name="T46" fmla="*/ 118 w 389"/>
                <a:gd name="T47" fmla="*/ 379 h 405"/>
                <a:gd name="T48" fmla="*/ 115 w 389"/>
                <a:gd name="T49" fmla="*/ 382 h 405"/>
                <a:gd name="T50" fmla="*/ 115 w 389"/>
                <a:gd name="T51" fmla="*/ 389 h 405"/>
                <a:gd name="T52" fmla="*/ 115 w 389"/>
                <a:gd name="T53" fmla="*/ 389 h 405"/>
                <a:gd name="T54" fmla="*/ 115 w 389"/>
                <a:gd name="T55" fmla="*/ 397 h 405"/>
                <a:gd name="T56" fmla="*/ 118 w 389"/>
                <a:gd name="T57" fmla="*/ 400 h 405"/>
                <a:gd name="T58" fmla="*/ 122 w 389"/>
                <a:gd name="T59" fmla="*/ 404 h 405"/>
                <a:gd name="T60" fmla="*/ 129 w 389"/>
                <a:gd name="T61" fmla="*/ 404 h 405"/>
                <a:gd name="T62" fmla="*/ 273 w 389"/>
                <a:gd name="T63" fmla="*/ 404 h 405"/>
                <a:gd name="T64" fmla="*/ 273 w 389"/>
                <a:gd name="T65" fmla="*/ 404 h 405"/>
                <a:gd name="T66" fmla="*/ 281 w 389"/>
                <a:gd name="T67" fmla="*/ 404 h 405"/>
                <a:gd name="T68" fmla="*/ 284 w 389"/>
                <a:gd name="T69" fmla="*/ 400 h 405"/>
                <a:gd name="T70" fmla="*/ 287 w 389"/>
                <a:gd name="T71" fmla="*/ 397 h 405"/>
                <a:gd name="T72" fmla="*/ 287 w 389"/>
                <a:gd name="T73" fmla="*/ 389 h 405"/>
                <a:gd name="T74" fmla="*/ 287 w 389"/>
                <a:gd name="T75" fmla="*/ 389 h 405"/>
                <a:gd name="T76" fmla="*/ 287 w 389"/>
                <a:gd name="T77" fmla="*/ 382 h 405"/>
                <a:gd name="T78" fmla="*/ 284 w 389"/>
                <a:gd name="T79" fmla="*/ 379 h 405"/>
                <a:gd name="T80" fmla="*/ 281 w 389"/>
                <a:gd name="T81" fmla="*/ 375 h 405"/>
                <a:gd name="T82" fmla="*/ 273 w 389"/>
                <a:gd name="T83" fmla="*/ 375 h 405"/>
                <a:gd name="T84" fmla="*/ 216 w 389"/>
                <a:gd name="T85" fmla="*/ 375 h 405"/>
                <a:gd name="T86" fmla="*/ 216 w 389"/>
                <a:gd name="T87" fmla="*/ 245 h 405"/>
                <a:gd name="T88" fmla="*/ 385 w 389"/>
                <a:gd name="T89" fmla="*/ 25 h 405"/>
                <a:gd name="T90" fmla="*/ 201 w 389"/>
                <a:gd name="T91" fmla="*/ 217 h 405"/>
                <a:gd name="T92" fmla="*/ 42 w 389"/>
                <a:gd name="T93" fmla="*/ 29 h 405"/>
                <a:gd name="T94" fmla="*/ 345 w 389"/>
                <a:gd name="T95" fmla="*/ 29 h 405"/>
                <a:gd name="T96" fmla="*/ 201 w 389"/>
                <a:gd name="T97" fmla="*/ 21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9" h="405">
                  <a:moveTo>
                    <a:pt x="385" y="25"/>
                  </a:moveTo>
                  <a:lnTo>
                    <a:pt x="385" y="25"/>
                  </a:lnTo>
                  <a:lnTo>
                    <a:pt x="388" y="22"/>
                  </a:lnTo>
                  <a:lnTo>
                    <a:pt x="388" y="15"/>
                  </a:lnTo>
                  <a:lnTo>
                    <a:pt x="388" y="15"/>
                  </a:lnTo>
                  <a:lnTo>
                    <a:pt x="385" y="7"/>
                  </a:lnTo>
                  <a:lnTo>
                    <a:pt x="378" y="0"/>
                  </a:lnTo>
                  <a:lnTo>
                    <a:pt x="378" y="0"/>
                  </a:lnTo>
                  <a:lnTo>
                    <a:pt x="374" y="0"/>
                  </a:lnTo>
                  <a:lnTo>
                    <a:pt x="14" y="0"/>
                  </a:lnTo>
                  <a:lnTo>
                    <a:pt x="14" y="0"/>
                  </a:lnTo>
                  <a:lnTo>
                    <a:pt x="10" y="0"/>
                  </a:lnTo>
                  <a:lnTo>
                    <a:pt x="3" y="4"/>
                  </a:lnTo>
                  <a:lnTo>
                    <a:pt x="3" y="4"/>
                  </a:lnTo>
                  <a:lnTo>
                    <a:pt x="0" y="7"/>
                  </a:lnTo>
                  <a:lnTo>
                    <a:pt x="0" y="15"/>
                  </a:lnTo>
                  <a:lnTo>
                    <a:pt x="0" y="19"/>
                  </a:lnTo>
                  <a:lnTo>
                    <a:pt x="3" y="25"/>
                  </a:lnTo>
                  <a:lnTo>
                    <a:pt x="187" y="245"/>
                  </a:lnTo>
                  <a:lnTo>
                    <a:pt x="187" y="375"/>
                  </a:lnTo>
                  <a:lnTo>
                    <a:pt x="129" y="375"/>
                  </a:lnTo>
                  <a:lnTo>
                    <a:pt x="129" y="375"/>
                  </a:lnTo>
                  <a:lnTo>
                    <a:pt x="122" y="375"/>
                  </a:lnTo>
                  <a:lnTo>
                    <a:pt x="118" y="379"/>
                  </a:lnTo>
                  <a:lnTo>
                    <a:pt x="115" y="382"/>
                  </a:lnTo>
                  <a:lnTo>
                    <a:pt x="115" y="389"/>
                  </a:lnTo>
                  <a:lnTo>
                    <a:pt x="115" y="389"/>
                  </a:lnTo>
                  <a:lnTo>
                    <a:pt x="115" y="397"/>
                  </a:lnTo>
                  <a:lnTo>
                    <a:pt x="118" y="400"/>
                  </a:lnTo>
                  <a:lnTo>
                    <a:pt x="122" y="404"/>
                  </a:lnTo>
                  <a:lnTo>
                    <a:pt x="129" y="404"/>
                  </a:lnTo>
                  <a:lnTo>
                    <a:pt x="273" y="404"/>
                  </a:lnTo>
                  <a:lnTo>
                    <a:pt x="273" y="404"/>
                  </a:lnTo>
                  <a:lnTo>
                    <a:pt x="281" y="404"/>
                  </a:lnTo>
                  <a:lnTo>
                    <a:pt x="284" y="400"/>
                  </a:lnTo>
                  <a:lnTo>
                    <a:pt x="287" y="397"/>
                  </a:lnTo>
                  <a:lnTo>
                    <a:pt x="287" y="389"/>
                  </a:lnTo>
                  <a:lnTo>
                    <a:pt x="287" y="389"/>
                  </a:lnTo>
                  <a:lnTo>
                    <a:pt x="287" y="382"/>
                  </a:lnTo>
                  <a:lnTo>
                    <a:pt x="284" y="379"/>
                  </a:lnTo>
                  <a:lnTo>
                    <a:pt x="281" y="375"/>
                  </a:lnTo>
                  <a:lnTo>
                    <a:pt x="273" y="375"/>
                  </a:lnTo>
                  <a:lnTo>
                    <a:pt x="216" y="375"/>
                  </a:lnTo>
                  <a:lnTo>
                    <a:pt x="216" y="245"/>
                  </a:lnTo>
                  <a:lnTo>
                    <a:pt x="385" y="25"/>
                  </a:lnTo>
                  <a:close/>
                  <a:moveTo>
                    <a:pt x="201" y="217"/>
                  </a:moveTo>
                  <a:lnTo>
                    <a:pt x="42" y="29"/>
                  </a:lnTo>
                  <a:lnTo>
                    <a:pt x="345" y="29"/>
                  </a:lnTo>
                  <a:lnTo>
                    <a:pt x="201" y="217"/>
                  </a:lnTo>
                  <a:close/>
                </a:path>
              </a:pathLst>
            </a:custGeom>
            <a:grpFill/>
            <a:ln>
              <a:noFill/>
            </a:ln>
            <a:effectLst/>
          </p:spPr>
          <p:txBody>
            <a:bodyPr wrap="none" anchor="ctr"/>
            <a:lstStyle/>
            <a:p>
              <a:endParaRPr lang="en-US"/>
            </a:p>
          </p:txBody>
        </p:sp>
        <p:sp>
          <p:nvSpPr>
            <p:cNvPr id="159" name="Freeform 153">
              <a:extLst>
                <a:ext uri="{FF2B5EF4-FFF2-40B4-BE49-F238E27FC236}">
                  <a16:creationId xmlns:a16="http://schemas.microsoft.com/office/drawing/2014/main" id="{F58D17E8-FF20-41EF-8870-FDD8ADC682CA}"/>
                </a:ext>
              </a:extLst>
            </p:cNvPr>
            <p:cNvSpPr>
              <a:spLocks noChangeArrowheads="1"/>
            </p:cNvSpPr>
            <p:nvPr/>
          </p:nvSpPr>
          <p:spPr bwMode="auto">
            <a:xfrm>
              <a:off x="4615177" y="3822071"/>
              <a:ext cx="268451" cy="217318"/>
            </a:xfrm>
            <a:custGeom>
              <a:avLst/>
              <a:gdLst>
                <a:gd name="T0" fmla="*/ 15 w 462"/>
                <a:gd name="T1" fmla="*/ 346 h 375"/>
                <a:gd name="T2" fmla="*/ 8 w 462"/>
                <a:gd name="T3" fmla="*/ 346 h 375"/>
                <a:gd name="T4" fmla="*/ 0 w 462"/>
                <a:gd name="T5" fmla="*/ 353 h 375"/>
                <a:gd name="T6" fmla="*/ 0 w 462"/>
                <a:gd name="T7" fmla="*/ 360 h 375"/>
                <a:gd name="T8" fmla="*/ 4 w 462"/>
                <a:gd name="T9" fmla="*/ 371 h 375"/>
                <a:gd name="T10" fmla="*/ 15 w 462"/>
                <a:gd name="T11" fmla="*/ 374 h 375"/>
                <a:gd name="T12" fmla="*/ 447 w 462"/>
                <a:gd name="T13" fmla="*/ 374 h 375"/>
                <a:gd name="T14" fmla="*/ 458 w 462"/>
                <a:gd name="T15" fmla="*/ 371 h 375"/>
                <a:gd name="T16" fmla="*/ 461 w 462"/>
                <a:gd name="T17" fmla="*/ 360 h 375"/>
                <a:gd name="T18" fmla="*/ 461 w 462"/>
                <a:gd name="T19" fmla="*/ 353 h 375"/>
                <a:gd name="T20" fmla="*/ 454 w 462"/>
                <a:gd name="T21" fmla="*/ 346 h 375"/>
                <a:gd name="T22" fmla="*/ 245 w 462"/>
                <a:gd name="T23" fmla="*/ 57 h 375"/>
                <a:gd name="T24" fmla="*/ 274 w 462"/>
                <a:gd name="T25" fmla="*/ 28 h 375"/>
                <a:gd name="T26" fmla="*/ 281 w 462"/>
                <a:gd name="T27" fmla="*/ 28 h 375"/>
                <a:gd name="T28" fmla="*/ 289 w 462"/>
                <a:gd name="T29" fmla="*/ 21 h 375"/>
                <a:gd name="T30" fmla="*/ 289 w 462"/>
                <a:gd name="T31" fmla="*/ 14 h 375"/>
                <a:gd name="T32" fmla="*/ 285 w 462"/>
                <a:gd name="T33" fmla="*/ 4 h 375"/>
                <a:gd name="T34" fmla="*/ 274 w 462"/>
                <a:gd name="T35" fmla="*/ 0 h 375"/>
                <a:gd name="T36" fmla="*/ 188 w 462"/>
                <a:gd name="T37" fmla="*/ 0 h 375"/>
                <a:gd name="T38" fmla="*/ 177 w 462"/>
                <a:gd name="T39" fmla="*/ 4 h 375"/>
                <a:gd name="T40" fmla="*/ 173 w 462"/>
                <a:gd name="T41" fmla="*/ 14 h 375"/>
                <a:gd name="T42" fmla="*/ 173 w 462"/>
                <a:gd name="T43" fmla="*/ 21 h 375"/>
                <a:gd name="T44" fmla="*/ 180 w 462"/>
                <a:gd name="T45" fmla="*/ 28 h 375"/>
                <a:gd name="T46" fmla="*/ 216 w 462"/>
                <a:gd name="T47" fmla="*/ 28 h 375"/>
                <a:gd name="T48" fmla="*/ 216 w 462"/>
                <a:gd name="T49" fmla="*/ 57 h 375"/>
                <a:gd name="T50" fmla="*/ 195 w 462"/>
                <a:gd name="T51" fmla="*/ 61 h 375"/>
                <a:gd name="T52" fmla="*/ 133 w 462"/>
                <a:gd name="T53" fmla="*/ 79 h 375"/>
                <a:gd name="T54" fmla="*/ 62 w 462"/>
                <a:gd name="T55" fmla="*/ 129 h 375"/>
                <a:gd name="T56" fmla="*/ 18 w 462"/>
                <a:gd name="T57" fmla="*/ 202 h 375"/>
                <a:gd name="T58" fmla="*/ 0 w 462"/>
                <a:gd name="T59" fmla="*/ 267 h 375"/>
                <a:gd name="T60" fmla="*/ 0 w 462"/>
                <a:gd name="T61" fmla="*/ 288 h 375"/>
                <a:gd name="T62" fmla="*/ 0 w 462"/>
                <a:gd name="T63" fmla="*/ 302 h 375"/>
                <a:gd name="T64" fmla="*/ 4 w 462"/>
                <a:gd name="T65" fmla="*/ 313 h 375"/>
                <a:gd name="T66" fmla="*/ 15 w 462"/>
                <a:gd name="T67" fmla="*/ 317 h 375"/>
                <a:gd name="T68" fmla="*/ 447 w 462"/>
                <a:gd name="T69" fmla="*/ 317 h 375"/>
                <a:gd name="T70" fmla="*/ 458 w 462"/>
                <a:gd name="T71" fmla="*/ 313 h 375"/>
                <a:gd name="T72" fmla="*/ 461 w 462"/>
                <a:gd name="T73" fmla="*/ 302 h 375"/>
                <a:gd name="T74" fmla="*/ 461 w 462"/>
                <a:gd name="T75" fmla="*/ 288 h 375"/>
                <a:gd name="T76" fmla="*/ 461 w 462"/>
                <a:gd name="T77" fmla="*/ 267 h 375"/>
                <a:gd name="T78" fmla="*/ 443 w 462"/>
                <a:gd name="T79" fmla="*/ 202 h 375"/>
                <a:gd name="T80" fmla="*/ 400 w 462"/>
                <a:gd name="T81" fmla="*/ 129 h 375"/>
                <a:gd name="T82" fmla="*/ 328 w 462"/>
                <a:gd name="T83" fmla="*/ 79 h 375"/>
                <a:gd name="T84" fmla="*/ 267 w 462"/>
                <a:gd name="T85" fmla="*/ 61 h 375"/>
                <a:gd name="T86" fmla="*/ 29 w 462"/>
                <a:gd name="T87" fmla="*/ 288 h 375"/>
                <a:gd name="T88" fmla="*/ 33 w 462"/>
                <a:gd name="T89" fmla="*/ 248 h 375"/>
                <a:gd name="T90" fmla="*/ 65 w 462"/>
                <a:gd name="T91" fmla="*/ 176 h 375"/>
                <a:gd name="T92" fmla="*/ 119 w 462"/>
                <a:gd name="T93" fmla="*/ 122 h 375"/>
                <a:gd name="T94" fmla="*/ 191 w 462"/>
                <a:gd name="T95" fmla="*/ 90 h 375"/>
                <a:gd name="T96" fmla="*/ 231 w 462"/>
                <a:gd name="T97" fmla="*/ 86 h 375"/>
                <a:gd name="T98" fmla="*/ 310 w 462"/>
                <a:gd name="T99" fmla="*/ 101 h 375"/>
                <a:gd name="T100" fmla="*/ 375 w 462"/>
                <a:gd name="T101" fmla="*/ 144 h 375"/>
                <a:gd name="T102" fmla="*/ 418 w 462"/>
                <a:gd name="T103" fmla="*/ 209 h 375"/>
                <a:gd name="T104" fmla="*/ 433 w 462"/>
                <a:gd name="T105" fmla="*/ 28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375">
                  <a:moveTo>
                    <a:pt x="447" y="346"/>
                  </a:moveTo>
                  <a:lnTo>
                    <a:pt x="15" y="346"/>
                  </a:lnTo>
                  <a:lnTo>
                    <a:pt x="15" y="346"/>
                  </a:lnTo>
                  <a:lnTo>
                    <a:pt x="8" y="346"/>
                  </a:lnTo>
                  <a:lnTo>
                    <a:pt x="4" y="349"/>
                  </a:lnTo>
                  <a:lnTo>
                    <a:pt x="0" y="353"/>
                  </a:lnTo>
                  <a:lnTo>
                    <a:pt x="0" y="360"/>
                  </a:lnTo>
                  <a:lnTo>
                    <a:pt x="0" y="360"/>
                  </a:lnTo>
                  <a:lnTo>
                    <a:pt x="0" y="367"/>
                  </a:lnTo>
                  <a:lnTo>
                    <a:pt x="4" y="371"/>
                  </a:lnTo>
                  <a:lnTo>
                    <a:pt x="8" y="374"/>
                  </a:lnTo>
                  <a:lnTo>
                    <a:pt x="15" y="374"/>
                  </a:lnTo>
                  <a:lnTo>
                    <a:pt x="447" y="374"/>
                  </a:lnTo>
                  <a:lnTo>
                    <a:pt x="447" y="374"/>
                  </a:lnTo>
                  <a:lnTo>
                    <a:pt x="454" y="374"/>
                  </a:lnTo>
                  <a:lnTo>
                    <a:pt x="458" y="371"/>
                  </a:lnTo>
                  <a:lnTo>
                    <a:pt x="461" y="367"/>
                  </a:lnTo>
                  <a:lnTo>
                    <a:pt x="461" y="360"/>
                  </a:lnTo>
                  <a:lnTo>
                    <a:pt x="461" y="360"/>
                  </a:lnTo>
                  <a:lnTo>
                    <a:pt x="461" y="353"/>
                  </a:lnTo>
                  <a:lnTo>
                    <a:pt x="458" y="349"/>
                  </a:lnTo>
                  <a:lnTo>
                    <a:pt x="454" y="346"/>
                  </a:lnTo>
                  <a:lnTo>
                    <a:pt x="447" y="346"/>
                  </a:lnTo>
                  <a:close/>
                  <a:moveTo>
                    <a:pt x="245" y="57"/>
                  </a:moveTo>
                  <a:lnTo>
                    <a:pt x="245" y="28"/>
                  </a:lnTo>
                  <a:lnTo>
                    <a:pt x="274" y="28"/>
                  </a:lnTo>
                  <a:lnTo>
                    <a:pt x="274" y="28"/>
                  </a:lnTo>
                  <a:lnTo>
                    <a:pt x="281" y="28"/>
                  </a:lnTo>
                  <a:lnTo>
                    <a:pt x="285" y="25"/>
                  </a:lnTo>
                  <a:lnTo>
                    <a:pt x="289" y="21"/>
                  </a:lnTo>
                  <a:lnTo>
                    <a:pt x="289" y="14"/>
                  </a:lnTo>
                  <a:lnTo>
                    <a:pt x="289" y="14"/>
                  </a:lnTo>
                  <a:lnTo>
                    <a:pt x="289" y="7"/>
                  </a:lnTo>
                  <a:lnTo>
                    <a:pt x="285" y="4"/>
                  </a:lnTo>
                  <a:lnTo>
                    <a:pt x="281" y="0"/>
                  </a:lnTo>
                  <a:lnTo>
                    <a:pt x="274" y="0"/>
                  </a:lnTo>
                  <a:lnTo>
                    <a:pt x="188" y="0"/>
                  </a:lnTo>
                  <a:lnTo>
                    <a:pt x="188" y="0"/>
                  </a:lnTo>
                  <a:lnTo>
                    <a:pt x="180" y="0"/>
                  </a:lnTo>
                  <a:lnTo>
                    <a:pt x="177" y="4"/>
                  </a:lnTo>
                  <a:lnTo>
                    <a:pt x="173" y="7"/>
                  </a:lnTo>
                  <a:lnTo>
                    <a:pt x="173" y="14"/>
                  </a:lnTo>
                  <a:lnTo>
                    <a:pt x="173" y="14"/>
                  </a:lnTo>
                  <a:lnTo>
                    <a:pt x="173" y="21"/>
                  </a:lnTo>
                  <a:lnTo>
                    <a:pt x="177" y="25"/>
                  </a:lnTo>
                  <a:lnTo>
                    <a:pt x="180" y="28"/>
                  </a:lnTo>
                  <a:lnTo>
                    <a:pt x="188" y="28"/>
                  </a:lnTo>
                  <a:lnTo>
                    <a:pt x="216" y="28"/>
                  </a:lnTo>
                  <a:lnTo>
                    <a:pt x="216" y="28"/>
                  </a:lnTo>
                  <a:lnTo>
                    <a:pt x="216" y="57"/>
                  </a:lnTo>
                  <a:lnTo>
                    <a:pt x="216" y="57"/>
                  </a:lnTo>
                  <a:lnTo>
                    <a:pt x="195" y="61"/>
                  </a:lnTo>
                  <a:lnTo>
                    <a:pt x="173" y="65"/>
                  </a:lnTo>
                  <a:lnTo>
                    <a:pt x="133" y="79"/>
                  </a:lnTo>
                  <a:lnTo>
                    <a:pt x="94" y="101"/>
                  </a:lnTo>
                  <a:lnTo>
                    <a:pt x="62" y="129"/>
                  </a:lnTo>
                  <a:lnTo>
                    <a:pt x="36" y="162"/>
                  </a:lnTo>
                  <a:lnTo>
                    <a:pt x="18" y="202"/>
                  </a:lnTo>
                  <a:lnTo>
                    <a:pt x="4" y="245"/>
                  </a:lnTo>
                  <a:lnTo>
                    <a:pt x="0" y="267"/>
                  </a:lnTo>
                  <a:lnTo>
                    <a:pt x="0" y="288"/>
                  </a:lnTo>
                  <a:lnTo>
                    <a:pt x="0" y="288"/>
                  </a:lnTo>
                  <a:lnTo>
                    <a:pt x="0" y="302"/>
                  </a:lnTo>
                  <a:lnTo>
                    <a:pt x="0" y="302"/>
                  </a:lnTo>
                  <a:lnTo>
                    <a:pt x="0" y="309"/>
                  </a:lnTo>
                  <a:lnTo>
                    <a:pt x="4" y="313"/>
                  </a:lnTo>
                  <a:lnTo>
                    <a:pt x="8" y="317"/>
                  </a:lnTo>
                  <a:lnTo>
                    <a:pt x="15" y="317"/>
                  </a:lnTo>
                  <a:lnTo>
                    <a:pt x="447" y="317"/>
                  </a:lnTo>
                  <a:lnTo>
                    <a:pt x="447" y="317"/>
                  </a:lnTo>
                  <a:lnTo>
                    <a:pt x="454" y="317"/>
                  </a:lnTo>
                  <a:lnTo>
                    <a:pt x="458" y="313"/>
                  </a:lnTo>
                  <a:lnTo>
                    <a:pt x="461" y="309"/>
                  </a:lnTo>
                  <a:lnTo>
                    <a:pt x="461" y="302"/>
                  </a:lnTo>
                  <a:lnTo>
                    <a:pt x="461" y="302"/>
                  </a:lnTo>
                  <a:lnTo>
                    <a:pt x="461" y="288"/>
                  </a:lnTo>
                  <a:lnTo>
                    <a:pt x="461" y="288"/>
                  </a:lnTo>
                  <a:lnTo>
                    <a:pt x="461" y="267"/>
                  </a:lnTo>
                  <a:lnTo>
                    <a:pt x="458" y="245"/>
                  </a:lnTo>
                  <a:lnTo>
                    <a:pt x="443" y="202"/>
                  </a:lnTo>
                  <a:lnTo>
                    <a:pt x="425" y="162"/>
                  </a:lnTo>
                  <a:lnTo>
                    <a:pt x="400" y="129"/>
                  </a:lnTo>
                  <a:lnTo>
                    <a:pt x="368" y="101"/>
                  </a:lnTo>
                  <a:lnTo>
                    <a:pt x="328" y="79"/>
                  </a:lnTo>
                  <a:lnTo>
                    <a:pt x="289" y="65"/>
                  </a:lnTo>
                  <a:lnTo>
                    <a:pt x="267" y="61"/>
                  </a:lnTo>
                  <a:lnTo>
                    <a:pt x="245" y="57"/>
                  </a:lnTo>
                  <a:close/>
                  <a:moveTo>
                    <a:pt x="29" y="288"/>
                  </a:moveTo>
                  <a:lnTo>
                    <a:pt x="29" y="288"/>
                  </a:lnTo>
                  <a:lnTo>
                    <a:pt x="33" y="248"/>
                  </a:lnTo>
                  <a:lnTo>
                    <a:pt x="44" y="209"/>
                  </a:lnTo>
                  <a:lnTo>
                    <a:pt x="65" y="176"/>
                  </a:lnTo>
                  <a:lnTo>
                    <a:pt x="87" y="144"/>
                  </a:lnTo>
                  <a:lnTo>
                    <a:pt x="119" y="122"/>
                  </a:lnTo>
                  <a:lnTo>
                    <a:pt x="151" y="101"/>
                  </a:lnTo>
                  <a:lnTo>
                    <a:pt x="191" y="90"/>
                  </a:lnTo>
                  <a:lnTo>
                    <a:pt x="231" y="86"/>
                  </a:lnTo>
                  <a:lnTo>
                    <a:pt x="231" y="86"/>
                  </a:lnTo>
                  <a:lnTo>
                    <a:pt x="271" y="90"/>
                  </a:lnTo>
                  <a:lnTo>
                    <a:pt x="310" y="101"/>
                  </a:lnTo>
                  <a:lnTo>
                    <a:pt x="343" y="122"/>
                  </a:lnTo>
                  <a:lnTo>
                    <a:pt x="375" y="144"/>
                  </a:lnTo>
                  <a:lnTo>
                    <a:pt x="396" y="176"/>
                  </a:lnTo>
                  <a:lnTo>
                    <a:pt x="418" y="209"/>
                  </a:lnTo>
                  <a:lnTo>
                    <a:pt x="429" y="248"/>
                  </a:lnTo>
                  <a:lnTo>
                    <a:pt x="433" y="288"/>
                  </a:lnTo>
                  <a:lnTo>
                    <a:pt x="29" y="288"/>
                  </a:lnTo>
                  <a:close/>
                </a:path>
              </a:pathLst>
            </a:custGeom>
            <a:grpFill/>
            <a:ln>
              <a:noFill/>
            </a:ln>
            <a:effectLst/>
          </p:spPr>
          <p:txBody>
            <a:bodyPr wrap="none" anchor="ctr"/>
            <a:lstStyle/>
            <a:p>
              <a:endParaRPr lang="en-US"/>
            </a:p>
          </p:txBody>
        </p:sp>
        <p:sp>
          <p:nvSpPr>
            <p:cNvPr id="160" name="Freeform 154">
              <a:extLst>
                <a:ext uri="{FF2B5EF4-FFF2-40B4-BE49-F238E27FC236}">
                  <a16:creationId xmlns:a16="http://schemas.microsoft.com/office/drawing/2014/main" id="{26BE22F4-4693-4725-B7E0-B2DE557A5350}"/>
                </a:ext>
              </a:extLst>
            </p:cNvPr>
            <p:cNvSpPr>
              <a:spLocks noChangeArrowheads="1"/>
            </p:cNvSpPr>
            <p:nvPr/>
          </p:nvSpPr>
          <p:spPr bwMode="auto">
            <a:xfrm>
              <a:off x="4206108" y="3796504"/>
              <a:ext cx="217317" cy="268452"/>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grpFill/>
            <a:ln>
              <a:noFill/>
            </a:ln>
            <a:effectLst/>
          </p:spPr>
          <p:txBody>
            <a:bodyPr wrap="none" anchor="ctr"/>
            <a:lstStyle/>
            <a:p>
              <a:endParaRPr lang="en-US" dirty="0"/>
            </a:p>
          </p:txBody>
        </p:sp>
        <p:sp>
          <p:nvSpPr>
            <p:cNvPr id="161" name="Freeform 155">
              <a:extLst>
                <a:ext uri="{FF2B5EF4-FFF2-40B4-BE49-F238E27FC236}">
                  <a16:creationId xmlns:a16="http://schemas.microsoft.com/office/drawing/2014/main" id="{04C19643-4121-45FB-B20D-3F29963D8ECB}"/>
                </a:ext>
              </a:extLst>
            </p:cNvPr>
            <p:cNvSpPr>
              <a:spLocks noChangeArrowheads="1"/>
            </p:cNvSpPr>
            <p:nvPr/>
          </p:nvSpPr>
          <p:spPr bwMode="auto">
            <a:xfrm>
              <a:off x="3771471" y="3796504"/>
              <a:ext cx="217317" cy="268452"/>
            </a:xfrm>
            <a:custGeom>
              <a:avLst/>
              <a:gdLst>
                <a:gd name="T0" fmla="*/ 129 w 375"/>
                <a:gd name="T1" fmla="*/ 57 h 462"/>
                <a:gd name="T2" fmla="*/ 40 w 375"/>
                <a:gd name="T3" fmla="*/ 162 h 462"/>
                <a:gd name="T4" fmla="*/ 0 w 375"/>
                <a:gd name="T5" fmla="*/ 255 h 462"/>
                <a:gd name="T6" fmla="*/ 3 w 375"/>
                <a:gd name="T7" fmla="*/ 310 h 462"/>
                <a:gd name="T8" fmla="*/ 54 w 375"/>
                <a:gd name="T9" fmla="*/ 407 h 462"/>
                <a:gd name="T10" fmla="*/ 151 w 375"/>
                <a:gd name="T11" fmla="*/ 457 h 462"/>
                <a:gd name="T12" fmla="*/ 223 w 375"/>
                <a:gd name="T13" fmla="*/ 457 h 462"/>
                <a:gd name="T14" fmla="*/ 321 w 375"/>
                <a:gd name="T15" fmla="*/ 407 h 462"/>
                <a:gd name="T16" fmla="*/ 371 w 375"/>
                <a:gd name="T17" fmla="*/ 310 h 462"/>
                <a:gd name="T18" fmla="*/ 374 w 375"/>
                <a:gd name="T19" fmla="*/ 255 h 462"/>
                <a:gd name="T20" fmla="*/ 335 w 375"/>
                <a:gd name="T21" fmla="*/ 162 h 462"/>
                <a:gd name="T22" fmla="*/ 248 w 375"/>
                <a:gd name="T23" fmla="*/ 57 h 462"/>
                <a:gd name="T24" fmla="*/ 187 w 375"/>
                <a:gd name="T25" fmla="*/ 432 h 462"/>
                <a:gd name="T26" fmla="*/ 97 w 375"/>
                <a:gd name="T27" fmla="*/ 407 h 462"/>
                <a:gd name="T28" fmla="*/ 40 w 375"/>
                <a:gd name="T29" fmla="*/ 334 h 462"/>
                <a:gd name="T30" fmla="*/ 29 w 375"/>
                <a:gd name="T31" fmla="*/ 273 h 462"/>
                <a:gd name="T32" fmla="*/ 47 w 375"/>
                <a:gd name="T33" fmla="*/ 209 h 462"/>
                <a:gd name="T34" fmla="*/ 112 w 375"/>
                <a:gd name="T35" fmla="*/ 118 h 462"/>
                <a:gd name="T36" fmla="*/ 187 w 375"/>
                <a:gd name="T37" fmla="*/ 43 h 462"/>
                <a:gd name="T38" fmla="*/ 288 w 375"/>
                <a:gd name="T39" fmla="*/ 147 h 462"/>
                <a:gd name="T40" fmla="*/ 342 w 375"/>
                <a:gd name="T41" fmla="*/ 241 h 462"/>
                <a:gd name="T42" fmla="*/ 342 w 375"/>
                <a:gd name="T43" fmla="*/ 306 h 462"/>
                <a:gd name="T44" fmla="*/ 299 w 375"/>
                <a:gd name="T45" fmla="*/ 385 h 462"/>
                <a:gd name="T46" fmla="*/ 220 w 375"/>
                <a:gd name="T47" fmla="*/ 428 h 462"/>
                <a:gd name="T48" fmla="*/ 187 w 375"/>
                <a:gd name="T49" fmla="*/ 144 h 462"/>
                <a:gd name="T50" fmla="*/ 108 w 375"/>
                <a:gd name="T51" fmla="*/ 230 h 462"/>
                <a:gd name="T52" fmla="*/ 86 w 375"/>
                <a:gd name="T53" fmla="*/ 288 h 462"/>
                <a:gd name="T54" fmla="*/ 94 w 375"/>
                <a:gd name="T55" fmla="*/ 327 h 462"/>
                <a:gd name="T56" fmla="*/ 129 w 375"/>
                <a:gd name="T57" fmla="*/ 370 h 462"/>
                <a:gd name="T58" fmla="*/ 187 w 375"/>
                <a:gd name="T59" fmla="*/ 389 h 462"/>
                <a:gd name="T60" fmla="*/ 227 w 375"/>
                <a:gd name="T61" fmla="*/ 381 h 462"/>
                <a:gd name="T62" fmla="*/ 270 w 375"/>
                <a:gd name="T63" fmla="*/ 345 h 462"/>
                <a:gd name="T64" fmla="*/ 288 w 375"/>
                <a:gd name="T65" fmla="*/ 288 h 462"/>
                <a:gd name="T66" fmla="*/ 277 w 375"/>
                <a:gd name="T67" fmla="*/ 248 h 462"/>
                <a:gd name="T68" fmla="*/ 220 w 375"/>
                <a:gd name="T69" fmla="*/ 176 h 462"/>
                <a:gd name="T70" fmla="*/ 187 w 375"/>
                <a:gd name="T71" fmla="*/ 360 h 462"/>
                <a:gd name="T72" fmla="*/ 147 w 375"/>
                <a:gd name="T73" fmla="*/ 345 h 462"/>
                <a:gd name="T74" fmla="*/ 123 w 375"/>
                <a:gd name="T75" fmla="*/ 313 h 462"/>
                <a:gd name="T76" fmla="*/ 115 w 375"/>
                <a:gd name="T77" fmla="*/ 284 h 462"/>
                <a:gd name="T78" fmla="*/ 129 w 375"/>
                <a:gd name="T79" fmla="*/ 241 h 462"/>
                <a:gd name="T80" fmla="*/ 187 w 375"/>
                <a:gd name="T81" fmla="*/ 180 h 462"/>
                <a:gd name="T82" fmla="*/ 234 w 375"/>
                <a:gd name="T83" fmla="*/ 227 h 462"/>
                <a:gd name="T84" fmla="*/ 256 w 375"/>
                <a:gd name="T85" fmla="*/ 269 h 462"/>
                <a:gd name="T86" fmla="*/ 259 w 375"/>
                <a:gd name="T87" fmla="*/ 298 h 462"/>
                <a:gd name="T88" fmla="*/ 238 w 375"/>
                <a:gd name="T89" fmla="*/ 338 h 462"/>
                <a:gd name="T90" fmla="*/ 202 w 375"/>
                <a:gd name="T91" fmla="*/ 36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462">
                  <a:moveTo>
                    <a:pt x="187" y="0"/>
                  </a:moveTo>
                  <a:lnTo>
                    <a:pt x="187" y="0"/>
                  </a:lnTo>
                  <a:lnTo>
                    <a:pt x="129" y="57"/>
                  </a:lnTo>
                  <a:lnTo>
                    <a:pt x="97" y="89"/>
                  </a:lnTo>
                  <a:lnTo>
                    <a:pt x="68" y="126"/>
                  </a:lnTo>
                  <a:lnTo>
                    <a:pt x="40" y="162"/>
                  </a:lnTo>
                  <a:lnTo>
                    <a:pt x="18" y="198"/>
                  </a:lnTo>
                  <a:lnTo>
                    <a:pt x="3" y="234"/>
                  </a:lnTo>
                  <a:lnTo>
                    <a:pt x="0" y="255"/>
                  </a:lnTo>
                  <a:lnTo>
                    <a:pt x="0" y="273"/>
                  </a:lnTo>
                  <a:lnTo>
                    <a:pt x="0" y="273"/>
                  </a:lnTo>
                  <a:lnTo>
                    <a:pt x="3" y="310"/>
                  </a:lnTo>
                  <a:lnTo>
                    <a:pt x="14" y="345"/>
                  </a:lnTo>
                  <a:lnTo>
                    <a:pt x="32" y="378"/>
                  </a:lnTo>
                  <a:lnTo>
                    <a:pt x="54" y="407"/>
                  </a:lnTo>
                  <a:lnTo>
                    <a:pt x="83" y="428"/>
                  </a:lnTo>
                  <a:lnTo>
                    <a:pt x="115" y="446"/>
                  </a:lnTo>
                  <a:lnTo>
                    <a:pt x="151" y="457"/>
                  </a:lnTo>
                  <a:lnTo>
                    <a:pt x="187" y="461"/>
                  </a:lnTo>
                  <a:lnTo>
                    <a:pt x="187" y="461"/>
                  </a:lnTo>
                  <a:lnTo>
                    <a:pt x="223" y="457"/>
                  </a:lnTo>
                  <a:lnTo>
                    <a:pt x="259" y="446"/>
                  </a:lnTo>
                  <a:lnTo>
                    <a:pt x="292" y="428"/>
                  </a:lnTo>
                  <a:lnTo>
                    <a:pt x="321" y="407"/>
                  </a:lnTo>
                  <a:lnTo>
                    <a:pt x="342" y="378"/>
                  </a:lnTo>
                  <a:lnTo>
                    <a:pt x="360" y="345"/>
                  </a:lnTo>
                  <a:lnTo>
                    <a:pt x="371" y="310"/>
                  </a:lnTo>
                  <a:lnTo>
                    <a:pt x="374" y="273"/>
                  </a:lnTo>
                  <a:lnTo>
                    <a:pt x="374" y="273"/>
                  </a:lnTo>
                  <a:lnTo>
                    <a:pt x="374" y="255"/>
                  </a:lnTo>
                  <a:lnTo>
                    <a:pt x="371" y="234"/>
                  </a:lnTo>
                  <a:lnTo>
                    <a:pt x="357" y="198"/>
                  </a:lnTo>
                  <a:lnTo>
                    <a:pt x="335" y="162"/>
                  </a:lnTo>
                  <a:lnTo>
                    <a:pt x="310" y="126"/>
                  </a:lnTo>
                  <a:lnTo>
                    <a:pt x="277" y="89"/>
                  </a:lnTo>
                  <a:lnTo>
                    <a:pt x="248" y="57"/>
                  </a:lnTo>
                  <a:lnTo>
                    <a:pt x="187" y="0"/>
                  </a:lnTo>
                  <a:close/>
                  <a:moveTo>
                    <a:pt x="187" y="432"/>
                  </a:moveTo>
                  <a:lnTo>
                    <a:pt x="187" y="432"/>
                  </a:lnTo>
                  <a:lnTo>
                    <a:pt x="155" y="428"/>
                  </a:lnTo>
                  <a:lnTo>
                    <a:pt x="126" y="421"/>
                  </a:lnTo>
                  <a:lnTo>
                    <a:pt x="97" y="407"/>
                  </a:lnTo>
                  <a:lnTo>
                    <a:pt x="76" y="385"/>
                  </a:lnTo>
                  <a:lnTo>
                    <a:pt x="58" y="363"/>
                  </a:lnTo>
                  <a:lnTo>
                    <a:pt x="40" y="334"/>
                  </a:lnTo>
                  <a:lnTo>
                    <a:pt x="32" y="306"/>
                  </a:lnTo>
                  <a:lnTo>
                    <a:pt x="29" y="273"/>
                  </a:lnTo>
                  <a:lnTo>
                    <a:pt x="29" y="273"/>
                  </a:lnTo>
                  <a:lnTo>
                    <a:pt x="29" y="259"/>
                  </a:lnTo>
                  <a:lnTo>
                    <a:pt x="32" y="241"/>
                  </a:lnTo>
                  <a:lnTo>
                    <a:pt x="47" y="209"/>
                  </a:lnTo>
                  <a:lnTo>
                    <a:pt x="65" y="180"/>
                  </a:lnTo>
                  <a:lnTo>
                    <a:pt x="86" y="147"/>
                  </a:lnTo>
                  <a:lnTo>
                    <a:pt x="112" y="118"/>
                  </a:lnTo>
                  <a:lnTo>
                    <a:pt x="137" y="93"/>
                  </a:lnTo>
                  <a:lnTo>
                    <a:pt x="187" y="43"/>
                  </a:lnTo>
                  <a:lnTo>
                    <a:pt x="187" y="43"/>
                  </a:lnTo>
                  <a:lnTo>
                    <a:pt x="238" y="93"/>
                  </a:lnTo>
                  <a:lnTo>
                    <a:pt x="263" y="118"/>
                  </a:lnTo>
                  <a:lnTo>
                    <a:pt x="288" y="147"/>
                  </a:lnTo>
                  <a:lnTo>
                    <a:pt x="313" y="180"/>
                  </a:lnTo>
                  <a:lnTo>
                    <a:pt x="331" y="209"/>
                  </a:lnTo>
                  <a:lnTo>
                    <a:pt x="342" y="241"/>
                  </a:lnTo>
                  <a:lnTo>
                    <a:pt x="346" y="273"/>
                  </a:lnTo>
                  <a:lnTo>
                    <a:pt x="346" y="273"/>
                  </a:lnTo>
                  <a:lnTo>
                    <a:pt x="342" y="306"/>
                  </a:lnTo>
                  <a:lnTo>
                    <a:pt x="335" y="334"/>
                  </a:lnTo>
                  <a:lnTo>
                    <a:pt x="317" y="363"/>
                  </a:lnTo>
                  <a:lnTo>
                    <a:pt x="299" y="385"/>
                  </a:lnTo>
                  <a:lnTo>
                    <a:pt x="277" y="407"/>
                  </a:lnTo>
                  <a:lnTo>
                    <a:pt x="248" y="421"/>
                  </a:lnTo>
                  <a:lnTo>
                    <a:pt x="220" y="428"/>
                  </a:lnTo>
                  <a:lnTo>
                    <a:pt x="187" y="432"/>
                  </a:lnTo>
                  <a:close/>
                  <a:moveTo>
                    <a:pt x="187" y="144"/>
                  </a:moveTo>
                  <a:lnTo>
                    <a:pt x="187" y="144"/>
                  </a:lnTo>
                  <a:lnTo>
                    <a:pt x="155" y="176"/>
                  </a:lnTo>
                  <a:lnTo>
                    <a:pt x="123" y="209"/>
                  </a:lnTo>
                  <a:lnTo>
                    <a:pt x="108" y="230"/>
                  </a:lnTo>
                  <a:lnTo>
                    <a:pt x="97" y="248"/>
                  </a:lnTo>
                  <a:lnTo>
                    <a:pt x="90" y="269"/>
                  </a:lnTo>
                  <a:lnTo>
                    <a:pt x="86" y="288"/>
                  </a:lnTo>
                  <a:lnTo>
                    <a:pt x="86" y="288"/>
                  </a:lnTo>
                  <a:lnTo>
                    <a:pt x="90" y="310"/>
                  </a:lnTo>
                  <a:lnTo>
                    <a:pt x="94" y="327"/>
                  </a:lnTo>
                  <a:lnTo>
                    <a:pt x="104" y="345"/>
                  </a:lnTo>
                  <a:lnTo>
                    <a:pt x="115" y="360"/>
                  </a:lnTo>
                  <a:lnTo>
                    <a:pt x="129" y="370"/>
                  </a:lnTo>
                  <a:lnTo>
                    <a:pt x="147" y="381"/>
                  </a:lnTo>
                  <a:lnTo>
                    <a:pt x="165" y="385"/>
                  </a:lnTo>
                  <a:lnTo>
                    <a:pt x="187" y="389"/>
                  </a:lnTo>
                  <a:lnTo>
                    <a:pt x="187" y="389"/>
                  </a:lnTo>
                  <a:lnTo>
                    <a:pt x="209" y="385"/>
                  </a:lnTo>
                  <a:lnTo>
                    <a:pt x="227" y="381"/>
                  </a:lnTo>
                  <a:lnTo>
                    <a:pt x="245" y="370"/>
                  </a:lnTo>
                  <a:lnTo>
                    <a:pt x="259" y="360"/>
                  </a:lnTo>
                  <a:lnTo>
                    <a:pt x="270" y="345"/>
                  </a:lnTo>
                  <a:lnTo>
                    <a:pt x="281" y="327"/>
                  </a:lnTo>
                  <a:lnTo>
                    <a:pt x="285" y="310"/>
                  </a:lnTo>
                  <a:lnTo>
                    <a:pt x="288" y="288"/>
                  </a:lnTo>
                  <a:lnTo>
                    <a:pt x="288" y="288"/>
                  </a:lnTo>
                  <a:lnTo>
                    <a:pt x="285" y="269"/>
                  </a:lnTo>
                  <a:lnTo>
                    <a:pt x="277" y="248"/>
                  </a:lnTo>
                  <a:lnTo>
                    <a:pt x="266" y="230"/>
                  </a:lnTo>
                  <a:lnTo>
                    <a:pt x="252" y="212"/>
                  </a:lnTo>
                  <a:lnTo>
                    <a:pt x="220" y="176"/>
                  </a:lnTo>
                  <a:lnTo>
                    <a:pt x="187" y="144"/>
                  </a:lnTo>
                  <a:close/>
                  <a:moveTo>
                    <a:pt x="187" y="360"/>
                  </a:moveTo>
                  <a:lnTo>
                    <a:pt x="187" y="360"/>
                  </a:lnTo>
                  <a:lnTo>
                    <a:pt x="173" y="360"/>
                  </a:lnTo>
                  <a:lnTo>
                    <a:pt x="158" y="352"/>
                  </a:lnTo>
                  <a:lnTo>
                    <a:pt x="147" y="345"/>
                  </a:lnTo>
                  <a:lnTo>
                    <a:pt x="137" y="338"/>
                  </a:lnTo>
                  <a:lnTo>
                    <a:pt x="126" y="327"/>
                  </a:lnTo>
                  <a:lnTo>
                    <a:pt x="123" y="313"/>
                  </a:lnTo>
                  <a:lnTo>
                    <a:pt x="115" y="298"/>
                  </a:lnTo>
                  <a:lnTo>
                    <a:pt x="115" y="284"/>
                  </a:lnTo>
                  <a:lnTo>
                    <a:pt x="115" y="284"/>
                  </a:lnTo>
                  <a:lnTo>
                    <a:pt x="119" y="269"/>
                  </a:lnTo>
                  <a:lnTo>
                    <a:pt x="123" y="255"/>
                  </a:lnTo>
                  <a:lnTo>
                    <a:pt x="129" y="241"/>
                  </a:lnTo>
                  <a:lnTo>
                    <a:pt x="141" y="227"/>
                  </a:lnTo>
                  <a:lnTo>
                    <a:pt x="165" y="201"/>
                  </a:lnTo>
                  <a:lnTo>
                    <a:pt x="187" y="180"/>
                  </a:lnTo>
                  <a:lnTo>
                    <a:pt x="187" y="180"/>
                  </a:lnTo>
                  <a:lnTo>
                    <a:pt x="209" y="201"/>
                  </a:lnTo>
                  <a:lnTo>
                    <a:pt x="234" y="227"/>
                  </a:lnTo>
                  <a:lnTo>
                    <a:pt x="245" y="241"/>
                  </a:lnTo>
                  <a:lnTo>
                    <a:pt x="252" y="255"/>
                  </a:lnTo>
                  <a:lnTo>
                    <a:pt x="256" y="269"/>
                  </a:lnTo>
                  <a:lnTo>
                    <a:pt x="259" y="284"/>
                  </a:lnTo>
                  <a:lnTo>
                    <a:pt x="259" y="284"/>
                  </a:lnTo>
                  <a:lnTo>
                    <a:pt x="259" y="298"/>
                  </a:lnTo>
                  <a:lnTo>
                    <a:pt x="252" y="313"/>
                  </a:lnTo>
                  <a:lnTo>
                    <a:pt x="248" y="327"/>
                  </a:lnTo>
                  <a:lnTo>
                    <a:pt x="238" y="338"/>
                  </a:lnTo>
                  <a:lnTo>
                    <a:pt x="227" y="345"/>
                  </a:lnTo>
                  <a:lnTo>
                    <a:pt x="216" y="352"/>
                  </a:lnTo>
                  <a:lnTo>
                    <a:pt x="202" y="360"/>
                  </a:lnTo>
                  <a:lnTo>
                    <a:pt x="187" y="360"/>
                  </a:lnTo>
                  <a:close/>
                </a:path>
              </a:pathLst>
            </a:custGeom>
            <a:grpFill/>
            <a:ln>
              <a:noFill/>
            </a:ln>
            <a:effectLst/>
          </p:spPr>
          <p:txBody>
            <a:bodyPr wrap="none" anchor="ctr"/>
            <a:lstStyle/>
            <a:p>
              <a:endParaRPr lang="en-US" dirty="0"/>
            </a:p>
          </p:txBody>
        </p:sp>
        <p:sp>
          <p:nvSpPr>
            <p:cNvPr id="162" name="Freeform 156">
              <a:extLst>
                <a:ext uri="{FF2B5EF4-FFF2-40B4-BE49-F238E27FC236}">
                  <a16:creationId xmlns:a16="http://schemas.microsoft.com/office/drawing/2014/main" id="{1A00ED16-9602-4D55-A050-B9992A354641}"/>
                </a:ext>
              </a:extLst>
            </p:cNvPr>
            <p:cNvSpPr>
              <a:spLocks noChangeArrowheads="1"/>
            </p:cNvSpPr>
            <p:nvPr/>
          </p:nvSpPr>
          <p:spPr bwMode="auto">
            <a:xfrm>
              <a:off x="3313824" y="3796504"/>
              <a:ext cx="268453" cy="268452"/>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grpFill/>
            <a:ln>
              <a:noFill/>
            </a:ln>
            <a:effectLst/>
          </p:spPr>
          <p:txBody>
            <a:bodyPr wrap="none" anchor="ctr"/>
            <a:lstStyle/>
            <a:p>
              <a:endParaRPr lang="en-US" dirty="0"/>
            </a:p>
          </p:txBody>
        </p:sp>
        <p:sp>
          <p:nvSpPr>
            <p:cNvPr id="163" name="Freeform 157">
              <a:extLst>
                <a:ext uri="{FF2B5EF4-FFF2-40B4-BE49-F238E27FC236}">
                  <a16:creationId xmlns:a16="http://schemas.microsoft.com/office/drawing/2014/main" id="{3BFEEC09-9F24-49C5-AFAF-E43C484224CA}"/>
                </a:ext>
              </a:extLst>
            </p:cNvPr>
            <p:cNvSpPr>
              <a:spLocks noChangeArrowheads="1"/>
            </p:cNvSpPr>
            <p:nvPr/>
          </p:nvSpPr>
          <p:spPr bwMode="auto">
            <a:xfrm>
              <a:off x="2879187" y="3804173"/>
              <a:ext cx="268453" cy="250556"/>
            </a:xfrm>
            <a:custGeom>
              <a:avLst/>
              <a:gdLst>
                <a:gd name="T0" fmla="*/ 375 w 462"/>
                <a:gd name="T1" fmla="*/ 47 h 433"/>
                <a:gd name="T2" fmla="*/ 339 w 462"/>
                <a:gd name="T3" fmla="*/ 4 h 433"/>
                <a:gd name="T4" fmla="*/ 144 w 462"/>
                <a:gd name="T5" fmla="*/ 0 h 433"/>
                <a:gd name="T6" fmla="*/ 122 w 462"/>
                <a:gd name="T7" fmla="*/ 4 h 433"/>
                <a:gd name="T8" fmla="*/ 86 w 462"/>
                <a:gd name="T9" fmla="*/ 47 h 433"/>
                <a:gd name="T10" fmla="*/ 32 w 462"/>
                <a:gd name="T11" fmla="*/ 57 h 433"/>
                <a:gd name="T12" fmla="*/ 0 w 462"/>
                <a:gd name="T13" fmla="*/ 72 h 433"/>
                <a:gd name="T14" fmla="*/ 0 w 462"/>
                <a:gd name="T15" fmla="*/ 115 h 433"/>
                <a:gd name="T16" fmla="*/ 15 w 462"/>
                <a:gd name="T17" fmla="*/ 162 h 433"/>
                <a:gd name="T18" fmla="*/ 54 w 462"/>
                <a:gd name="T19" fmla="*/ 195 h 433"/>
                <a:gd name="T20" fmla="*/ 86 w 462"/>
                <a:gd name="T21" fmla="*/ 202 h 433"/>
                <a:gd name="T22" fmla="*/ 104 w 462"/>
                <a:gd name="T23" fmla="*/ 223 h 433"/>
                <a:gd name="T24" fmla="*/ 144 w 462"/>
                <a:gd name="T25" fmla="*/ 277 h 433"/>
                <a:gd name="T26" fmla="*/ 195 w 462"/>
                <a:gd name="T27" fmla="*/ 310 h 433"/>
                <a:gd name="T28" fmla="*/ 173 w 462"/>
                <a:gd name="T29" fmla="*/ 403 h 433"/>
                <a:gd name="T30" fmla="*/ 162 w 462"/>
                <a:gd name="T31" fmla="*/ 407 h 433"/>
                <a:gd name="T32" fmla="*/ 159 w 462"/>
                <a:gd name="T33" fmla="*/ 418 h 433"/>
                <a:gd name="T34" fmla="*/ 166 w 462"/>
                <a:gd name="T35" fmla="*/ 432 h 433"/>
                <a:gd name="T36" fmla="*/ 288 w 462"/>
                <a:gd name="T37" fmla="*/ 432 h 433"/>
                <a:gd name="T38" fmla="*/ 303 w 462"/>
                <a:gd name="T39" fmla="*/ 425 h 433"/>
                <a:gd name="T40" fmla="*/ 303 w 462"/>
                <a:gd name="T41" fmla="*/ 411 h 433"/>
                <a:gd name="T42" fmla="*/ 288 w 462"/>
                <a:gd name="T43" fmla="*/ 403 h 433"/>
                <a:gd name="T44" fmla="*/ 245 w 462"/>
                <a:gd name="T45" fmla="*/ 317 h 433"/>
                <a:gd name="T46" fmla="*/ 303 w 462"/>
                <a:gd name="T47" fmla="*/ 292 h 433"/>
                <a:gd name="T48" fmla="*/ 346 w 462"/>
                <a:gd name="T49" fmla="*/ 241 h 433"/>
                <a:gd name="T50" fmla="*/ 364 w 462"/>
                <a:gd name="T51" fmla="*/ 202 h 433"/>
                <a:gd name="T52" fmla="*/ 393 w 462"/>
                <a:gd name="T53" fmla="*/ 202 h 433"/>
                <a:gd name="T54" fmla="*/ 436 w 462"/>
                <a:gd name="T55" fmla="*/ 176 h 433"/>
                <a:gd name="T56" fmla="*/ 458 w 462"/>
                <a:gd name="T57" fmla="*/ 133 h 433"/>
                <a:gd name="T58" fmla="*/ 461 w 462"/>
                <a:gd name="T59" fmla="*/ 83 h 433"/>
                <a:gd name="T60" fmla="*/ 447 w 462"/>
                <a:gd name="T61" fmla="*/ 61 h 433"/>
                <a:gd name="T62" fmla="*/ 86 w 462"/>
                <a:gd name="T63" fmla="*/ 173 h 433"/>
                <a:gd name="T64" fmla="*/ 65 w 462"/>
                <a:gd name="T65" fmla="*/ 169 h 433"/>
                <a:gd name="T66" fmla="*/ 29 w 462"/>
                <a:gd name="T67" fmla="*/ 126 h 433"/>
                <a:gd name="T68" fmla="*/ 29 w 462"/>
                <a:gd name="T69" fmla="*/ 97 h 433"/>
                <a:gd name="T70" fmla="*/ 54 w 462"/>
                <a:gd name="T71" fmla="*/ 86 h 433"/>
                <a:gd name="T72" fmla="*/ 346 w 462"/>
                <a:gd name="T73" fmla="*/ 144 h 433"/>
                <a:gd name="T74" fmla="*/ 335 w 462"/>
                <a:gd name="T75" fmla="*/ 195 h 433"/>
                <a:gd name="T76" fmla="*/ 295 w 462"/>
                <a:gd name="T77" fmla="*/ 259 h 433"/>
                <a:gd name="T78" fmla="*/ 231 w 462"/>
                <a:gd name="T79" fmla="*/ 288 h 433"/>
                <a:gd name="T80" fmla="*/ 187 w 462"/>
                <a:gd name="T81" fmla="*/ 274 h 433"/>
                <a:gd name="T82" fmla="*/ 137 w 462"/>
                <a:gd name="T83" fmla="*/ 216 h 433"/>
                <a:gd name="T84" fmla="*/ 115 w 462"/>
                <a:gd name="T85" fmla="*/ 144 h 433"/>
                <a:gd name="T86" fmla="*/ 119 w 462"/>
                <a:gd name="T87" fmla="*/ 47 h 433"/>
                <a:gd name="T88" fmla="*/ 144 w 462"/>
                <a:gd name="T89" fmla="*/ 29 h 433"/>
                <a:gd name="T90" fmla="*/ 328 w 462"/>
                <a:gd name="T91" fmla="*/ 33 h 433"/>
                <a:gd name="T92" fmla="*/ 346 w 462"/>
                <a:gd name="T93" fmla="*/ 57 h 433"/>
                <a:gd name="T94" fmla="*/ 375 w 462"/>
                <a:gd name="T95" fmla="*/ 86 h 433"/>
                <a:gd name="T96" fmla="*/ 425 w 462"/>
                <a:gd name="T97" fmla="*/ 90 h 433"/>
                <a:gd name="T98" fmla="*/ 432 w 462"/>
                <a:gd name="T99" fmla="*/ 115 h 433"/>
                <a:gd name="T100" fmla="*/ 429 w 462"/>
                <a:gd name="T101" fmla="*/ 137 h 433"/>
                <a:gd name="T102" fmla="*/ 385 w 462"/>
                <a:gd name="T103" fmla="*/ 17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33">
                  <a:moveTo>
                    <a:pt x="375" y="57"/>
                  </a:moveTo>
                  <a:lnTo>
                    <a:pt x="375" y="57"/>
                  </a:lnTo>
                  <a:lnTo>
                    <a:pt x="375" y="47"/>
                  </a:lnTo>
                  <a:lnTo>
                    <a:pt x="371" y="36"/>
                  </a:lnTo>
                  <a:lnTo>
                    <a:pt x="357" y="18"/>
                  </a:lnTo>
                  <a:lnTo>
                    <a:pt x="339" y="4"/>
                  </a:lnTo>
                  <a:lnTo>
                    <a:pt x="328" y="0"/>
                  </a:lnTo>
                  <a:lnTo>
                    <a:pt x="317" y="0"/>
                  </a:lnTo>
                  <a:lnTo>
                    <a:pt x="144" y="0"/>
                  </a:lnTo>
                  <a:lnTo>
                    <a:pt x="144" y="0"/>
                  </a:lnTo>
                  <a:lnTo>
                    <a:pt x="133" y="0"/>
                  </a:lnTo>
                  <a:lnTo>
                    <a:pt x="122" y="4"/>
                  </a:lnTo>
                  <a:lnTo>
                    <a:pt x="104" y="18"/>
                  </a:lnTo>
                  <a:lnTo>
                    <a:pt x="90" y="36"/>
                  </a:lnTo>
                  <a:lnTo>
                    <a:pt x="86" y="47"/>
                  </a:lnTo>
                  <a:lnTo>
                    <a:pt x="86" y="57"/>
                  </a:lnTo>
                  <a:lnTo>
                    <a:pt x="86" y="57"/>
                  </a:lnTo>
                  <a:lnTo>
                    <a:pt x="32" y="57"/>
                  </a:lnTo>
                  <a:lnTo>
                    <a:pt x="15" y="61"/>
                  </a:lnTo>
                  <a:lnTo>
                    <a:pt x="7" y="65"/>
                  </a:lnTo>
                  <a:lnTo>
                    <a:pt x="0" y="72"/>
                  </a:lnTo>
                  <a:lnTo>
                    <a:pt x="0" y="83"/>
                  </a:lnTo>
                  <a:lnTo>
                    <a:pt x="0" y="115"/>
                  </a:lnTo>
                  <a:lnTo>
                    <a:pt x="0" y="115"/>
                  </a:lnTo>
                  <a:lnTo>
                    <a:pt x="3" y="133"/>
                  </a:lnTo>
                  <a:lnTo>
                    <a:pt x="7" y="148"/>
                  </a:lnTo>
                  <a:lnTo>
                    <a:pt x="15" y="162"/>
                  </a:lnTo>
                  <a:lnTo>
                    <a:pt x="25" y="176"/>
                  </a:lnTo>
                  <a:lnTo>
                    <a:pt x="39" y="187"/>
                  </a:lnTo>
                  <a:lnTo>
                    <a:pt x="54" y="195"/>
                  </a:lnTo>
                  <a:lnTo>
                    <a:pt x="68" y="202"/>
                  </a:lnTo>
                  <a:lnTo>
                    <a:pt x="86" y="202"/>
                  </a:lnTo>
                  <a:lnTo>
                    <a:pt x="86" y="202"/>
                  </a:lnTo>
                  <a:lnTo>
                    <a:pt x="97" y="202"/>
                  </a:lnTo>
                  <a:lnTo>
                    <a:pt x="97" y="202"/>
                  </a:lnTo>
                  <a:lnTo>
                    <a:pt x="104" y="223"/>
                  </a:lnTo>
                  <a:lnTo>
                    <a:pt x="115" y="241"/>
                  </a:lnTo>
                  <a:lnTo>
                    <a:pt x="130" y="259"/>
                  </a:lnTo>
                  <a:lnTo>
                    <a:pt x="144" y="277"/>
                  </a:lnTo>
                  <a:lnTo>
                    <a:pt x="159" y="292"/>
                  </a:lnTo>
                  <a:lnTo>
                    <a:pt x="177" y="302"/>
                  </a:lnTo>
                  <a:lnTo>
                    <a:pt x="195" y="310"/>
                  </a:lnTo>
                  <a:lnTo>
                    <a:pt x="216" y="317"/>
                  </a:lnTo>
                  <a:lnTo>
                    <a:pt x="216" y="403"/>
                  </a:lnTo>
                  <a:lnTo>
                    <a:pt x="173" y="403"/>
                  </a:lnTo>
                  <a:lnTo>
                    <a:pt x="173" y="403"/>
                  </a:lnTo>
                  <a:lnTo>
                    <a:pt x="166" y="403"/>
                  </a:lnTo>
                  <a:lnTo>
                    <a:pt x="162" y="407"/>
                  </a:lnTo>
                  <a:lnTo>
                    <a:pt x="159" y="411"/>
                  </a:lnTo>
                  <a:lnTo>
                    <a:pt x="159" y="418"/>
                  </a:lnTo>
                  <a:lnTo>
                    <a:pt x="159" y="418"/>
                  </a:lnTo>
                  <a:lnTo>
                    <a:pt x="159" y="425"/>
                  </a:lnTo>
                  <a:lnTo>
                    <a:pt x="162" y="429"/>
                  </a:lnTo>
                  <a:lnTo>
                    <a:pt x="166" y="432"/>
                  </a:lnTo>
                  <a:lnTo>
                    <a:pt x="173" y="432"/>
                  </a:lnTo>
                  <a:lnTo>
                    <a:pt x="288" y="432"/>
                  </a:lnTo>
                  <a:lnTo>
                    <a:pt x="288" y="432"/>
                  </a:lnTo>
                  <a:lnTo>
                    <a:pt x="295" y="432"/>
                  </a:lnTo>
                  <a:lnTo>
                    <a:pt x="299" y="429"/>
                  </a:lnTo>
                  <a:lnTo>
                    <a:pt x="303" y="425"/>
                  </a:lnTo>
                  <a:lnTo>
                    <a:pt x="303" y="418"/>
                  </a:lnTo>
                  <a:lnTo>
                    <a:pt x="303" y="418"/>
                  </a:lnTo>
                  <a:lnTo>
                    <a:pt x="303" y="411"/>
                  </a:lnTo>
                  <a:lnTo>
                    <a:pt x="299" y="407"/>
                  </a:lnTo>
                  <a:lnTo>
                    <a:pt x="295" y="403"/>
                  </a:lnTo>
                  <a:lnTo>
                    <a:pt x="288" y="403"/>
                  </a:lnTo>
                  <a:lnTo>
                    <a:pt x="245" y="403"/>
                  </a:lnTo>
                  <a:lnTo>
                    <a:pt x="245" y="317"/>
                  </a:lnTo>
                  <a:lnTo>
                    <a:pt x="245" y="317"/>
                  </a:lnTo>
                  <a:lnTo>
                    <a:pt x="266" y="310"/>
                  </a:lnTo>
                  <a:lnTo>
                    <a:pt x="284" y="302"/>
                  </a:lnTo>
                  <a:lnTo>
                    <a:pt x="303" y="292"/>
                  </a:lnTo>
                  <a:lnTo>
                    <a:pt x="317" y="277"/>
                  </a:lnTo>
                  <a:lnTo>
                    <a:pt x="331" y="259"/>
                  </a:lnTo>
                  <a:lnTo>
                    <a:pt x="346" y="241"/>
                  </a:lnTo>
                  <a:lnTo>
                    <a:pt x="357" y="223"/>
                  </a:lnTo>
                  <a:lnTo>
                    <a:pt x="364" y="202"/>
                  </a:lnTo>
                  <a:lnTo>
                    <a:pt x="364" y="202"/>
                  </a:lnTo>
                  <a:lnTo>
                    <a:pt x="375" y="202"/>
                  </a:lnTo>
                  <a:lnTo>
                    <a:pt x="375" y="202"/>
                  </a:lnTo>
                  <a:lnTo>
                    <a:pt x="393" y="202"/>
                  </a:lnTo>
                  <a:lnTo>
                    <a:pt x="407" y="195"/>
                  </a:lnTo>
                  <a:lnTo>
                    <a:pt x="422" y="187"/>
                  </a:lnTo>
                  <a:lnTo>
                    <a:pt x="436" y="176"/>
                  </a:lnTo>
                  <a:lnTo>
                    <a:pt x="447" y="162"/>
                  </a:lnTo>
                  <a:lnTo>
                    <a:pt x="454" y="148"/>
                  </a:lnTo>
                  <a:lnTo>
                    <a:pt x="458" y="133"/>
                  </a:lnTo>
                  <a:lnTo>
                    <a:pt x="461" y="115"/>
                  </a:lnTo>
                  <a:lnTo>
                    <a:pt x="461" y="115"/>
                  </a:lnTo>
                  <a:lnTo>
                    <a:pt x="461" y="83"/>
                  </a:lnTo>
                  <a:lnTo>
                    <a:pt x="461" y="72"/>
                  </a:lnTo>
                  <a:lnTo>
                    <a:pt x="454" y="65"/>
                  </a:lnTo>
                  <a:lnTo>
                    <a:pt x="447" y="61"/>
                  </a:lnTo>
                  <a:lnTo>
                    <a:pt x="429" y="57"/>
                  </a:lnTo>
                  <a:lnTo>
                    <a:pt x="375" y="57"/>
                  </a:lnTo>
                  <a:close/>
                  <a:moveTo>
                    <a:pt x="86" y="173"/>
                  </a:moveTo>
                  <a:lnTo>
                    <a:pt x="86" y="173"/>
                  </a:lnTo>
                  <a:lnTo>
                    <a:pt x="76" y="173"/>
                  </a:lnTo>
                  <a:lnTo>
                    <a:pt x="65" y="169"/>
                  </a:lnTo>
                  <a:lnTo>
                    <a:pt x="47" y="155"/>
                  </a:lnTo>
                  <a:lnTo>
                    <a:pt x="32" y="137"/>
                  </a:lnTo>
                  <a:lnTo>
                    <a:pt x="29" y="126"/>
                  </a:lnTo>
                  <a:lnTo>
                    <a:pt x="29" y="115"/>
                  </a:lnTo>
                  <a:lnTo>
                    <a:pt x="29" y="115"/>
                  </a:lnTo>
                  <a:lnTo>
                    <a:pt x="29" y="97"/>
                  </a:lnTo>
                  <a:lnTo>
                    <a:pt x="32" y="94"/>
                  </a:lnTo>
                  <a:lnTo>
                    <a:pt x="36" y="90"/>
                  </a:lnTo>
                  <a:lnTo>
                    <a:pt x="54" y="86"/>
                  </a:lnTo>
                  <a:lnTo>
                    <a:pt x="86" y="86"/>
                  </a:lnTo>
                  <a:lnTo>
                    <a:pt x="86" y="173"/>
                  </a:lnTo>
                  <a:close/>
                  <a:moveTo>
                    <a:pt x="346" y="144"/>
                  </a:moveTo>
                  <a:lnTo>
                    <a:pt x="346" y="144"/>
                  </a:lnTo>
                  <a:lnTo>
                    <a:pt x="342" y="169"/>
                  </a:lnTo>
                  <a:lnTo>
                    <a:pt x="335" y="195"/>
                  </a:lnTo>
                  <a:lnTo>
                    <a:pt x="324" y="216"/>
                  </a:lnTo>
                  <a:lnTo>
                    <a:pt x="313" y="241"/>
                  </a:lnTo>
                  <a:lnTo>
                    <a:pt x="295" y="259"/>
                  </a:lnTo>
                  <a:lnTo>
                    <a:pt x="274" y="274"/>
                  </a:lnTo>
                  <a:lnTo>
                    <a:pt x="252" y="284"/>
                  </a:lnTo>
                  <a:lnTo>
                    <a:pt x="231" y="288"/>
                  </a:lnTo>
                  <a:lnTo>
                    <a:pt x="231" y="288"/>
                  </a:lnTo>
                  <a:lnTo>
                    <a:pt x="209" y="284"/>
                  </a:lnTo>
                  <a:lnTo>
                    <a:pt x="187" y="274"/>
                  </a:lnTo>
                  <a:lnTo>
                    <a:pt x="166" y="259"/>
                  </a:lnTo>
                  <a:lnTo>
                    <a:pt x="148" y="241"/>
                  </a:lnTo>
                  <a:lnTo>
                    <a:pt x="137" y="216"/>
                  </a:lnTo>
                  <a:lnTo>
                    <a:pt x="126" y="195"/>
                  </a:lnTo>
                  <a:lnTo>
                    <a:pt x="119" y="169"/>
                  </a:lnTo>
                  <a:lnTo>
                    <a:pt x="115" y="144"/>
                  </a:lnTo>
                  <a:lnTo>
                    <a:pt x="115" y="57"/>
                  </a:lnTo>
                  <a:lnTo>
                    <a:pt x="115" y="57"/>
                  </a:lnTo>
                  <a:lnTo>
                    <a:pt x="119" y="47"/>
                  </a:lnTo>
                  <a:lnTo>
                    <a:pt x="126" y="39"/>
                  </a:lnTo>
                  <a:lnTo>
                    <a:pt x="133" y="33"/>
                  </a:lnTo>
                  <a:lnTo>
                    <a:pt x="144" y="29"/>
                  </a:lnTo>
                  <a:lnTo>
                    <a:pt x="317" y="29"/>
                  </a:lnTo>
                  <a:lnTo>
                    <a:pt x="317" y="29"/>
                  </a:lnTo>
                  <a:lnTo>
                    <a:pt x="328" y="33"/>
                  </a:lnTo>
                  <a:lnTo>
                    <a:pt x="335" y="36"/>
                  </a:lnTo>
                  <a:lnTo>
                    <a:pt x="342" y="47"/>
                  </a:lnTo>
                  <a:lnTo>
                    <a:pt x="346" y="57"/>
                  </a:lnTo>
                  <a:lnTo>
                    <a:pt x="346" y="144"/>
                  </a:lnTo>
                  <a:close/>
                  <a:moveTo>
                    <a:pt x="375" y="173"/>
                  </a:moveTo>
                  <a:lnTo>
                    <a:pt x="375" y="86"/>
                  </a:lnTo>
                  <a:lnTo>
                    <a:pt x="375" y="86"/>
                  </a:lnTo>
                  <a:lnTo>
                    <a:pt x="407" y="86"/>
                  </a:lnTo>
                  <a:lnTo>
                    <a:pt x="425" y="90"/>
                  </a:lnTo>
                  <a:lnTo>
                    <a:pt x="429" y="94"/>
                  </a:lnTo>
                  <a:lnTo>
                    <a:pt x="432" y="97"/>
                  </a:lnTo>
                  <a:lnTo>
                    <a:pt x="432" y="115"/>
                  </a:lnTo>
                  <a:lnTo>
                    <a:pt x="432" y="115"/>
                  </a:lnTo>
                  <a:lnTo>
                    <a:pt x="432" y="126"/>
                  </a:lnTo>
                  <a:lnTo>
                    <a:pt x="429" y="137"/>
                  </a:lnTo>
                  <a:lnTo>
                    <a:pt x="414" y="155"/>
                  </a:lnTo>
                  <a:lnTo>
                    <a:pt x="396" y="169"/>
                  </a:lnTo>
                  <a:lnTo>
                    <a:pt x="385" y="173"/>
                  </a:lnTo>
                  <a:lnTo>
                    <a:pt x="375" y="173"/>
                  </a:lnTo>
                  <a:close/>
                </a:path>
              </a:pathLst>
            </a:custGeom>
            <a:grpFill/>
            <a:ln>
              <a:noFill/>
            </a:ln>
            <a:effectLst/>
          </p:spPr>
          <p:txBody>
            <a:bodyPr wrap="none" anchor="ctr"/>
            <a:lstStyle/>
            <a:p>
              <a:endParaRPr lang="en-US"/>
            </a:p>
          </p:txBody>
        </p:sp>
        <p:sp>
          <p:nvSpPr>
            <p:cNvPr id="164" name="Freeform 158">
              <a:extLst>
                <a:ext uri="{FF2B5EF4-FFF2-40B4-BE49-F238E27FC236}">
                  <a16:creationId xmlns:a16="http://schemas.microsoft.com/office/drawing/2014/main" id="{B2481777-0B8A-427B-B49D-5CA19AD6FD6D}"/>
                </a:ext>
              </a:extLst>
            </p:cNvPr>
            <p:cNvSpPr>
              <a:spLocks noChangeArrowheads="1"/>
            </p:cNvSpPr>
            <p:nvPr/>
          </p:nvSpPr>
          <p:spPr bwMode="auto">
            <a:xfrm>
              <a:off x="2444551" y="3796504"/>
              <a:ext cx="268453" cy="268452"/>
            </a:xfrm>
            <a:custGeom>
              <a:avLst/>
              <a:gdLst>
                <a:gd name="T0" fmla="*/ 129 w 462"/>
                <a:gd name="T1" fmla="*/ 144 h 462"/>
                <a:gd name="T2" fmla="*/ 118 w 462"/>
                <a:gd name="T3" fmla="*/ 147 h 462"/>
                <a:gd name="T4" fmla="*/ 115 w 462"/>
                <a:gd name="T5" fmla="*/ 158 h 462"/>
                <a:gd name="T6" fmla="*/ 115 w 462"/>
                <a:gd name="T7" fmla="*/ 302 h 462"/>
                <a:gd name="T8" fmla="*/ 118 w 462"/>
                <a:gd name="T9" fmla="*/ 313 h 462"/>
                <a:gd name="T10" fmla="*/ 129 w 462"/>
                <a:gd name="T11" fmla="*/ 316 h 462"/>
                <a:gd name="T12" fmla="*/ 137 w 462"/>
                <a:gd name="T13" fmla="*/ 316 h 462"/>
                <a:gd name="T14" fmla="*/ 144 w 462"/>
                <a:gd name="T15" fmla="*/ 310 h 462"/>
                <a:gd name="T16" fmla="*/ 144 w 462"/>
                <a:gd name="T17" fmla="*/ 158 h 462"/>
                <a:gd name="T18" fmla="*/ 144 w 462"/>
                <a:gd name="T19" fmla="*/ 151 h 462"/>
                <a:gd name="T20" fmla="*/ 137 w 462"/>
                <a:gd name="T21" fmla="*/ 144 h 462"/>
                <a:gd name="T22" fmla="*/ 245 w 462"/>
                <a:gd name="T23" fmla="*/ 187 h 462"/>
                <a:gd name="T24" fmla="*/ 238 w 462"/>
                <a:gd name="T25" fmla="*/ 187 h 462"/>
                <a:gd name="T26" fmla="*/ 230 w 462"/>
                <a:gd name="T27" fmla="*/ 194 h 462"/>
                <a:gd name="T28" fmla="*/ 230 w 462"/>
                <a:gd name="T29" fmla="*/ 288 h 462"/>
                <a:gd name="T30" fmla="*/ 230 w 462"/>
                <a:gd name="T31" fmla="*/ 295 h 462"/>
                <a:gd name="T32" fmla="*/ 238 w 462"/>
                <a:gd name="T33" fmla="*/ 302 h 462"/>
                <a:gd name="T34" fmla="*/ 245 w 462"/>
                <a:gd name="T35" fmla="*/ 302 h 462"/>
                <a:gd name="T36" fmla="*/ 256 w 462"/>
                <a:gd name="T37" fmla="*/ 298 h 462"/>
                <a:gd name="T38" fmla="*/ 259 w 462"/>
                <a:gd name="T39" fmla="*/ 288 h 462"/>
                <a:gd name="T40" fmla="*/ 259 w 462"/>
                <a:gd name="T41" fmla="*/ 201 h 462"/>
                <a:gd name="T42" fmla="*/ 256 w 462"/>
                <a:gd name="T43" fmla="*/ 190 h 462"/>
                <a:gd name="T44" fmla="*/ 245 w 462"/>
                <a:gd name="T45" fmla="*/ 187 h 462"/>
                <a:gd name="T46" fmla="*/ 230 w 462"/>
                <a:gd name="T47" fmla="*/ 86 h 462"/>
                <a:gd name="T48" fmla="*/ 0 w 462"/>
                <a:gd name="T49" fmla="*/ 115 h 462"/>
                <a:gd name="T50" fmla="*/ 115 w 462"/>
                <a:gd name="T51" fmla="*/ 389 h 462"/>
                <a:gd name="T52" fmla="*/ 345 w 462"/>
                <a:gd name="T53" fmla="*/ 345 h 462"/>
                <a:gd name="T54" fmla="*/ 461 w 462"/>
                <a:gd name="T55" fmla="*/ 86 h 462"/>
                <a:gd name="T56" fmla="*/ 432 w 462"/>
                <a:gd name="T57" fmla="*/ 381 h 462"/>
                <a:gd name="T58" fmla="*/ 230 w 462"/>
                <a:gd name="T59" fmla="*/ 403 h 462"/>
                <a:gd name="T60" fmla="*/ 29 w 462"/>
                <a:gd name="T61" fmla="*/ 414 h 462"/>
                <a:gd name="T62" fmla="*/ 115 w 462"/>
                <a:gd name="T63" fmla="*/ 71 h 462"/>
                <a:gd name="T64" fmla="*/ 345 w 462"/>
                <a:gd name="T65" fmla="*/ 28 h 462"/>
                <a:gd name="T66" fmla="*/ 432 w 462"/>
                <a:gd name="T67" fmla="*/ 381 h 462"/>
                <a:gd name="T68" fmla="*/ 345 w 462"/>
                <a:gd name="T69" fmla="*/ 245 h 462"/>
                <a:gd name="T70" fmla="*/ 349 w 462"/>
                <a:gd name="T71" fmla="*/ 255 h 462"/>
                <a:gd name="T72" fmla="*/ 360 w 462"/>
                <a:gd name="T73" fmla="*/ 259 h 462"/>
                <a:gd name="T74" fmla="*/ 367 w 462"/>
                <a:gd name="T75" fmla="*/ 259 h 462"/>
                <a:gd name="T76" fmla="*/ 374 w 462"/>
                <a:gd name="T77" fmla="*/ 252 h 462"/>
                <a:gd name="T78" fmla="*/ 374 w 462"/>
                <a:gd name="T79" fmla="*/ 129 h 462"/>
                <a:gd name="T80" fmla="*/ 374 w 462"/>
                <a:gd name="T81" fmla="*/ 122 h 462"/>
                <a:gd name="T82" fmla="*/ 367 w 462"/>
                <a:gd name="T83" fmla="*/ 115 h 462"/>
                <a:gd name="T84" fmla="*/ 360 w 462"/>
                <a:gd name="T85" fmla="*/ 115 h 462"/>
                <a:gd name="T86" fmla="*/ 349 w 462"/>
                <a:gd name="T87" fmla="*/ 118 h 462"/>
                <a:gd name="T88" fmla="*/ 345 w 462"/>
                <a:gd name="T89" fmla="*/ 1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129" y="144"/>
                  </a:moveTo>
                  <a:lnTo>
                    <a:pt x="129" y="144"/>
                  </a:lnTo>
                  <a:lnTo>
                    <a:pt x="122" y="144"/>
                  </a:lnTo>
                  <a:lnTo>
                    <a:pt x="118" y="147"/>
                  </a:lnTo>
                  <a:lnTo>
                    <a:pt x="115" y="151"/>
                  </a:lnTo>
                  <a:lnTo>
                    <a:pt x="115" y="158"/>
                  </a:lnTo>
                  <a:lnTo>
                    <a:pt x="115" y="302"/>
                  </a:lnTo>
                  <a:lnTo>
                    <a:pt x="115" y="302"/>
                  </a:lnTo>
                  <a:lnTo>
                    <a:pt x="115" y="310"/>
                  </a:lnTo>
                  <a:lnTo>
                    <a:pt x="118" y="313"/>
                  </a:lnTo>
                  <a:lnTo>
                    <a:pt x="122" y="316"/>
                  </a:lnTo>
                  <a:lnTo>
                    <a:pt x="129" y="316"/>
                  </a:lnTo>
                  <a:lnTo>
                    <a:pt x="129" y="316"/>
                  </a:lnTo>
                  <a:lnTo>
                    <a:pt x="137" y="316"/>
                  </a:lnTo>
                  <a:lnTo>
                    <a:pt x="140" y="313"/>
                  </a:lnTo>
                  <a:lnTo>
                    <a:pt x="144" y="310"/>
                  </a:lnTo>
                  <a:lnTo>
                    <a:pt x="144" y="302"/>
                  </a:lnTo>
                  <a:lnTo>
                    <a:pt x="144" y="158"/>
                  </a:lnTo>
                  <a:lnTo>
                    <a:pt x="144" y="158"/>
                  </a:lnTo>
                  <a:lnTo>
                    <a:pt x="144" y="151"/>
                  </a:lnTo>
                  <a:lnTo>
                    <a:pt x="140" y="147"/>
                  </a:lnTo>
                  <a:lnTo>
                    <a:pt x="137" y="144"/>
                  </a:lnTo>
                  <a:lnTo>
                    <a:pt x="129" y="144"/>
                  </a:lnTo>
                  <a:close/>
                  <a:moveTo>
                    <a:pt x="245" y="187"/>
                  </a:moveTo>
                  <a:lnTo>
                    <a:pt x="245" y="187"/>
                  </a:lnTo>
                  <a:lnTo>
                    <a:pt x="238" y="187"/>
                  </a:lnTo>
                  <a:lnTo>
                    <a:pt x="234" y="190"/>
                  </a:lnTo>
                  <a:lnTo>
                    <a:pt x="230" y="194"/>
                  </a:lnTo>
                  <a:lnTo>
                    <a:pt x="230" y="201"/>
                  </a:lnTo>
                  <a:lnTo>
                    <a:pt x="230" y="288"/>
                  </a:lnTo>
                  <a:lnTo>
                    <a:pt x="230" y="288"/>
                  </a:lnTo>
                  <a:lnTo>
                    <a:pt x="230" y="295"/>
                  </a:lnTo>
                  <a:lnTo>
                    <a:pt x="234" y="298"/>
                  </a:lnTo>
                  <a:lnTo>
                    <a:pt x="238" y="302"/>
                  </a:lnTo>
                  <a:lnTo>
                    <a:pt x="245" y="302"/>
                  </a:lnTo>
                  <a:lnTo>
                    <a:pt x="245" y="302"/>
                  </a:lnTo>
                  <a:lnTo>
                    <a:pt x="252" y="302"/>
                  </a:lnTo>
                  <a:lnTo>
                    <a:pt x="256" y="298"/>
                  </a:lnTo>
                  <a:lnTo>
                    <a:pt x="259" y="295"/>
                  </a:lnTo>
                  <a:lnTo>
                    <a:pt x="259" y="288"/>
                  </a:lnTo>
                  <a:lnTo>
                    <a:pt x="259" y="201"/>
                  </a:lnTo>
                  <a:lnTo>
                    <a:pt x="259" y="201"/>
                  </a:lnTo>
                  <a:lnTo>
                    <a:pt x="259" y="194"/>
                  </a:lnTo>
                  <a:lnTo>
                    <a:pt x="256" y="190"/>
                  </a:lnTo>
                  <a:lnTo>
                    <a:pt x="252" y="187"/>
                  </a:lnTo>
                  <a:lnTo>
                    <a:pt x="245" y="187"/>
                  </a:lnTo>
                  <a:close/>
                  <a:moveTo>
                    <a:pt x="345" y="0"/>
                  </a:moveTo>
                  <a:lnTo>
                    <a:pt x="230" y="86"/>
                  </a:lnTo>
                  <a:lnTo>
                    <a:pt x="115" y="43"/>
                  </a:lnTo>
                  <a:lnTo>
                    <a:pt x="0" y="115"/>
                  </a:lnTo>
                  <a:lnTo>
                    <a:pt x="0" y="461"/>
                  </a:lnTo>
                  <a:lnTo>
                    <a:pt x="115" y="389"/>
                  </a:lnTo>
                  <a:lnTo>
                    <a:pt x="230" y="432"/>
                  </a:lnTo>
                  <a:lnTo>
                    <a:pt x="345" y="345"/>
                  </a:lnTo>
                  <a:lnTo>
                    <a:pt x="461" y="432"/>
                  </a:lnTo>
                  <a:lnTo>
                    <a:pt x="461" y="86"/>
                  </a:lnTo>
                  <a:lnTo>
                    <a:pt x="345" y="0"/>
                  </a:lnTo>
                  <a:close/>
                  <a:moveTo>
                    <a:pt x="432" y="381"/>
                  </a:moveTo>
                  <a:lnTo>
                    <a:pt x="345" y="316"/>
                  </a:lnTo>
                  <a:lnTo>
                    <a:pt x="230" y="403"/>
                  </a:lnTo>
                  <a:lnTo>
                    <a:pt x="115" y="360"/>
                  </a:lnTo>
                  <a:lnTo>
                    <a:pt x="29" y="414"/>
                  </a:lnTo>
                  <a:lnTo>
                    <a:pt x="29" y="126"/>
                  </a:lnTo>
                  <a:lnTo>
                    <a:pt x="115" y="71"/>
                  </a:lnTo>
                  <a:lnTo>
                    <a:pt x="230" y="115"/>
                  </a:lnTo>
                  <a:lnTo>
                    <a:pt x="345" y="28"/>
                  </a:lnTo>
                  <a:lnTo>
                    <a:pt x="432" y="93"/>
                  </a:lnTo>
                  <a:lnTo>
                    <a:pt x="432" y="381"/>
                  </a:lnTo>
                  <a:close/>
                  <a:moveTo>
                    <a:pt x="345" y="245"/>
                  </a:moveTo>
                  <a:lnTo>
                    <a:pt x="345" y="245"/>
                  </a:lnTo>
                  <a:lnTo>
                    <a:pt x="345" y="252"/>
                  </a:lnTo>
                  <a:lnTo>
                    <a:pt x="349" y="255"/>
                  </a:lnTo>
                  <a:lnTo>
                    <a:pt x="353" y="259"/>
                  </a:lnTo>
                  <a:lnTo>
                    <a:pt x="360" y="259"/>
                  </a:lnTo>
                  <a:lnTo>
                    <a:pt x="360" y="259"/>
                  </a:lnTo>
                  <a:lnTo>
                    <a:pt x="367" y="259"/>
                  </a:lnTo>
                  <a:lnTo>
                    <a:pt x="371" y="255"/>
                  </a:lnTo>
                  <a:lnTo>
                    <a:pt x="374" y="252"/>
                  </a:lnTo>
                  <a:lnTo>
                    <a:pt x="374" y="245"/>
                  </a:lnTo>
                  <a:lnTo>
                    <a:pt x="374" y="129"/>
                  </a:lnTo>
                  <a:lnTo>
                    <a:pt x="374" y="129"/>
                  </a:lnTo>
                  <a:lnTo>
                    <a:pt x="374" y="122"/>
                  </a:lnTo>
                  <a:lnTo>
                    <a:pt x="371" y="118"/>
                  </a:lnTo>
                  <a:lnTo>
                    <a:pt x="367" y="115"/>
                  </a:lnTo>
                  <a:lnTo>
                    <a:pt x="360" y="115"/>
                  </a:lnTo>
                  <a:lnTo>
                    <a:pt x="360" y="115"/>
                  </a:lnTo>
                  <a:lnTo>
                    <a:pt x="353" y="115"/>
                  </a:lnTo>
                  <a:lnTo>
                    <a:pt x="349" y="118"/>
                  </a:lnTo>
                  <a:lnTo>
                    <a:pt x="345" y="122"/>
                  </a:lnTo>
                  <a:lnTo>
                    <a:pt x="345" y="129"/>
                  </a:lnTo>
                  <a:lnTo>
                    <a:pt x="345" y="245"/>
                  </a:lnTo>
                  <a:close/>
                </a:path>
              </a:pathLst>
            </a:custGeom>
            <a:grpFill/>
            <a:ln>
              <a:noFill/>
            </a:ln>
            <a:effectLst/>
          </p:spPr>
          <p:txBody>
            <a:bodyPr wrap="none" anchor="ctr"/>
            <a:lstStyle/>
            <a:p>
              <a:endParaRPr lang="en-US"/>
            </a:p>
          </p:txBody>
        </p:sp>
        <p:sp>
          <p:nvSpPr>
            <p:cNvPr id="165" name="Freeform 159">
              <a:extLst>
                <a:ext uri="{FF2B5EF4-FFF2-40B4-BE49-F238E27FC236}">
                  <a16:creationId xmlns:a16="http://schemas.microsoft.com/office/drawing/2014/main" id="{D76C5F1B-CD05-40E7-9C75-8945AB9195F4}"/>
                </a:ext>
              </a:extLst>
            </p:cNvPr>
            <p:cNvSpPr>
              <a:spLocks noChangeArrowheads="1"/>
            </p:cNvSpPr>
            <p:nvPr/>
          </p:nvSpPr>
          <p:spPr bwMode="auto">
            <a:xfrm>
              <a:off x="2035481" y="3796504"/>
              <a:ext cx="217319" cy="268452"/>
            </a:xfrm>
            <a:custGeom>
              <a:avLst/>
              <a:gdLst>
                <a:gd name="T0" fmla="*/ 327 w 375"/>
                <a:gd name="T1" fmla="*/ 89 h 462"/>
                <a:gd name="T2" fmla="*/ 320 w 375"/>
                <a:gd name="T3" fmla="*/ 86 h 462"/>
                <a:gd name="T4" fmla="*/ 230 w 375"/>
                <a:gd name="T5" fmla="*/ 86 h 462"/>
                <a:gd name="T6" fmla="*/ 230 w 375"/>
                <a:gd name="T7" fmla="*/ 57 h 462"/>
                <a:gd name="T8" fmla="*/ 227 w 375"/>
                <a:gd name="T9" fmla="*/ 35 h 462"/>
                <a:gd name="T10" fmla="*/ 194 w 375"/>
                <a:gd name="T11" fmla="*/ 3 h 462"/>
                <a:gd name="T12" fmla="*/ 173 w 375"/>
                <a:gd name="T13" fmla="*/ 0 h 462"/>
                <a:gd name="T14" fmla="*/ 144 w 375"/>
                <a:gd name="T15" fmla="*/ 0 h 462"/>
                <a:gd name="T16" fmla="*/ 122 w 375"/>
                <a:gd name="T17" fmla="*/ 3 h 462"/>
                <a:gd name="T18" fmla="*/ 90 w 375"/>
                <a:gd name="T19" fmla="*/ 35 h 462"/>
                <a:gd name="T20" fmla="*/ 86 w 375"/>
                <a:gd name="T21" fmla="*/ 57 h 462"/>
                <a:gd name="T22" fmla="*/ 29 w 375"/>
                <a:gd name="T23" fmla="*/ 86 h 462"/>
                <a:gd name="T24" fmla="*/ 18 w 375"/>
                <a:gd name="T25" fmla="*/ 89 h 462"/>
                <a:gd name="T26" fmla="*/ 3 w 375"/>
                <a:gd name="T27" fmla="*/ 104 h 462"/>
                <a:gd name="T28" fmla="*/ 0 w 375"/>
                <a:gd name="T29" fmla="*/ 259 h 462"/>
                <a:gd name="T30" fmla="*/ 3 w 375"/>
                <a:gd name="T31" fmla="*/ 269 h 462"/>
                <a:gd name="T32" fmla="*/ 18 w 375"/>
                <a:gd name="T33" fmla="*/ 284 h 462"/>
                <a:gd name="T34" fmla="*/ 86 w 375"/>
                <a:gd name="T35" fmla="*/ 288 h 462"/>
                <a:gd name="T36" fmla="*/ 86 w 375"/>
                <a:gd name="T37" fmla="*/ 403 h 462"/>
                <a:gd name="T38" fmla="*/ 90 w 375"/>
                <a:gd name="T39" fmla="*/ 425 h 462"/>
                <a:gd name="T40" fmla="*/ 122 w 375"/>
                <a:gd name="T41" fmla="*/ 457 h 462"/>
                <a:gd name="T42" fmla="*/ 144 w 375"/>
                <a:gd name="T43" fmla="*/ 461 h 462"/>
                <a:gd name="T44" fmla="*/ 173 w 375"/>
                <a:gd name="T45" fmla="*/ 461 h 462"/>
                <a:gd name="T46" fmla="*/ 194 w 375"/>
                <a:gd name="T47" fmla="*/ 457 h 462"/>
                <a:gd name="T48" fmla="*/ 227 w 375"/>
                <a:gd name="T49" fmla="*/ 425 h 462"/>
                <a:gd name="T50" fmla="*/ 230 w 375"/>
                <a:gd name="T51" fmla="*/ 403 h 462"/>
                <a:gd name="T52" fmla="*/ 316 w 375"/>
                <a:gd name="T53" fmla="*/ 288 h 462"/>
                <a:gd name="T54" fmla="*/ 316 w 375"/>
                <a:gd name="T55" fmla="*/ 288 h 462"/>
                <a:gd name="T56" fmla="*/ 327 w 375"/>
                <a:gd name="T57" fmla="*/ 284 h 462"/>
                <a:gd name="T58" fmla="*/ 371 w 375"/>
                <a:gd name="T59" fmla="*/ 198 h 462"/>
                <a:gd name="T60" fmla="*/ 374 w 375"/>
                <a:gd name="T61" fmla="*/ 187 h 462"/>
                <a:gd name="T62" fmla="*/ 371 w 375"/>
                <a:gd name="T63" fmla="*/ 176 h 462"/>
                <a:gd name="T64" fmla="*/ 115 w 375"/>
                <a:gd name="T65" fmla="*/ 57 h 462"/>
                <a:gd name="T66" fmla="*/ 122 w 375"/>
                <a:gd name="T67" fmla="*/ 35 h 462"/>
                <a:gd name="T68" fmla="*/ 144 w 375"/>
                <a:gd name="T69" fmla="*/ 28 h 462"/>
                <a:gd name="T70" fmla="*/ 173 w 375"/>
                <a:gd name="T71" fmla="*/ 28 h 462"/>
                <a:gd name="T72" fmla="*/ 194 w 375"/>
                <a:gd name="T73" fmla="*/ 35 h 462"/>
                <a:gd name="T74" fmla="*/ 201 w 375"/>
                <a:gd name="T75" fmla="*/ 57 h 462"/>
                <a:gd name="T76" fmla="*/ 115 w 375"/>
                <a:gd name="T77" fmla="*/ 86 h 462"/>
                <a:gd name="T78" fmla="*/ 201 w 375"/>
                <a:gd name="T79" fmla="*/ 403 h 462"/>
                <a:gd name="T80" fmla="*/ 198 w 375"/>
                <a:gd name="T81" fmla="*/ 414 h 462"/>
                <a:gd name="T82" fmla="*/ 183 w 375"/>
                <a:gd name="T83" fmla="*/ 428 h 462"/>
                <a:gd name="T84" fmla="*/ 144 w 375"/>
                <a:gd name="T85" fmla="*/ 432 h 462"/>
                <a:gd name="T86" fmla="*/ 133 w 375"/>
                <a:gd name="T87" fmla="*/ 428 h 462"/>
                <a:gd name="T88" fmla="*/ 118 w 375"/>
                <a:gd name="T89" fmla="*/ 414 h 462"/>
                <a:gd name="T90" fmla="*/ 115 w 375"/>
                <a:gd name="T91" fmla="*/ 288 h 462"/>
                <a:gd name="T92" fmla="*/ 201 w 375"/>
                <a:gd name="T93" fmla="*/ 403 h 462"/>
                <a:gd name="T94" fmla="*/ 309 w 375"/>
                <a:gd name="T95" fmla="*/ 255 h 462"/>
                <a:gd name="T96" fmla="*/ 43 w 375"/>
                <a:gd name="T97" fmla="*/ 259 h 462"/>
                <a:gd name="T98" fmla="*/ 35 w 375"/>
                <a:gd name="T99" fmla="*/ 259 h 462"/>
                <a:gd name="T100" fmla="*/ 29 w 375"/>
                <a:gd name="T101" fmla="*/ 252 h 462"/>
                <a:gd name="T102" fmla="*/ 29 w 375"/>
                <a:gd name="T103" fmla="*/ 129 h 462"/>
                <a:gd name="T104" fmla="*/ 29 w 375"/>
                <a:gd name="T105" fmla="*/ 122 h 462"/>
                <a:gd name="T106" fmla="*/ 35 w 375"/>
                <a:gd name="T107" fmla="*/ 115 h 462"/>
                <a:gd name="T108" fmla="*/ 302 w 375"/>
                <a:gd name="T109" fmla="*/ 115 h 462"/>
                <a:gd name="T110" fmla="*/ 309 w 375"/>
                <a:gd name="T111" fmla="*/ 118 h 462"/>
                <a:gd name="T112" fmla="*/ 309 w 375"/>
                <a:gd name="T113" fmla="*/ 25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5" h="462">
                  <a:moveTo>
                    <a:pt x="371" y="176"/>
                  </a:moveTo>
                  <a:lnTo>
                    <a:pt x="327" y="89"/>
                  </a:lnTo>
                  <a:lnTo>
                    <a:pt x="327" y="89"/>
                  </a:lnTo>
                  <a:lnTo>
                    <a:pt x="320" y="86"/>
                  </a:lnTo>
                  <a:lnTo>
                    <a:pt x="316" y="86"/>
                  </a:lnTo>
                  <a:lnTo>
                    <a:pt x="230" y="86"/>
                  </a:lnTo>
                  <a:lnTo>
                    <a:pt x="230" y="57"/>
                  </a:lnTo>
                  <a:lnTo>
                    <a:pt x="230" y="57"/>
                  </a:lnTo>
                  <a:lnTo>
                    <a:pt x="230" y="47"/>
                  </a:lnTo>
                  <a:lnTo>
                    <a:pt x="227" y="35"/>
                  </a:lnTo>
                  <a:lnTo>
                    <a:pt x="212" y="18"/>
                  </a:lnTo>
                  <a:lnTo>
                    <a:pt x="194" y="3"/>
                  </a:lnTo>
                  <a:lnTo>
                    <a:pt x="183" y="0"/>
                  </a:lnTo>
                  <a:lnTo>
                    <a:pt x="173" y="0"/>
                  </a:lnTo>
                  <a:lnTo>
                    <a:pt x="144" y="0"/>
                  </a:lnTo>
                  <a:lnTo>
                    <a:pt x="144" y="0"/>
                  </a:lnTo>
                  <a:lnTo>
                    <a:pt x="133" y="0"/>
                  </a:lnTo>
                  <a:lnTo>
                    <a:pt x="122" y="3"/>
                  </a:lnTo>
                  <a:lnTo>
                    <a:pt x="104" y="18"/>
                  </a:lnTo>
                  <a:lnTo>
                    <a:pt x="90" y="35"/>
                  </a:lnTo>
                  <a:lnTo>
                    <a:pt x="86" y="47"/>
                  </a:lnTo>
                  <a:lnTo>
                    <a:pt x="86" y="57"/>
                  </a:lnTo>
                  <a:lnTo>
                    <a:pt x="86" y="86"/>
                  </a:lnTo>
                  <a:lnTo>
                    <a:pt x="29" y="86"/>
                  </a:lnTo>
                  <a:lnTo>
                    <a:pt x="29" y="86"/>
                  </a:lnTo>
                  <a:lnTo>
                    <a:pt x="18" y="89"/>
                  </a:lnTo>
                  <a:lnTo>
                    <a:pt x="7" y="93"/>
                  </a:lnTo>
                  <a:lnTo>
                    <a:pt x="3" y="104"/>
                  </a:lnTo>
                  <a:lnTo>
                    <a:pt x="0" y="115"/>
                  </a:lnTo>
                  <a:lnTo>
                    <a:pt x="0" y="259"/>
                  </a:lnTo>
                  <a:lnTo>
                    <a:pt x="0" y="259"/>
                  </a:lnTo>
                  <a:lnTo>
                    <a:pt x="3" y="269"/>
                  </a:lnTo>
                  <a:lnTo>
                    <a:pt x="7" y="281"/>
                  </a:lnTo>
                  <a:lnTo>
                    <a:pt x="18" y="284"/>
                  </a:lnTo>
                  <a:lnTo>
                    <a:pt x="29" y="288"/>
                  </a:lnTo>
                  <a:lnTo>
                    <a:pt x="86" y="288"/>
                  </a:lnTo>
                  <a:lnTo>
                    <a:pt x="86" y="403"/>
                  </a:lnTo>
                  <a:lnTo>
                    <a:pt x="86" y="403"/>
                  </a:lnTo>
                  <a:lnTo>
                    <a:pt x="86" y="414"/>
                  </a:lnTo>
                  <a:lnTo>
                    <a:pt x="90" y="425"/>
                  </a:lnTo>
                  <a:lnTo>
                    <a:pt x="104" y="443"/>
                  </a:lnTo>
                  <a:lnTo>
                    <a:pt x="122" y="457"/>
                  </a:lnTo>
                  <a:lnTo>
                    <a:pt x="133" y="461"/>
                  </a:lnTo>
                  <a:lnTo>
                    <a:pt x="144" y="461"/>
                  </a:lnTo>
                  <a:lnTo>
                    <a:pt x="173" y="461"/>
                  </a:lnTo>
                  <a:lnTo>
                    <a:pt x="173" y="461"/>
                  </a:lnTo>
                  <a:lnTo>
                    <a:pt x="183" y="461"/>
                  </a:lnTo>
                  <a:lnTo>
                    <a:pt x="194" y="457"/>
                  </a:lnTo>
                  <a:lnTo>
                    <a:pt x="212" y="443"/>
                  </a:lnTo>
                  <a:lnTo>
                    <a:pt x="227" y="425"/>
                  </a:lnTo>
                  <a:lnTo>
                    <a:pt x="230" y="414"/>
                  </a:lnTo>
                  <a:lnTo>
                    <a:pt x="230" y="403"/>
                  </a:lnTo>
                  <a:lnTo>
                    <a:pt x="230" y="288"/>
                  </a:lnTo>
                  <a:lnTo>
                    <a:pt x="316" y="288"/>
                  </a:lnTo>
                  <a:lnTo>
                    <a:pt x="316" y="288"/>
                  </a:lnTo>
                  <a:lnTo>
                    <a:pt x="316" y="288"/>
                  </a:lnTo>
                  <a:lnTo>
                    <a:pt x="324" y="288"/>
                  </a:lnTo>
                  <a:lnTo>
                    <a:pt x="327" y="284"/>
                  </a:lnTo>
                  <a:lnTo>
                    <a:pt x="371" y="198"/>
                  </a:lnTo>
                  <a:lnTo>
                    <a:pt x="371" y="198"/>
                  </a:lnTo>
                  <a:lnTo>
                    <a:pt x="374" y="187"/>
                  </a:lnTo>
                  <a:lnTo>
                    <a:pt x="374" y="187"/>
                  </a:lnTo>
                  <a:lnTo>
                    <a:pt x="374" y="183"/>
                  </a:lnTo>
                  <a:lnTo>
                    <a:pt x="371" y="176"/>
                  </a:lnTo>
                  <a:close/>
                  <a:moveTo>
                    <a:pt x="115" y="57"/>
                  </a:moveTo>
                  <a:lnTo>
                    <a:pt x="115" y="57"/>
                  </a:lnTo>
                  <a:lnTo>
                    <a:pt x="118" y="47"/>
                  </a:lnTo>
                  <a:lnTo>
                    <a:pt x="122" y="35"/>
                  </a:lnTo>
                  <a:lnTo>
                    <a:pt x="133" y="32"/>
                  </a:lnTo>
                  <a:lnTo>
                    <a:pt x="144" y="28"/>
                  </a:lnTo>
                  <a:lnTo>
                    <a:pt x="173" y="28"/>
                  </a:lnTo>
                  <a:lnTo>
                    <a:pt x="173" y="28"/>
                  </a:lnTo>
                  <a:lnTo>
                    <a:pt x="183" y="32"/>
                  </a:lnTo>
                  <a:lnTo>
                    <a:pt x="194" y="35"/>
                  </a:lnTo>
                  <a:lnTo>
                    <a:pt x="198" y="47"/>
                  </a:lnTo>
                  <a:lnTo>
                    <a:pt x="201" y="57"/>
                  </a:lnTo>
                  <a:lnTo>
                    <a:pt x="201" y="86"/>
                  </a:lnTo>
                  <a:lnTo>
                    <a:pt x="115" y="86"/>
                  </a:lnTo>
                  <a:lnTo>
                    <a:pt x="115" y="57"/>
                  </a:lnTo>
                  <a:close/>
                  <a:moveTo>
                    <a:pt x="201" y="403"/>
                  </a:moveTo>
                  <a:lnTo>
                    <a:pt x="201" y="403"/>
                  </a:lnTo>
                  <a:lnTo>
                    <a:pt x="198" y="414"/>
                  </a:lnTo>
                  <a:lnTo>
                    <a:pt x="194" y="425"/>
                  </a:lnTo>
                  <a:lnTo>
                    <a:pt x="183" y="428"/>
                  </a:lnTo>
                  <a:lnTo>
                    <a:pt x="173" y="432"/>
                  </a:lnTo>
                  <a:lnTo>
                    <a:pt x="144" y="432"/>
                  </a:lnTo>
                  <a:lnTo>
                    <a:pt x="144" y="432"/>
                  </a:lnTo>
                  <a:lnTo>
                    <a:pt x="133" y="428"/>
                  </a:lnTo>
                  <a:lnTo>
                    <a:pt x="122" y="425"/>
                  </a:lnTo>
                  <a:lnTo>
                    <a:pt x="118" y="414"/>
                  </a:lnTo>
                  <a:lnTo>
                    <a:pt x="115" y="403"/>
                  </a:lnTo>
                  <a:lnTo>
                    <a:pt x="115" y="288"/>
                  </a:lnTo>
                  <a:lnTo>
                    <a:pt x="201" y="288"/>
                  </a:lnTo>
                  <a:lnTo>
                    <a:pt x="201" y="403"/>
                  </a:lnTo>
                  <a:close/>
                  <a:moveTo>
                    <a:pt x="309" y="255"/>
                  </a:moveTo>
                  <a:lnTo>
                    <a:pt x="309" y="255"/>
                  </a:lnTo>
                  <a:lnTo>
                    <a:pt x="302" y="259"/>
                  </a:lnTo>
                  <a:lnTo>
                    <a:pt x="43" y="259"/>
                  </a:lnTo>
                  <a:lnTo>
                    <a:pt x="43" y="259"/>
                  </a:lnTo>
                  <a:lnTo>
                    <a:pt x="35" y="259"/>
                  </a:lnTo>
                  <a:lnTo>
                    <a:pt x="32" y="255"/>
                  </a:lnTo>
                  <a:lnTo>
                    <a:pt x="29" y="252"/>
                  </a:lnTo>
                  <a:lnTo>
                    <a:pt x="29" y="245"/>
                  </a:lnTo>
                  <a:lnTo>
                    <a:pt x="29" y="129"/>
                  </a:lnTo>
                  <a:lnTo>
                    <a:pt x="29" y="129"/>
                  </a:lnTo>
                  <a:lnTo>
                    <a:pt x="29" y="122"/>
                  </a:lnTo>
                  <a:lnTo>
                    <a:pt x="32" y="118"/>
                  </a:lnTo>
                  <a:lnTo>
                    <a:pt x="35" y="115"/>
                  </a:lnTo>
                  <a:lnTo>
                    <a:pt x="43" y="115"/>
                  </a:lnTo>
                  <a:lnTo>
                    <a:pt x="302" y="115"/>
                  </a:lnTo>
                  <a:lnTo>
                    <a:pt x="302" y="115"/>
                  </a:lnTo>
                  <a:lnTo>
                    <a:pt x="309" y="118"/>
                  </a:lnTo>
                  <a:lnTo>
                    <a:pt x="345" y="187"/>
                  </a:lnTo>
                  <a:lnTo>
                    <a:pt x="309" y="255"/>
                  </a:lnTo>
                  <a:close/>
                </a:path>
              </a:pathLst>
            </a:custGeom>
            <a:grpFill/>
            <a:ln>
              <a:noFill/>
            </a:ln>
            <a:effectLst/>
          </p:spPr>
          <p:txBody>
            <a:bodyPr wrap="none" anchor="ctr"/>
            <a:lstStyle/>
            <a:p>
              <a:endParaRPr lang="en-US"/>
            </a:p>
          </p:txBody>
        </p:sp>
        <p:sp>
          <p:nvSpPr>
            <p:cNvPr id="166" name="Freeform 160">
              <a:extLst>
                <a:ext uri="{FF2B5EF4-FFF2-40B4-BE49-F238E27FC236}">
                  <a16:creationId xmlns:a16="http://schemas.microsoft.com/office/drawing/2014/main" id="{BA0B0810-4C00-4AEA-896E-704815CBC5DE}"/>
                </a:ext>
              </a:extLst>
            </p:cNvPr>
            <p:cNvSpPr>
              <a:spLocks noChangeArrowheads="1"/>
            </p:cNvSpPr>
            <p:nvPr/>
          </p:nvSpPr>
          <p:spPr bwMode="auto">
            <a:xfrm>
              <a:off x="1608516" y="3796504"/>
              <a:ext cx="199421" cy="268452"/>
            </a:xfrm>
            <a:custGeom>
              <a:avLst/>
              <a:gdLst>
                <a:gd name="T0" fmla="*/ 136 w 346"/>
                <a:gd name="T1" fmla="*/ 3 h 462"/>
                <a:gd name="T2" fmla="*/ 50 w 346"/>
                <a:gd name="T3" fmla="*/ 50 h 462"/>
                <a:gd name="T4" fmla="*/ 3 w 346"/>
                <a:gd name="T5" fmla="*/ 136 h 462"/>
                <a:gd name="T6" fmla="*/ 0 w 346"/>
                <a:gd name="T7" fmla="*/ 187 h 462"/>
                <a:gd name="T8" fmla="*/ 47 w 346"/>
                <a:gd name="T9" fmla="*/ 295 h 462"/>
                <a:gd name="T10" fmla="*/ 133 w 346"/>
                <a:gd name="T11" fmla="*/ 425 h 462"/>
                <a:gd name="T12" fmla="*/ 173 w 346"/>
                <a:gd name="T13" fmla="*/ 461 h 462"/>
                <a:gd name="T14" fmla="*/ 187 w 346"/>
                <a:gd name="T15" fmla="*/ 450 h 462"/>
                <a:gd name="T16" fmla="*/ 270 w 346"/>
                <a:gd name="T17" fmla="*/ 342 h 462"/>
                <a:gd name="T18" fmla="*/ 338 w 346"/>
                <a:gd name="T19" fmla="*/ 205 h 462"/>
                <a:gd name="T20" fmla="*/ 345 w 346"/>
                <a:gd name="T21" fmla="*/ 172 h 462"/>
                <a:gd name="T22" fmla="*/ 317 w 346"/>
                <a:gd name="T23" fmla="*/ 75 h 462"/>
                <a:gd name="T24" fmla="*/ 241 w 346"/>
                <a:gd name="T25" fmla="*/ 14 h 462"/>
                <a:gd name="T26" fmla="*/ 173 w 346"/>
                <a:gd name="T27" fmla="*/ 417 h 462"/>
                <a:gd name="T28" fmla="*/ 158 w 346"/>
                <a:gd name="T29" fmla="*/ 410 h 462"/>
                <a:gd name="T30" fmla="*/ 93 w 346"/>
                <a:gd name="T31" fmla="*/ 316 h 462"/>
                <a:gd name="T32" fmla="*/ 32 w 346"/>
                <a:gd name="T33" fmla="*/ 201 h 462"/>
                <a:gd name="T34" fmla="*/ 32 w 346"/>
                <a:gd name="T35" fmla="*/ 144 h 462"/>
                <a:gd name="T36" fmla="*/ 72 w 346"/>
                <a:gd name="T37" fmla="*/ 71 h 462"/>
                <a:gd name="T38" fmla="*/ 144 w 346"/>
                <a:gd name="T39" fmla="*/ 32 h 462"/>
                <a:gd name="T40" fmla="*/ 201 w 346"/>
                <a:gd name="T41" fmla="*/ 32 h 462"/>
                <a:gd name="T42" fmla="*/ 274 w 346"/>
                <a:gd name="T43" fmla="*/ 71 h 462"/>
                <a:gd name="T44" fmla="*/ 313 w 346"/>
                <a:gd name="T45" fmla="*/ 144 h 462"/>
                <a:gd name="T46" fmla="*/ 313 w 346"/>
                <a:gd name="T47" fmla="*/ 201 h 462"/>
                <a:gd name="T48" fmla="*/ 252 w 346"/>
                <a:gd name="T49" fmla="*/ 316 h 462"/>
                <a:gd name="T50" fmla="*/ 187 w 346"/>
                <a:gd name="T51" fmla="*/ 410 h 462"/>
                <a:gd name="T52" fmla="*/ 173 w 346"/>
                <a:gd name="T53" fmla="*/ 100 h 462"/>
                <a:gd name="T54" fmla="*/ 144 w 346"/>
                <a:gd name="T55" fmla="*/ 108 h 462"/>
                <a:gd name="T56" fmla="*/ 111 w 346"/>
                <a:gd name="T57" fmla="*/ 133 h 462"/>
                <a:gd name="T58" fmla="*/ 100 w 346"/>
                <a:gd name="T59" fmla="*/ 172 h 462"/>
                <a:gd name="T60" fmla="*/ 108 w 346"/>
                <a:gd name="T61" fmla="*/ 201 h 462"/>
                <a:gd name="T62" fmla="*/ 133 w 346"/>
                <a:gd name="T63" fmla="*/ 234 h 462"/>
                <a:gd name="T64" fmla="*/ 173 w 346"/>
                <a:gd name="T65" fmla="*/ 245 h 462"/>
                <a:gd name="T66" fmla="*/ 201 w 346"/>
                <a:gd name="T67" fmla="*/ 237 h 462"/>
                <a:gd name="T68" fmla="*/ 234 w 346"/>
                <a:gd name="T69" fmla="*/ 212 h 462"/>
                <a:gd name="T70" fmla="*/ 245 w 346"/>
                <a:gd name="T71" fmla="*/ 172 h 462"/>
                <a:gd name="T72" fmla="*/ 238 w 346"/>
                <a:gd name="T73" fmla="*/ 144 h 462"/>
                <a:gd name="T74" fmla="*/ 212 w 346"/>
                <a:gd name="T75" fmla="*/ 111 h 462"/>
                <a:gd name="T76" fmla="*/ 173 w 346"/>
                <a:gd name="T77" fmla="*/ 100 h 462"/>
                <a:gd name="T78" fmla="*/ 155 w 346"/>
                <a:gd name="T79" fmla="*/ 212 h 462"/>
                <a:gd name="T80" fmla="*/ 129 w 346"/>
                <a:gd name="T81" fmla="*/ 172 h 462"/>
                <a:gd name="T82" fmla="*/ 144 w 346"/>
                <a:gd name="T83" fmla="*/ 144 h 462"/>
                <a:gd name="T84" fmla="*/ 173 w 346"/>
                <a:gd name="T85" fmla="*/ 129 h 462"/>
                <a:gd name="T86" fmla="*/ 212 w 346"/>
                <a:gd name="T87" fmla="*/ 154 h 462"/>
                <a:gd name="T88" fmla="*/ 212 w 346"/>
                <a:gd name="T89" fmla="*/ 190 h 462"/>
                <a:gd name="T90" fmla="*/ 173 w 346"/>
                <a:gd name="T91" fmla="*/ 2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46" h="462">
                  <a:moveTo>
                    <a:pt x="173" y="0"/>
                  </a:moveTo>
                  <a:lnTo>
                    <a:pt x="173" y="0"/>
                  </a:lnTo>
                  <a:lnTo>
                    <a:pt x="136" y="3"/>
                  </a:lnTo>
                  <a:lnTo>
                    <a:pt x="104" y="14"/>
                  </a:lnTo>
                  <a:lnTo>
                    <a:pt x="76" y="28"/>
                  </a:lnTo>
                  <a:lnTo>
                    <a:pt x="50" y="50"/>
                  </a:lnTo>
                  <a:lnTo>
                    <a:pt x="29" y="75"/>
                  </a:lnTo>
                  <a:lnTo>
                    <a:pt x="14" y="104"/>
                  </a:lnTo>
                  <a:lnTo>
                    <a:pt x="3" y="136"/>
                  </a:lnTo>
                  <a:lnTo>
                    <a:pt x="0" y="172"/>
                  </a:lnTo>
                  <a:lnTo>
                    <a:pt x="0" y="172"/>
                  </a:lnTo>
                  <a:lnTo>
                    <a:pt x="0" y="187"/>
                  </a:lnTo>
                  <a:lnTo>
                    <a:pt x="7" y="205"/>
                  </a:lnTo>
                  <a:lnTo>
                    <a:pt x="21" y="248"/>
                  </a:lnTo>
                  <a:lnTo>
                    <a:pt x="47" y="295"/>
                  </a:lnTo>
                  <a:lnTo>
                    <a:pt x="76" y="345"/>
                  </a:lnTo>
                  <a:lnTo>
                    <a:pt x="104" y="389"/>
                  </a:lnTo>
                  <a:lnTo>
                    <a:pt x="133" y="425"/>
                  </a:lnTo>
                  <a:lnTo>
                    <a:pt x="158" y="450"/>
                  </a:lnTo>
                  <a:lnTo>
                    <a:pt x="165" y="457"/>
                  </a:lnTo>
                  <a:lnTo>
                    <a:pt x="173" y="461"/>
                  </a:lnTo>
                  <a:lnTo>
                    <a:pt x="173" y="461"/>
                  </a:lnTo>
                  <a:lnTo>
                    <a:pt x="180" y="457"/>
                  </a:lnTo>
                  <a:lnTo>
                    <a:pt x="187" y="450"/>
                  </a:lnTo>
                  <a:lnTo>
                    <a:pt x="212" y="425"/>
                  </a:lnTo>
                  <a:lnTo>
                    <a:pt x="241" y="389"/>
                  </a:lnTo>
                  <a:lnTo>
                    <a:pt x="270" y="342"/>
                  </a:lnTo>
                  <a:lnTo>
                    <a:pt x="299" y="295"/>
                  </a:lnTo>
                  <a:lnTo>
                    <a:pt x="324" y="248"/>
                  </a:lnTo>
                  <a:lnTo>
                    <a:pt x="338" y="205"/>
                  </a:lnTo>
                  <a:lnTo>
                    <a:pt x="345" y="187"/>
                  </a:lnTo>
                  <a:lnTo>
                    <a:pt x="345" y="172"/>
                  </a:lnTo>
                  <a:lnTo>
                    <a:pt x="345" y="172"/>
                  </a:lnTo>
                  <a:lnTo>
                    <a:pt x="342" y="136"/>
                  </a:lnTo>
                  <a:lnTo>
                    <a:pt x="331" y="104"/>
                  </a:lnTo>
                  <a:lnTo>
                    <a:pt x="317" y="75"/>
                  </a:lnTo>
                  <a:lnTo>
                    <a:pt x="295" y="50"/>
                  </a:lnTo>
                  <a:lnTo>
                    <a:pt x="270" y="28"/>
                  </a:lnTo>
                  <a:lnTo>
                    <a:pt x="241" y="14"/>
                  </a:lnTo>
                  <a:lnTo>
                    <a:pt x="209" y="3"/>
                  </a:lnTo>
                  <a:lnTo>
                    <a:pt x="173" y="0"/>
                  </a:lnTo>
                  <a:close/>
                  <a:moveTo>
                    <a:pt x="173" y="417"/>
                  </a:moveTo>
                  <a:lnTo>
                    <a:pt x="173" y="417"/>
                  </a:lnTo>
                  <a:lnTo>
                    <a:pt x="165" y="414"/>
                  </a:lnTo>
                  <a:lnTo>
                    <a:pt x="158" y="410"/>
                  </a:lnTo>
                  <a:lnTo>
                    <a:pt x="140" y="389"/>
                  </a:lnTo>
                  <a:lnTo>
                    <a:pt x="115" y="356"/>
                  </a:lnTo>
                  <a:lnTo>
                    <a:pt x="93" y="316"/>
                  </a:lnTo>
                  <a:lnTo>
                    <a:pt x="68" y="277"/>
                  </a:lnTo>
                  <a:lnTo>
                    <a:pt x="47" y="237"/>
                  </a:lnTo>
                  <a:lnTo>
                    <a:pt x="32" y="201"/>
                  </a:lnTo>
                  <a:lnTo>
                    <a:pt x="29" y="172"/>
                  </a:lnTo>
                  <a:lnTo>
                    <a:pt x="29" y="172"/>
                  </a:lnTo>
                  <a:lnTo>
                    <a:pt x="32" y="144"/>
                  </a:lnTo>
                  <a:lnTo>
                    <a:pt x="39" y="115"/>
                  </a:lnTo>
                  <a:lnTo>
                    <a:pt x="54" y="93"/>
                  </a:lnTo>
                  <a:lnTo>
                    <a:pt x="72" y="71"/>
                  </a:lnTo>
                  <a:lnTo>
                    <a:pt x="93" y="53"/>
                  </a:lnTo>
                  <a:lnTo>
                    <a:pt x="115" y="39"/>
                  </a:lnTo>
                  <a:lnTo>
                    <a:pt x="144" y="32"/>
                  </a:lnTo>
                  <a:lnTo>
                    <a:pt x="173" y="28"/>
                  </a:lnTo>
                  <a:lnTo>
                    <a:pt x="173" y="28"/>
                  </a:lnTo>
                  <a:lnTo>
                    <a:pt x="201" y="32"/>
                  </a:lnTo>
                  <a:lnTo>
                    <a:pt x="230" y="39"/>
                  </a:lnTo>
                  <a:lnTo>
                    <a:pt x="252" y="53"/>
                  </a:lnTo>
                  <a:lnTo>
                    <a:pt x="274" y="71"/>
                  </a:lnTo>
                  <a:lnTo>
                    <a:pt x="292" y="93"/>
                  </a:lnTo>
                  <a:lnTo>
                    <a:pt x="306" y="115"/>
                  </a:lnTo>
                  <a:lnTo>
                    <a:pt x="313" y="144"/>
                  </a:lnTo>
                  <a:lnTo>
                    <a:pt x="317" y="172"/>
                  </a:lnTo>
                  <a:lnTo>
                    <a:pt x="317" y="172"/>
                  </a:lnTo>
                  <a:lnTo>
                    <a:pt x="313" y="201"/>
                  </a:lnTo>
                  <a:lnTo>
                    <a:pt x="299" y="237"/>
                  </a:lnTo>
                  <a:lnTo>
                    <a:pt x="277" y="277"/>
                  </a:lnTo>
                  <a:lnTo>
                    <a:pt x="252" y="316"/>
                  </a:lnTo>
                  <a:lnTo>
                    <a:pt x="230" y="356"/>
                  </a:lnTo>
                  <a:lnTo>
                    <a:pt x="205" y="389"/>
                  </a:lnTo>
                  <a:lnTo>
                    <a:pt x="187" y="410"/>
                  </a:lnTo>
                  <a:lnTo>
                    <a:pt x="180" y="414"/>
                  </a:lnTo>
                  <a:lnTo>
                    <a:pt x="173" y="417"/>
                  </a:lnTo>
                  <a:close/>
                  <a:moveTo>
                    <a:pt x="173" y="100"/>
                  </a:moveTo>
                  <a:lnTo>
                    <a:pt x="173" y="100"/>
                  </a:lnTo>
                  <a:lnTo>
                    <a:pt x="158" y="100"/>
                  </a:lnTo>
                  <a:lnTo>
                    <a:pt x="144" y="108"/>
                  </a:lnTo>
                  <a:lnTo>
                    <a:pt x="133" y="111"/>
                  </a:lnTo>
                  <a:lnTo>
                    <a:pt x="122" y="122"/>
                  </a:lnTo>
                  <a:lnTo>
                    <a:pt x="111" y="133"/>
                  </a:lnTo>
                  <a:lnTo>
                    <a:pt x="108" y="144"/>
                  </a:lnTo>
                  <a:lnTo>
                    <a:pt x="100" y="158"/>
                  </a:lnTo>
                  <a:lnTo>
                    <a:pt x="100" y="172"/>
                  </a:lnTo>
                  <a:lnTo>
                    <a:pt x="100" y="172"/>
                  </a:lnTo>
                  <a:lnTo>
                    <a:pt x="100" y="187"/>
                  </a:lnTo>
                  <a:lnTo>
                    <a:pt x="108" y="201"/>
                  </a:lnTo>
                  <a:lnTo>
                    <a:pt x="111" y="212"/>
                  </a:lnTo>
                  <a:lnTo>
                    <a:pt x="122" y="223"/>
                  </a:lnTo>
                  <a:lnTo>
                    <a:pt x="133" y="234"/>
                  </a:lnTo>
                  <a:lnTo>
                    <a:pt x="144" y="237"/>
                  </a:lnTo>
                  <a:lnTo>
                    <a:pt x="158" y="245"/>
                  </a:lnTo>
                  <a:lnTo>
                    <a:pt x="173" y="245"/>
                  </a:lnTo>
                  <a:lnTo>
                    <a:pt x="173" y="245"/>
                  </a:lnTo>
                  <a:lnTo>
                    <a:pt x="187" y="245"/>
                  </a:lnTo>
                  <a:lnTo>
                    <a:pt x="201" y="237"/>
                  </a:lnTo>
                  <a:lnTo>
                    <a:pt x="212" y="234"/>
                  </a:lnTo>
                  <a:lnTo>
                    <a:pt x="223" y="223"/>
                  </a:lnTo>
                  <a:lnTo>
                    <a:pt x="234" y="212"/>
                  </a:lnTo>
                  <a:lnTo>
                    <a:pt x="238" y="201"/>
                  </a:lnTo>
                  <a:lnTo>
                    <a:pt x="245" y="187"/>
                  </a:lnTo>
                  <a:lnTo>
                    <a:pt x="245" y="172"/>
                  </a:lnTo>
                  <a:lnTo>
                    <a:pt x="245" y="172"/>
                  </a:lnTo>
                  <a:lnTo>
                    <a:pt x="245" y="158"/>
                  </a:lnTo>
                  <a:lnTo>
                    <a:pt x="238" y="144"/>
                  </a:lnTo>
                  <a:lnTo>
                    <a:pt x="234" y="133"/>
                  </a:lnTo>
                  <a:lnTo>
                    <a:pt x="223" y="122"/>
                  </a:lnTo>
                  <a:lnTo>
                    <a:pt x="212" y="111"/>
                  </a:lnTo>
                  <a:lnTo>
                    <a:pt x="201" y="108"/>
                  </a:lnTo>
                  <a:lnTo>
                    <a:pt x="187" y="100"/>
                  </a:lnTo>
                  <a:lnTo>
                    <a:pt x="173" y="100"/>
                  </a:lnTo>
                  <a:close/>
                  <a:moveTo>
                    <a:pt x="173" y="216"/>
                  </a:moveTo>
                  <a:lnTo>
                    <a:pt x="173" y="216"/>
                  </a:lnTo>
                  <a:lnTo>
                    <a:pt x="155" y="212"/>
                  </a:lnTo>
                  <a:lnTo>
                    <a:pt x="144" y="201"/>
                  </a:lnTo>
                  <a:lnTo>
                    <a:pt x="133" y="190"/>
                  </a:lnTo>
                  <a:lnTo>
                    <a:pt x="129" y="172"/>
                  </a:lnTo>
                  <a:lnTo>
                    <a:pt x="129" y="172"/>
                  </a:lnTo>
                  <a:lnTo>
                    <a:pt x="133" y="154"/>
                  </a:lnTo>
                  <a:lnTo>
                    <a:pt x="144" y="144"/>
                  </a:lnTo>
                  <a:lnTo>
                    <a:pt x="155" y="133"/>
                  </a:lnTo>
                  <a:lnTo>
                    <a:pt x="173" y="129"/>
                  </a:lnTo>
                  <a:lnTo>
                    <a:pt x="173" y="129"/>
                  </a:lnTo>
                  <a:lnTo>
                    <a:pt x="191" y="133"/>
                  </a:lnTo>
                  <a:lnTo>
                    <a:pt x="201" y="144"/>
                  </a:lnTo>
                  <a:lnTo>
                    <a:pt x="212" y="154"/>
                  </a:lnTo>
                  <a:lnTo>
                    <a:pt x="216" y="172"/>
                  </a:lnTo>
                  <a:lnTo>
                    <a:pt x="216" y="172"/>
                  </a:lnTo>
                  <a:lnTo>
                    <a:pt x="212" y="190"/>
                  </a:lnTo>
                  <a:lnTo>
                    <a:pt x="201" y="201"/>
                  </a:lnTo>
                  <a:lnTo>
                    <a:pt x="191" y="212"/>
                  </a:lnTo>
                  <a:lnTo>
                    <a:pt x="173" y="216"/>
                  </a:lnTo>
                  <a:close/>
                </a:path>
              </a:pathLst>
            </a:custGeom>
            <a:grpFill/>
            <a:ln>
              <a:noFill/>
            </a:ln>
            <a:effectLst/>
          </p:spPr>
          <p:txBody>
            <a:bodyPr wrap="none" anchor="ctr"/>
            <a:lstStyle/>
            <a:p>
              <a:endParaRPr lang="en-US"/>
            </a:p>
          </p:txBody>
        </p:sp>
        <p:sp>
          <p:nvSpPr>
            <p:cNvPr id="167" name="Freeform 161">
              <a:extLst>
                <a:ext uri="{FF2B5EF4-FFF2-40B4-BE49-F238E27FC236}">
                  <a16:creationId xmlns:a16="http://schemas.microsoft.com/office/drawing/2014/main" id="{4703735F-388A-4416-B07B-C1B47583F3FB}"/>
                </a:ext>
              </a:extLst>
            </p:cNvPr>
            <p:cNvSpPr>
              <a:spLocks noChangeArrowheads="1"/>
            </p:cNvSpPr>
            <p:nvPr/>
          </p:nvSpPr>
          <p:spPr bwMode="auto">
            <a:xfrm>
              <a:off x="5527914" y="3361866"/>
              <a:ext cx="184081" cy="268452"/>
            </a:xfrm>
            <a:custGeom>
              <a:avLst/>
              <a:gdLst>
                <a:gd name="T0" fmla="*/ 274 w 318"/>
                <a:gd name="T1" fmla="*/ 332 h 462"/>
                <a:gd name="T2" fmla="*/ 266 w 318"/>
                <a:gd name="T3" fmla="*/ 292 h 462"/>
                <a:gd name="T4" fmla="*/ 230 w 318"/>
                <a:gd name="T5" fmla="*/ 249 h 462"/>
                <a:gd name="T6" fmla="*/ 173 w 318"/>
                <a:gd name="T7" fmla="*/ 231 h 462"/>
                <a:gd name="T8" fmla="*/ 212 w 318"/>
                <a:gd name="T9" fmla="*/ 224 h 462"/>
                <a:gd name="T10" fmla="*/ 256 w 318"/>
                <a:gd name="T11" fmla="*/ 188 h 462"/>
                <a:gd name="T12" fmla="*/ 274 w 318"/>
                <a:gd name="T13" fmla="*/ 130 h 462"/>
                <a:gd name="T14" fmla="*/ 303 w 318"/>
                <a:gd name="T15" fmla="*/ 29 h 462"/>
                <a:gd name="T16" fmla="*/ 317 w 318"/>
                <a:gd name="T17" fmla="*/ 22 h 462"/>
                <a:gd name="T18" fmla="*/ 317 w 318"/>
                <a:gd name="T19" fmla="*/ 7 h 462"/>
                <a:gd name="T20" fmla="*/ 303 w 318"/>
                <a:gd name="T21" fmla="*/ 0 h 462"/>
                <a:gd name="T22" fmla="*/ 7 w 318"/>
                <a:gd name="T23" fmla="*/ 0 h 462"/>
                <a:gd name="T24" fmla="*/ 0 w 318"/>
                <a:gd name="T25" fmla="*/ 14 h 462"/>
                <a:gd name="T26" fmla="*/ 3 w 318"/>
                <a:gd name="T27" fmla="*/ 25 h 462"/>
                <a:gd name="T28" fmla="*/ 43 w 318"/>
                <a:gd name="T29" fmla="*/ 29 h 462"/>
                <a:gd name="T30" fmla="*/ 47 w 318"/>
                <a:gd name="T31" fmla="*/ 152 h 462"/>
                <a:gd name="T32" fmla="*/ 72 w 318"/>
                <a:gd name="T33" fmla="*/ 202 h 462"/>
                <a:gd name="T34" fmla="*/ 123 w 318"/>
                <a:gd name="T35" fmla="*/ 227 h 462"/>
                <a:gd name="T36" fmla="*/ 123 w 318"/>
                <a:gd name="T37" fmla="*/ 234 h 462"/>
                <a:gd name="T38" fmla="*/ 72 w 318"/>
                <a:gd name="T39" fmla="*/ 259 h 462"/>
                <a:gd name="T40" fmla="*/ 47 w 318"/>
                <a:gd name="T41" fmla="*/ 310 h 462"/>
                <a:gd name="T42" fmla="*/ 14 w 318"/>
                <a:gd name="T43" fmla="*/ 433 h 462"/>
                <a:gd name="T44" fmla="*/ 3 w 318"/>
                <a:gd name="T45" fmla="*/ 436 h 462"/>
                <a:gd name="T46" fmla="*/ 0 w 318"/>
                <a:gd name="T47" fmla="*/ 447 h 462"/>
                <a:gd name="T48" fmla="*/ 7 w 318"/>
                <a:gd name="T49" fmla="*/ 461 h 462"/>
                <a:gd name="T50" fmla="*/ 303 w 318"/>
                <a:gd name="T51" fmla="*/ 461 h 462"/>
                <a:gd name="T52" fmla="*/ 317 w 318"/>
                <a:gd name="T53" fmla="*/ 454 h 462"/>
                <a:gd name="T54" fmla="*/ 317 w 318"/>
                <a:gd name="T55" fmla="*/ 440 h 462"/>
                <a:gd name="T56" fmla="*/ 303 w 318"/>
                <a:gd name="T57" fmla="*/ 433 h 462"/>
                <a:gd name="T58" fmla="*/ 72 w 318"/>
                <a:gd name="T59" fmla="*/ 29 h 462"/>
                <a:gd name="T60" fmla="*/ 245 w 318"/>
                <a:gd name="T61" fmla="*/ 130 h 462"/>
                <a:gd name="T62" fmla="*/ 238 w 318"/>
                <a:gd name="T63" fmla="*/ 159 h 462"/>
                <a:gd name="T64" fmla="*/ 212 w 318"/>
                <a:gd name="T65" fmla="*/ 191 h 462"/>
                <a:gd name="T66" fmla="*/ 169 w 318"/>
                <a:gd name="T67" fmla="*/ 202 h 462"/>
                <a:gd name="T68" fmla="*/ 133 w 318"/>
                <a:gd name="T69" fmla="*/ 202 h 462"/>
                <a:gd name="T70" fmla="*/ 94 w 318"/>
                <a:gd name="T71" fmla="*/ 180 h 462"/>
                <a:gd name="T72" fmla="*/ 72 w 318"/>
                <a:gd name="T73" fmla="*/ 144 h 462"/>
                <a:gd name="T74" fmla="*/ 72 w 318"/>
                <a:gd name="T75" fmla="*/ 433 h 462"/>
                <a:gd name="T76" fmla="*/ 72 w 318"/>
                <a:gd name="T77" fmla="*/ 332 h 462"/>
                <a:gd name="T78" fmla="*/ 86 w 318"/>
                <a:gd name="T79" fmla="*/ 292 h 462"/>
                <a:gd name="T80" fmla="*/ 119 w 318"/>
                <a:gd name="T81" fmla="*/ 267 h 462"/>
                <a:gd name="T82" fmla="*/ 169 w 318"/>
                <a:gd name="T83" fmla="*/ 259 h 462"/>
                <a:gd name="T84" fmla="*/ 198 w 318"/>
                <a:gd name="T85" fmla="*/ 267 h 462"/>
                <a:gd name="T86" fmla="*/ 230 w 318"/>
                <a:gd name="T87" fmla="*/ 292 h 462"/>
                <a:gd name="T88" fmla="*/ 245 w 318"/>
                <a:gd name="T89" fmla="*/ 33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8" h="462">
                  <a:moveTo>
                    <a:pt x="303" y="433"/>
                  </a:moveTo>
                  <a:lnTo>
                    <a:pt x="274" y="433"/>
                  </a:lnTo>
                  <a:lnTo>
                    <a:pt x="274" y="332"/>
                  </a:lnTo>
                  <a:lnTo>
                    <a:pt x="274" y="332"/>
                  </a:lnTo>
                  <a:lnTo>
                    <a:pt x="270" y="310"/>
                  </a:lnTo>
                  <a:lnTo>
                    <a:pt x="266" y="292"/>
                  </a:lnTo>
                  <a:lnTo>
                    <a:pt x="256" y="274"/>
                  </a:lnTo>
                  <a:lnTo>
                    <a:pt x="245" y="259"/>
                  </a:lnTo>
                  <a:lnTo>
                    <a:pt x="230" y="249"/>
                  </a:lnTo>
                  <a:lnTo>
                    <a:pt x="212" y="238"/>
                  </a:lnTo>
                  <a:lnTo>
                    <a:pt x="195" y="234"/>
                  </a:lnTo>
                  <a:lnTo>
                    <a:pt x="173" y="231"/>
                  </a:lnTo>
                  <a:lnTo>
                    <a:pt x="173" y="231"/>
                  </a:lnTo>
                  <a:lnTo>
                    <a:pt x="195" y="227"/>
                  </a:lnTo>
                  <a:lnTo>
                    <a:pt x="212" y="224"/>
                  </a:lnTo>
                  <a:lnTo>
                    <a:pt x="230" y="213"/>
                  </a:lnTo>
                  <a:lnTo>
                    <a:pt x="245" y="202"/>
                  </a:lnTo>
                  <a:lnTo>
                    <a:pt x="256" y="188"/>
                  </a:lnTo>
                  <a:lnTo>
                    <a:pt x="266" y="170"/>
                  </a:lnTo>
                  <a:lnTo>
                    <a:pt x="270" y="152"/>
                  </a:lnTo>
                  <a:lnTo>
                    <a:pt x="274" y="130"/>
                  </a:lnTo>
                  <a:lnTo>
                    <a:pt x="274" y="29"/>
                  </a:lnTo>
                  <a:lnTo>
                    <a:pt x="303" y="29"/>
                  </a:lnTo>
                  <a:lnTo>
                    <a:pt x="303" y="29"/>
                  </a:lnTo>
                  <a:lnTo>
                    <a:pt x="310" y="29"/>
                  </a:lnTo>
                  <a:lnTo>
                    <a:pt x="313" y="25"/>
                  </a:lnTo>
                  <a:lnTo>
                    <a:pt x="317" y="22"/>
                  </a:lnTo>
                  <a:lnTo>
                    <a:pt x="317" y="14"/>
                  </a:lnTo>
                  <a:lnTo>
                    <a:pt x="317" y="14"/>
                  </a:lnTo>
                  <a:lnTo>
                    <a:pt x="317" y="7"/>
                  </a:lnTo>
                  <a:lnTo>
                    <a:pt x="313" y="4"/>
                  </a:lnTo>
                  <a:lnTo>
                    <a:pt x="310" y="0"/>
                  </a:lnTo>
                  <a:lnTo>
                    <a:pt x="303" y="0"/>
                  </a:lnTo>
                  <a:lnTo>
                    <a:pt x="14" y="0"/>
                  </a:lnTo>
                  <a:lnTo>
                    <a:pt x="14" y="0"/>
                  </a:lnTo>
                  <a:lnTo>
                    <a:pt x="7" y="0"/>
                  </a:lnTo>
                  <a:lnTo>
                    <a:pt x="3" y="4"/>
                  </a:lnTo>
                  <a:lnTo>
                    <a:pt x="0" y="7"/>
                  </a:lnTo>
                  <a:lnTo>
                    <a:pt x="0" y="14"/>
                  </a:lnTo>
                  <a:lnTo>
                    <a:pt x="0" y="14"/>
                  </a:lnTo>
                  <a:lnTo>
                    <a:pt x="0" y="22"/>
                  </a:lnTo>
                  <a:lnTo>
                    <a:pt x="3" y="25"/>
                  </a:lnTo>
                  <a:lnTo>
                    <a:pt x="7" y="29"/>
                  </a:lnTo>
                  <a:lnTo>
                    <a:pt x="14" y="29"/>
                  </a:lnTo>
                  <a:lnTo>
                    <a:pt x="43" y="29"/>
                  </a:lnTo>
                  <a:lnTo>
                    <a:pt x="43" y="130"/>
                  </a:lnTo>
                  <a:lnTo>
                    <a:pt x="43" y="130"/>
                  </a:lnTo>
                  <a:lnTo>
                    <a:pt x="47" y="152"/>
                  </a:lnTo>
                  <a:lnTo>
                    <a:pt x="50" y="170"/>
                  </a:lnTo>
                  <a:lnTo>
                    <a:pt x="61" y="188"/>
                  </a:lnTo>
                  <a:lnTo>
                    <a:pt x="72" y="202"/>
                  </a:lnTo>
                  <a:lnTo>
                    <a:pt x="86" y="213"/>
                  </a:lnTo>
                  <a:lnTo>
                    <a:pt x="104" y="224"/>
                  </a:lnTo>
                  <a:lnTo>
                    <a:pt x="123" y="227"/>
                  </a:lnTo>
                  <a:lnTo>
                    <a:pt x="144" y="231"/>
                  </a:lnTo>
                  <a:lnTo>
                    <a:pt x="144" y="231"/>
                  </a:lnTo>
                  <a:lnTo>
                    <a:pt x="123" y="234"/>
                  </a:lnTo>
                  <a:lnTo>
                    <a:pt x="104" y="238"/>
                  </a:lnTo>
                  <a:lnTo>
                    <a:pt x="86" y="249"/>
                  </a:lnTo>
                  <a:lnTo>
                    <a:pt x="72" y="259"/>
                  </a:lnTo>
                  <a:lnTo>
                    <a:pt x="61" y="274"/>
                  </a:lnTo>
                  <a:lnTo>
                    <a:pt x="50" y="292"/>
                  </a:lnTo>
                  <a:lnTo>
                    <a:pt x="47" y="310"/>
                  </a:lnTo>
                  <a:lnTo>
                    <a:pt x="43" y="332"/>
                  </a:lnTo>
                  <a:lnTo>
                    <a:pt x="43" y="433"/>
                  </a:lnTo>
                  <a:lnTo>
                    <a:pt x="14" y="433"/>
                  </a:lnTo>
                  <a:lnTo>
                    <a:pt x="14" y="433"/>
                  </a:lnTo>
                  <a:lnTo>
                    <a:pt x="7" y="433"/>
                  </a:lnTo>
                  <a:lnTo>
                    <a:pt x="3" y="436"/>
                  </a:lnTo>
                  <a:lnTo>
                    <a:pt x="0" y="440"/>
                  </a:lnTo>
                  <a:lnTo>
                    <a:pt x="0" y="447"/>
                  </a:lnTo>
                  <a:lnTo>
                    <a:pt x="0" y="447"/>
                  </a:lnTo>
                  <a:lnTo>
                    <a:pt x="0" y="454"/>
                  </a:lnTo>
                  <a:lnTo>
                    <a:pt x="3" y="458"/>
                  </a:lnTo>
                  <a:lnTo>
                    <a:pt x="7" y="461"/>
                  </a:lnTo>
                  <a:lnTo>
                    <a:pt x="14" y="461"/>
                  </a:lnTo>
                  <a:lnTo>
                    <a:pt x="303" y="461"/>
                  </a:lnTo>
                  <a:lnTo>
                    <a:pt x="303" y="461"/>
                  </a:lnTo>
                  <a:lnTo>
                    <a:pt x="310" y="461"/>
                  </a:lnTo>
                  <a:lnTo>
                    <a:pt x="313" y="458"/>
                  </a:lnTo>
                  <a:lnTo>
                    <a:pt x="317" y="454"/>
                  </a:lnTo>
                  <a:lnTo>
                    <a:pt x="317" y="447"/>
                  </a:lnTo>
                  <a:lnTo>
                    <a:pt x="317" y="447"/>
                  </a:lnTo>
                  <a:lnTo>
                    <a:pt x="317" y="440"/>
                  </a:lnTo>
                  <a:lnTo>
                    <a:pt x="313" y="436"/>
                  </a:lnTo>
                  <a:lnTo>
                    <a:pt x="310" y="433"/>
                  </a:lnTo>
                  <a:lnTo>
                    <a:pt x="303" y="433"/>
                  </a:lnTo>
                  <a:close/>
                  <a:moveTo>
                    <a:pt x="72" y="130"/>
                  </a:moveTo>
                  <a:lnTo>
                    <a:pt x="72" y="130"/>
                  </a:lnTo>
                  <a:lnTo>
                    <a:pt x="72" y="29"/>
                  </a:lnTo>
                  <a:lnTo>
                    <a:pt x="245" y="29"/>
                  </a:lnTo>
                  <a:lnTo>
                    <a:pt x="245" y="29"/>
                  </a:lnTo>
                  <a:lnTo>
                    <a:pt x="245" y="130"/>
                  </a:lnTo>
                  <a:lnTo>
                    <a:pt x="245" y="130"/>
                  </a:lnTo>
                  <a:lnTo>
                    <a:pt x="245" y="144"/>
                  </a:lnTo>
                  <a:lnTo>
                    <a:pt x="238" y="159"/>
                  </a:lnTo>
                  <a:lnTo>
                    <a:pt x="230" y="170"/>
                  </a:lnTo>
                  <a:lnTo>
                    <a:pt x="224" y="180"/>
                  </a:lnTo>
                  <a:lnTo>
                    <a:pt x="212" y="191"/>
                  </a:lnTo>
                  <a:lnTo>
                    <a:pt x="198" y="195"/>
                  </a:lnTo>
                  <a:lnTo>
                    <a:pt x="184" y="202"/>
                  </a:lnTo>
                  <a:lnTo>
                    <a:pt x="169" y="202"/>
                  </a:lnTo>
                  <a:lnTo>
                    <a:pt x="148" y="202"/>
                  </a:lnTo>
                  <a:lnTo>
                    <a:pt x="148" y="202"/>
                  </a:lnTo>
                  <a:lnTo>
                    <a:pt x="133" y="202"/>
                  </a:lnTo>
                  <a:lnTo>
                    <a:pt x="119" y="195"/>
                  </a:lnTo>
                  <a:lnTo>
                    <a:pt x="104" y="191"/>
                  </a:lnTo>
                  <a:lnTo>
                    <a:pt x="94" y="180"/>
                  </a:lnTo>
                  <a:lnTo>
                    <a:pt x="86" y="170"/>
                  </a:lnTo>
                  <a:lnTo>
                    <a:pt x="79" y="159"/>
                  </a:lnTo>
                  <a:lnTo>
                    <a:pt x="72" y="144"/>
                  </a:lnTo>
                  <a:lnTo>
                    <a:pt x="72" y="130"/>
                  </a:lnTo>
                  <a:close/>
                  <a:moveTo>
                    <a:pt x="245" y="433"/>
                  </a:moveTo>
                  <a:lnTo>
                    <a:pt x="72" y="433"/>
                  </a:lnTo>
                  <a:lnTo>
                    <a:pt x="72" y="433"/>
                  </a:lnTo>
                  <a:lnTo>
                    <a:pt x="72" y="332"/>
                  </a:lnTo>
                  <a:lnTo>
                    <a:pt x="72" y="332"/>
                  </a:lnTo>
                  <a:lnTo>
                    <a:pt x="72" y="317"/>
                  </a:lnTo>
                  <a:lnTo>
                    <a:pt x="79" y="303"/>
                  </a:lnTo>
                  <a:lnTo>
                    <a:pt x="86" y="292"/>
                  </a:lnTo>
                  <a:lnTo>
                    <a:pt x="94" y="281"/>
                  </a:lnTo>
                  <a:lnTo>
                    <a:pt x="104" y="270"/>
                  </a:lnTo>
                  <a:lnTo>
                    <a:pt x="119" y="267"/>
                  </a:lnTo>
                  <a:lnTo>
                    <a:pt x="133" y="259"/>
                  </a:lnTo>
                  <a:lnTo>
                    <a:pt x="148" y="259"/>
                  </a:lnTo>
                  <a:lnTo>
                    <a:pt x="169" y="259"/>
                  </a:lnTo>
                  <a:lnTo>
                    <a:pt x="169" y="259"/>
                  </a:lnTo>
                  <a:lnTo>
                    <a:pt x="184" y="259"/>
                  </a:lnTo>
                  <a:lnTo>
                    <a:pt x="198" y="267"/>
                  </a:lnTo>
                  <a:lnTo>
                    <a:pt x="212" y="270"/>
                  </a:lnTo>
                  <a:lnTo>
                    <a:pt x="224" y="281"/>
                  </a:lnTo>
                  <a:lnTo>
                    <a:pt x="230" y="292"/>
                  </a:lnTo>
                  <a:lnTo>
                    <a:pt x="238" y="303"/>
                  </a:lnTo>
                  <a:lnTo>
                    <a:pt x="245" y="317"/>
                  </a:lnTo>
                  <a:lnTo>
                    <a:pt x="245" y="332"/>
                  </a:lnTo>
                  <a:lnTo>
                    <a:pt x="245" y="332"/>
                  </a:lnTo>
                  <a:lnTo>
                    <a:pt x="245" y="433"/>
                  </a:lnTo>
                  <a:close/>
                </a:path>
              </a:pathLst>
            </a:custGeom>
            <a:grpFill/>
            <a:ln>
              <a:noFill/>
            </a:ln>
            <a:effectLst/>
          </p:spPr>
          <p:txBody>
            <a:bodyPr wrap="none" anchor="ctr"/>
            <a:lstStyle/>
            <a:p>
              <a:endParaRPr lang="en-US"/>
            </a:p>
          </p:txBody>
        </p:sp>
        <p:sp>
          <p:nvSpPr>
            <p:cNvPr id="168" name="Freeform 162">
              <a:extLst>
                <a:ext uri="{FF2B5EF4-FFF2-40B4-BE49-F238E27FC236}">
                  <a16:creationId xmlns:a16="http://schemas.microsoft.com/office/drawing/2014/main" id="{A8011DE4-C730-4120-B99E-8A83E9106087}"/>
                </a:ext>
              </a:extLst>
            </p:cNvPr>
            <p:cNvSpPr>
              <a:spLocks noChangeArrowheads="1"/>
            </p:cNvSpPr>
            <p:nvPr/>
          </p:nvSpPr>
          <p:spPr bwMode="auto">
            <a:xfrm>
              <a:off x="5075380" y="3369536"/>
              <a:ext cx="217317" cy="250556"/>
            </a:xfrm>
            <a:custGeom>
              <a:avLst/>
              <a:gdLst>
                <a:gd name="T0" fmla="*/ 202 w 375"/>
                <a:gd name="T1" fmla="*/ 58 h 434"/>
                <a:gd name="T2" fmla="*/ 259 w 375"/>
                <a:gd name="T3" fmla="*/ 29 h 434"/>
                <a:gd name="T4" fmla="*/ 273 w 375"/>
                <a:gd name="T5" fmla="*/ 22 h 434"/>
                <a:gd name="T6" fmla="*/ 273 w 375"/>
                <a:gd name="T7" fmla="*/ 8 h 434"/>
                <a:gd name="T8" fmla="*/ 259 w 375"/>
                <a:gd name="T9" fmla="*/ 0 h 434"/>
                <a:gd name="T10" fmla="*/ 108 w 375"/>
                <a:gd name="T11" fmla="*/ 0 h 434"/>
                <a:gd name="T12" fmla="*/ 101 w 375"/>
                <a:gd name="T13" fmla="*/ 15 h 434"/>
                <a:gd name="T14" fmla="*/ 104 w 375"/>
                <a:gd name="T15" fmla="*/ 26 h 434"/>
                <a:gd name="T16" fmla="*/ 173 w 375"/>
                <a:gd name="T17" fmla="*/ 29 h 434"/>
                <a:gd name="T18" fmla="*/ 173 w 375"/>
                <a:gd name="T19" fmla="*/ 58 h 434"/>
                <a:gd name="T20" fmla="*/ 104 w 375"/>
                <a:gd name="T21" fmla="*/ 76 h 434"/>
                <a:gd name="T22" fmla="*/ 28 w 375"/>
                <a:gd name="T23" fmla="*/ 145 h 434"/>
                <a:gd name="T24" fmla="*/ 0 w 375"/>
                <a:gd name="T25" fmla="*/ 245 h 434"/>
                <a:gd name="T26" fmla="*/ 14 w 375"/>
                <a:gd name="T27" fmla="*/ 318 h 434"/>
                <a:gd name="T28" fmla="*/ 83 w 375"/>
                <a:gd name="T29" fmla="*/ 401 h 434"/>
                <a:gd name="T30" fmla="*/ 187 w 375"/>
                <a:gd name="T31" fmla="*/ 433 h 434"/>
                <a:gd name="T32" fmla="*/ 259 w 375"/>
                <a:gd name="T33" fmla="*/ 419 h 434"/>
                <a:gd name="T34" fmla="*/ 342 w 375"/>
                <a:gd name="T35" fmla="*/ 350 h 434"/>
                <a:gd name="T36" fmla="*/ 374 w 375"/>
                <a:gd name="T37" fmla="*/ 245 h 434"/>
                <a:gd name="T38" fmla="*/ 360 w 375"/>
                <a:gd name="T39" fmla="*/ 177 h 434"/>
                <a:gd name="T40" fmla="*/ 299 w 375"/>
                <a:gd name="T41" fmla="*/ 94 h 434"/>
                <a:gd name="T42" fmla="*/ 202 w 375"/>
                <a:gd name="T43" fmla="*/ 58 h 434"/>
                <a:gd name="T44" fmla="*/ 155 w 375"/>
                <a:gd name="T45" fmla="*/ 401 h 434"/>
                <a:gd name="T46" fmla="*/ 75 w 375"/>
                <a:gd name="T47" fmla="*/ 357 h 434"/>
                <a:gd name="T48" fmla="*/ 32 w 375"/>
                <a:gd name="T49" fmla="*/ 278 h 434"/>
                <a:gd name="T50" fmla="*/ 32 w 375"/>
                <a:gd name="T51" fmla="*/ 213 h 434"/>
                <a:gd name="T52" fmla="*/ 75 w 375"/>
                <a:gd name="T53" fmla="*/ 134 h 434"/>
                <a:gd name="T54" fmla="*/ 155 w 375"/>
                <a:gd name="T55" fmla="*/ 91 h 434"/>
                <a:gd name="T56" fmla="*/ 220 w 375"/>
                <a:gd name="T57" fmla="*/ 91 h 434"/>
                <a:gd name="T58" fmla="*/ 299 w 375"/>
                <a:gd name="T59" fmla="*/ 134 h 434"/>
                <a:gd name="T60" fmla="*/ 342 w 375"/>
                <a:gd name="T61" fmla="*/ 213 h 434"/>
                <a:gd name="T62" fmla="*/ 342 w 375"/>
                <a:gd name="T63" fmla="*/ 278 h 434"/>
                <a:gd name="T64" fmla="*/ 299 w 375"/>
                <a:gd name="T65" fmla="*/ 357 h 434"/>
                <a:gd name="T66" fmla="*/ 220 w 375"/>
                <a:gd name="T67" fmla="*/ 401 h 434"/>
                <a:gd name="T68" fmla="*/ 202 w 375"/>
                <a:gd name="T69" fmla="*/ 130 h 434"/>
                <a:gd name="T70" fmla="*/ 198 w 375"/>
                <a:gd name="T71" fmla="*/ 119 h 434"/>
                <a:gd name="T72" fmla="*/ 187 w 375"/>
                <a:gd name="T73" fmla="*/ 116 h 434"/>
                <a:gd name="T74" fmla="*/ 173 w 375"/>
                <a:gd name="T75" fmla="*/ 123 h 434"/>
                <a:gd name="T76" fmla="*/ 173 w 375"/>
                <a:gd name="T77" fmla="*/ 206 h 434"/>
                <a:gd name="T78" fmla="*/ 148 w 375"/>
                <a:gd name="T79" fmla="*/ 231 h 434"/>
                <a:gd name="T80" fmla="*/ 148 w 375"/>
                <a:gd name="T81" fmla="*/ 263 h 434"/>
                <a:gd name="T82" fmla="*/ 187 w 375"/>
                <a:gd name="T83" fmla="*/ 289 h 434"/>
                <a:gd name="T84" fmla="*/ 216 w 375"/>
                <a:gd name="T85" fmla="*/ 274 h 434"/>
                <a:gd name="T86" fmla="*/ 231 w 375"/>
                <a:gd name="T87" fmla="*/ 245 h 434"/>
                <a:gd name="T88" fmla="*/ 212 w 375"/>
                <a:gd name="T89" fmla="*/ 21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5" h="434">
                  <a:moveTo>
                    <a:pt x="202" y="58"/>
                  </a:moveTo>
                  <a:lnTo>
                    <a:pt x="202" y="58"/>
                  </a:lnTo>
                  <a:lnTo>
                    <a:pt x="202" y="58"/>
                  </a:lnTo>
                  <a:lnTo>
                    <a:pt x="202" y="29"/>
                  </a:lnTo>
                  <a:lnTo>
                    <a:pt x="259" y="29"/>
                  </a:lnTo>
                  <a:lnTo>
                    <a:pt x="259" y="29"/>
                  </a:lnTo>
                  <a:lnTo>
                    <a:pt x="267" y="29"/>
                  </a:lnTo>
                  <a:lnTo>
                    <a:pt x="270" y="26"/>
                  </a:lnTo>
                  <a:lnTo>
                    <a:pt x="273" y="22"/>
                  </a:lnTo>
                  <a:lnTo>
                    <a:pt x="273" y="15"/>
                  </a:lnTo>
                  <a:lnTo>
                    <a:pt x="273" y="15"/>
                  </a:lnTo>
                  <a:lnTo>
                    <a:pt x="273" y="8"/>
                  </a:lnTo>
                  <a:lnTo>
                    <a:pt x="270" y="4"/>
                  </a:lnTo>
                  <a:lnTo>
                    <a:pt x="267" y="0"/>
                  </a:lnTo>
                  <a:lnTo>
                    <a:pt x="259" y="0"/>
                  </a:lnTo>
                  <a:lnTo>
                    <a:pt x="115" y="0"/>
                  </a:lnTo>
                  <a:lnTo>
                    <a:pt x="115" y="0"/>
                  </a:lnTo>
                  <a:lnTo>
                    <a:pt x="108" y="0"/>
                  </a:lnTo>
                  <a:lnTo>
                    <a:pt x="104" y="4"/>
                  </a:lnTo>
                  <a:lnTo>
                    <a:pt x="101" y="8"/>
                  </a:lnTo>
                  <a:lnTo>
                    <a:pt x="101" y="15"/>
                  </a:lnTo>
                  <a:lnTo>
                    <a:pt x="101" y="15"/>
                  </a:lnTo>
                  <a:lnTo>
                    <a:pt x="101" y="22"/>
                  </a:lnTo>
                  <a:lnTo>
                    <a:pt x="104" y="26"/>
                  </a:lnTo>
                  <a:lnTo>
                    <a:pt x="108" y="29"/>
                  </a:lnTo>
                  <a:lnTo>
                    <a:pt x="115" y="29"/>
                  </a:lnTo>
                  <a:lnTo>
                    <a:pt x="173" y="29"/>
                  </a:lnTo>
                  <a:lnTo>
                    <a:pt x="173" y="58"/>
                  </a:lnTo>
                  <a:lnTo>
                    <a:pt x="173" y="58"/>
                  </a:lnTo>
                  <a:lnTo>
                    <a:pt x="173" y="58"/>
                  </a:lnTo>
                  <a:lnTo>
                    <a:pt x="173" y="58"/>
                  </a:lnTo>
                  <a:lnTo>
                    <a:pt x="137" y="65"/>
                  </a:lnTo>
                  <a:lnTo>
                    <a:pt x="104" y="76"/>
                  </a:lnTo>
                  <a:lnTo>
                    <a:pt x="75" y="94"/>
                  </a:lnTo>
                  <a:lnTo>
                    <a:pt x="50" y="119"/>
                  </a:lnTo>
                  <a:lnTo>
                    <a:pt x="28" y="145"/>
                  </a:lnTo>
                  <a:lnTo>
                    <a:pt x="14" y="177"/>
                  </a:lnTo>
                  <a:lnTo>
                    <a:pt x="4" y="210"/>
                  </a:lnTo>
                  <a:lnTo>
                    <a:pt x="0" y="245"/>
                  </a:lnTo>
                  <a:lnTo>
                    <a:pt x="0" y="245"/>
                  </a:lnTo>
                  <a:lnTo>
                    <a:pt x="4" y="281"/>
                  </a:lnTo>
                  <a:lnTo>
                    <a:pt x="14" y="318"/>
                  </a:lnTo>
                  <a:lnTo>
                    <a:pt x="32" y="350"/>
                  </a:lnTo>
                  <a:lnTo>
                    <a:pt x="54" y="379"/>
                  </a:lnTo>
                  <a:lnTo>
                    <a:pt x="83" y="401"/>
                  </a:lnTo>
                  <a:lnTo>
                    <a:pt x="115" y="419"/>
                  </a:lnTo>
                  <a:lnTo>
                    <a:pt x="151" y="429"/>
                  </a:lnTo>
                  <a:lnTo>
                    <a:pt x="187" y="433"/>
                  </a:lnTo>
                  <a:lnTo>
                    <a:pt x="187" y="433"/>
                  </a:lnTo>
                  <a:lnTo>
                    <a:pt x="223" y="429"/>
                  </a:lnTo>
                  <a:lnTo>
                    <a:pt x="259" y="419"/>
                  </a:lnTo>
                  <a:lnTo>
                    <a:pt x="292" y="401"/>
                  </a:lnTo>
                  <a:lnTo>
                    <a:pt x="320" y="379"/>
                  </a:lnTo>
                  <a:lnTo>
                    <a:pt x="342" y="350"/>
                  </a:lnTo>
                  <a:lnTo>
                    <a:pt x="360" y="318"/>
                  </a:lnTo>
                  <a:lnTo>
                    <a:pt x="371" y="281"/>
                  </a:lnTo>
                  <a:lnTo>
                    <a:pt x="374" y="245"/>
                  </a:lnTo>
                  <a:lnTo>
                    <a:pt x="374" y="245"/>
                  </a:lnTo>
                  <a:lnTo>
                    <a:pt x="371" y="210"/>
                  </a:lnTo>
                  <a:lnTo>
                    <a:pt x="360" y="177"/>
                  </a:lnTo>
                  <a:lnTo>
                    <a:pt x="346" y="145"/>
                  </a:lnTo>
                  <a:lnTo>
                    <a:pt x="324" y="119"/>
                  </a:lnTo>
                  <a:lnTo>
                    <a:pt x="299" y="94"/>
                  </a:lnTo>
                  <a:lnTo>
                    <a:pt x="270" y="76"/>
                  </a:lnTo>
                  <a:lnTo>
                    <a:pt x="238" y="65"/>
                  </a:lnTo>
                  <a:lnTo>
                    <a:pt x="202" y="58"/>
                  </a:lnTo>
                  <a:close/>
                  <a:moveTo>
                    <a:pt x="187" y="404"/>
                  </a:moveTo>
                  <a:lnTo>
                    <a:pt x="187" y="404"/>
                  </a:lnTo>
                  <a:lnTo>
                    <a:pt x="155" y="401"/>
                  </a:lnTo>
                  <a:lnTo>
                    <a:pt x="126" y="393"/>
                  </a:lnTo>
                  <a:lnTo>
                    <a:pt x="97" y="375"/>
                  </a:lnTo>
                  <a:lnTo>
                    <a:pt x="75" y="357"/>
                  </a:lnTo>
                  <a:lnTo>
                    <a:pt x="57" y="336"/>
                  </a:lnTo>
                  <a:lnTo>
                    <a:pt x="40" y="307"/>
                  </a:lnTo>
                  <a:lnTo>
                    <a:pt x="32" y="278"/>
                  </a:lnTo>
                  <a:lnTo>
                    <a:pt x="28" y="245"/>
                  </a:lnTo>
                  <a:lnTo>
                    <a:pt x="28" y="245"/>
                  </a:lnTo>
                  <a:lnTo>
                    <a:pt x="32" y="213"/>
                  </a:lnTo>
                  <a:lnTo>
                    <a:pt x="40" y="184"/>
                  </a:lnTo>
                  <a:lnTo>
                    <a:pt x="57" y="156"/>
                  </a:lnTo>
                  <a:lnTo>
                    <a:pt x="75" y="134"/>
                  </a:lnTo>
                  <a:lnTo>
                    <a:pt x="97" y="116"/>
                  </a:lnTo>
                  <a:lnTo>
                    <a:pt x="126" y="98"/>
                  </a:lnTo>
                  <a:lnTo>
                    <a:pt x="155" y="91"/>
                  </a:lnTo>
                  <a:lnTo>
                    <a:pt x="187" y="87"/>
                  </a:lnTo>
                  <a:lnTo>
                    <a:pt x="187" y="87"/>
                  </a:lnTo>
                  <a:lnTo>
                    <a:pt x="220" y="91"/>
                  </a:lnTo>
                  <a:lnTo>
                    <a:pt x="249" y="98"/>
                  </a:lnTo>
                  <a:lnTo>
                    <a:pt x="277" y="116"/>
                  </a:lnTo>
                  <a:lnTo>
                    <a:pt x="299" y="134"/>
                  </a:lnTo>
                  <a:lnTo>
                    <a:pt x="317" y="156"/>
                  </a:lnTo>
                  <a:lnTo>
                    <a:pt x="335" y="184"/>
                  </a:lnTo>
                  <a:lnTo>
                    <a:pt x="342" y="213"/>
                  </a:lnTo>
                  <a:lnTo>
                    <a:pt x="346" y="245"/>
                  </a:lnTo>
                  <a:lnTo>
                    <a:pt x="346" y="245"/>
                  </a:lnTo>
                  <a:lnTo>
                    <a:pt x="342" y="278"/>
                  </a:lnTo>
                  <a:lnTo>
                    <a:pt x="335" y="307"/>
                  </a:lnTo>
                  <a:lnTo>
                    <a:pt x="317" y="336"/>
                  </a:lnTo>
                  <a:lnTo>
                    <a:pt x="299" y="357"/>
                  </a:lnTo>
                  <a:lnTo>
                    <a:pt x="277" y="375"/>
                  </a:lnTo>
                  <a:lnTo>
                    <a:pt x="249" y="393"/>
                  </a:lnTo>
                  <a:lnTo>
                    <a:pt x="220" y="401"/>
                  </a:lnTo>
                  <a:lnTo>
                    <a:pt x="187" y="404"/>
                  </a:lnTo>
                  <a:close/>
                  <a:moveTo>
                    <a:pt x="202" y="206"/>
                  </a:moveTo>
                  <a:lnTo>
                    <a:pt x="202" y="130"/>
                  </a:lnTo>
                  <a:lnTo>
                    <a:pt x="202" y="130"/>
                  </a:lnTo>
                  <a:lnTo>
                    <a:pt x="202" y="123"/>
                  </a:lnTo>
                  <a:lnTo>
                    <a:pt x="198" y="119"/>
                  </a:lnTo>
                  <a:lnTo>
                    <a:pt x="194" y="116"/>
                  </a:lnTo>
                  <a:lnTo>
                    <a:pt x="187" y="116"/>
                  </a:lnTo>
                  <a:lnTo>
                    <a:pt x="187" y="116"/>
                  </a:lnTo>
                  <a:lnTo>
                    <a:pt x="180" y="116"/>
                  </a:lnTo>
                  <a:lnTo>
                    <a:pt x="176" y="119"/>
                  </a:lnTo>
                  <a:lnTo>
                    <a:pt x="173" y="123"/>
                  </a:lnTo>
                  <a:lnTo>
                    <a:pt x="173" y="130"/>
                  </a:lnTo>
                  <a:lnTo>
                    <a:pt x="173" y="206"/>
                  </a:lnTo>
                  <a:lnTo>
                    <a:pt x="173" y="206"/>
                  </a:lnTo>
                  <a:lnTo>
                    <a:pt x="162" y="210"/>
                  </a:lnTo>
                  <a:lnTo>
                    <a:pt x="151" y="220"/>
                  </a:lnTo>
                  <a:lnTo>
                    <a:pt x="148" y="231"/>
                  </a:lnTo>
                  <a:lnTo>
                    <a:pt x="144" y="245"/>
                  </a:lnTo>
                  <a:lnTo>
                    <a:pt x="144" y="245"/>
                  </a:lnTo>
                  <a:lnTo>
                    <a:pt x="148" y="263"/>
                  </a:lnTo>
                  <a:lnTo>
                    <a:pt x="158" y="274"/>
                  </a:lnTo>
                  <a:lnTo>
                    <a:pt x="169" y="285"/>
                  </a:lnTo>
                  <a:lnTo>
                    <a:pt x="187" y="289"/>
                  </a:lnTo>
                  <a:lnTo>
                    <a:pt x="187" y="289"/>
                  </a:lnTo>
                  <a:lnTo>
                    <a:pt x="205" y="285"/>
                  </a:lnTo>
                  <a:lnTo>
                    <a:pt x="216" y="274"/>
                  </a:lnTo>
                  <a:lnTo>
                    <a:pt x="227" y="263"/>
                  </a:lnTo>
                  <a:lnTo>
                    <a:pt x="231" y="245"/>
                  </a:lnTo>
                  <a:lnTo>
                    <a:pt x="231" y="245"/>
                  </a:lnTo>
                  <a:lnTo>
                    <a:pt x="227" y="231"/>
                  </a:lnTo>
                  <a:lnTo>
                    <a:pt x="223" y="220"/>
                  </a:lnTo>
                  <a:lnTo>
                    <a:pt x="212" y="210"/>
                  </a:lnTo>
                  <a:lnTo>
                    <a:pt x="202" y="206"/>
                  </a:lnTo>
                  <a:close/>
                </a:path>
              </a:pathLst>
            </a:custGeom>
            <a:grpFill/>
            <a:ln>
              <a:noFill/>
            </a:ln>
            <a:effectLst/>
          </p:spPr>
          <p:txBody>
            <a:bodyPr wrap="none" anchor="ctr"/>
            <a:lstStyle/>
            <a:p>
              <a:endParaRPr lang="en-US"/>
            </a:p>
          </p:txBody>
        </p:sp>
        <p:sp>
          <p:nvSpPr>
            <p:cNvPr id="169" name="Freeform 163">
              <a:extLst>
                <a:ext uri="{FF2B5EF4-FFF2-40B4-BE49-F238E27FC236}">
                  <a16:creationId xmlns:a16="http://schemas.microsoft.com/office/drawing/2014/main" id="{70BF3D70-45EE-496C-94C9-9682E2BE238A}"/>
                </a:ext>
              </a:extLst>
            </p:cNvPr>
            <p:cNvSpPr>
              <a:spLocks noChangeArrowheads="1"/>
            </p:cNvSpPr>
            <p:nvPr/>
          </p:nvSpPr>
          <p:spPr bwMode="auto">
            <a:xfrm>
              <a:off x="4625404" y="3369536"/>
              <a:ext cx="250555" cy="250556"/>
            </a:xfrm>
            <a:custGeom>
              <a:avLst/>
              <a:gdLst>
                <a:gd name="T0" fmla="*/ 180 w 433"/>
                <a:gd name="T1" fmla="*/ 231 h 434"/>
                <a:gd name="T2" fmla="*/ 136 w 433"/>
                <a:gd name="T3" fmla="*/ 350 h 434"/>
                <a:gd name="T4" fmla="*/ 216 w 433"/>
                <a:gd name="T5" fmla="*/ 253 h 434"/>
                <a:gd name="T6" fmla="*/ 230 w 433"/>
                <a:gd name="T7" fmla="*/ 224 h 434"/>
                <a:gd name="T8" fmla="*/ 230 w 433"/>
                <a:gd name="T9" fmla="*/ 217 h 434"/>
                <a:gd name="T10" fmla="*/ 216 w 433"/>
                <a:gd name="T11" fmla="*/ 202 h 434"/>
                <a:gd name="T12" fmla="*/ 209 w 433"/>
                <a:gd name="T13" fmla="*/ 202 h 434"/>
                <a:gd name="T14" fmla="*/ 194 w 433"/>
                <a:gd name="T15" fmla="*/ 210 h 434"/>
                <a:gd name="T16" fmla="*/ 187 w 433"/>
                <a:gd name="T17" fmla="*/ 224 h 434"/>
                <a:gd name="T18" fmla="*/ 187 w 433"/>
                <a:gd name="T19" fmla="*/ 231 h 434"/>
                <a:gd name="T20" fmla="*/ 201 w 433"/>
                <a:gd name="T21" fmla="*/ 245 h 434"/>
                <a:gd name="T22" fmla="*/ 209 w 433"/>
                <a:gd name="T23" fmla="*/ 245 h 434"/>
                <a:gd name="T24" fmla="*/ 223 w 433"/>
                <a:gd name="T25" fmla="*/ 239 h 434"/>
                <a:gd name="T26" fmla="*/ 230 w 433"/>
                <a:gd name="T27" fmla="*/ 224 h 434"/>
                <a:gd name="T28" fmla="*/ 216 w 433"/>
                <a:gd name="T29" fmla="*/ 0 h 434"/>
                <a:gd name="T30" fmla="*/ 173 w 433"/>
                <a:gd name="T31" fmla="*/ 4 h 434"/>
                <a:gd name="T32" fmla="*/ 94 w 433"/>
                <a:gd name="T33" fmla="*/ 37 h 434"/>
                <a:gd name="T34" fmla="*/ 36 w 433"/>
                <a:gd name="T35" fmla="*/ 94 h 434"/>
                <a:gd name="T36" fmla="*/ 3 w 433"/>
                <a:gd name="T37" fmla="*/ 174 h 434"/>
                <a:gd name="T38" fmla="*/ 0 w 433"/>
                <a:gd name="T39" fmla="*/ 217 h 434"/>
                <a:gd name="T40" fmla="*/ 0 w 433"/>
                <a:gd name="T41" fmla="*/ 239 h 434"/>
                <a:gd name="T42" fmla="*/ 18 w 433"/>
                <a:gd name="T43" fmla="*/ 300 h 434"/>
                <a:gd name="T44" fmla="*/ 65 w 433"/>
                <a:gd name="T45" fmla="*/ 368 h 434"/>
                <a:gd name="T46" fmla="*/ 133 w 433"/>
                <a:gd name="T47" fmla="*/ 415 h 434"/>
                <a:gd name="T48" fmla="*/ 194 w 433"/>
                <a:gd name="T49" fmla="*/ 433 h 434"/>
                <a:gd name="T50" fmla="*/ 216 w 433"/>
                <a:gd name="T51" fmla="*/ 433 h 434"/>
                <a:gd name="T52" fmla="*/ 259 w 433"/>
                <a:gd name="T53" fmla="*/ 429 h 434"/>
                <a:gd name="T54" fmla="*/ 339 w 433"/>
                <a:gd name="T55" fmla="*/ 397 h 434"/>
                <a:gd name="T56" fmla="*/ 396 w 433"/>
                <a:gd name="T57" fmla="*/ 339 h 434"/>
                <a:gd name="T58" fmla="*/ 428 w 433"/>
                <a:gd name="T59" fmla="*/ 260 h 434"/>
                <a:gd name="T60" fmla="*/ 432 w 433"/>
                <a:gd name="T61" fmla="*/ 217 h 434"/>
                <a:gd name="T62" fmla="*/ 432 w 433"/>
                <a:gd name="T63" fmla="*/ 195 h 434"/>
                <a:gd name="T64" fmla="*/ 414 w 433"/>
                <a:gd name="T65" fmla="*/ 134 h 434"/>
                <a:gd name="T66" fmla="*/ 367 w 433"/>
                <a:gd name="T67" fmla="*/ 65 h 434"/>
                <a:gd name="T68" fmla="*/ 299 w 433"/>
                <a:gd name="T69" fmla="*/ 18 h 434"/>
                <a:gd name="T70" fmla="*/ 237 w 433"/>
                <a:gd name="T71" fmla="*/ 0 h 434"/>
                <a:gd name="T72" fmla="*/ 216 w 433"/>
                <a:gd name="T73" fmla="*/ 404 h 434"/>
                <a:gd name="T74" fmla="*/ 180 w 433"/>
                <a:gd name="T75" fmla="*/ 401 h 434"/>
                <a:gd name="T76" fmla="*/ 112 w 433"/>
                <a:gd name="T77" fmla="*/ 372 h 434"/>
                <a:gd name="T78" fmla="*/ 61 w 433"/>
                <a:gd name="T79" fmla="*/ 321 h 434"/>
                <a:gd name="T80" fmla="*/ 32 w 433"/>
                <a:gd name="T81" fmla="*/ 253 h 434"/>
                <a:gd name="T82" fmla="*/ 29 w 433"/>
                <a:gd name="T83" fmla="*/ 217 h 434"/>
                <a:gd name="T84" fmla="*/ 43 w 433"/>
                <a:gd name="T85" fmla="*/ 145 h 434"/>
                <a:gd name="T86" fmla="*/ 83 w 433"/>
                <a:gd name="T87" fmla="*/ 83 h 434"/>
                <a:gd name="T88" fmla="*/ 144 w 433"/>
                <a:gd name="T89" fmla="*/ 44 h 434"/>
                <a:gd name="T90" fmla="*/ 216 w 433"/>
                <a:gd name="T91" fmla="*/ 29 h 434"/>
                <a:gd name="T92" fmla="*/ 252 w 433"/>
                <a:gd name="T93" fmla="*/ 33 h 434"/>
                <a:gd name="T94" fmla="*/ 320 w 433"/>
                <a:gd name="T95" fmla="*/ 62 h 434"/>
                <a:gd name="T96" fmla="*/ 371 w 433"/>
                <a:gd name="T97" fmla="*/ 112 h 434"/>
                <a:gd name="T98" fmla="*/ 400 w 433"/>
                <a:gd name="T99" fmla="*/ 181 h 434"/>
                <a:gd name="T100" fmla="*/ 403 w 433"/>
                <a:gd name="T101" fmla="*/ 217 h 434"/>
                <a:gd name="T102" fmla="*/ 389 w 433"/>
                <a:gd name="T103" fmla="*/ 289 h 434"/>
                <a:gd name="T104" fmla="*/ 349 w 433"/>
                <a:gd name="T105" fmla="*/ 350 h 434"/>
                <a:gd name="T106" fmla="*/ 288 w 433"/>
                <a:gd name="T107" fmla="*/ 390 h 434"/>
                <a:gd name="T108" fmla="*/ 216 w 433"/>
                <a:gd name="T109" fmla="*/ 404 h 434"/>
                <a:gd name="T110" fmla="*/ 252 w 433"/>
                <a:gd name="T111" fmla="*/ 148 h 434"/>
                <a:gd name="T112" fmla="*/ 263 w 433"/>
                <a:gd name="T113" fmla="*/ 231 h 434"/>
                <a:gd name="T114" fmla="*/ 176 w 433"/>
                <a:gd name="T115" fmla="*/ 18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3" h="434">
                  <a:moveTo>
                    <a:pt x="165" y="300"/>
                  </a:moveTo>
                  <a:lnTo>
                    <a:pt x="180" y="231"/>
                  </a:lnTo>
                  <a:lnTo>
                    <a:pt x="155" y="217"/>
                  </a:lnTo>
                  <a:lnTo>
                    <a:pt x="136" y="350"/>
                  </a:lnTo>
                  <a:lnTo>
                    <a:pt x="241" y="267"/>
                  </a:lnTo>
                  <a:lnTo>
                    <a:pt x="216" y="253"/>
                  </a:lnTo>
                  <a:lnTo>
                    <a:pt x="165" y="300"/>
                  </a:lnTo>
                  <a:close/>
                  <a:moveTo>
                    <a:pt x="230" y="224"/>
                  </a:moveTo>
                  <a:lnTo>
                    <a:pt x="230" y="224"/>
                  </a:lnTo>
                  <a:lnTo>
                    <a:pt x="230" y="217"/>
                  </a:lnTo>
                  <a:lnTo>
                    <a:pt x="223" y="210"/>
                  </a:lnTo>
                  <a:lnTo>
                    <a:pt x="216" y="202"/>
                  </a:lnTo>
                  <a:lnTo>
                    <a:pt x="209" y="202"/>
                  </a:lnTo>
                  <a:lnTo>
                    <a:pt x="209" y="202"/>
                  </a:lnTo>
                  <a:lnTo>
                    <a:pt x="201" y="202"/>
                  </a:lnTo>
                  <a:lnTo>
                    <a:pt x="194" y="210"/>
                  </a:lnTo>
                  <a:lnTo>
                    <a:pt x="187" y="217"/>
                  </a:lnTo>
                  <a:lnTo>
                    <a:pt x="187" y="224"/>
                  </a:lnTo>
                  <a:lnTo>
                    <a:pt x="187" y="224"/>
                  </a:lnTo>
                  <a:lnTo>
                    <a:pt x="187" y="231"/>
                  </a:lnTo>
                  <a:lnTo>
                    <a:pt x="194" y="239"/>
                  </a:lnTo>
                  <a:lnTo>
                    <a:pt x="201" y="245"/>
                  </a:lnTo>
                  <a:lnTo>
                    <a:pt x="209" y="245"/>
                  </a:lnTo>
                  <a:lnTo>
                    <a:pt x="209" y="245"/>
                  </a:lnTo>
                  <a:lnTo>
                    <a:pt x="216" y="245"/>
                  </a:lnTo>
                  <a:lnTo>
                    <a:pt x="223" y="239"/>
                  </a:lnTo>
                  <a:lnTo>
                    <a:pt x="230" y="231"/>
                  </a:lnTo>
                  <a:lnTo>
                    <a:pt x="230" y="224"/>
                  </a:lnTo>
                  <a:close/>
                  <a:moveTo>
                    <a:pt x="216" y="0"/>
                  </a:moveTo>
                  <a:lnTo>
                    <a:pt x="216" y="0"/>
                  </a:lnTo>
                  <a:lnTo>
                    <a:pt x="194" y="0"/>
                  </a:lnTo>
                  <a:lnTo>
                    <a:pt x="173" y="4"/>
                  </a:lnTo>
                  <a:lnTo>
                    <a:pt x="133" y="18"/>
                  </a:lnTo>
                  <a:lnTo>
                    <a:pt x="94" y="37"/>
                  </a:lnTo>
                  <a:lnTo>
                    <a:pt x="65" y="65"/>
                  </a:lnTo>
                  <a:lnTo>
                    <a:pt x="36" y="94"/>
                  </a:lnTo>
                  <a:lnTo>
                    <a:pt x="18" y="134"/>
                  </a:lnTo>
                  <a:lnTo>
                    <a:pt x="3" y="174"/>
                  </a:lnTo>
                  <a:lnTo>
                    <a:pt x="0" y="195"/>
                  </a:lnTo>
                  <a:lnTo>
                    <a:pt x="0" y="217"/>
                  </a:lnTo>
                  <a:lnTo>
                    <a:pt x="0" y="217"/>
                  </a:lnTo>
                  <a:lnTo>
                    <a:pt x="0" y="239"/>
                  </a:lnTo>
                  <a:lnTo>
                    <a:pt x="3" y="260"/>
                  </a:lnTo>
                  <a:lnTo>
                    <a:pt x="18" y="300"/>
                  </a:lnTo>
                  <a:lnTo>
                    <a:pt x="36" y="339"/>
                  </a:lnTo>
                  <a:lnTo>
                    <a:pt x="65" y="368"/>
                  </a:lnTo>
                  <a:lnTo>
                    <a:pt x="94" y="397"/>
                  </a:lnTo>
                  <a:lnTo>
                    <a:pt x="133" y="415"/>
                  </a:lnTo>
                  <a:lnTo>
                    <a:pt x="173" y="429"/>
                  </a:lnTo>
                  <a:lnTo>
                    <a:pt x="194" y="433"/>
                  </a:lnTo>
                  <a:lnTo>
                    <a:pt x="216" y="433"/>
                  </a:lnTo>
                  <a:lnTo>
                    <a:pt x="216" y="433"/>
                  </a:lnTo>
                  <a:lnTo>
                    <a:pt x="237" y="433"/>
                  </a:lnTo>
                  <a:lnTo>
                    <a:pt x="259" y="429"/>
                  </a:lnTo>
                  <a:lnTo>
                    <a:pt x="299" y="415"/>
                  </a:lnTo>
                  <a:lnTo>
                    <a:pt x="339" y="397"/>
                  </a:lnTo>
                  <a:lnTo>
                    <a:pt x="367" y="368"/>
                  </a:lnTo>
                  <a:lnTo>
                    <a:pt x="396" y="339"/>
                  </a:lnTo>
                  <a:lnTo>
                    <a:pt x="414" y="300"/>
                  </a:lnTo>
                  <a:lnTo>
                    <a:pt x="428" y="260"/>
                  </a:lnTo>
                  <a:lnTo>
                    <a:pt x="432" y="239"/>
                  </a:lnTo>
                  <a:lnTo>
                    <a:pt x="432" y="217"/>
                  </a:lnTo>
                  <a:lnTo>
                    <a:pt x="432" y="217"/>
                  </a:lnTo>
                  <a:lnTo>
                    <a:pt x="432" y="195"/>
                  </a:lnTo>
                  <a:lnTo>
                    <a:pt x="428" y="174"/>
                  </a:lnTo>
                  <a:lnTo>
                    <a:pt x="414" y="134"/>
                  </a:lnTo>
                  <a:lnTo>
                    <a:pt x="396" y="94"/>
                  </a:lnTo>
                  <a:lnTo>
                    <a:pt x="367" y="65"/>
                  </a:lnTo>
                  <a:lnTo>
                    <a:pt x="339" y="37"/>
                  </a:lnTo>
                  <a:lnTo>
                    <a:pt x="299" y="18"/>
                  </a:lnTo>
                  <a:lnTo>
                    <a:pt x="259" y="4"/>
                  </a:lnTo>
                  <a:lnTo>
                    <a:pt x="237" y="0"/>
                  </a:lnTo>
                  <a:lnTo>
                    <a:pt x="216" y="0"/>
                  </a:lnTo>
                  <a:close/>
                  <a:moveTo>
                    <a:pt x="216" y="404"/>
                  </a:moveTo>
                  <a:lnTo>
                    <a:pt x="216" y="404"/>
                  </a:lnTo>
                  <a:lnTo>
                    <a:pt x="180" y="401"/>
                  </a:lnTo>
                  <a:lnTo>
                    <a:pt x="144" y="390"/>
                  </a:lnTo>
                  <a:lnTo>
                    <a:pt x="112" y="372"/>
                  </a:lnTo>
                  <a:lnTo>
                    <a:pt x="83" y="350"/>
                  </a:lnTo>
                  <a:lnTo>
                    <a:pt x="61" y="321"/>
                  </a:lnTo>
                  <a:lnTo>
                    <a:pt x="43" y="289"/>
                  </a:lnTo>
                  <a:lnTo>
                    <a:pt x="32" y="253"/>
                  </a:lnTo>
                  <a:lnTo>
                    <a:pt x="29" y="217"/>
                  </a:lnTo>
                  <a:lnTo>
                    <a:pt x="29" y="217"/>
                  </a:lnTo>
                  <a:lnTo>
                    <a:pt x="32" y="181"/>
                  </a:lnTo>
                  <a:lnTo>
                    <a:pt x="43" y="145"/>
                  </a:lnTo>
                  <a:lnTo>
                    <a:pt x="61" y="112"/>
                  </a:lnTo>
                  <a:lnTo>
                    <a:pt x="83" y="83"/>
                  </a:lnTo>
                  <a:lnTo>
                    <a:pt x="112" y="62"/>
                  </a:lnTo>
                  <a:lnTo>
                    <a:pt x="144" y="44"/>
                  </a:lnTo>
                  <a:lnTo>
                    <a:pt x="180" y="33"/>
                  </a:lnTo>
                  <a:lnTo>
                    <a:pt x="216" y="29"/>
                  </a:lnTo>
                  <a:lnTo>
                    <a:pt x="216" y="29"/>
                  </a:lnTo>
                  <a:lnTo>
                    <a:pt x="252" y="33"/>
                  </a:lnTo>
                  <a:lnTo>
                    <a:pt x="288" y="44"/>
                  </a:lnTo>
                  <a:lnTo>
                    <a:pt x="320" y="62"/>
                  </a:lnTo>
                  <a:lnTo>
                    <a:pt x="349" y="83"/>
                  </a:lnTo>
                  <a:lnTo>
                    <a:pt x="371" y="112"/>
                  </a:lnTo>
                  <a:lnTo>
                    <a:pt x="389" y="145"/>
                  </a:lnTo>
                  <a:lnTo>
                    <a:pt x="400" y="181"/>
                  </a:lnTo>
                  <a:lnTo>
                    <a:pt x="403" y="217"/>
                  </a:lnTo>
                  <a:lnTo>
                    <a:pt x="403" y="217"/>
                  </a:lnTo>
                  <a:lnTo>
                    <a:pt x="400" y="253"/>
                  </a:lnTo>
                  <a:lnTo>
                    <a:pt x="389" y="289"/>
                  </a:lnTo>
                  <a:lnTo>
                    <a:pt x="371" y="321"/>
                  </a:lnTo>
                  <a:lnTo>
                    <a:pt x="349" y="350"/>
                  </a:lnTo>
                  <a:lnTo>
                    <a:pt x="320" y="372"/>
                  </a:lnTo>
                  <a:lnTo>
                    <a:pt x="288" y="390"/>
                  </a:lnTo>
                  <a:lnTo>
                    <a:pt x="252" y="401"/>
                  </a:lnTo>
                  <a:lnTo>
                    <a:pt x="216" y="404"/>
                  </a:lnTo>
                  <a:close/>
                  <a:moveTo>
                    <a:pt x="201" y="195"/>
                  </a:moveTo>
                  <a:lnTo>
                    <a:pt x="252" y="148"/>
                  </a:lnTo>
                  <a:lnTo>
                    <a:pt x="237" y="217"/>
                  </a:lnTo>
                  <a:lnTo>
                    <a:pt x="263" y="231"/>
                  </a:lnTo>
                  <a:lnTo>
                    <a:pt x="281" y="98"/>
                  </a:lnTo>
                  <a:lnTo>
                    <a:pt x="176" y="181"/>
                  </a:lnTo>
                  <a:lnTo>
                    <a:pt x="201" y="195"/>
                  </a:lnTo>
                  <a:close/>
                </a:path>
              </a:pathLst>
            </a:custGeom>
            <a:grpFill/>
            <a:ln>
              <a:noFill/>
            </a:ln>
            <a:effectLst/>
          </p:spPr>
          <p:txBody>
            <a:bodyPr wrap="none" anchor="ctr"/>
            <a:lstStyle/>
            <a:p>
              <a:endParaRPr lang="en-US"/>
            </a:p>
          </p:txBody>
        </p:sp>
        <p:sp>
          <p:nvSpPr>
            <p:cNvPr id="170" name="Freeform 164">
              <a:extLst>
                <a:ext uri="{FF2B5EF4-FFF2-40B4-BE49-F238E27FC236}">
                  <a16:creationId xmlns:a16="http://schemas.microsoft.com/office/drawing/2014/main" id="{9C669E20-2779-42EF-8BA3-0F4752975499}"/>
                </a:ext>
              </a:extLst>
            </p:cNvPr>
            <p:cNvSpPr>
              <a:spLocks noChangeArrowheads="1"/>
            </p:cNvSpPr>
            <p:nvPr/>
          </p:nvSpPr>
          <p:spPr bwMode="auto">
            <a:xfrm>
              <a:off x="4180542" y="3361866"/>
              <a:ext cx="268451" cy="268452"/>
            </a:xfrm>
            <a:custGeom>
              <a:avLst/>
              <a:gdLst>
                <a:gd name="T0" fmla="*/ 245 w 462"/>
                <a:gd name="T1" fmla="*/ 375 h 462"/>
                <a:gd name="T2" fmla="*/ 97 w 462"/>
                <a:gd name="T3" fmla="*/ 328 h 462"/>
                <a:gd name="T4" fmla="*/ 115 w 462"/>
                <a:gd name="T5" fmla="*/ 310 h 462"/>
                <a:gd name="T6" fmla="*/ 119 w 462"/>
                <a:gd name="T7" fmla="*/ 101 h 462"/>
                <a:gd name="T8" fmla="*/ 141 w 462"/>
                <a:gd name="T9" fmla="*/ 119 h 462"/>
                <a:gd name="T10" fmla="*/ 223 w 462"/>
                <a:gd name="T11" fmla="*/ 58 h 462"/>
                <a:gd name="T12" fmla="*/ 216 w 462"/>
                <a:gd name="T13" fmla="*/ 72 h 462"/>
                <a:gd name="T14" fmla="*/ 101 w 462"/>
                <a:gd name="T15" fmla="*/ 216 h 462"/>
                <a:gd name="T16" fmla="*/ 87 w 462"/>
                <a:gd name="T17" fmla="*/ 227 h 462"/>
                <a:gd name="T18" fmla="*/ 87 w 462"/>
                <a:gd name="T19" fmla="*/ 238 h 462"/>
                <a:gd name="T20" fmla="*/ 101 w 462"/>
                <a:gd name="T21" fmla="*/ 245 h 462"/>
                <a:gd name="T22" fmla="*/ 238 w 462"/>
                <a:gd name="T23" fmla="*/ 245 h 462"/>
                <a:gd name="T24" fmla="*/ 245 w 462"/>
                <a:gd name="T25" fmla="*/ 231 h 462"/>
                <a:gd name="T26" fmla="*/ 245 w 462"/>
                <a:gd name="T27" fmla="*/ 65 h 462"/>
                <a:gd name="T28" fmla="*/ 230 w 462"/>
                <a:gd name="T29" fmla="*/ 58 h 462"/>
                <a:gd name="T30" fmla="*/ 353 w 462"/>
                <a:gd name="T31" fmla="*/ 328 h 462"/>
                <a:gd name="T32" fmla="*/ 317 w 462"/>
                <a:gd name="T33" fmla="*/ 119 h 462"/>
                <a:gd name="T34" fmla="*/ 339 w 462"/>
                <a:gd name="T35" fmla="*/ 101 h 462"/>
                <a:gd name="T36" fmla="*/ 230 w 462"/>
                <a:gd name="T37" fmla="*/ 0 h 462"/>
                <a:gd name="T38" fmla="*/ 162 w 462"/>
                <a:gd name="T39" fmla="*/ 11 h 462"/>
                <a:gd name="T40" fmla="*/ 101 w 462"/>
                <a:gd name="T41" fmla="*/ 40 h 462"/>
                <a:gd name="T42" fmla="*/ 29 w 462"/>
                <a:gd name="T43" fmla="*/ 119 h 462"/>
                <a:gd name="T44" fmla="*/ 4 w 462"/>
                <a:gd name="T45" fmla="*/ 184 h 462"/>
                <a:gd name="T46" fmla="*/ 0 w 462"/>
                <a:gd name="T47" fmla="*/ 231 h 462"/>
                <a:gd name="T48" fmla="*/ 11 w 462"/>
                <a:gd name="T49" fmla="*/ 299 h 462"/>
                <a:gd name="T50" fmla="*/ 40 w 462"/>
                <a:gd name="T51" fmla="*/ 360 h 462"/>
                <a:gd name="T52" fmla="*/ 119 w 462"/>
                <a:gd name="T53" fmla="*/ 433 h 462"/>
                <a:gd name="T54" fmla="*/ 184 w 462"/>
                <a:gd name="T55" fmla="*/ 458 h 462"/>
                <a:gd name="T56" fmla="*/ 230 w 462"/>
                <a:gd name="T57" fmla="*/ 461 h 462"/>
                <a:gd name="T58" fmla="*/ 299 w 462"/>
                <a:gd name="T59" fmla="*/ 451 h 462"/>
                <a:gd name="T60" fmla="*/ 360 w 462"/>
                <a:gd name="T61" fmla="*/ 422 h 462"/>
                <a:gd name="T62" fmla="*/ 432 w 462"/>
                <a:gd name="T63" fmla="*/ 342 h 462"/>
                <a:gd name="T64" fmla="*/ 457 w 462"/>
                <a:gd name="T65" fmla="*/ 277 h 462"/>
                <a:gd name="T66" fmla="*/ 461 w 462"/>
                <a:gd name="T67" fmla="*/ 231 h 462"/>
                <a:gd name="T68" fmla="*/ 450 w 462"/>
                <a:gd name="T69" fmla="*/ 162 h 462"/>
                <a:gd name="T70" fmla="*/ 421 w 462"/>
                <a:gd name="T71" fmla="*/ 101 h 462"/>
                <a:gd name="T72" fmla="*/ 342 w 462"/>
                <a:gd name="T73" fmla="*/ 29 h 462"/>
                <a:gd name="T74" fmla="*/ 277 w 462"/>
                <a:gd name="T75" fmla="*/ 4 h 462"/>
                <a:gd name="T76" fmla="*/ 230 w 462"/>
                <a:gd name="T77" fmla="*/ 433 h 462"/>
                <a:gd name="T78" fmla="*/ 151 w 462"/>
                <a:gd name="T79" fmla="*/ 418 h 462"/>
                <a:gd name="T80" fmla="*/ 65 w 462"/>
                <a:gd name="T81" fmla="*/ 342 h 462"/>
                <a:gd name="T82" fmla="*/ 29 w 462"/>
                <a:gd name="T83" fmla="*/ 231 h 462"/>
                <a:gd name="T84" fmla="*/ 43 w 462"/>
                <a:gd name="T85" fmla="*/ 152 h 462"/>
                <a:gd name="T86" fmla="*/ 119 w 462"/>
                <a:gd name="T87" fmla="*/ 65 h 462"/>
                <a:gd name="T88" fmla="*/ 230 w 462"/>
                <a:gd name="T89" fmla="*/ 29 h 462"/>
                <a:gd name="T90" fmla="*/ 310 w 462"/>
                <a:gd name="T91" fmla="*/ 43 h 462"/>
                <a:gd name="T92" fmla="*/ 396 w 462"/>
                <a:gd name="T93" fmla="*/ 119 h 462"/>
                <a:gd name="T94" fmla="*/ 432 w 462"/>
                <a:gd name="T95" fmla="*/ 231 h 462"/>
                <a:gd name="T96" fmla="*/ 418 w 462"/>
                <a:gd name="T97" fmla="*/ 310 h 462"/>
                <a:gd name="T98" fmla="*/ 342 w 462"/>
                <a:gd name="T99" fmla="*/ 396 h 462"/>
                <a:gd name="T100" fmla="*/ 230 w 462"/>
                <a:gd name="T101" fmla="*/ 433 h 462"/>
                <a:gd name="T102" fmla="*/ 403 w 462"/>
                <a:gd name="T10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62">
                  <a:moveTo>
                    <a:pt x="216" y="404"/>
                  </a:moveTo>
                  <a:lnTo>
                    <a:pt x="245" y="404"/>
                  </a:lnTo>
                  <a:lnTo>
                    <a:pt x="245" y="375"/>
                  </a:lnTo>
                  <a:lnTo>
                    <a:pt x="216" y="375"/>
                  </a:lnTo>
                  <a:lnTo>
                    <a:pt x="216" y="404"/>
                  </a:lnTo>
                  <a:close/>
                  <a:moveTo>
                    <a:pt x="97" y="328"/>
                  </a:moveTo>
                  <a:lnTo>
                    <a:pt x="115" y="350"/>
                  </a:lnTo>
                  <a:lnTo>
                    <a:pt x="137" y="328"/>
                  </a:lnTo>
                  <a:lnTo>
                    <a:pt x="115" y="310"/>
                  </a:lnTo>
                  <a:lnTo>
                    <a:pt x="97" y="328"/>
                  </a:lnTo>
                  <a:close/>
                  <a:moveTo>
                    <a:pt x="141" y="119"/>
                  </a:moveTo>
                  <a:lnTo>
                    <a:pt x="119" y="101"/>
                  </a:lnTo>
                  <a:lnTo>
                    <a:pt x="97" y="119"/>
                  </a:lnTo>
                  <a:lnTo>
                    <a:pt x="119" y="141"/>
                  </a:lnTo>
                  <a:lnTo>
                    <a:pt x="141" y="119"/>
                  </a:lnTo>
                  <a:close/>
                  <a:moveTo>
                    <a:pt x="230" y="58"/>
                  </a:moveTo>
                  <a:lnTo>
                    <a:pt x="230" y="58"/>
                  </a:lnTo>
                  <a:lnTo>
                    <a:pt x="223" y="58"/>
                  </a:lnTo>
                  <a:lnTo>
                    <a:pt x="220" y="61"/>
                  </a:lnTo>
                  <a:lnTo>
                    <a:pt x="216" y="65"/>
                  </a:lnTo>
                  <a:lnTo>
                    <a:pt x="216" y="72"/>
                  </a:lnTo>
                  <a:lnTo>
                    <a:pt x="216" y="216"/>
                  </a:lnTo>
                  <a:lnTo>
                    <a:pt x="101" y="216"/>
                  </a:lnTo>
                  <a:lnTo>
                    <a:pt x="101" y="216"/>
                  </a:lnTo>
                  <a:lnTo>
                    <a:pt x="94" y="216"/>
                  </a:lnTo>
                  <a:lnTo>
                    <a:pt x="90" y="220"/>
                  </a:lnTo>
                  <a:lnTo>
                    <a:pt x="87" y="227"/>
                  </a:lnTo>
                  <a:lnTo>
                    <a:pt x="87" y="231"/>
                  </a:lnTo>
                  <a:lnTo>
                    <a:pt x="87" y="231"/>
                  </a:lnTo>
                  <a:lnTo>
                    <a:pt x="87" y="238"/>
                  </a:lnTo>
                  <a:lnTo>
                    <a:pt x="90" y="242"/>
                  </a:lnTo>
                  <a:lnTo>
                    <a:pt x="94" y="245"/>
                  </a:lnTo>
                  <a:lnTo>
                    <a:pt x="101" y="245"/>
                  </a:lnTo>
                  <a:lnTo>
                    <a:pt x="230" y="245"/>
                  </a:lnTo>
                  <a:lnTo>
                    <a:pt x="230" y="245"/>
                  </a:lnTo>
                  <a:lnTo>
                    <a:pt x="238" y="245"/>
                  </a:lnTo>
                  <a:lnTo>
                    <a:pt x="241" y="242"/>
                  </a:lnTo>
                  <a:lnTo>
                    <a:pt x="245" y="238"/>
                  </a:lnTo>
                  <a:lnTo>
                    <a:pt x="245" y="231"/>
                  </a:lnTo>
                  <a:lnTo>
                    <a:pt x="245" y="72"/>
                  </a:lnTo>
                  <a:lnTo>
                    <a:pt x="245" y="72"/>
                  </a:lnTo>
                  <a:lnTo>
                    <a:pt x="245" y="65"/>
                  </a:lnTo>
                  <a:lnTo>
                    <a:pt x="241" y="61"/>
                  </a:lnTo>
                  <a:lnTo>
                    <a:pt x="238" y="58"/>
                  </a:lnTo>
                  <a:lnTo>
                    <a:pt x="230" y="58"/>
                  </a:lnTo>
                  <a:close/>
                  <a:moveTo>
                    <a:pt x="313" y="328"/>
                  </a:moveTo>
                  <a:lnTo>
                    <a:pt x="335" y="350"/>
                  </a:lnTo>
                  <a:lnTo>
                    <a:pt x="353" y="328"/>
                  </a:lnTo>
                  <a:lnTo>
                    <a:pt x="335" y="306"/>
                  </a:lnTo>
                  <a:lnTo>
                    <a:pt x="313" y="328"/>
                  </a:lnTo>
                  <a:close/>
                  <a:moveTo>
                    <a:pt x="317" y="119"/>
                  </a:moveTo>
                  <a:lnTo>
                    <a:pt x="339" y="141"/>
                  </a:lnTo>
                  <a:lnTo>
                    <a:pt x="357" y="119"/>
                  </a:lnTo>
                  <a:lnTo>
                    <a:pt x="339" y="101"/>
                  </a:lnTo>
                  <a:lnTo>
                    <a:pt x="317" y="119"/>
                  </a:lnTo>
                  <a:close/>
                  <a:moveTo>
                    <a:pt x="230" y="0"/>
                  </a:moveTo>
                  <a:lnTo>
                    <a:pt x="230" y="0"/>
                  </a:lnTo>
                  <a:lnTo>
                    <a:pt x="205" y="0"/>
                  </a:lnTo>
                  <a:lnTo>
                    <a:pt x="184" y="4"/>
                  </a:lnTo>
                  <a:lnTo>
                    <a:pt x="162" y="11"/>
                  </a:lnTo>
                  <a:lnTo>
                    <a:pt x="141" y="18"/>
                  </a:lnTo>
                  <a:lnTo>
                    <a:pt x="119" y="29"/>
                  </a:lnTo>
                  <a:lnTo>
                    <a:pt x="101" y="40"/>
                  </a:lnTo>
                  <a:lnTo>
                    <a:pt x="68" y="69"/>
                  </a:lnTo>
                  <a:lnTo>
                    <a:pt x="40" y="101"/>
                  </a:lnTo>
                  <a:lnTo>
                    <a:pt x="29" y="119"/>
                  </a:lnTo>
                  <a:lnTo>
                    <a:pt x="18" y="141"/>
                  </a:lnTo>
                  <a:lnTo>
                    <a:pt x="11" y="162"/>
                  </a:lnTo>
                  <a:lnTo>
                    <a:pt x="4" y="184"/>
                  </a:lnTo>
                  <a:lnTo>
                    <a:pt x="0" y="206"/>
                  </a:lnTo>
                  <a:lnTo>
                    <a:pt x="0" y="231"/>
                  </a:lnTo>
                  <a:lnTo>
                    <a:pt x="0" y="231"/>
                  </a:lnTo>
                  <a:lnTo>
                    <a:pt x="0" y="256"/>
                  </a:lnTo>
                  <a:lnTo>
                    <a:pt x="4" y="277"/>
                  </a:lnTo>
                  <a:lnTo>
                    <a:pt x="11" y="299"/>
                  </a:lnTo>
                  <a:lnTo>
                    <a:pt x="18" y="321"/>
                  </a:lnTo>
                  <a:lnTo>
                    <a:pt x="29" y="342"/>
                  </a:lnTo>
                  <a:lnTo>
                    <a:pt x="40" y="360"/>
                  </a:lnTo>
                  <a:lnTo>
                    <a:pt x="68" y="393"/>
                  </a:lnTo>
                  <a:lnTo>
                    <a:pt x="101" y="422"/>
                  </a:lnTo>
                  <a:lnTo>
                    <a:pt x="119" y="433"/>
                  </a:lnTo>
                  <a:lnTo>
                    <a:pt x="141" y="443"/>
                  </a:lnTo>
                  <a:lnTo>
                    <a:pt x="162" y="451"/>
                  </a:lnTo>
                  <a:lnTo>
                    <a:pt x="184" y="458"/>
                  </a:lnTo>
                  <a:lnTo>
                    <a:pt x="205" y="461"/>
                  </a:lnTo>
                  <a:lnTo>
                    <a:pt x="230" y="461"/>
                  </a:lnTo>
                  <a:lnTo>
                    <a:pt x="230" y="461"/>
                  </a:lnTo>
                  <a:lnTo>
                    <a:pt x="256" y="461"/>
                  </a:lnTo>
                  <a:lnTo>
                    <a:pt x="277" y="458"/>
                  </a:lnTo>
                  <a:lnTo>
                    <a:pt x="299" y="451"/>
                  </a:lnTo>
                  <a:lnTo>
                    <a:pt x="321" y="443"/>
                  </a:lnTo>
                  <a:lnTo>
                    <a:pt x="342" y="433"/>
                  </a:lnTo>
                  <a:lnTo>
                    <a:pt x="360" y="422"/>
                  </a:lnTo>
                  <a:lnTo>
                    <a:pt x="392" y="393"/>
                  </a:lnTo>
                  <a:lnTo>
                    <a:pt x="421" y="360"/>
                  </a:lnTo>
                  <a:lnTo>
                    <a:pt x="432" y="342"/>
                  </a:lnTo>
                  <a:lnTo>
                    <a:pt x="443" y="321"/>
                  </a:lnTo>
                  <a:lnTo>
                    <a:pt x="450" y="299"/>
                  </a:lnTo>
                  <a:lnTo>
                    <a:pt x="457" y="277"/>
                  </a:lnTo>
                  <a:lnTo>
                    <a:pt x="461" y="256"/>
                  </a:lnTo>
                  <a:lnTo>
                    <a:pt x="461" y="231"/>
                  </a:lnTo>
                  <a:lnTo>
                    <a:pt x="461" y="231"/>
                  </a:lnTo>
                  <a:lnTo>
                    <a:pt x="461" y="206"/>
                  </a:lnTo>
                  <a:lnTo>
                    <a:pt x="457" y="184"/>
                  </a:lnTo>
                  <a:lnTo>
                    <a:pt x="450" y="162"/>
                  </a:lnTo>
                  <a:lnTo>
                    <a:pt x="443" y="141"/>
                  </a:lnTo>
                  <a:lnTo>
                    <a:pt x="432" y="119"/>
                  </a:lnTo>
                  <a:lnTo>
                    <a:pt x="421" y="101"/>
                  </a:lnTo>
                  <a:lnTo>
                    <a:pt x="392" y="69"/>
                  </a:lnTo>
                  <a:lnTo>
                    <a:pt x="360" y="40"/>
                  </a:lnTo>
                  <a:lnTo>
                    <a:pt x="342" y="29"/>
                  </a:lnTo>
                  <a:lnTo>
                    <a:pt x="321" y="18"/>
                  </a:lnTo>
                  <a:lnTo>
                    <a:pt x="299" y="11"/>
                  </a:lnTo>
                  <a:lnTo>
                    <a:pt x="277" y="4"/>
                  </a:lnTo>
                  <a:lnTo>
                    <a:pt x="256" y="0"/>
                  </a:lnTo>
                  <a:lnTo>
                    <a:pt x="230" y="0"/>
                  </a:lnTo>
                  <a:close/>
                  <a:moveTo>
                    <a:pt x="230" y="433"/>
                  </a:moveTo>
                  <a:lnTo>
                    <a:pt x="230" y="433"/>
                  </a:lnTo>
                  <a:lnTo>
                    <a:pt x="191" y="429"/>
                  </a:lnTo>
                  <a:lnTo>
                    <a:pt x="151" y="418"/>
                  </a:lnTo>
                  <a:lnTo>
                    <a:pt x="119" y="396"/>
                  </a:lnTo>
                  <a:lnTo>
                    <a:pt x="87" y="375"/>
                  </a:lnTo>
                  <a:lnTo>
                    <a:pt x="65" y="342"/>
                  </a:lnTo>
                  <a:lnTo>
                    <a:pt x="43" y="310"/>
                  </a:lnTo>
                  <a:lnTo>
                    <a:pt x="32" y="270"/>
                  </a:lnTo>
                  <a:lnTo>
                    <a:pt x="29" y="231"/>
                  </a:lnTo>
                  <a:lnTo>
                    <a:pt x="29" y="231"/>
                  </a:lnTo>
                  <a:lnTo>
                    <a:pt x="32" y="191"/>
                  </a:lnTo>
                  <a:lnTo>
                    <a:pt x="43" y="152"/>
                  </a:lnTo>
                  <a:lnTo>
                    <a:pt x="65" y="119"/>
                  </a:lnTo>
                  <a:lnTo>
                    <a:pt x="87" y="87"/>
                  </a:lnTo>
                  <a:lnTo>
                    <a:pt x="119" y="65"/>
                  </a:lnTo>
                  <a:lnTo>
                    <a:pt x="151" y="43"/>
                  </a:lnTo>
                  <a:lnTo>
                    <a:pt x="191" y="32"/>
                  </a:lnTo>
                  <a:lnTo>
                    <a:pt x="230" y="29"/>
                  </a:lnTo>
                  <a:lnTo>
                    <a:pt x="230" y="29"/>
                  </a:lnTo>
                  <a:lnTo>
                    <a:pt x="270" y="32"/>
                  </a:lnTo>
                  <a:lnTo>
                    <a:pt x="310" y="43"/>
                  </a:lnTo>
                  <a:lnTo>
                    <a:pt x="342" y="65"/>
                  </a:lnTo>
                  <a:lnTo>
                    <a:pt x="374" y="87"/>
                  </a:lnTo>
                  <a:lnTo>
                    <a:pt x="396" y="119"/>
                  </a:lnTo>
                  <a:lnTo>
                    <a:pt x="418" y="152"/>
                  </a:lnTo>
                  <a:lnTo>
                    <a:pt x="429" y="191"/>
                  </a:lnTo>
                  <a:lnTo>
                    <a:pt x="432" y="231"/>
                  </a:lnTo>
                  <a:lnTo>
                    <a:pt x="432" y="231"/>
                  </a:lnTo>
                  <a:lnTo>
                    <a:pt x="429" y="270"/>
                  </a:lnTo>
                  <a:lnTo>
                    <a:pt x="418" y="310"/>
                  </a:lnTo>
                  <a:lnTo>
                    <a:pt x="396" y="342"/>
                  </a:lnTo>
                  <a:lnTo>
                    <a:pt x="374" y="375"/>
                  </a:lnTo>
                  <a:lnTo>
                    <a:pt x="342" y="396"/>
                  </a:lnTo>
                  <a:lnTo>
                    <a:pt x="310" y="418"/>
                  </a:lnTo>
                  <a:lnTo>
                    <a:pt x="270" y="429"/>
                  </a:lnTo>
                  <a:lnTo>
                    <a:pt x="230" y="433"/>
                  </a:lnTo>
                  <a:close/>
                  <a:moveTo>
                    <a:pt x="374" y="216"/>
                  </a:moveTo>
                  <a:lnTo>
                    <a:pt x="374" y="245"/>
                  </a:lnTo>
                  <a:lnTo>
                    <a:pt x="403" y="245"/>
                  </a:lnTo>
                  <a:lnTo>
                    <a:pt x="403" y="216"/>
                  </a:lnTo>
                  <a:lnTo>
                    <a:pt x="374" y="216"/>
                  </a:lnTo>
                  <a:close/>
                </a:path>
              </a:pathLst>
            </a:custGeom>
            <a:grpFill/>
            <a:ln>
              <a:noFill/>
            </a:ln>
            <a:effectLst/>
          </p:spPr>
          <p:txBody>
            <a:bodyPr wrap="none" anchor="ctr"/>
            <a:lstStyle/>
            <a:p>
              <a:endParaRPr lang="en-US"/>
            </a:p>
          </p:txBody>
        </p:sp>
        <p:sp>
          <p:nvSpPr>
            <p:cNvPr id="171" name="Freeform 165">
              <a:extLst>
                <a:ext uri="{FF2B5EF4-FFF2-40B4-BE49-F238E27FC236}">
                  <a16:creationId xmlns:a16="http://schemas.microsoft.com/office/drawing/2014/main" id="{9CB33002-F56A-4E7B-8D8E-D2DFEA307A59}"/>
                </a:ext>
              </a:extLst>
            </p:cNvPr>
            <p:cNvSpPr>
              <a:spLocks noChangeArrowheads="1"/>
            </p:cNvSpPr>
            <p:nvPr/>
          </p:nvSpPr>
          <p:spPr bwMode="auto">
            <a:xfrm>
              <a:off x="3748460" y="3361866"/>
              <a:ext cx="268453" cy="268452"/>
            </a:xfrm>
            <a:custGeom>
              <a:avLst/>
              <a:gdLst>
                <a:gd name="T0" fmla="*/ 32 w 462"/>
                <a:gd name="T1" fmla="*/ 54 h 462"/>
                <a:gd name="T2" fmla="*/ 72 w 462"/>
                <a:gd name="T3" fmla="*/ 29 h 462"/>
                <a:gd name="T4" fmla="*/ 72 w 462"/>
                <a:gd name="T5" fmla="*/ 0 h 462"/>
                <a:gd name="T6" fmla="*/ 43 w 462"/>
                <a:gd name="T7" fmla="*/ 7 h 462"/>
                <a:gd name="T8" fmla="*/ 10 w 462"/>
                <a:gd name="T9" fmla="*/ 32 h 462"/>
                <a:gd name="T10" fmla="*/ 0 w 462"/>
                <a:gd name="T11" fmla="*/ 72 h 462"/>
                <a:gd name="T12" fmla="*/ 28 w 462"/>
                <a:gd name="T13" fmla="*/ 101 h 462"/>
                <a:gd name="T14" fmla="*/ 245 w 462"/>
                <a:gd name="T15" fmla="*/ 216 h 462"/>
                <a:gd name="T16" fmla="*/ 245 w 462"/>
                <a:gd name="T17" fmla="*/ 108 h 462"/>
                <a:gd name="T18" fmla="*/ 230 w 462"/>
                <a:gd name="T19" fmla="*/ 101 h 462"/>
                <a:gd name="T20" fmla="*/ 219 w 462"/>
                <a:gd name="T21" fmla="*/ 105 h 462"/>
                <a:gd name="T22" fmla="*/ 216 w 462"/>
                <a:gd name="T23" fmla="*/ 231 h 462"/>
                <a:gd name="T24" fmla="*/ 219 w 462"/>
                <a:gd name="T25" fmla="*/ 242 h 462"/>
                <a:gd name="T26" fmla="*/ 331 w 462"/>
                <a:gd name="T27" fmla="*/ 245 h 462"/>
                <a:gd name="T28" fmla="*/ 342 w 462"/>
                <a:gd name="T29" fmla="*/ 242 h 462"/>
                <a:gd name="T30" fmla="*/ 346 w 462"/>
                <a:gd name="T31" fmla="*/ 231 h 462"/>
                <a:gd name="T32" fmla="*/ 338 w 462"/>
                <a:gd name="T33" fmla="*/ 216 h 462"/>
                <a:gd name="T34" fmla="*/ 432 w 462"/>
                <a:gd name="T35" fmla="*/ 231 h 462"/>
                <a:gd name="T36" fmla="*/ 396 w 462"/>
                <a:gd name="T37" fmla="*/ 119 h 462"/>
                <a:gd name="T38" fmla="*/ 309 w 462"/>
                <a:gd name="T39" fmla="*/ 43 h 462"/>
                <a:gd name="T40" fmla="*/ 230 w 462"/>
                <a:gd name="T41" fmla="*/ 29 h 462"/>
                <a:gd name="T42" fmla="*/ 119 w 462"/>
                <a:gd name="T43" fmla="*/ 65 h 462"/>
                <a:gd name="T44" fmla="*/ 43 w 462"/>
                <a:gd name="T45" fmla="*/ 152 h 462"/>
                <a:gd name="T46" fmla="*/ 28 w 462"/>
                <a:gd name="T47" fmla="*/ 231 h 462"/>
                <a:gd name="T48" fmla="*/ 46 w 462"/>
                <a:gd name="T49" fmla="*/ 310 h 462"/>
                <a:gd name="T50" fmla="*/ 90 w 462"/>
                <a:gd name="T51" fmla="*/ 375 h 462"/>
                <a:gd name="T52" fmla="*/ 86 w 462"/>
                <a:gd name="T53" fmla="*/ 461 h 462"/>
                <a:gd name="T54" fmla="*/ 169 w 462"/>
                <a:gd name="T55" fmla="*/ 422 h 462"/>
                <a:gd name="T56" fmla="*/ 230 w 462"/>
                <a:gd name="T57" fmla="*/ 433 h 462"/>
                <a:gd name="T58" fmla="*/ 331 w 462"/>
                <a:gd name="T59" fmla="*/ 461 h 462"/>
                <a:gd name="T60" fmla="*/ 328 w 462"/>
                <a:gd name="T61" fmla="*/ 407 h 462"/>
                <a:gd name="T62" fmla="*/ 389 w 462"/>
                <a:gd name="T63" fmla="*/ 357 h 462"/>
                <a:gd name="T64" fmla="*/ 425 w 462"/>
                <a:gd name="T65" fmla="*/ 285 h 462"/>
                <a:gd name="T66" fmla="*/ 230 w 462"/>
                <a:gd name="T67" fmla="*/ 404 h 462"/>
                <a:gd name="T68" fmla="*/ 162 w 462"/>
                <a:gd name="T69" fmla="*/ 389 h 462"/>
                <a:gd name="T70" fmla="*/ 86 w 462"/>
                <a:gd name="T71" fmla="*/ 328 h 462"/>
                <a:gd name="T72" fmla="*/ 57 w 462"/>
                <a:gd name="T73" fmla="*/ 231 h 462"/>
                <a:gd name="T74" fmla="*/ 72 w 462"/>
                <a:gd name="T75" fmla="*/ 162 h 462"/>
                <a:gd name="T76" fmla="*/ 133 w 462"/>
                <a:gd name="T77" fmla="*/ 87 h 462"/>
                <a:gd name="T78" fmla="*/ 230 w 462"/>
                <a:gd name="T79" fmla="*/ 58 h 462"/>
                <a:gd name="T80" fmla="*/ 299 w 462"/>
                <a:gd name="T81" fmla="*/ 72 h 462"/>
                <a:gd name="T82" fmla="*/ 374 w 462"/>
                <a:gd name="T83" fmla="*/ 133 h 462"/>
                <a:gd name="T84" fmla="*/ 403 w 462"/>
                <a:gd name="T85" fmla="*/ 231 h 462"/>
                <a:gd name="T86" fmla="*/ 389 w 462"/>
                <a:gd name="T87" fmla="*/ 299 h 462"/>
                <a:gd name="T88" fmla="*/ 328 w 462"/>
                <a:gd name="T89" fmla="*/ 375 h 462"/>
                <a:gd name="T90" fmla="*/ 230 w 462"/>
                <a:gd name="T91" fmla="*/ 404 h 462"/>
                <a:gd name="T92" fmla="*/ 360 w 462"/>
                <a:gd name="T93" fmla="*/ 29 h 462"/>
                <a:gd name="T94" fmla="*/ 407 w 462"/>
                <a:gd name="T95" fmla="*/ 32 h 462"/>
                <a:gd name="T96" fmla="*/ 432 w 462"/>
                <a:gd name="T97" fmla="*/ 72 h 462"/>
                <a:gd name="T98" fmla="*/ 461 w 462"/>
                <a:gd name="T99" fmla="*/ 101 h 462"/>
                <a:gd name="T100" fmla="*/ 461 w 462"/>
                <a:gd name="T101" fmla="*/ 58 h 462"/>
                <a:gd name="T102" fmla="*/ 439 w 462"/>
                <a:gd name="T103" fmla="*/ 22 h 462"/>
                <a:gd name="T104" fmla="*/ 403 w 462"/>
                <a:gd name="T105"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28" y="72"/>
                  </a:moveTo>
                  <a:lnTo>
                    <a:pt x="28" y="72"/>
                  </a:lnTo>
                  <a:lnTo>
                    <a:pt x="32" y="54"/>
                  </a:lnTo>
                  <a:lnTo>
                    <a:pt x="43" y="43"/>
                  </a:lnTo>
                  <a:lnTo>
                    <a:pt x="54" y="32"/>
                  </a:lnTo>
                  <a:lnTo>
                    <a:pt x="72" y="29"/>
                  </a:lnTo>
                  <a:lnTo>
                    <a:pt x="101" y="29"/>
                  </a:lnTo>
                  <a:lnTo>
                    <a:pt x="101" y="0"/>
                  </a:lnTo>
                  <a:lnTo>
                    <a:pt x="72" y="0"/>
                  </a:lnTo>
                  <a:lnTo>
                    <a:pt x="72" y="0"/>
                  </a:lnTo>
                  <a:lnTo>
                    <a:pt x="57" y="0"/>
                  </a:lnTo>
                  <a:lnTo>
                    <a:pt x="43" y="7"/>
                  </a:lnTo>
                  <a:lnTo>
                    <a:pt x="32" y="11"/>
                  </a:lnTo>
                  <a:lnTo>
                    <a:pt x="21" y="22"/>
                  </a:lnTo>
                  <a:lnTo>
                    <a:pt x="10" y="32"/>
                  </a:lnTo>
                  <a:lnTo>
                    <a:pt x="7" y="43"/>
                  </a:lnTo>
                  <a:lnTo>
                    <a:pt x="0" y="58"/>
                  </a:lnTo>
                  <a:lnTo>
                    <a:pt x="0" y="72"/>
                  </a:lnTo>
                  <a:lnTo>
                    <a:pt x="0" y="101"/>
                  </a:lnTo>
                  <a:lnTo>
                    <a:pt x="0" y="101"/>
                  </a:lnTo>
                  <a:lnTo>
                    <a:pt x="28" y="101"/>
                  </a:lnTo>
                  <a:lnTo>
                    <a:pt x="28" y="72"/>
                  </a:lnTo>
                  <a:close/>
                  <a:moveTo>
                    <a:pt x="331" y="216"/>
                  </a:moveTo>
                  <a:lnTo>
                    <a:pt x="245" y="216"/>
                  </a:lnTo>
                  <a:lnTo>
                    <a:pt x="245" y="115"/>
                  </a:lnTo>
                  <a:lnTo>
                    <a:pt x="245" y="115"/>
                  </a:lnTo>
                  <a:lnTo>
                    <a:pt x="245" y="108"/>
                  </a:lnTo>
                  <a:lnTo>
                    <a:pt x="241" y="105"/>
                  </a:lnTo>
                  <a:lnTo>
                    <a:pt x="237" y="101"/>
                  </a:lnTo>
                  <a:lnTo>
                    <a:pt x="230" y="101"/>
                  </a:lnTo>
                  <a:lnTo>
                    <a:pt x="230" y="101"/>
                  </a:lnTo>
                  <a:lnTo>
                    <a:pt x="223" y="101"/>
                  </a:lnTo>
                  <a:lnTo>
                    <a:pt x="219" y="105"/>
                  </a:lnTo>
                  <a:lnTo>
                    <a:pt x="216" y="108"/>
                  </a:lnTo>
                  <a:lnTo>
                    <a:pt x="216" y="115"/>
                  </a:lnTo>
                  <a:lnTo>
                    <a:pt x="216" y="231"/>
                  </a:lnTo>
                  <a:lnTo>
                    <a:pt x="216" y="231"/>
                  </a:lnTo>
                  <a:lnTo>
                    <a:pt x="216" y="238"/>
                  </a:lnTo>
                  <a:lnTo>
                    <a:pt x="219" y="242"/>
                  </a:lnTo>
                  <a:lnTo>
                    <a:pt x="223" y="245"/>
                  </a:lnTo>
                  <a:lnTo>
                    <a:pt x="230" y="245"/>
                  </a:lnTo>
                  <a:lnTo>
                    <a:pt x="331" y="245"/>
                  </a:lnTo>
                  <a:lnTo>
                    <a:pt x="331" y="245"/>
                  </a:lnTo>
                  <a:lnTo>
                    <a:pt x="338" y="245"/>
                  </a:lnTo>
                  <a:lnTo>
                    <a:pt x="342" y="242"/>
                  </a:lnTo>
                  <a:lnTo>
                    <a:pt x="346" y="238"/>
                  </a:lnTo>
                  <a:lnTo>
                    <a:pt x="346" y="231"/>
                  </a:lnTo>
                  <a:lnTo>
                    <a:pt x="346" y="231"/>
                  </a:lnTo>
                  <a:lnTo>
                    <a:pt x="346" y="224"/>
                  </a:lnTo>
                  <a:lnTo>
                    <a:pt x="342" y="220"/>
                  </a:lnTo>
                  <a:lnTo>
                    <a:pt x="338" y="216"/>
                  </a:lnTo>
                  <a:lnTo>
                    <a:pt x="331" y="216"/>
                  </a:lnTo>
                  <a:close/>
                  <a:moveTo>
                    <a:pt x="432" y="231"/>
                  </a:moveTo>
                  <a:lnTo>
                    <a:pt x="432" y="231"/>
                  </a:lnTo>
                  <a:lnTo>
                    <a:pt x="429" y="191"/>
                  </a:lnTo>
                  <a:lnTo>
                    <a:pt x="417" y="152"/>
                  </a:lnTo>
                  <a:lnTo>
                    <a:pt x="396" y="119"/>
                  </a:lnTo>
                  <a:lnTo>
                    <a:pt x="374" y="87"/>
                  </a:lnTo>
                  <a:lnTo>
                    <a:pt x="342" y="65"/>
                  </a:lnTo>
                  <a:lnTo>
                    <a:pt x="309" y="43"/>
                  </a:lnTo>
                  <a:lnTo>
                    <a:pt x="270" y="32"/>
                  </a:lnTo>
                  <a:lnTo>
                    <a:pt x="230" y="29"/>
                  </a:lnTo>
                  <a:lnTo>
                    <a:pt x="230" y="29"/>
                  </a:lnTo>
                  <a:lnTo>
                    <a:pt x="190" y="32"/>
                  </a:lnTo>
                  <a:lnTo>
                    <a:pt x="151" y="43"/>
                  </a:lnTo>
                  <a:lnTo>
                    <a:pt x="119" y="65"/>
                  </a:lnTo>
                  <a:lnTo>
                    <a:pt x="86" y="87"/>
                  </a:lnTo>
                  <a:lnTo>
                    <a:pt x="64" y="119"/>
                  </a:lnTo>
                  <a:lnTo>
                    <a:pt x="43" y="152"/>
                  </a:lnTo>
                  <a:lnTo>
                    <a:pt x="32" y="191"/>
                  </a:lnTo>
                  <a:lnTo>
                    <a:pt x="28" y="231"/>
                  </a:lnTo>
                  <a:lnTo>
                    <a:pt x="28" y="231"/>
                  </a:lnTo>
                  <a:lnTo>
                    <a:pt x="32" y="259"/>
                  </a:lnTo>
                  <a:lnTo>
                    <a:pt x="36" y="285"/>
                  </a:lnTo>
                  <a:lnTo>
                    <a:pt x="46" y="310"/>
                  </a:lnTo>
                  <a:lnTo>
                    <a:pt x="57" y="335"/>
                  </a:lnTo>
                  <a:lnTo>
                    <a:pt x="72" y="357"/>
                  </a:lnTo>
                  <a:lnTo>
                    <a:pt x="90" y="375"/>
                  </a:lnTo>
                  <a:lnTo>
                    <a:pt x="111" y="393"/>
                  </a:lnTo>
                  <a:lnTo>
                    <a:pt x="133" y="407"/>
                  </a:lnTo>
                  <a:lnTo>
                    <a:pt x="86" y="461"/>
                  </a:lnTo>
                  <a:lnTo>
                    <a:pt x="129" y="461"/>
                  </a:lnTo>
                  <a:lnTo>
                    <a:pt x="169" y="422"/>
                  </a:lnTo>
                  <a:lnTo>
                    <a:pt x="169" y="422"/>
                  </a:lnTo>
                  <a:lnTo>
                    <a:pt x="198" y="429"/>
                  </a:lnTo>
                  <a:lnTo>
                    <a:pt x="230" y="433"/>
                  </a:lnTo>
                  <a:lnTo>
                    <a:pt x="230" y="433"/>
                  </a:lnTo>
                  <a:lnTo>
                    <a:pt x="263" y="429"/>
                  </a:lnTo>
                  <a:lnTo>
                    <a:pt x="291" y="422"/>
                  </a:lnTo>
                  <a:lnTo>
                    <a:pt x="331" y="461"/>
                  </a:lnTo>
                  <a:lnTo>
                    <a:pt x="374" y="461"/>
                  </a:lnTo>
                  <a:lnTo>
                    <a:pt x="328" y="407"/>
                  </a:lnTo>
                  <a:lnTo>
                    <a:pt x="328" y="407"/>
                  </a:lnTo>
                  <a:lnTo>
                    <a:pt x="349" y="393"/>
                  </a:lnTo>
                  <a:lnTo>
                    <a:pt x="371" y="375"/>
                  </a:lnTo>
                  <a:lnTo>
                    <a:pt x="389" y="357"/>
                  </a:lnTo>
                  <a:lnTo>
                    <a:pt x="403" y="335"/>
                  </a:lnTo>
                  <a:lnTo>
                    <a:pt x="414" y="310"/>
                  </a:lnTo>
                  <a:lnTo>
                    <a:pt x="425" y="285"/>
                  </a:lnTo>
                  <a:lnTo>
                    <a:pt x="429" y="259"/>
                  </a:lnTo>
                  <a:lnTo>
                    <a:pt x="432" y="231"/>
                  </a:lnTo>
                  <a:close/>
                  <a:moveTo>
                    <a:pt x="230" y="404"/>
                  </a:moveTo>
                  <a:lnTo>
                    <a:pt x="230" y="404"/>
                  </a:lnTo>
                  <a:lnTo>
                    <a:pt x="194" y="400"/>
                  </a:lnTo>
                  <a:lnTo>
                    <a:pt x="162" y="389"/>
                  </a:lnTo>
                  <a:lnTo>
                    <a:pt x="133" y="375"/>
                  </a:lnTo>
                  <a:lnTo>
                    <a:pt x="108" y="353"/>
                  </a:lnTo>
                  <a:lnTo>
                    <a:pt x="86" y="328"/>
                  </a:lnTo>
                  <a:lnTo>
                    <a:pt x="72" y="299"/>
                  </a:lnTo>
                  <a:lnTo>
                    <a:pt x="61" y="267"/>
                  </a:lnTo>
                  <a:lnTo>
                    <a:pt x="57" y="231"/>
                  </a:lnTo>
                  <a:lnTo>
                    <a:pt x="57" y="231"/>
                  </a:lnTo>
                  <a:lnTo>
                    <a:pt x="61" y="195"/>
                  </a:lnTo>
                  <a:lnTo>
                    <a:pt x="72" y="162"/>
                  </a:lnTo>
                  <a:lnTo>
                    <a:pt x="86" y="133"/>
                  </a:lnTo>
                  <a:lnTo>
                    <a:pt x="108" y="108"/>
                  </a:lnTo>
                  <a:lnTo>
                    <a:pt x="133" y="87"/>
                  </a:lnTo>
                  <a:lnTo>
                    <a:pt x="162" y="72"/>
                  </a:lnTo>
                  <a:lnTo>
                    <a:pt x="194" y="61"/>
                  </a:lnTo>
                  <a:lnTo>
                    <a:pt x="230" y="58"/>
                  </a:lnTo>
                  <a:lnTo>
                    <a:pt x="230" y="58"/>
                  </a:lnTo>
                  <a:lnTo>
                    <a:pt x="266" y="61"/>
                  </a:lnTo>
                  <a:lnTo>
                    <a:pt x="299" y="72"/>
                  </a:lnTo>
                  <a:lnTo>
                    <a:pt x="328" y="87"/>
                  </a:lnTo>
                  <a:lnTo>
                    <a:pt x="353" y="108"/>
                  </a:lnTo>
                  <a:lnTo>
                    <a:pt x="374" y="133"/>
                  </a:lnTo>
                  <a:lnTo>
                    <a:pt x="389" y="162"/>
                  </a:lnTo>
                  <a:lnTo>
                    <a:pt x="400" y="195"/>
                  </a:lnTo>
                  <a:lnTo>
                    <a:pt x="403" y="231"/>
                  </a:lnTo>
                  <a:lnTo>
                    <a:pt x="403" y="231"/>
                  </a:lnTo>
                  <a:lnTo>
                    <a:pt x="400" y="267"/>
                  </a:lnTo>
                  <a:lnTo>
                    <a:pt x="389" y="299"/>
                  </a:lnTo>
                  <a:lnTo>
                    <a:pt x="374" y="328"/>
                  </a:lnTo>
                  <a:lnTo>
                    <a:pt x="353" y="353"/>
                  </a:lnTo>
                  <a:lnTo>
                    <a:pt x="328" y="375"/>
                  </a:lnTo>
                  <a:lnTo>
                    <a:pt x="299" y="389"/>
                  </a:lnTo>
                  <a:lnTo>
                    <a:pt x="266" y="400"/>
                  </a:lnTo>
                  <a:lnTo>
                    <a:pt x="230" y="404"/>
                  </a:lnTo>
                  <a:close/>
                  <a:moveTo>
                    <a:pt x="389" y="0"/>
                  </a:moveTo>
                  <a:lnTo>
                    <a:pt x="360" y="0"/>
                  </a:lnTo>
                  <a:lnTo>
                    <a:pt x="360" y="29"/>
                  </a:lnTo>
                  <a:lnTo>
                    <a:pt x="389" y="29"/>
                  </a:lnTo>
                  <a:lnTo>
                    <a:pt x="389" y="29"/>
                  </a:lnTo>
                  <a:lnTo>
                    <a:pt x="407" y="32"/>
                  </a:lnTo>
                  <a:lnTo>
                    <a:pt x="417" y="43"/>
                  </a:lnTo>
                  <a:lnTo>
                    <a:pt x="429" y="54"/>
                  </a:lnTo>
                  <a:lnTo>
                    <a:pt x="432" y="72"/>
                  </a:lnTo>
                  <a:lnTo>
                    <a:pt x="432" y="101"/>
                  </a:lnTo>
                  <a:lnTo>
                    <a:pt x="432" y="101"/>
                  </a:lnTo>
                  <a:lnTo>
                    <a:pt x="461" y="101"/>
                  </a:lnTo>
                  <a:lnTo>
                    <a:pt x="461" y="72"/>
                  </a:lnTo>
                  <a:lnTo>
                    <a:pt x="461" y="72"/>
                  </a:lnTo>
                  <a:lnTo>
                    <a:pt x="461" y="58"/>
                  </a:lnTo>
                  <a:lnTo>
                    <a:pt x="453" y="43"/>
                  </a:lnTo>
                  <a:lnTo>
                    <a:pt x="450" y="32"/>
                  </a:lnTo>
                  <a:lnTo>
                    <a:pt x="439" y="22"/>
                  </a:lnTo>
                  <a:lnTo>
                    <a:pt x="429" y="11"/>
                  </a:lnTo>
                  <a:lnTo>
                    <a:pt x="417" y="7"/>
                  </a:lnTo>
                  <a:lnTo>
                    <a:pt x="403" y="0"/>
                  </a:lnTo>
                  <a:lnTo>
                    <a:pt x="389" y="0"/>
                  </a:lnTo>
                  <a:close/>
                </a:path>
              </a:pathLst>
            </a:custGeom>
            <a:grpFill/>
            <a:ln>
              <a:noFill/>
            </a:ln>
            <a:effectLst/>
          </p:spPr>
          <p:txBody>
            <a:bodyPr wrap="none" anchor="ctr"/>
            <a:lstStyle/>
            <a:p>
              <a:endParaRPr lang="en-US"/>
            </a:p>
          </p:txBody>
        </p:sp>
        <p:sp>
          <p:nvSpPr>
            <p:cNvPr id="172" name="Freeform 166">
              <a:extLst>
                <a:ext uri="{FF2B5EF4-FFF2-40B4-BE49-F238E27FC236}">
                  <a16:creationId xmlns:a16="http://schemas.microsoft.com/office/drawing/2014/main" id="{7D7324E3-AC21-4151-8DB7-35B6AAD0AFE0}"/>
                </a:ext>
              </a:extLst>
            </p:cNvPr>
            <p:cNvSpPr>
              <a:spLocks noChangeArrowheads="1"/>
            </p:cNvSpPr>
            <p:nvPr/>
          </p:nvSpPr>
          <p:spPr bwMode="auto">
            <a:xfrm>
              <a:off x="3321495" y="3361866"/>
              <a:ext cx="250555" cy="268452"/>
            </a:xfrm>
            <a:custGeom>
              <a:avLst/>
              <a:gdLst>
                <a:gd name="T0" fmla="*/ 367 w 433"/>
                <a:gd name="T1" fmla="*/ 396 h 462"/>
                <a:gd name="T2" fmla="*/ 371 w 433"/>
                <a:gd name="T3" fmla="*/ 335 h 462"/>
                <a:gd name="T4" fmla="*/ 317 w 433"/>
                <a:gd name="T5" fmla="*/ 317 h 462"/>
                <a:gd name="T6" fmla="*/ 288 w 433"/>
                <a:gd name="T7" fmla="*/ 375 h 462"/>
                <a:gd name="T8" fmla="*/ 317 w 433"/>
                <a:gd name="T9" fmla="*/ 404 h 462"/>
                <a:gd name="T10" fmla="*/ 317 w 433"/>
                <a:gd name="T11" fmla="*/ 346 h 462"/>
                <a:gd name="T12" fmla="*/ 367 w 433"/>
                <a:gd name="T13" fmla="*/ 281 h 462"/>
                <a:gd name="T14" fmla="*/ 371 w 433"/>
                <a:gd name="T15" fmla="*/ 220 h 462"/>
                <a:gd name="T16" fmla="*/ 317 w 433"/>
                <a:gd name="T17" fmla="*/ 202 h 462"/>
                <a:gd name="T18" fmla="*/ 288 w 433"/>
                <a:gd name="T19" fmla="*/ 259 h 462"/>
                <a:gd name="T20" fmla="*/ 317 w 433"/>
                <a:gd name="T21" fmla="*/ 288 h 462"/>
                <a:gd name="T22" fmla="*/ 317 w 433"/>
                <a:gd name="T23" fmla="*/ 231 h 462"/>
                <a:gd name="T24" fmla="*/ 317 w 433"/>
                <a:gd name="T25" fmla="*/ 7 h 462"/>
                <a:gd name="T26" fmla="*/ 295 w 433"/>
                <a:gd name="T27" fmla="*/ 0 h 462"/>
                <a:gd name="T28" fmla="*/ 144 w 433"/>
                <a:gd name="T29" fmla="*/ 29 h 462"/>
                <a:gd name="T30" fmla="*/ 137 w 433"/>
                <a:gd name="T31" fmla="*/ 0 h 462"/>
                <a:gd name="T32" fmla="*/ 115 w 433"/>
                <a:gd name="T33" fmla="*/ 7 h 462"/>
                <a:gd name="T34" fmla="*/ 47 w 433"/>
                <a:gd name="T35" fmla="*/ 29 h 462"/>
                <a:gd name="T36" fmla="*/ 0 w 433"/>
                <a:gd name="T37" fmla="*/ 87 h 462"/>
                <a:gd name="T38" fmla="*/ 18 w 433"/>
                <a:gd name="T39" fmla="*/ 443 h 462"/>
                <a:gd name="T40" fmla="*/ 374 w 433"/>
                <a:gd name="T41" fmla="*/ 461 h 462"/>
                <a:gd name="T42" fmla="*/ 432 w 433"/>
                <a:gd name="T43" fmla="*/ 415 h 462"/>
                <a:gd name="T44" fmla="*/ 429 w 433"/>
                <a:gd name="T45" fmla="*/ 65 h 462"/>
                <a:gd name="T46" fmla="*/ 403 w 433"/>
                <a:gd name="T47" fmla="*/ 404 h 462"/>
                <a:gd name="T48" fmla="*/ 374 w 433"/>
                <a:gd name="T49" fmla="*/ 433 h 462"/>
                <a:gd name="T50" fmla="*/ 32 w 433"/>
                <a:gd name="T51" fmla="*/ 415 h 462"/>
                <a:gd name="T52" fmla="*/ 403 w 433"/>
                <a:gd name="T53" fmla="*/ 115 h 462"/>
                <a:gd name="T54" fmla="*/ 36 w 433"/>
                <a:gd name="T55" fmla="*/ 65 h 462"/>
                <a:gd name="T56" fmla="*/ 115 w 433"/>
                <a:gd name="T57" fmla="*/ 72 h 462"/>
                <a:gd name="T58" fmla="*/ 129 w 433"/>
                <a:gd name="T59" fmla="*/ 87 h 462"/>
                <a:gd name="T60" fmla="*/ 144 w 433"/>
                <a:gd name="T61" fmla="*/ 58 h 462"/>
                <a:gd name="T62" fmla="*/ 291 w 433"/>
                <a:gd name="T63" fmla="*/ 83 h 462"/>
                <a:gd name="T64" fmla="*/ 313 w 433"/>
                <a:gd name="T65" fmla="*/ 83 h 462"/>
                <a:gd name="T66" fmla="*/ 374 w 433"/>
                <a:gd name="T67" fmla="*/ 58 h 462"/>
                <a:gd name="T68" fmla="*/ 403 w 433"/>
                <a:gd name="T69" fmla="*/ 115 h 462"/>
                <a:gd name="T70" fmla="*/ 137 w 433"/>
                <a:gd name="T71" fmla="*/ 281 h 462"/>
                <a:gd name="T72" fmla="*/ 140 w 433"/>
                <a:gd name="T73" fmla="*/ 220 h 462"/>
                <a:gd name="T74" fmla="*/ 86 w 433"/>
                <a:gd name="T75" fmla="*/ 202 h 462"/>
                <a:gd name="T76" fmla="*/ 57 w 433"/>
                <a:gd name="T77" fmla="*/ 259 h 462"/>
                <a:gd name="T78" fmla="*/ 86 w 433"/>
                <a:gd name="T79" fmla="*/ 288 h 462"/>
                <a:gd name="T80" fmla="*/ 86 w 433"/>
                <a:gd name="T81" fmla="*/ 231 h 462"/>
                <a:gd name="T82" fmla="*/ 252 w 433"/>
                <a:gd name="T83" fmla="*/ 281 h 462"/>
                <a:gd name="T84" fmla="*/ 255 w 433"/>
                <a:gd name="T85" fmla="*/ 220 h 462"/>
                <a:gd name="T86" fmla="*/ 202 w 433"/>
                <a:gd name="T87" fmla="*/ 202 h 462"/>
                <a:gd name="T88" fmla="*/ 173 w 433"/>
                <a:gd name="T89" fmla="*/ 259 h 462"/>
                <a:gd name="T90" fmla="*/ 202 w 433"/>
                <a:gd name="T91" fmla="*/ 288 h 462"/>
                <a:gd name="T92" fmla="*/ 202 w 433"/>
                <a:gd name="T93" fmla="*/ 231 h 462"/>
                <a:gd name="T94" fmla="*/ 137 w 433"/>
                <a:gd name="T95" fmla="*/ 396 h 462"/>
                <a:gd name="T96" fmla="*/ 140 w 433"/>
                <a:gd name="T97" fmla="*/ 335 h 462"/>
                <a:gd name="T98" fmla="*/ 86 w 433"/>
                <a:gd name="T99" fmla="*/ 317 h 462"/>
                <a:gd name="T100" fmla="*/ 57 w 433"/>
                <a:gd name="T101" fmla="*/ 375 h 462"/>
                <a:gd name="T102" fmla="*/ 86 w 433"/>
                <a:gd name="T103" fmla="*/ 404 h 462"/>
                <a:gd name="T104" fmla="*/ 86 w 433"/>
                <a:gd name="T105" fmla="*/ 346 h 462"/>
                <a:gd name="T106" fmla="*/ 252 w 433"/>
                <a:gd name="T107" fmla="*/ 396 h 462"/>
                <a:gd name="T108" fmla="*/ 255 w 433"/>
                <a:gd name="T109" fmla="*/ 335 h 462"/>
                <a:gd name="T110" fmla="*/ 202 w 433"/>
                <a:gd name="T111" fmla="*/ 317 h 462"/>
                <a:gd name="T112" fmla="*/ 173 w 433"/>
                <a:gd name="T113" fmla="*/ 375 h 462"/>
                <a:gd name="T114" fmla="*/ 202 w 433"/>
                <a:gd name="T115" fmla="*/ 404 h 462"/>
                <a:gd name="T116" fmla="*/ 202 w 433"/>
                <a:gd name="T117" fmla="*/ 34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3" h="462">
                  <a:moveTo>
                    <a:pt x="317" y="404"/>
                  </a:moveTo>
                  <a:lnTo>
                    <a:pt x="346" y="404"/>
                  </a:lnTo>
                  <a:lnTo>
                    <a:pt x="346" y="404"/>
                  </a:lnTo>
                  <a:lnTo>
                    <a:pt x="356" y="400"/>
                  </a:lnTo>
                  <a:lnTo>
                    <a:pt x="367" y="396"/>
                  </a:lnTo>
                  <a:lnTo>
                    <a:pt x="371" y="386"/>
                  </a:lnTo>
                  <a:lnTo>
                    <a:pt x="374" y="375"/>
                  </a:lnTo>
                  <a:lnTo>
                    <a:pt x="374" y="346"/>
                  </a:lnTo>
                  <a:lnTo>
                    <a:pt x="374" y="346"/>
                  </a:lnTo>
                  <a:lnTo>
                    <a:pt x="371" y="335"/>
                  </a:lnTo>
                  <a:lnTo>
                    <a:pt x="367" y="324"/>
                  </a:lnTo>
                  <a:lnTo>
                    <a:pt x="356" y="321"/>
                  </a:lnTo>
                  <a:lnTo>
                    <a:pt x="346" y="317"/>
                  </a:lnTo>
                  <a:lnTo>
                    <a:pt x="317" y="317"/>
                  </a:lnTo>
                  <a:lnTo>
                    <a:pt x="317" y="317"/>
                  </a:lnTo>
                  <a:lnTo>
                    <a:pt x="306" y="321"/>
                  </a:lnTo>
                  <a:lnTo>
                    <a:pt x="295" y="324"/>
                  </a:lnTo>
                  <a:lnTo>
                    <a:pt x="291" y="335"/>
                  </a:lnTo>
                  <a:lnTo>
                    <a:pt x="288" y="346"/>
                  </a:lnTo>
                  <a:lnTo>
                    <a:pt x="288" y="375"/>
                  </a:lnTo>
                  <a:lnTo>
                    <a:pt x="288" y="375"/>
                  </a:lnTo>
                  <a:lnTo>
                    <a:pt x="291" y="386"/>
                  </a:lnTo>
                  <a:lnTo>
                    <a:pt x="295" y="396"/>
                  </a:lnTo>
                  <a:lnTo>
                    <a:pt x="306" y="400"/>
                  </a:lnTo>
                  <a:lnTo>
                    <a:pt x="317" y="404"/>
                  </a:lnTo>
                  <a:close/>
                  <a:moveTo>
                    <a:pt x="317" y="346"/>
                  </a:moveTo>
                  <a:lnTo>
                    <a:pt x="346" y="346"/>
                  </a:lnTo>
                  <a:lnTo>
                    <a:pt x="346" y="375"/>
                  </a:lnTo>
                  <a:lnTo>
                    <a:pt x="317" y="375"/>
                  </a:lnTo>
                  <a:lnTo>
                    <a:pt x="317" y="346"/>
                  </a:lnTo>
                  <a:close/>
                  <a:moveTo>
                    <a:pt x="317" y="288"/>
                  </a:moveTo>
                  <a:lnTo>
                    <a:pt x="346" y="288"/>
                  </a:lnTo>
                  <a:lnTo>
                    <a:pt x="346" y="288"/>
                  </a:lnTo>
                  <a:lnTo>
                    <a:pt x="356" y="285"/>
                  </a:lnTo>
                  <a:lnTo>
                    <a:pt x="367" y="281"/>
                  </a:lnTo>
                  <a:lnTo>
                    <a:pt x="371" y="270"/>
                  </a:lnTo>
                  <a:lnTo>
                    <a:pt x="374" y="259"/>
                  </a:lnTo>
                  <a:lnTo>
                    <a:pt x="374" y="231"/>
                  </a:lnTo>
                  <a:lnTo>
                    <a:pt x="374" y="231"/>
                  </a:lnTo>
                  <a:lnTo>
                    <a:pt x="371" y="220"/>
                  </a:lnTo>
                  <a:lnTo>
                    <a:pt x="367" y="209"/>
                  </a:lnTo>
                  <a:lnTo>
                    <a:pt x="356" y="206"/>
                  </a:lnTo>
                  <a:lnTo>
                    <a:pt x="346" y="202"/>
                  </a:lnTo>
                  <a:lnTo>
                    <a:pt x="317" y="202"/>
                  </a:lnTo>
                  <a:lnTo>
                    <a:pt x="317" y="202"/>
                  </a:lnTo>
                  <a:lnTo>
                    <a:pt x="306" y="206"/>
                  </a:lnTo>
                  <a:lnTo>
                    <a:pt x="295" y="209"/>
                  </a:lnTo>
                  <a:lnTo>
                    <a:pt x="291" y="220"/>
                  </a:lnTo>
                  <a:lnTo>
                    <a:pt x="288" y="231"/>
                  </a:lnTo>
                  <a:lnTo>
                    <a:pt x="288" y="259"/>
                  </a:lnTo>
                  <a:lnTo>
                    <a:pt x="288" y="259"/>
                  </a:lnTo>
                  <a:lnTo>
                    <a:pt x="291" y="270"/>
                  </a:lnTo>
                  <a:lnTo>
                    <a:pt x="295" y="281"/>
                  </a:lnTo>
                  <a:lnTo>
                    <a:pt x="306" y="285"/>
                  </a:lnTo>
                  <a:lnTo>
                    <a:pt x="317" y="288"/>
                  </a:lnTo>
                  <a:close/>
                  <a:moveTo>
                    <a:pt x="317" y="231"/>
                  </a:moveTo>
                  <a:lnTo>
                    <a:pt x="346" y="231"/>
                  </a:lnTo>
                  <a:lnTo>
                    <a:pt x="346" y="259"/>
                  </a:lnTo>
                  <a:lnTo>
                    <a:pt x="317" y="259"/>
                  </a:lnTo>
                  <a:lnTo>
                    <a:pt x="317" y="231"/>
                  </a:lnTo>
                  <a:close/>
                  <a:moveTo>
                    <a:pt x="374" y="29"/>
                  </a:moveTo>
                  <a:lnTo>
                    <a:pt x="317" y="29"/>
                  </a:lnTo>
                  <a:lnTo>
                    <a:pt x="317" y="14"/>
                  </a:lnTo>
                  <a:lnTo>
                    <a:pt x="317" y="14"/>
                  </a:lnTo>
                  <a:lnTo>
                    <a:pt x="317" y="7"/>
                  </a:lnTo>
                  <a:lnTo>
                    <a:pt x="313" y="4"/>
                  </a:lnTo>
                  <a:lnTo>
                    <a:pt x="310" y="0"/>
                  </a:lnTo>
                  <a:lnTo>
                    <a:pt x="302" y="0"/>
                  </a:lnTo>
                  <a:lnTo>
                    <a:pt x="302" y="0"/>
                  </a:lnTo>
                  <a:lnTo>
                    <a:pt x="295" y="0"/>
                  </a:lnTo>
                  <a:lnTo>
                    <a:pt x="291" y="4"/>
                  </a:lnTo>
                  <a:lnTo>
                    <a:pt x="288" y="7"/>
                  </a:lnTo>
                  <a:lnTo>
                    <a:pt x="288" y="14"/>
                  </a:lnTo>
                  <a:lnTo>
                    <a:pt x="288" y="29"/>
                  </a:lnTo>
                  <a:lnTo>
                    <a:pt x="144" y="29"/>
                  </a:lnTo>
                  <a:lnTo>
                    <a:pt x="144" y="14"/>
                  </a:lnTo>
                  <a:lnTo>
                    <a:pt x="144" y="14"/>
                  </a:lnTo>
                  <a:lnTo>
                    <a:pt x="144" y="7"/>
                  </a:lnTo>
                  <a:lnTo>
                    <a:pt x="140" y="4"/>
                  </a:lnTo>
                  <a:lnTo>
                    <a:pt x="137" y="0"/>
                  </a:lnTo>
                  <a:lnTo>
                    <a:pt x="129" y="0"/>
                  </a:lnTo>
                  <a:lnTo>
                    <a:pt x="129" y="0"/>
                  </a:lnTo>
                  <a:lnTo>
                    <a:pt x="122" y="0"/>
                  </a:lnTo>
                  <a:lnTo>
                    <a:pt x="119" y="4"/>
                  </a:lnTo>
                  <a:lnTo>
                    <a:pt x="115" y="7"/>
                  </a:lnTo>
                  <a:lnTo>
                    <a:pt x="115" y="14"/>
                  </a:lnTo>
                  <a:lnTo>
                    <a:pt x="115" y="29"/>
                  </a:lnTo>
                  <a:lnTo>
                    <a:pt x="57" y="29"/>
                  </a:lnTo>
                  <a:lnTo>
                    <a:pt x="57" y="29"/>
                  </a:lnTo>
                  <a:lnTo>
                    <a:pt x="47" y="29"/>
                  </a:lnTo>
                  <a:lnTo>
                    <a:pt x="36" y="32"/>
                  </a:lnTo>
                  <a:lnTo>
                    <a:pt x="18" y="47"/>
                  </a:lnTo>
                  <a:lnTo>
                    <a:pt x="3" y="65"/>
                  </a:lnTo>
                  <a:lnTo>
                    <a:pt x="0" y="76"/>
                  </a:lnTo>
                  <a:lnTo>
                    <a:pt x="0" y="87"/>
                  </a:lnTo>
                  <a:lnTo>
                    <a:pt x="0" y="404"/>
                  </a:lnTo>
                  <a:lnTo>
                    <a:pt x="0" y="404"/>
                  </a:lnTo>
                  <a:lnTo>
                    <a:pt x="0" y="415"/>
                  </a:lnTo>
                  <a:lnTo>
                    <a:pt x="3" y="425"/>
                  </a:lnTo>
                  <a:lnTo>
                    <a:pt x="18" y="443"/>
                  </a:lnTo>
                  <a:lnTo>
                    <a:pt x="36" y="458"/>
                  </a:lnTo>
                  <a:lnTo>
                    <a:pt x="47" y="461"/>
                  </a:lnTo>
                  <a:lnTo>
                    <a:pt x="57" y="461"/>
                  </a:lnTo>
                  <a:lnTo>
                    <a:pt x="374" y="461"/>
                  </a:lnTo>
                  <a:lnTo>
                    <a:pt x="374" y="461"/>
                  </a:lnTo>
                  <a:lnTo>
                    <a:pt x="385" y="461"/>
                  </a:lnTo>
                  <a:lnTo>
                    <a:pt x="396" y="458"/>
                  </a:lnTo>
                  <a:lnTo>
                    <a:pt x="414" y="443"/>
                  </a:lnTo>
                  <a:lnTo>
                    <a:pt x="429" y="425"/>
                  </a:lnTo>
                  <a:lnTo>
                    <a:pt x="432" y="415"/>
                  </a:lnTo>
                  <a:lnTo>
                    <a:pt x="432" y="404"/>
                  </a:lnTo>
                  <a:lnTo>
                    <a:pt x="432" y="87"/>
                  </a:lnTo>
                  <a:lnTo>
                    <a:pt x="432" y="87"/>
                  </a:lnTo>
                  <a:lnTo>
                    <a:pt x="432" y="76"/>
                  </a:lnTo>
                  <a:lnTo>
                    <a:pt x="429" y="65"/>
                  </a:lnTo>
                  <a:lnTo>
                    <a:pt x="414" y="47"/>
                  </a:lnTo>
                  <a:lnTo>
                    <a:pt x="396" y="32"/>
                  </a:lnTo>
                  <a:lnTo>
                    <a:pt x="385" y="29"/>
                  </a:lnTo>
                  <a:lnTo>
                    <a:pt x="374" y="29"/>
                  </a:lnTo>
                  <a:close/>
                  <a:moveTo>
                    <a:pt x="403" y="404"/>
                  </a:moveTo>
                  <a:lnTo>
                    <a:pt x="403" y="404"/>
                  </a:lnTo>
                  <a:lnTo>
                    <a:pt x="400" y="415"/>
                  </a:lnTo>
                  <a:lnTo>
                    <a:pt x="396" y="425"/>
                  </a:lnTo>
                  <a:lnTo>
                    <a:pt x="385" y="429"/>
                  </a:lnTo>
                  <a:lnTo>
                    <a:pt x="374" y="433"/>
                  </a:lnTo>
                  <a:lnTo>
                    <a:pt x="57" y="433"/>
                  </a:lnTo>
                  <a:lnTo>
                    <a:pt x="57" y="433"/>
                  </a:lnTo>
                  <a:lnTo>
                    <a:pt x="47" y="429"/>
                  </a:lnTo>
                  <a:lnTo>
                    <a:pt x="36" y="425"/>
                  </a:lnTo>
                  <a:lnTo>
                    <a:pt x="32" y="415"/>
                  </a:lnTo>
                  <a:lnTo>
                    <a:pt x="28" y="404"/>
                  </a:lnTo>
                  <a:lnTo>
                    <a:pt x="28" y="144"/>
                  </a:lnTo>
                  <a:lnTo>
                    <a:pt x="403" y="144"/>
                  </a:lnTo>
                  <a:lnTo>
                    <a:pt x="403" y="404"/>
                  </a:lnTo>
                  <a:close/>
                  <a:moveTo>
                    <a:pt x="403" y="115"/>
                  </a:moveTo>
                  <a:lnTo>
                    <a:pt x="28" y="115"/>
                  </a:lnTo>
                  <a:lnTo>
                    <a:pt x="28" y="87"/>
                  </a:lnTo>
                  <a:lnTo>
                    <a:pt x="28" y="87"/>
                  </a:lnTo>
                  <a:lnTo>
                    <a:pt x="32" y="76"/>
                  </a:lnTo>
                  <a:lnTo>
                    <a:pt x="36" y="65"/>
                  </a:lnTo>
                  <a:lnTo>
                    <a:pt x="47" y="61"/>
                  </a:lnTo>
                  <a:lnTo>
                    <a:pt x="57" y="58"/>
                  </a:lnTo>
                  <a:lnTo>
                    <a:pt x="115" y="58"/>
                  </a:lnTo>
                  <a:lnTo>
                    <a:pt x="115" y="72"/>
                  </a:lnTo>
                  <a:lnTo>
                    <a:pt x="115" y="72"/>
                  </a:lnTo>
                  <a:lnTo>
                    <a:pt x="115" y="79"/>
                  </a:lnTo>
                  <a:lnTo>
                    <a:pt x="119" y="83"/>
                  </a:lnTo>
                  <a:lnTo>
                    <a:pt x="122" y="87"/>
                  </a:lnTo>
                  <a:lnTo>
                    <a:pt x="129" y="87"/>
                  </a:lnTo>
                  <a:lnTo>
                    <a:pt x="129" y="87"/>
                  </a:lnTo>
                  <a:lnTo>
                    <a:pt x="137" y="87"/>
                  </a:lnTo>
                  <a:lnTo>
                    <a:pt x="140" y="83"/>
                  </a:lnTo>
                  <a:lnTo>
                    <a:pt x="144" y="79"/>
                  </a:lnTo>
                  <a:lnTo>
                    <a:pt x="144" y="72"/>
                  </a:lnTo>
                  <a:lnTo>
                    <a:pt x="144" y="58"/>
                  </a:lnTo>
                  <a:lnTo>
                    <a:pt x="288" y="58"/>
                  </a:lnTo>
                  <a:lnTo>
                    <a:pt x="288" y="72"/>
                  </a:lnTo>
                  <a:lnTo>
                    <a:pt x="288" y="72"/>
                  </a:lnTo>
                  <a:lnTo>
                    <a:pt x="288" y="79"/>
                  </a:lnTo>
                  <a:lnTo>
                    <a:pt x="291" y="83"/>
                  </a:lnTo>
                  <a:lnTo>
                    <a:pt x="295" y="87"/>
                  </a:lnTo>
                  <a:lnTo>
                    <a:pt x="302" y="87"/>
                  </a:lnTo>
                  <a:lnTo>
                    <a:pt x="302" y="87"/>
                  </a:lnTo>
                  <a:lnTo>
                    <a:pt x="310" y="87"/>
                  </a:lnTo>
                  <a:lnTo>
                    <a:pt x="313" y="83"/>
                  </a:lnTo>
                  <a:lnTo>
                    <a:pt x="317" y="79"/>
                  </a:lnTo>
                  <a:lnTo>
                    <a:pt x="317" y="72"/>
                  </a:lnTo>
                  <a:lnTo>
                    <a:pt x="317" y="58"/>
                  </a:lnTo>
                  <a:lnTo>
                    <a:pt x="374" y="58"/>
                  </a:lnTo>
                  <a:lnTo>
                    <a:pt x="374" y="58"/>
                  </a:lnTo>
                  <a:lnTo>
                    <a:pt x="385" y="61"/>
                  </a:lnTo>
                  <a:lnTo>
                    <a:pt x="396" y="65"/>
                  </a:lnTo>
                  <a:lnTo>
                    <a:pt x="400" y="76"/>
                  </a:lnTo>
                  <a:lnTo>
                    <a:pt x="403" y="87"/>
                  </a:lnTo>
                  <a:lnTo>
                    <a:pt x="403" y="115"/>
                  </a:lnTo>
                  <a:close/>
                  <a:moveTo>
                    <a:pt x="86" y="288"/>
                  </a:moveTo>
                  <a:lnTo>
                    <a:pt x="115" y="288"/>
                  </a:lnTo>
                  <a:lnTo>
                    <a:pt x="115" y="288"/>
                  </a:lnTo>
                  <a:lnTo>
                    <a:pt x="126" y="285"/>
                  </a:lnTo>
                  <a:lnTo>
                    <a:pt x="137" y="281"/>
                  </a:lnTo>
                  <a:lnTo>
                    <a:pt x="140" y="270"/>
                  </a:lnTo>
                  <a:lnTo>
                    <a:pt x="144" y="259"/>
                  </a:lnTo>
                  <a:lnTo>
                    <a:pt x="144" y="231"/>
                  </a:lnTo>
                  <a:lnTo>
                    <a:pt x="144" y="231"/>
                  </a:lnTo>
                  <a:lnTo>
                    <a:pt x="140" y="220"/>
                  </a:lnTo>
                  <a:lnTo>
                    <a:pt x="137" y="209"/>
                  </a:lnTo>
                  <a:lnTo>
                    <a:pt x="126" y="206"/>
                  </a:lnTo>
                  <a:lnTo>
                    <a:pt x="115" y="202"/>
                  </a:lnTo>
                  <a:lnTo>
                    <a:pt x="86" y="202"/>
                  </a:lnTo>
                  <a:lnTo>
                    <a:pt x="86" y="202"/>
                  </a:lnTo>
                  <a:lnTo>
                    <a:pt x="75" y="206"/>
                  </a:lnTo>
                  <a:lnTo>
                    <a:pt x="65" y="209"/>
                  </a:lnTo>
                  <a:lnTo>
                    <a:pt x="61" y="220"/>
                  </a:lnTo>
                  <a:lnTo>
                    <a:pt x="57" y="231"/>
                  </a:lnTo>
                  <a:lnTo>
                    <a:pt x="57" y="259"/>
                  </a:lnTo>
                  <a:lnTo>
                    <a:pt x="57" y="259"/>
                  </a:lnTo>
                  <a:lnTo>
                    <a:pt x="61" y="270"/>
                  </a:lnTo>
                  <a:lnTo>
                    <a:pt x="65" y="281"/>
                  </a:lnTo>
                  <a:lnTo>
                    <a:pt x="75" y="285"/>
                  </a:lnTo>
                  <a:lnTo>
                    <a:pt x="86" y="288"/>
                  </a:lnTo>
                  <a:close/>
                  <a:moveTo>
                    <a:pt x="86" y="231"/>
                  </a:moveTo>
                  <a:lnTo>
                    <a:pt x="115" y="231"/>
                  </a:lnTo>
                  <a:lnTo>
                    <a:pt x="115" y="259"/>
                  </a:lnTo>
                  <a:lnTo>
                    <a:pt x="86" y="259"/>
                  </a:lnTo>
                  <a:lnTo>
                    <a:pt x="86" y="231"/>
                  </a:lnTo>
                  <a:close/>
                  <a:moveTo>
                    <a:pt x="202" y="288"/>
                  </a:moveTo>
                  <a:lnTo>
                    <a:pt x="230" y="288"/>
                  </a:lnTo>
                  <a:lnTo>
                    <a:pt x="230" y="288"/>
                  </a:lnTo>
                  <a:lnTo>
                    <a:pt x="241" y="285"/>
                  </a:lnTo>
                  <a:lnTo>
                    <a:pt x="252" y="281"/>
                  </a:lnTo>
                  <a:lnTo>
                    <a:pt x="255" y="270"/>
                  </a:lnTo>
                  <a:lnTo>
                    <a:pt x="259" y="259"/>
                  </a:lnTo>
                  <a:lnTo>
                    <a:pt x="259" y="231"/>
                  </a:lnTo>
                  <a:lnTo>
                    <a:pt x="259" y="231"/>
                  </a:lnTo>
                  <a:lnTo>
                    <a:pt x="255" y="220"/>
                  </a:lnTo>
                  <a:lnTo>
                    <a:pt x="252" y="209"/>
                  </a:lnTo>
                  <a:lnTo>
                    <a:pt x="241" y="206"/>
                  </a:lnTo>
                  <a:lnTo>
                    <a:pt x="230" y="202"/>
                  </a:lnTo>
                  <a:lnTo>
                    <a:pt x="202" y="202"/>
                  </a:lnTo>
                  <a:lnTo>
                    <a:pt x="202" y="202"/>
                  </a:lnTo>
                  <a:lnTo>
                    <a:pt x="190" y="206"/>
                  </a:lnTo>
                  <a:lnTo>
                    <a:pt x="180" y="209"/>
                  </a:lnTo>
                  <a:lnTo>
                    <a:pt x="176" y="220"/>
                  </a:lnTo>
                  <a:lnTo>
                    <a:pt x="173" y="231"/>
                  </a:lnTo>
                  <a:lnTo>
                    <a:pt x="173" y="259"/>
                  </a:lnTo>
                  <a:lnTo>
                    <a:pt x="173" y="259"/>
                  </a:lnTo>
                  <a:lnTo>
                    <a:pt x="176" y="270"/>
                  </a:lnTo>
                  <a:lnTo>
                    <a:pt x="180" y="281"/>
                  </a:lnTo>
                  <a:lnTo>
                    <a:pt x="190" y="285"/>
                  </a:lnTo>
                  <a:lnTo>
                    <a:pt x="202" y="288"/>
                  </a:lnTo>
                  <a:close/>
                  <a:moveTo>
                    <a:pt x="202" y="231"/>
                  </a:moveTo>
                  <a:lnTo>
                    <a:pt x="230" y="231"/>
                  </a:lnTo>
                  <a:lnTo>
                    <a:pt x="230" y="259"/>
                  </a:lnTo>
                  <a:lnTo>
                    <a:pt x="202" y="259"/>
                  </a:lnTo>
                  <a:lnTo>
                    <a:pt x="202" y="231"/>
                  </a:lnTo>
                  <a:close/>
                  <a:moveTo>
                    <a:pt x="86" y="404"/>
                  </a:moveTo>
                  <a:lnTo>
                    <a:pt x="115" y="404"/>
                  </a:lnTo>
                  <a:lnTo>
                    <a:pt x="115" y="404"/>
                  </a:lnTo>
                  <a:lnTo>
                    <a:pt x="126" y="400"/>
                  </a:lnTo>
                  <a:lnTo>
                    <a:pt x="137" y="396"/>
                  </a:lnTo>
                  <a:lnTo>
                    <a:pt x="140" y="386"/>
                  </a:lnTo>
                  <a:lnTo>
                    <a:pt x="144" y="375"/>
                  </a:lnTo>
                  <a:lnTo>
                    <a:pt x="144" y="346"/>
                  </a:lnTo>
                  <a:lnTo>
                    <a:pt x="144" y="346"/>
                  </a:lnTo>
                  <a:lnTo>
                    <a:pt x="140" y="335"/>
                  </a:lnTo>
                  <a:lnTo>
                    <a:pt x="137" y="324"/>
                  </a:lnTo>
                  <a:lnTo>
                    <a:pt x="126" y="321"/>
                  </a:lnTo>
                  <a:lnTo>
                    <a:pt x="115" y="317"/>
                  </a:lnTo>
                  <a:lnTo>
                    <a:pt x="86" y="317"/>
                  </a:lnTo>
                  <a:lnTo>
                    <a:pt x="86" y="317"/>
                  </a:lnTo>
                  <a:lnTo>
                    <a:pt x="75" y="321"/>
                  </a:lnTo>
                  <a:lnTo>
                    <a:pt x="65" y="324"/>
                  </a:lnTo>
                  <a:lnTo>
                    <a:pt x="61" y="335"/>
                  </a:lnTo>
                  <a:lnTo>
                    <a:pt x="57" y="346"/>
                  </a:lnTo>
                  <a:lnTo>
                    <a:pt x="57" y="375"/>
                  </a:lnTo>
                  <a:lnTo>
                    <a:pt x="57" y="375"/>
                  </a:lnTo>
                  <a:lnTo>
                    <a:pt x="61" y="386"/>
                  </a:lnTo>
                  <a:lnTo>
                    <a:pt x="65" y="396"/>
                  </a:lnTo>
                  <a:lnTo>
                    <a:pt x="75" y="400"/>
                  </a:lnTo>
                  <a:lnTo>
                    <a:pt x="86" y="404"/>
                  </a:lnTo>
                  <a:close/>
                  <a:moveTo>
                    <a:pt x="86" y="346"/>
                  </a:moveTo>
                  <a:lnTo>
                    <a:pt x="115" y="346"/>
                  </a:lnTo>
                  <a:lnTo>
                    <a:pt x="115" y="375"/>
                  </a:lnTo>
                  <a:lnTo>
                    <a:pt x="86" y="375"/>
                  </a:lnTo>
                  <a:lnTo>
                    <a:pt x="86" y="346"/>
                  </a:lnTo>
                  <a:close/>
                  <a:moveTo>
                    <a:pt x="202" y="404"/>
                  </a:moveTo>
                  <a:lnTo>
                    <a:pt x="230" y="404"/>
                  </a:lnTo>
                  <a:lnTo>
                    <a:pt x="230" y="404"/>
                  </a:lnTo>
                  <a:lnTo>
                    <a:pt x="241" y="400"/>
                  </a:lnTo>
                  <a:lnTo>
                    <a:pt x="252" y="396"/>
                  </a:lnTo>
                  <a:lnTo>
                    <a:pt x="255" y="386"/>
                  </a:lnTo>
                  <a:lnTo>
                    <a:pt x="259" y="375"/>
                  </a:lnTo>
                  <a:lnTo>
                    <a:pt x="259" y="346"/>
                  </a:lnTo>
                  <a:lnTo>
                    <a:pt x="259" y="346"/>
                  </a:lnTo>
                  <a:lnTo>
                    <a:pt x="255" y="335"/>
                  </a:lnTo>
                  <a:lnTo>
                    <a:pt x="252" y="324"/>
                  </a:lnTo>
                  <a:lnTo>
                    <a:pt x="241" y="321"/>
                  </a:lnTo>
                  <a:lnTo>
                    <a:pt x="230" y="317"/>
                  </a:lnTo>
                  <a:lnTo>
                    <a:pt x="202" y="317"/>
                  </a:lnTo>
                  <a:lnTo>
                    <a:pt x="202" y="317"/>
                  </a:lnTo>
                  <a:lnTo>
                    <a:pt x="190" y="321"/>
                  </a:lnTo>
                  <a:lnTo>
                    <a:pt x="180" y="324"/>
                  </a:lnTo>
                  <a:lnTo>
                    <a:pt x="176" y="335"/>
                  </a:lnTo>
                  <a:lnTo>
                    <a:pt x="173" y="346"/>
                  </a:lnTo>
                  <a:lnTo>
                    <a:pt x="173" y="375"/>
                  </a:lnTo>
                  <a:lnTo>
                    <a:pt x="173" y="375"/>
                  </a:lnTo>
                  <a:lnTo>
                    <a:pt x="176" y="386"/>
                  </a:lnTo>
                  <a:lnTo>
                    <a:pt x="180" y="396"/>
                  </a:lnTo>
                  <a:lnTo>
                    <a:pt x="190" y="400"/>
                  </a:lnTo>
                  <a:lnTo>
                    <a:pt x="202" y="404"/>
                  </a:lnTo>
                  <a:close/>
                  <a:moveTo>
                    <a:pt x="202" y="346"/>
                  </a:moveTo>
                  <a:lnTo>
                    <a:pt x="230" y="346"/>
                  </a:lnTo>
                  <a:lnTo>
                    <a:pt x="230" y="375"/>
                  </a:lnTo>
                  <a:lnTo>
                    <a:pt x="202" y="375"/>
                  </a:lnTo>
                  <a:lnTo>
                    <a:pt x="202" y="346"/>
                  </a:lnTo>
                  <a:close/>
                </a:path>
              </a:pathLst>
            </a:custGeom>
            <a:grpFill/>
            <a:ln>
              <a:noFill/>
            </a:ln>
            <a:effectLst/>
          </p:spPr>
          <p:txBody>
            <a:bodyPr wrap="none" anchor="ctr"/>
            <a:lstStyle/>
            <a:p>
              <a:endParaRPr lang="en-US"/>
            </a:p>
          </p:txBody>
        </p:sp>
        <p:sp>
          <p:nvSpPr>
            <p:cNvPr id="173" name="Freeform 167">
              <a:extLst>
                <a:ext uri="{FF2B5EF4-FFF2-40B4-BE49-F238E27FC236}">
                  <a16:creationId xmlns:a16="http://schemas.microsoft.com/office/drawing/2014/main" id="{D439B9AE-CB60-4F08-9C7A-4A630DFFE513}"/>
                </a:ext>
              </a:extLst>
            </p:cNvPr>
            <p:cNvSpPr>
              <a:spLocks noChangeArrowheads="1"/>
            </p:cNvSpPr>
            <p:nvPr/>
          </p:nvSpPr>
          <p:spPr bwMode="auto">
            <a:xfrm>
              <a:off x="2879187" y="3413000"/>
              <a:ext cx="268453" cy="168742"/>
            </a:xfrm>
            <a:custGeom>
              <a:avLst/>
              <a:gdLst>
                <a:gd name="T0" fmla="*/ 299 w 462"/>
                <a:gd name="T1" fmla="*/ 57 h 289"/>
                <a:gd name="T2" fmla="*/ 256 w 462"/>
                <a:gd name="T3" fmla="*/ 83 h 289"/>
                <a:gd name="T4" fmla="*/ 231 w 462"/>
                <a:gd name="T5" fmla="*/ 126 h 289"/>
                <a:gd name="T6" fmla="*/ 231 w 462"/>
                <a:gd name="T7" fmla="*/ 162 h 289"/>
                <a:gd name="T8" fmla="*/ 256 w 462"/>
                <a:gd name="T9" fmla="*/ 205 h 289"/>
                <a:gd name="T10" fmla="*/ 299 w 462"/>
                <a:gd name="T11" fmla="*/ 230 h 289"/>
                <a:gd name="T12" fmla="*/ 335 w 462"/>
                <a:gd name="T13" fmla="*/ 230 h 289"/>
                <a:gd name="T14" fmla="*/ 378 w 462"/>
                <a:gd name="T15" fmla="*/ 205 h 289"/>
                <a:gd name="T16" fmla="*/ 404 w 462"/>
                <a:gd name="T17" fmla="*/ 162 h 289"/>
                <a:gd name="T18" fmla="*/ 404 w 462"/>
                <a:gd name="T19" fmla="*/ 126 h 289"/>
                <a:gd name="T20" fmla="*/ 378 w 462"/>
                <a:gd name="T21" fmla="*/ 83 h 289"/>
                <a:gd name="T22" fmla="*/ 335 w 462"/>
                <a:gd name="T23" fmla="*/ 57 h 289"/>
                <a:gd name="T24" fmla="*/ 317 w 462"/>
                <a:gd name="T25" fmla="*/ 201 h 289"/>
                <a:gd name="T26" fmla="*/ 277 w 462"/>
                <a:gd name="T27" fmla="*/ 183 h 289"/>
                <a:gd name="T28" fmla="*/ 260 w 462"/>
                <a:gd name="T29" fmla="*/ 144 h 289"/>
                <a:gd name="T30" fmla="*/ 263 w 462"/>
                <a:gd name="T31" fmla="*/ 122 h 289"/>
                <a:gd name="T32" fmla="*/ 306 w 462"/>
                <a:gd name="T33" fmla="*/ 86 h 289"/>
                <a:gd name="T34" fmla="*/ 328 w 462"/>
                <a:gd name="T35" fmla="*/ 86 h 289"/>
                <a:gd name="T36" fmla="*/ 371 w 462"/>
                <a:gd name="T37" fmla="*/ 122 h 289"/>
                <a:gd name="T38" fmla="*/ 375 w 462"/>
                <a:gd name="T39" fmla="*/ 144 h 289"/>
                <a:gd name="T40" fmla="*/ 357 w 462"/>
                <a:gd name="T41" fmla="*/ 183 h 289"/>
                <a:gd name="T42" fmla="*/ 317 w 462"/>
                <a:gd name="T43" fmla="*/ 201 h 289"/>
                <a:gd name="T44" fmla="*/ 144 w 462"/>
                <a:gd name="T45" fmla="*/ 0 h 289"/>
                <a:gd name="T46" fmla="*/ 65 w 462"/>
                <a:gd name="T47" fmla="*/ 25 h 289"/>
                <a:gd name="T48" fmla="*/ 11 w 462"/>
                <a:gd name="T49" fmla="*/ 86 h 289"/>
                <a:gd name="T50" fmla="*/ 0 w 462"/>
                <a:gd name="T51" fmla="*/ 144 h 289"/>
                <a:gd name="T52" fmla="*/ 25 w 462"/>
                <a:gd name="T53" fmla="*/ 223 h 289"/>
                <a:gd name="T54" fmla="*/ 86 w 462"/>
                <a:gd name="T55" fmla="*/ 277 h 289"/>
                <a:gd name="T56" fmla="*/ 317 w 462"/>
                <a:gd name="T57" fmla="*/ 288 h 289"/>
                <a:gd name="T58" fmla="*/ 375 w 462"/>
                <a:gd name="T59" fmla="*/ 277 h 289"/>
                <a:gd name="T60" fmla="*/ 436 w 462"/>
                <a:gd name="T61" fmla="*/ 223 h 289"/>
                <a:gd name="T62" fmla="*/ 461 w 462"/>
                <a:gd name="T63" fmla="*/ 144 h 289"/>
                <a:gd name="T64" fmla="*/ 450 w 462"/>
                <a:gd name="T65" fmla="*/ 86 h 289"/>
                <a:gd name="T66" fmla="*/ 396 w 462"/>
                <a:gd name="T67" fmla="*/ 25 h 289"/>
                <a:gd name="T68" fmla="*/ 317 w 462"/>
                <a:gd name="T69" fmla="*/ 0 h 289"/>
                <a:gd name="T70" fmla="*/ 144 w 462"/>
                <a:gd name="T71" fmla="*/ 259 h 289"/>
                <a:gd name="T72" fmla="*/ 79 w 462"/>
                <a:gd name="T73" fmla="*/ 241 h 289"/>
                <a:gd name="T74" fmla="*/ 39 w 462"/>
                <a:gd name="T75" fmla="*/ 187 h 289"/>
                <a:gd name="T76" fmla="*/ 29 w 462"/>
                <a:gd name="T77" fmla="*/ 144 h 289"/>
                <a:gd name="T78" fmla="*/ 47 w 462"/>
                <a:gd name="T79" fmla="*/ 79 h 289"/>
                <a:gd name="T80" fmla="*/ 101 w 462"/>
                <a:gd name="T81" fmla="*/ 39 h 289"/>
                <a:gd name="T82" fmla="*/ 317 w 462"/>
                <a:gd name="T83" fmla="*/ 28 h 289"/>
                <a:gd name="T84" fmla="*/ 360 w 462"/>
                <a:gd name="T85" fmla="*/ 39 h 289"/>
                <a:gd name="T86" fmla="*/ 414 w 462"/>
                <a:gd name="T87" fmla="*/ 79 h 289"/>
                <a:gd name="T88" fmla="*/ 432 w 462"/>
                <a:gd name="T89" fmla="*/ 144 h 289"/>
                <a:gd name="T90" fmla="*/ 422 w 462"/>
                <a:gd name="T91" fmla="*/ 187 h 289"/>
                <a:gd name="T92" fmla="*/ 382 w 462"/>
                <a:gd name="T93" fmla="*/ 241 h 289"/>
                <a:gd name="T94" fmla="*/ 317 w 462"/>
                <a:gd name="T95" fmla="*/ 25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289">
                  <a:moveTo>
                    <a:pt x="317" y="57"/>
                  </a:moveTo>
                  <a:lnTo>
                    <a:pt x="317" y="57"/>
                  </a:lnTo>
                  <a:lnTo>
                    <a:pt x="299" y="57"/>
                  </a:lnTo>
                  <a:lnTo>
                    <a:pt x="284" y="65"/>
                  </a:lnTo>
                  <a:lnTo>
                    <a:pt x="270" y="72"/>
                  </a:lnTo>
                  <a:lnTo>
                    <a:pt x="256" y="83"/>
                  </a:lnTo>
                  <a:lnTo>
                    <a:pt x="245" y="97"/>
                  </a:lnTo>
                  <a:lnTo>
                    <a:pt x="238" y="111"/>
                  </a:lnTo>
                  <a:lnTo>
                    <a:pt x="231" y="126"/>
                  </a:lnTo>
                  <a:lnTo>
                    <a:pt x="231" y="144"/>
                  </a:lnTo>
                  <a:lnTo>
                    <a:pt x="231" y="144"/>
                  </a:lnTo>
                  <a:lnTo>
                    <a:pt x="231" y="162"/>
                  </a:lnTo>
                  <a:lnTo>
                    <a:pt x="238" y="176"/>
                  </a:lnTo>
                  <a:lnTo>
                    <a:pt x="245" y="190"/>
                  </a:lnTo>
                  <a:lnTo>
                    <a:pt x="256" y="205"/>
                  </a:lnTo>
                  <a:lnTo>
                    <a:pt x="270" y="216"/>
                  </a:lnTo>
                  <a:lnTo>
                    <a:pt x="284" y="223"/>
                  </a:lnTo>
                  <a:lnTo>
                    <a:pt x="299" y="230"/>
                  </a:lnTo>
                  <a:lnTo>
                    <a:pt x="317" y="230"/>
                  </a:lnTo>
                  <a:lnTo>
                    <a:pt x="317" y="230"/>
                  </a:lnTo>
                  <a:lnTo>
                    <a:pt x="335" y="230"/>
                  </a:lnTo>
                  <a:lnTo>
                    <a:pt x="349" y="223"/>
                  </a:lnTo>
                  <a:lnTo>
                    <a:pt x="364" y="216"/>
                  </a:lnTo>
                  <a:lnTo>
                    <a:pt x="378" y="205"/>
                  </a:lnTo>
                  <a:lnTo>
                    <a:pt x="389" y="190"/>
                  </a:lnTo>
                  <a:lnTo>
                    <a:pt x="396" y="176"/>
                  </a:lnTo>
                  <a:lnTo>
                    <a:pt x="404" y="162"/>
                  </a:lnTo>
                  <a:lnTo>
                    <a:pt x="404" y="144"/>
                  </a:lnTo>
                  <a:lnTo>
                    <a:pt x="404" y="144"/>
                  </a:lnTo>
                  <a:lnTo>
                    <a:pt x="404" y="126"/>
                  </a:lnTo>
                  <a:lnTo>
                    <a:pt x="396" y="111"/>
                  </a:lnTo>
                  <a:lnTo>
                    <a:pt x="389" y="97"/>
                  </a:lnTo>
                  <a:lnTo>
                    <a:pt x="378" y="83"/>
                  </a:lnTo>
                  <a:lnTo>
                    <a:pt x="364" y="72"/>
                  </a:lnTo>
                  <a:lnTo>
                    <a:pt x="349" y="65"/>
                  </a:lnTo>
                  <a:lnTo>
                    <a:pt x="335" y="57"/>
                  </a:lnTo>
                  <a:lnTo>
                    <a:pt x="317" y="57"/>
                  </a:lnTo>
                  <a:close/>
                  <a:moveTo>
                    <a:pt x="317" y="201"/>
                  </a:moveTo>
                  <a:lnTo>
                    <a:pt x="317" y="201"/>
                  </a:lnTo>
                  <a:lnTo>
                    <a:pt x="306" y="201"/>
                  </a:lnTo>
                  <a:lnTo>
                    <a:pt x="295" y="198"/>
                  </a:lnTo>
                  <a:lnTo>
                    <a:pt x="277" y="183"/>
                  </a:lnTo>
                  <a:lnTo>
                    <a:pt x="263" y="166"/>
                  </a:lnTo>
                  <a:lnTo>
                    <a:pt x="260" y="155"/>
                  </a:lnTo>
                  <a:lnTo>
                    <a:pt x="260" y="144"/>
                  </a:lnTo>
                  <a:lnTo>
                    <a:pt x="260" y="144"/>
                  </a:lnTo>
                  <a:lnTo>
                    <a:pt x="260" y="133"/>
                  </a:lnTo>
                  <a:lnTo>
                    <a:pt x="263" y="122"/>
                  </a:lnTo>
                  <a:lnTo>
                    <a:pt x="277" y="104"/>
                  </a:lnTo>
                  <a:lnTo>
                    <a:pt x="295" y="90"/>
                  </a:lnTo>
                  <a:lnTo>
                    <a:pt x="306" y="86"/>
                  </a:lnTo>
                  <a:lnTo>
                    <a:pt x="317" y="86"/>
                  </a:lnTo>
                  <a:lnTo>
                    <a:pt x="317" y="86"/>
                  </a:lnTo>
                  <a:lnTo>
                    <a:pt x="328" y="86"/>
                  </a:lnTo>
                  <a:lnTo>
                    <a:pt x="339" y="90"/>
                  </a:lnTo>
                  <a:lnTo>
                    <a:pt x="357" y="104"/>
                  </a:lnTo>
                  <a:lnTo>
                    <a:pt x="371" y="122"/>
                  </a:lnTo>
                  <a:lnTo>
                    <a:pt x="375" y="133"/>
                  </a:lnTo>
                  <a:lnTo>
                    <a:pt x="375" y="144"/>
                  </a:lnTo>
                  <a:lnTo>
                    <a:pt x="375" y="144"/>
                  </a:lnTo>
                  <a:lnTo>
                    <a:pt x="375" y="155"/>
                  </a:lnTo>
                  <a:lnTo>
                    <a:pt x="371" y="166"/>
                  </a:lnTo>
                  <a:lnTo>
                    <a:pt x="357" y="183"/>
                  </a:lnTo>
                  <a:lnTo>
                    <a:pt x="339" y="198"/>
                  </a:lnTo>
                  <a:lnTo>
                    <a:pt x="328" y="201"/>
                  </a:lnTo>
                  <a:lnTo>
                    <a:pt x="317" y="201"/>
                  </a:lnTo>
                  <a:close/>
                  <a:moveTo>
                    <a:pt x="317" y="0"/>
                  </a:moveTo>
                  <a:lnTo>
                    <a:pt x="144" y="0"/>
                  </a:lnTo>
                  <a:lnTo>
                    <a:pt x="144" y="0"/>
                  </a:lnTo>
                  <a:lnTo>
                    <a:pt x="115" y="3"/>
                  </a:lnTo>
                  <a:lnTo>
                    <a:pt x="86" y="10"/>
                  </a:lnTo>
                  <a:lnTo>
                    <a:pt x="65" y="25"/>
                  </a:lnTo>
                  <a:lnTo>
                    <a:pt x="43" y="43"/>
                  </a:lnTo>
                  <a:lnTo>
                    <a:pt x="25" y="65"/>
                  </a:lnTo>
                  <a:lnTo>
                    <a:pt x="11" y="86"/>
                  </a:lnTo>
                  <a:lnTo>
                    <a:pt x="3" y="115"/>
                  </a:lnTo>
                  <a:lnTo>
                    <a:pt x="0" y="144"/>
                  </a:lnTo>
                  <a:lnTo>
                    <a:pt x="0" y="144"/>
                  </a:lnTo>
                  <a:lnTo>
                    <a:pt x="3" y="172"/>
                  </a:lnTo>
                  <a:lnTo>
                    <a:pt x="11" y="201"/>
                  </a:lnTo>
                  <a:lnTo>
                    <a:pt x="25" y="223"/>
                  </a:lnTo>
                  <a:lnTo>
                    <a:pt x="43" y="245"/>
                  </a:lnTo>
                  <a:lnTo>
                    <a:pt x="65" y="263"/>
                  </a:lnTo>
                  <a:lnTo>
                    <a:pt x="86" y="277"/>
                  </a:lnTo>
                  <a:lnTo>
                    <a:pt x="115" y="284"/>
                  </a:lnTo>
                  <a:lnTo>
                    <a:pt x="144" y="288"/>
                  </a:lnTo>
                  <a:lnTo>
                    <a:pt x="317" y="288"/>
                  </a:lnTo>
                  <a:lnTo>
                    <a:pt x="317" y="288"/>
                  </a:lnTo>
                  <a:lnTo>
                    <a:pt x="346" y="284"/>
                  </a:lnTo>
                  <a:lnTo>
                    <a:pt x="375" y="277"/>
                  </a:lnTo>
                  <a:lnTo>
                    <a:pt x="396" y="263"/>
                  </a:lnTo>
                  <a:lnTo>
                    <a:pt x="418" y="245"/>
                  </a:lnTo>
                  <a:lnTo>
                    <a:pt x="436" y="223"/>
                  </a:lnTo>
                  <a:lnTo>
                    <a:pt x="450" y="201"/>
                  </a:lnTo>
                  <a:lnTo>
                    <a:pt x="458" y="172"/>
                  </a:lnTo>
                  <a:lnTo>
                    <a:pt x="461" y="144"/>
                  </a:lnTo>
                  <a:lnTo>
                    <a:pt x="461" y="144"/>
                  </a:lnTo>
                  <a:lnTo>
                    <a:pt x="458" y="115"/>
                  </a:lnTo>
                  <a:lnTo>
                    <a:pt x="450" y="86"/>
                  </a:lnTo>
                  <a:lnTo>
                    <a:pt x="436" y="65"/>
                  </a:lnTo>
                  <a:lnTo>
                    <a:pt x="418" y="43"/>
                  </a:lnTo>
                  <a:lnTo>
                    <a:pt x="396" y="25"/>
                  </a:lnTo>
                  <a:lnTo>
                    <a:pt x="375" y="10"/>
                  </a:lnTo>
                  <a:lnTo>
                    <a:pt x="346" y="3"/>
                  </a:lnTo>
                  <a:lnTo>
                    <a:pt x="317" y="0"/>
                  </a:lnTo>
                  <a:close/>
                  <a:moveTo>
                    <a:pt x="317" y="259"/>
                  </a:moveTo>
                  <a:lnTo>
                    <a:pt x="144" y="259"/>
                  </a:lnTo>
                  <a:lnTo>
                    <a:pt x="144" y="259"/>
                  </a:lnTo>
                  <a:lnTo>
                    <a:pt x="122" y="255"/>
                  </a:lnTo>
                  <a:lnTo>
                    <a:pt x="101" y="248"/>
                  </a:lnTo>
                  <a:lnTo>
                    <a:pt x="79" y="241"/>
                  </a:lnTo>
                  <a:lnTo>
                    <a:pt x="61" y="227"/>
                  </a:lnTo>
                  <a:lnTo>
                    <a:pt x="47" y="208"/>
                  </a:lnTo>
                  <a:lnTo>
                    <a:pt x="39" y="187"/>
                  </a:lnTo>
                  <a:lnTo>
                    <a:pt x="32" y="166"/>
                  </a:lnTo>
                  <a:lnTo>
                    <a:pt x="29" y="144"/>
                  </a:lnTo>
                  <a:lnTo>
                    <a:pt x="29" y="144"/>
                  </a:lnTo>
                  <a:lnTo>
                    <a:pt x="32" y="122"/>
                  </a:lnTo>
                  <a:lnTo>
                    <a:pt x="39" y="101"/>
                  </a:lnTo>
                  <a:lnTo>
                    <a:pt x="47" y="79"/>
                  </a:lnTo>
                  <a:lnTo>
                    <a:pt x="61" y="61"/>
                  </a:lnTo>
                  <a:lnTo>
                    <a:pt x="79" y="46"/>
                  </a:lnTo>
                  <a:lnTo>
                    <a:pt x="101" y="39"/>
                  </a:lnTo>
                  <a:lnTo>
                    <a:pt x="122" y="32"/>
                  </a:lnTo>
                  <a:lnTo>
                    <a:pt x="144" y="28"/>
                  </a:lnTo>
                  <a:lnTo>
                    <a:pt x="317" y="28"/>
                  </a:lnTo>
                  <a:lnTo>
                    <a:pt x="317" y="28"/>
                  </a:lnTo>
                  <a:lnTo>
                    <a:pt x="339" y="32"/>
                  </a:lnTo>
                  <a:lnTo>
                    <a:pt x="360" y="39"/>
                  </a:lnTo>
                  <a:lnTo>
                    <a:pt x="382" y="46"/>
                  </a:lnTo>
                  <a:lnTo>
                    <a:pt x="400" y="61"/>
                  </a:lnTo>
                  <a:lnTo>
                    <a:pt x="414" y="79"/>
                  </a:lnTo>
                  <a:lnTo>
                    <a:pt x="422" y="101"/>
                  </a:lnTo>
                  <a:lnTo>
                    <a:pt x="429" y="122"/>
                  </a:lnTo>
                  <a:lnTo>
                    <a:pt x="432" y="144"/>
                  </a:lnTo>
                  <a:lnTo>
                    <a:pt x="432" y="144"/>
                  </a:lnTo>
                  <a:lnTo>
                    <a:pt x="429" y="166"/>
                  </a:lnTo>
                  <a:lnTo>
                    <a:pt x="422" y="187"/>
                  </a:lnTo>
                  <a:lnTo>
                    <a:pt x="414" y="208"/>
                  </a:lnTo>
                  <a:lnTo>
                    <a:pt x="400" y="227"/>
                  </a:lnTo>
                  <a:lnTo>
                    <a:pt x="382" y="241"/>
                  </a:lnTo>
                  <a:lnTo>
                    <a:pt x="360" y="248"/>
                  </a:lnTo>
                  <a:lnTo>
                    <a:pt x="339" y="255"/>
                  </a:lnTo>
                  <a:lnTo>
                    <a:pt x="317" y="259"/>
                  </a:lnTo>
                  <a:close/>
                </a:path>
              </a:pathLst>
            </a:custGeom>
            <a:grpFill/>
            <a:ln>
              <a:noFill/>
            </a:ln>
            <a:effectLst/>
          </p:spPr>
          <p:txBody>
            <a:bodyPr wrap="none" anchor="ctr"/>
            <a:lstStyle/>
            <a:p>
              <a:endParaRPr lang="en-US"/>
            </a:p>
          </p:txBody>
        </p:sp>
        <p:sp>
          <p:nvSpPr>
            <p:cNvPr id="174" name="Freeform 168">
              <a:extLst>
                <a:ext uri="{FF2B5EF4-FFF2-40B4-BE49-F238E27FC236}">
                  <a16:creationId xmlns:a16="http://schemas.microsoft.com/office/drawing/2014/main" id="{CE6D9391-4A50-4225-A73C-A63D5398423D}"/>
                </a:ext>
              </a:extLst>
            </p:cNvPr>
            <p:cNvSpPr>
              <a:spLocks noChangeArrowheads="1"/>
            </p:cNvSpPr>
            <p:nvPr/>
          </p:nvSpPr>
          <p:spPr bwMode="auto">
            <a:xfrm>
              <a:off x="2444551" y="3413000"/>
              <a:ext cx="268453" cy="168742"/>
            </a:xfrm>
            <a:custGeom>
              <a:avLst/>
              <a:gdLst>
                <a:gd name="T0" fmla="*/ 144 w 462"/>
                <a:gd name="T1" fmla="*/ 0 h 289"/>
                <a:gd name="T2" fmla="*/ 64 w 462"/>
                <a:gd name="T3" fmla="*/ 25 h 289"/>
                <a:gd name="T4" fmla="*/ 11 w 462"/>
                <a:gd name="T5" fmla="*/ 86 h 289"/>
                <a:gd name="T6" fmla="*/ 0 w 462"/>
                <a:gd name="T7" fmla="*/ 144 h 289"/>
                <a:gd name="T8" fmla="*/ 25 w 462"/>
                <a:gd name="T9" fmla="*/ 223 h 289"/>
                <a:gd name="T10" fmla="*/ 86 w 462"/>
                <a:gd name="T11" fmla="*/ 277 h 289"/>
                <a:gd name="T12" fmla="*/ 317 w 462"/>
                <a:gd name="T13" fmla="*/ 288 h 289"/>
                <a:gd name="T14" fmla="*/ 374 w 462"/>
                <a:gd name="T15" fmla="*/ 277 h 289"/>
                <a:gd name="T16" fmla="*/ 436 w 462"/>
                <a:gd name="T17" fmla="*/ 223 h 289"/>
                <a:gd name="T18" fmla="*/ 461 w 462"/>
                <a:gd name="T19" fmla="*/ 144 h 289"/>
                <a:gd name="T20" fmla="*/ 450 w 462"/>
                <a:gd name="T21" fmla="*/ 86 h 289"/>
                <a:gd name="T22" fmla="*/ 396 w 462"/>
                <a:gd name="T23" fmla="*/ 25 h 289"/>
                <a:gd name="T24" fmla="*/ 317 w 462"/>
                <a:gd name="T25" fmla="*/ 0 h 289"/>
                <a:gd name="T26" fmla="*/ 144 w 462"/>
                <a:gd name="T27" fmla="*/ 259 h 289"/>
                <a:gd name="T28" fmla="*/ 79 w 462"/>
                <a:gd name="T29" fmla="*/ 241 h 289"/>
                <a:gd name="T30" fmla="*/ 39 w 462"/>
                <a:gd name="T31" fmla="*/ 187 h 289"/>
                <a:gd name="T32" fmla="*/ 29 w 462"/>
                <a:gd name="T33" fmla="*/ 144 h 289"/>
                <a:gd name="T34" fmla="*/ 46 w 462"/>
                <a:gd name="T35" fmla="*/ 79 h 289"/>
                <a:gd name="T36" fmla="*/ 100 w 462"/>
                <a:gd name="T37" fmla="*/ 39 h 289"/>
                <a:gd name="T38" fmla="*/ 317 w 462"/>
                <a:gd name="T39" fmla="*/ 28 h 289"/>
                <a:gd name="T40" fmla="*/ 360 w 462"/>
                <a:gd name="T41" fmla="*/ 39 h 289"/>
                <a:gd name="T42" fmla="*/ 414 w 462"/>
                <a:gd name="T43" fmla="*/ 79 h 289"/>
                <a:gd name="T44" fmla="*/ 432 w 462"/>
                <a:gd name="T45" fmla="*/ 144 h 289"/>
                <a:gd name="T46" fmla="*/ 421 w 462"/>
                <a:gd name="T47" fmla="*/ 187 h 289"/>
                <a:gd name="T48" fmla="*/ 382 w 462"/>
                <a:gd name="T49" fmla="*/ 241 h 289"/>
                <a:gd name="T50" fmla="*/ 317 w 462"/>
                <a:gd name="T51" fmla="*/ 259 h 289"/>
                <a:gd name="T52" fmla="*/ 126 w 462"/>
                <a:gd name="T53" fmla="*/ 57 h 289"/>
                <a:gd name="T54" fmla="*/ 82 w 462"/>
                <a:gd name="T55" fmla="*/ 83 h 289"/>
                <a:gd name="T56" fmla="*/ 57 w 462"/>
                <a:gd name="T57" fmla="*/ 126 h 289"/>
                <a:gd name="T58" fmla="*/ 57 w 462"/>
                <a:gd name="T59" fmla="*/ 162 h 289"/>
                <a:gd name="T60" fmla="*/ 82 w 462"/>
                <a:gd name="T61" fmla="*/ 205 h 289"/>
                <a:gd name="T62" fmla="*/ 126 w 462"/>
                <a:gd name="T63" fmla="*/ 230 h 289"/>
                <a:gd name="T64" fmla="*/ 162 w 462"/>
                <a:gd name="T65" fmla="*/ 230 h 289"/>
                <a:gd name="T66" fmla="*/ 205 w 462"/>
                <a:gd name="T67" fmla="*/ 205 h 289"/>
                <a:gd name="T68" fmla="*/ 230 w 462"/>
                <a:gd name="T69" fmla="*/ 162 h 289"/>
                <a:gd name="T70" fmla="*/ 230 w 462"/>
                <a:gd name="T71" fmla="*/ 126 h 289"/>
                <a:gd name="T72" fmla="*/ 205 w 462"/>
                <a:gd name="T73" fmla="*/ 83 h 289"/>
                <a:gd name="T74" fmla="*/ 162 w 462"/>
                <a:gd name="T75" fmla="*/ 57 h 289"/>
                <a:gd name="T76" fmla="*/ 144 w 462"/>
                <a:gd name="T77" fmla="*/ 201 h 289"/>
                <a:gd name="T78" fmla="*/ 104 w 462"/>
                <a:gd name="T79" fmla="*/ 183 h 289"/>
                <a:gd name="T80" fmla="*/ 86 w 462"/>
                <a:gd name="T81" fmla="*/ 144 h 289"/>
                <a:gd name="T82" fmla="*/ 90 w 462"/>
                <a:gd name="T83" fmla="*/ 122 h 289"/>
                <a:gd name="T84" fmla="*/ 133 w 462"/>
                <a:gd name="T85" fmla="*/ 86 h 289"/>
                <a:gd name="T86" fmla="*/ 155 w 462"/>
                <a:gd name="T87" fmla="*/ 86 h 289"/>
                <a:gd name="T88" fmla="*/ 198 w 462"/>
                <a:gd name="T89" fmla="*/ 122 h 289"/>
                <a:gd name="T90" fmla="*/ 201 w 462"/>
                <a:gd name="T91" fmla="*/ 144 h 289"/>
                <a:gd name="T92" fmla="*/ 183 w 462"/>
                <a:gd name="T93" fmla="*/ 183 h 289"/>
                <a:gd name="T94" fmla="*/ 144 w 462"/>
                <a:gd name="T95" fmla="*/ 20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289">
                  <a:moveTo>
                    <a:pt x="317" y="0"/>
                  </a:moveTo>
                  <a:lnTo>
                    <a:pt x="144" y="0"/>
                  </a:lnTo>
                  <a:lnTo>
                    <a:pt x="144" y="0"/>
                  </a:lnTo>
                  <a:lnTo>
                    <a:pt x="115" y="3"/>
                  </a:lnTo>
                  <a:lnTo>
                    <a:pt x="86" y="10"/>
                  </a:lnTo>
                  <a:lnTo>
                    <a:pt x="64" y="25"/>
                  </a:lnTo>
                  <a:lnTo>
                    <a:pt x="43" y="43"/>
                  </a:lnTo>
                  <a:lnTo>
                    <a:pt x="25" y="65"/>
                  </a:lnTo>
                  <a:lnTo>
                    <a:pt x="11" y="86"/>
                  </a:lnTo>
                  <a:lnTo>
                    <a:pt x="3" y="115"/>
                  </a:lnTo>
                  <a:lnTo>
                    <a:pt x="0" y="144"/>
                  </a:lnTo>
                  <a:lnTo>
                    <a:pt x="0" y="144"/>
                  </a:lnTo>
                  <a:lnTo>
                    <a:pt x="3" y="172"/>
                  </a:lnTo>
                  <a:lnTo>
                    <a:pt x="11" y="201"/>
                  </a:lnTo>
                  <a:lnTo>
                    <a:pt x="25" y="223"/>
                  </a:lnTo>
                  <a:lnTo>
                    <a:pt x="43" y="245"/>
                  </a:lnTo>
                  <a:lnTo>
                    <a:pt x="64" y="263"/>
                  </a:lnTo>
                  <a:lnTo>
                    <a:pt x="86" y="277"/>
                  </a:lnTo>
                  <a:lnTo>
                    <a:pt x="115" y="284"/>
                  </a:lnTo>
                  <a:lnTo>
                    <a:pt x="144" y="288"/>
                  </a:lnTo>
                  <a:lnTo>
                    <a:pt x="317" y="288"/>
                  </a:lnTo>
                  <a:lnTo>
                    <a:pt x="317" y="288"/>
                  </a:lnTo>
                  <a:lnTo>
                    <a:pt x="345" y="284"/>
                  </a:lnTo>
                  <a:lnTo>
                    <a:pt x="374" y="277"/>
                  </a:lnTo>
                  <a:lnTo>
                    <a:pt x="396" y="263"/>
                  </a:lnTo>
                  <a:lnTo>
                    <a:pt x="418" y="245"/>
                  </a:lnTo>
                  <a:lnTo>
                    <a:pt x="436" y="223"/>
                  </a:lnTo>
                  <a:lnTo>
                    <a:pt x="450" y="201"/>
                  </a:lnTo>
                  <a:lnTo>
                    <a:pt x="457" y="172"/>
                  </a:lnTo>
                  <a:lnTo>
                    <a:pt x="461" y="144"/>
                  </a:lnTo>
                  <a:lnTo>
                    <a:pt x="461" y="144"/>
                  </a:lnTo>
                  <a:lnTo>
                    <a:pt x="457" y="115"/>
                  </a:lnTo>
                  <a:lnTo>
                    <a:pt x="450" y="86"/>
                  </a:lnTo>
                  <a:lnTo>
                    <a:pt x="436" y="65"/>
                  </a:lnTo>
                  <a:lnTo>
                    <a:pt x="418" y="43"/>
                  </a:lnTo>
                  <a:lnTo>
                    <a:pt x="396" y="25"/>
                  </a:lnTo>
                  <a:lnTo>
                    <a:pt x="374" y="10"/>
                  </a:lnTo>
                  <a:lnTo>
                    <a:pt x="345" y="3"/>
                  </a:lnTo>
                  <a:lnTo>
                    <a:pt x="317" y="0"/>
                  </a:lnTo>
                  <a:close/>
                  <a:moveTo>
                    <a:pt x="317" y="259"/>
                  </a:moveTo>
                  <a:lnTo>
                    <a:pt x="144" y="259"/>
                  </a:lnTo>
                  <a:lnTo>
                    <a:pt x="144" y="259"/>
                  </a:lnTo>
                  <a:lnTo>
                    <a:pt x="122" y="255"/>
                  </a:lnTo>
                  <a:lnTo>
                    <a:pt x="100" y="248"/>
                  </a:lnTo>
                  <a:lnTo>
                    <a:pt x="79" y="241"/>
                  </a:lnTo>
                  <a:lnTo>
                    <a:pt x="61" y="227"/>
                  </a:lnTo>
                  <a:lnTo>
                    <a:pt x="46" y="208"/>
                  </a:lnTo>
                  <a:lnTo>
                    <a:pt x="39" y="187"/>
                  </a:lnTo>
                  <a:lnTo>
                    <a:pt x="32" y="166"/>
                  </a:lnTo>
                  <a:lnTo>
                    <a:pt x="29" y="144"/>
                  </a:lnTo>
                  <a:lnTo>
                    <a:pt x="29" y="144"/>
                  </a:lnTo>
                  <a:lnTo>
                    <a:pt x="32" y="122"/>
                  </a:lnTo>
                  <a:lnTo>
                    <a:pt x="39" y="101"/>
                  </a:lnTo>
                  <a:lnTo>
                    <a:pt x="46" y="79"/>
                  </a:lnTo>
                  <a:lnTo>
                    <a:pt x="61" y="61"/>
                  </a:lnTo>
                  <a:lnTo>
                    <a:pt x="79" y="46"/>
                  </a:lnTo>
                  <a:lnTo>
                    <a:pt x="100" y="39"/>
                  </a:lnTo>
                  <a:lnTo>
                    <a:pt x="122" y="32"/>
                  </a:lnTo>
                  <a:lnTo>
                    <a:pt x="144" y="28"/>
                  </a:lnTo>
                  <a:lnTo>
                    <a:pt x="317" y="28"/>
                  </a:lnTo>
                  <a:lnTo>
                    <a:pt x="317" y="28"/>
                  </a:lnTo>
                  <a:lnTo>
                    <a:pt x="338" y="32"/>
                  </a:lnTo>
                  <a:lnTo>
                    <a:pt x="360" y="39"/>
                  </a:lnTo>
                  <a:lnTo>
                    <a:pt x="382" y="46"/>
                  </a:lnTo>
                  <a:lnTo>
                    <a:pt x="400" y="61"/>
                  </a:lnTo>
                  <a:lnTo>
                    <a:pt x="414" y="79"/>
                  </a:lnTo>
                  <a:lnTo>
                    <a:pt x="421" y="101"/>
                  </a:lnTo>
                  <a:lnTo>
                    <a:pt x="428" y="122"/>
                  </a:lnTo>
                  <a:lnTo>
                    <a:pt x="432" y="144"/>
                  </a:lnTo>
                  <a:lnTo>
                    <a:pt x="432" y="144"/>
                  </a:lnTo>
                  <a:lnTo>
                    <a:pt x="428" y="166"/>
                  </a:lnTo>
                  <a:lnTo>
                    <a:pt x="421" y="187"/>
                  </a:lnTo>
                  <a:lnTo>
                    <a:pt x="414" y="208"/>
                  </a:lnTo>
                  <a:lnTo>
                    <a:pt x="400" y="227"/>
                  </a:lnTo>
                  <a:lnTo>
                    <a:pt x="382" y="241"/>
                  </a:lnTo>
                  <a:lnTo>
                    <a:pt x="360" y="248"/>
                  </a:lnTo>
                  <a:lnTo>
                    <a:pt x="338" y="255"/>
                  </a:lnTo>
                  <a:lnTo>
                    <a:pt x="317" y="259"/>
                  </a:lnTo>
                  <a:close/>
                  <a:moveTo>
                    <a:pt x="144" y="57"/>
                  </a:moveTo>
                  <a:lnTo>
                    <a:pt x="144" y="57"/>
                  </a:lnTo>
                  <a:lnTo>
                    <a:pt x="126" y="57"/>
                  </a:lnTo>
                  <a:lnTo>
                    <a:pt x="111" y="65"/>
                  </a:lnTo>
                  <a:lnTo>
                    <a:pt x="97" y="72"/>
                  </a:lnTo>
                  <a:lnTo>
                    <a:pt x="82" y="83"/>
                  </a:lnTo>
                  <a:lnTo>
                    <a:pt x="72" y="97"/>
                  </a:lnTo>
                  <a:lnTo>
                    <a:pt x="64" y="111"/>
                  </a:lnTo>
                  <a:lnTo>
                    <a:pt x="57" y="126"/>
                  </a:lnTo>
                  <a:lnTo>
                    <a:pt x="57" y="144"/>
                  </a:lnTo>
                  <a:lnTo>
                    <a:pt x="57" y="144"/>
                  </a:lnTo>
                  <a:lnTo>
                    <a:pt x="57" y="162"/>
                  </a:lnTo>
                  <a:lnTo>
                    <a:pt x="64" y="176"/>
                  </a:lnTo>
                  <a:lnTo>
                    <a:pt x="72" y="190"/>
                  </a:lnTo>
                  <a:lnTo>
                    <a:pt x="82" y="205"/>
                  </a:lnTo>
                  <a:lnTo>
                    <a:pt x="97" y="216"/>
                  </a:lnTo>
                  <a:lnTo>
                    <a:pt x="111" y="223"/>
                  </a:lnTo>
                  <a:lnTo>
                    <a:pt x="126" y="230"/>
                  </a:lnTo>
                  <a:lnTo>
                    <a:pt x="144" y="230"/>
                  </a:lnTo>
                  <a:lnTo>
                    <a:pt x="144" y="230"/>
                  </a:lnTo>
                  <a:lnTo>
                    <a:pt x="162" y="230"/>
                  </a:lnTo>
                  <a:lnTo>
                    <a:pt x="176" y="223"/>
                  </a:lnTo>
                  <a:lnTo>
                    <a:pt x="191" y="216"/>
                  </a:lnTo>
                  <a:lnTo>
                    <a:pt x="205" y="205"/>
                  </a:lnTo>
                  <a:lnTo>
                    <a:pt x="216" y="190"/>
                  </a:lnTo>
                  <a:lnTo>
                    <a:pt x="223" y="176"/>
                  </a:lnTo>
                  <a:lnTo>
                    <a:pt x="230" y="162"/>
                  </a:lnTo>
                  <a:lnTo>
                    <a:pt x="230" y="144"/>
                  </a:lnTo>
                  <a:lnTo>
                    <a:pt x="230" y="144"/>
                  </a:lnTo>
                  <a:lnTo>
                    <a:pt x="230" y="126"/>
                  </a:lnTo>
                  <a:lnTo>
                    <a:pt x="223" y="111"/>
                  </a:lnTo>
                  <a:lnTo>
                    <a:pt x="216" y="97"/>
                  </a:lnTo>
                  <a:lnTo>
                    <a:pt x="205" y="83"/>
                  </a:lnTo>
                  <a:lnTo>
                    <a:pt x="191" y="72"/>
                  </a:lnTo>
                  <a:lnTo>
                    <a:pt x="176" y="65"/>
                  </a:lnTo>
                  <a:lnTo>
                    <a:pt x="162" y="57"/>
                  </a:lnTo>
                  <a:lnTo>
                    <a:pt x="144" y="57"/>
                  </a:lnTo>
                  <a:close/>
                  <a:moveTo>
                    <a:pt x="144" y="201"/>
                  </a:moveTo>
                  <a:lnTo>
                    <a:pt x="144" y="201"/>
                  </a:lnTo>
                  <a:lnTo>
                    <a:pt x="133" y="201"/>
                  </a:lnTo>
                  <a:lnTo>
                    <a:pt x="122" y="198"/>
                  </a:lnTo>
                  <a:lnTo>
                    <a:pt x="104" y="183"/>
                  </a:lnTo>
                  <a:lnTo>
                    <a:pt x="90" y="166"/>
                  </a:lnTo>
                  <a:lnTo>
                    <a:pt x="86" y="155"/>
                  </a:lnTo>
                  <a:lnTo>
                    <a:pt x="86" y="144"/>
                  </a:lnTo>
                  <a:lnTo>
                    <a:pt x="86" y="144"/>
                  </a:lnTo>
                  <a:lnTo>
                    <a:pt x="86" y="133"/>
                  </a:lnTo>
                  <a:lnTo>
                    <a:pt x="90" y="122"/>
                  </a:lnTo>
                  <a:lnTo>
                    <a:pt x="104" y="104"/>
                  </a:lnTo>
                  <a:lnTo>
                    <a:pt x="122" y="90"/>
                  </a:lnTo>
                  <a:lnTo>
                    <a:pt x="133" y="86"/>
                  </a:lnTo>
                  <a:lnTo>
                    <a:pt x="144" y="86"/>
                  </a:lnTo>
                  <a:lnTo>
                    <a:pt x="144" y="86"/>
                  </a:lnTo>
                  <a:lnTo>
                    <a:pt x="155" y="86"/>
                  </a:lnTo>
                  <a:lnTo>
                    <a:pt x="165" y="90"/>
                  </a:lnTo>
                  <a:lnTo>
                    <a:pt x="183" y="104"/>
                  </a:lnTo>
                  <a:lnTo>
                    <a:pt x="198" y="122"/>
                  </a:lnTo>
                  <a:lnTo>
                    <a:pt x="201" y="133"/>
                  </a:lnTo>
                  <a:lnTo>
                    <a:pt x="201" y="144"/>
                  </a:lnTo>
                  <a:lnTo>
                    <a:pt x="201" y="144"/>
                  </a:lnTo>
                  <a:lnTo>
                    <a:pt x="201" y="155"/>
                  </a:lnTo>
                  <a:lnTo>
                    <a:pt x="198" y="166"/>
                  </a:lnTo>
                  <a:lnTo>
                    <a:pt x="183" y="183"/>
                  </a:lnTo>
                  <a:lnTo>
                    <a:pt x="165" y="198"/>
                  </a:lnTo>
                  <a:lnTo>
                    <a:pt x="155" y="201"/>
                  </a:lnTo>
                  <a:lnTo>
                    <a:pt x="144" y="201"/>
                  </a:lnTo>
                  <a:close/>
                </a:path>
              </a:pathLst>
            </a:custGeom>
            <a:grpFill/>
            <a:ln>
              <a:noFill/>
            </a:ln>
            <a:effectLst/>
          </p:spPr>
          <p:txBody>
            <a:bodyPr wrap="none" anchor="ctr"/>
            <a:lstStyle/>
            <a:p>
              <a:endParaRPr lang="en-US"/>
            </a:p>
          </p:txBody>
        </p:sp>
        <p:sp>
          <p:nvSpPr>
            <p:cNvPr id="175" name="Freeform 169">
              <a:extLst>
                <a:ext uri="{FF2B5EF4-FFF2-40B4-BE49-F238E27FC236}">
                  <a16:creationId xmlns:a16="http://schemas.microsoft.com/office/drawing/2014/main" id="{ED3A73E8-BC05-4710-84BF-D78C10A434AE}"/>
                </a:ext>
              </a:extLst>
            </p:cNvPr>
            <p:cNvSpPr>
              <a:spLocks noChangeArrowheads="1"/>
            </p:cNvSpPr>
            <p:nvPr/>
          </p:nvSpPr>
          <p:spPr bwMode="auto">
            <a:xfrm>
              <a:off x="2009915" y="3361867"/>
              <a:ext cx="268453" cy="268452"/>
            </a:xfrm>
            <a:custGeom>
              <a:avLst/>
              <a:gdLst>
                <a:gd name="T0" fmla="*/ 195 w 462"/>
                <a:gd name="T1" fmla="*/ 314 h 462"/>
                <a:gd name="T2" fmla="*/ 123 w 462"/>
                <a:gd name="T3" fmla="*/ 314 h 462"/>
                <a:gd name="T4" fmla="*/ 79 w 462"/>
                <a:gd name="T5" fmla="*/ 346 h 462"/>
                <a:gd name="T6" fmla="*/ 73 w 462"/>
                <a:gd name="T7" fmla="*/ 368 h 462"/>
                <a:gd name="T8" fmla="*/ 105 w 462"/>
                <a:gd name="T9" fmla="*/ 375 h 462"/>
                <a:gd name="T10" fmla="*/ 159 w 462"/>
                <a:gd name="T11" fmla="*/ 418 h 462"/>
                <a:gd name="T12" fmla="*/ 375 w 462"/>
                <a:gd name="T13" fmla="*/ 375 h 462"/>
                <a:gd name="T14" fmla="*/ 389 w 462"/>
                <a:gd name="T15" fmla="*/ 360 h 462"/>
                <a:gd name="T16" fmla="*/ 375 w 462"/>
                <a:gd name="T17" fmla="*/ 346 h 462"/>
                <a:gd name="T18" fmla="*/ 126 w 462"/>
                <a:gd name="T19" fmla="*/ 375 h 462"/>
                <a:gd name="T20" fmla="*/ 144 w 462"/>
                <a:gd name="T21" fmla="*/ 328 h 462"/>
                <a:gd name="T22" fmla="*/ 191 w 462"/>
                <a:gd name="T23" fmla="*/ 346 h 462"/>
                <a:gd name="T24" fmla="*/ 173 w 462"/>
                <a:gd name="T25" fmla="*/ 393 h 462"/>
                <a:gd name="T26" fmla="*/ 206 w 462"/>
                <a:gd name="T27" fmla="*/ 97 h 462"/>
                <a:gd name="T28" fmla="*/ 141 w 462"/>
                <a:gd name="T29" fmla="*/ 76 h 462"/>
                <a:gd name="T30" fmla="*/ 87 w 462"/>
                <a:gd name="T31" fmla="*/ 115 h 462"/>
                <a:gd name="T32" fmla="*/ 73 w 462"/>
                <a:gd name="T33" fmla="*/ 130 h 462"/>
                <a:gd name="T34" fmla="*/ 105 w 462"/>
                <a:gd name="T35" fmla="*/ 144 h 462"/>
                <a:gd name="T36" fmla="*/ 159 w 462"/>
                <a:gd name="T37" fmla="*/ 188 h 462"/>
                <a:gd name="T38" fmla="*/ 213 w 462"/>
                <a:gd name="T39" fmla="*/ 144 h 462"/>
                <a:gd name="T40" fmla="*/ 389 w 462"/>
                <a:gd name="T41" fmla="*/ 137 h 462"/>
                <a:gd name="T42" fmla="*/ 382 w 462"/>
                <a:gd name="T43" fmla="*/ 115 h 462"/>
                <a:gd name="T44" fmla="*/ 134 w 462"/>
                <a:gd name="T45" fmla="*/ 155 h 462"/>
                <a:gd name="T46" fmla="*/ 134 w 462"/>
                <a:gd name="T47" fmla="*/ 105 h 462"/>
                <a:gd name="T48" fmla="*/ 184 w 462"/>
                <a:gd name="T49" fmla="*/ 105 h 462"/>
                <a:gd name="T50" fmla="*/ 184 w 462"/>
                <a:gd name="T51" fmla="*/ 155 h 462"/>
                <a:gd name="T52" fmla="*/ 342 w 462"/>
                <a:gd name="T53" fmla="*/ 231 h 462"/>
                <a:gd name="T54" fmla="*/ 289 w 462"/>
                <a:gd name="T55" fmla="*/ 188 h 462"/>
                <a:gd name="T56" fmla="*/ 87 w 462"/>
                <a:gd name="T57" fmla="*/ 231 h 462"/>
                <a:gd name="T58" fmla="*/ 73 w 462"/>
                <a:gd name="T59" fmla="*/ 245 h 462"/>
                <a:gd name="T60" fmla="*/ 87 w 462"/>
                <a:gd name="T61" fmla="*/ 259 h 462"/>
                <a:gd name="T62" fmla="*/ 271 w 462"/>
                <a:gd name="T63" fmla="*/ 299 h 462"/>
                <a:gd name="T64" fmla="*/ 335 w 462"/>
                <a:gd name="T65" fmla="*/ 277 h 462"/>
                <a:gd name="T66" fmla="*/ 386 w 462"/>
                <a:gd name="T67" fmla="*/ 256 h 462"/>
                <a:gd name="T68" fmla="*/ 386 w 462"/>
                <a:gd name="T69" fmla="*/ 234 h 462"/>
                <a:gd name="T70" fmla="*/ 274 w 462"/>
                <a:gd name="T71" fmla="*/ 277 h 462"/>
                <a:gd name="T72" fmla="*/ 256 w 462"/>
                <a:gd name="T73" fmla="*/ 231 h 462"/>
                <a:gd name="T74" fmla="*/ 303 w 462"/>
                <a:gd name="T75" fmla="*/ 213 h 462"/>
                <a:gd name="T76" fmla="*/ 321 w 462"/>
                <a:gd name="T77" fmla="*/ 259 h 462"/>
                <a:gd name="T78" fmla="*/ 58 w 462"/>
                <a:gd name="T79" fmla="*/ 0 h 462"/>
                <a:gd name="T80" fmla="*/ 4 w 462"/>
                <a:gd name="T81" fmla="*/ 36 h 462"/>
                <a:gd name="T82" fmla="*/ 0 w 462"/>
                <a:gd name="T83" fmla="*/ 415 h 462"/>
                <a:gd name="T84" fmla="*/ 58 w 462"/>
                <a:gd name="T85" fmla="*/ 461 h 462"/>
                <a:gd name="T86" fmla="*/ 443 w 462"/>
                <a:gd name="T87" fmla="*/ 443 h 462"/>
                <a:gd name="T88" fmla="*/ 461 w 462"/>
                <a:gd name="T89" fmla="*/ 58 h 462"/>
                <a:gd name="T90" fmla="*/ 415 w 462"/>
                <a:gd name="T91" fmla="*/ 0 h 462"/>
                <a:gd name="T92" fmla="*/ 425 w 462"/>
                <a:gd name="T93" fmla="*/ 425 h 462"/>
                <a:gd name="T94" fmla="*/ 47 w 462"/>
                <a:gd name="T95" fmla="*/ 429 h 462"/>
                <a:gd name="T96" fmla="*/ 29 w 462"/>
                <a:gd name="T97" fmla="*/ 58 h 462"/>
                <a:gd name="T98" fmla="*/ 404 w 462"/>
                <a:gd name="T99" fmla="*/ 29 h 462"/>
                <a:gd name="T100" fmla="*/ 433 w 462"/>
                <a:gd name="T101"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375" y="346"/>
                  </a:moveTo>
                  <a:lnTo>
                    <a:pt x="213" y="346"/>
                  </a:lnTo>
                  <a:lnTo>
                    <a:pt x="213" y="346"/>
                  </a:lnTo>
                  <a:lnTo>
                    <a:pt x="206" y="328"/>
                  </a:lnTo>
                  <a:lnTo>
                    <a:pt x="195" y="314"/>
                  </a:lnTo>
                  <a:lnTo>
                    <a:pt x="177" y="306"/>
                  </a:lnTo>
                  <a:lnTo>
                    <a:pt x="159" y="303"/>
                  </a:lnTo>
                  <a:lnTo>
                    <a:pt x="159" y="303"/>
                  </a:lnTo>
                  <a:lnTo>
                    <a:pt x="141" y="306"/>
                  </a:lnTo>
                  <a:lnTo>
                    <a:pt x="123" y="314"/>
                  </a:lnTo>
                  <a:lnTo>
                    <a:pt x="112" y="328"/>
                  </a:lnTo>
                  <a:lnTo>
                    <a:pt x="105" y="346"/>
                  </a:lnTo>
                  <a:lnTo>
                    <a:pt x="87" y="346"/>
                  </a:lnTo>
                  <a:lnTo>
                    <a:pt x="87" y="346"/>
                  </a:lnTo>
                  <a:lnTo>
                    <a:pt x="79" y="346"/>
                  </a:lnTo>
                  <a:lnTo>
                    <a:pt x="76" y="350"/>
                  </a:lnTo>
                  <a:lnTo>
                    <a:pt x="73" y="353"/>
                  </a:lnTo>
                  <a:lnTo>
                    <a:pt x="73" y="360"/>
                  </a:lnTo>
                  <a:lnTo>
                    <a:pt x="73" y="360"/>
                  </a:lnTo>
                  <a:lnTo>
                    <a:pt x="73" y="368"/>
                  </a:lnTo>
                  <a:lnTo>
                    <a:pt x="76" y="371"/>
                  </a:lnTo>
                  <a:lnTo>
                    <a:pt x="79" y="375"/>
                  </a:lnTo>
                  <a:lnTo>
                    <a:pt x="87" y="375"/>
                  </a:lnTo>
                  <a:lnTo>
                    <a:pt x="105" y="375"/>
                  </a:lnTo>
                  <a:lnTo>
                    <a:pt x="105" y="375"/>
                  </a:lnTo>
                  <a:lnTo>
                    <a:pt x="112" y="393"/>
                  </a:lnTo>
                  <a:lnTo>
                    <a:pt x="123" y="407"/>
                  </a:lnTo>
                  <a:lnTo>
                    <a:pt x="141" y="415"/>
                  </a:lnTo>
                  <a:lnTo>
                    <a:pt x="159" y="418"/>
                  </a:lnTo>
                  <a:lnTo>
                    <a:pt x="159" y="418"/>
                  </a:lnTo>
                  <a:lnTo>
                    <a:pt x="177" y="415"/>
                  </a:lnTo>
                  <a:lnTo>
                    <a:pt x="195" y="407"/>
                  </a:lnTo>
                  <a:lnTo>
                    <a:pt x="206" y="393"/>
                  </a:lnTo>
                  <a:lnTo>
                    <a:pt x="213" y="375"/>
                  </a:lnTo>
                  <a:lnTo>
                    <a:pt x="375" y="375"/>
                  </a:lnTo>
                  <a:lnTo>
                    <a:pt x="375" y="375"/>
                  </a:lnTo>
                  <a:lnTo>
                    <a:pt x="382" y="375"/>
                  </a:lnTo>
                  <a:lnTo>
                    <a:pt x="386" y="371"/>
                  </a:lnTo>
                  <a:lnTo>
                    <a:pt x="389" y="368"/>
                  </a:lnTo>
                  <a:lnTo>
                    <a:pt x="389" y="360"/>
                  </a:lnTo>
                  <a:lnTo>
                    <a:pt x="389" y="360"/>
                  </a:lnTo>
                  <a:lnTo>
                    <a:pt x="389" y="353"/>
                  </a:lnTo>
                  <a:lnTo>
                    <a:pt x="386" y="350"/>
                  </a:lnTo>
                  <a:lnTo>
                    <a:pt x="382" y="346"/>
                  </a:lnTo>
                  <a:lnTo>
                    <a:pt x="375" y="346"/>
                  </a:lnTo>
                  <a:close/>
                  <a:moveTo>
                    <a:pt x="159" y="396"/>
                  </a:moveTo>
                  <a:lnTo>
                    <a:pt x="159" y="396"/>
                  </a:lnTo>
                  <a:lnTo>
                    <a:pt x="144" y="393"/>
                  </a:lnTo>
                  <a:lnTo>
                    <a:pt x="134" y="386"/>
                  </a:lnTo>
                  <a:lnTo>
                    <a:pt x="126" y="375"/>
                  </a:lnTo>
                  <a:lnTo>
                    <a:pt x="123" y="360"/>
                  </a:lnTo>
                  <a:lnTo>
                    <a:pt x="123" y="360"/>
                  </a:lnTo>
                  <a:lnTo>
                    <a:pt x="126" y="346"/>
                  </a:lnTo>
                  <a:lnTo>
                    <a:pt x="134" y="335"/>
                  </a:lnTo>
                  <a:lnTo>
                    <a:pt x="144" y="328"/>
                  </a:lnTo>
                  <a:lnTo>
                    <a:pt x="159" y="324"/>
                  </a:lnTo>
                  <a:lnTo>
                    <a:pt x="159" y="324"/>
                  </a:lnTo>
                  <a:lnTo>
                    <a:pt x="173" y="328"/>
                  </a:lnTo>
                  <a:lnTo>
                    <a:pt x="184" y="335"/>
                  </a:lnTo>
                  <a:lnTo>
                    <a:pt x="191" y="346"/>
                  </a:lnTo>
                  <a:lnTo>
                    <a:pt x="195" y="360"/>
                  </a:lnTo>
                  <a:lnTo>
                    <a:pt x="195" y="360"/>
                  </a:lnTo>
                  <a:lnTo>
                    <a:pt x="191" y="375"/>
                  </a:lnTo>
                  <a:lnTo>
                    <a:pt x="184" y="386"/>
                  </a:lnTo>
                  <a:lnTo>
                    <a:pt x="173" y="393"/>
                  </a:lnTo>
                  <a:lnTo>
                    <a:pt x="159" y="396"/>
                  </a:lnTo>
                  <a:close/>
                  <a:moveTo>
                    <a:pt x="375" y="115"/>
                  </a:moveTo>
                  <a:lnTo>
                    <a:pt x="213" y="115"/>
                  </a:lnTo>
                  <a:lnTo>
                    <a:pt x="213" y="115"/>
                  </a:lnTo>
                  <a:lnTo>
                    <a:pt x="206" y="97"/>
                  </a:lnTo>
                  <a:lnTo>
                    <a:pt x="195" y="83"/>
                  </a:lnTo>
                  <a:lnTo>
                    <a:pt x="177" y="76"/>
                  </a:lnTo>
                  <a:lnTo>
                    <a:pt x="159" y="72"/>
                  </a:lnTo>
                  <a:lnTo>
                    <a:pt x="159" y="72"/>
                  </a:lnTo>
                  <a:lnTo>
                    <a:pt x="141" y="76"/>
                  </a:lnTo>
                  <a:lnTo>
                    <a:pt x="123" y="83"/>
                  </a:lnTo>
                  <a:lnTo>
                    <a:pt x="112" y="97"/>
                  </a:lnTo>
                  <a:lnTo>
                    <a:pt x="105" y="115"/>
                  </a:lnTo>
                  <a:lnTo>
                    <a:pt x="87" y="115"/>
                  </a:lnTo>
                  <a:lnTo>
                    <a:pt x="87" y="115"/>
                  </a:lnTo>
                  <a:lnTo>
                    <a:pt x="79" y="115"/>
                  </a:lnTo>
                  <a:lnTo>
                    <a:pt x="76" y="119"/>
                  </a:lnTo>
                  <a:lnTo>
                    <a:pt x="73" y="123"/>
                  </a:lnTo>
                  <a:lnTo>
                    <a:pt x="73" y="130"/>
                  </a:lnTo>
                  <a:lnTo>
                    <a:pt x="73" y="130"/>
                  </a:lnTo>
                  <a:lnTo>
                    <a:pt x="73" y="137"/>
                  </a:lnTo>
                  <a:lnTo>
                    <a:pt x="76" y="141"/>
                  </a:lnTo>
                  <a:lnTo>
                    <a:pt x="79" y="144"/>
                  </a:lnTo>
                  <a:lnTo>
                    <a:pt x="87" y="144"/>
                  </a:lnTo>
                  <a:lnTo>
                    <a:pt x="105" y="144"/>
                  </a:lnTo>
                  <a:lnTo>
                    <a:pt x="105" y="144"/>
                  </a:lnTo>
                  <a:lnTo>
                    <a:pt x="112" y="162"/>
                  </a:lnTo>
                  <a:lnTo>
                    <a:pt x="123" y="177"/>
                  </a:lnTo>
                  <a:lnTo>
                    <a:pt x="141" y="184"/>
                  </a:lnTo>
                  <a:lnTo>
                    <a:pt x="159" y="188"/>
                  </a:lnTo>
                  <a:lnTo>
                    <a:pt x="159" y="188"/>
                  </a:lnTo>
                  <a:lnTo>
                    <a:pt x="177" y="184"/>
                  </a:lnTo>
                  <a:lnTo>
                    <a:pt x="195" y="177"/>
                  </a:lnTo>
                  <a:lnTo>
                    <a:pt x="206" y="162"/>
                  </a:lnTo>
                  <a:lnTo>
                    <a:pt x="213" y="144"/>
                  </a:lnTo>
                  <a:lnTo>
                    <a:pt x="375" y="144"/>
                  </a:lnTo>
                  <a:lnTo>
                    <a:pt x="375" y="144"/>
                  </a:lnTo>
                  <a:lnTo>
                    <a:pt x="382" y="144"/>
                  </a:lnTo>
                  <a:lnTo>
                    <a:pt x="386" y="141"/>
                  </a:lnTo>
                  <a:lnTo>
                    <a:pt x="389" y="137"/>
                  </a:lnTo>
                  <a:lnTo>
                    <a:pt x="389" y="130"/>
                  </a:lnTo>
                  <a:lnTo>
                    <a:pt x="389" y="130"/>
                  </a:lnTo>
                  <a:lnTo>
                    <a:pt x="389" y="123"/>
                  </a:lnTo>
                  <a:lnTo>
                    <a:pt x="386" y="119"/>
                  </a:lnTo>
                  <a:lnTo>
                    <a:pt x="382" y="115"/>
                  </a:lnTo>
                  <a:lnTo>
                    <a:pt x="375" y="115"/>
                  </a:lnTo>
                  <a:close/>
                  <a:moveTo>
                    <a:pt x="159" y="166"/>
                  </a:moveTo>
                  <a:lnTo>
                    <a:pt x="159" y="166"/>
                  </a:lnTo>
                  <a:lnTo>
                    <a:pt x="144" y="162"/>
                  </a:lnTo>
                  <a:lnTo>
                    <a:pt x="134" y="155"/>
                  </a:lnTo>
                  <a:lnTo>
                    <a:pt x="126" y="144"/>
                  </a:lnTo>
                  <a:lnTo>
                    <a:pt x="123" y="130"/>
                  </a:lnTo>
                  <a:lnTo>
                    <a:pt x="123" y="130"/>
                  </a:lnTo>
                  <a:lnTo>
                    <a:pt x="126" y="115"/>
                  </a:lnTo>
                  <a:lnTo>
                    <a:pt x="134" y="105"/>
                  </a:lnTo>
                  <a:lnTo>
                    <a:pt x="144" y="97"/>
                  </a:lnTo>
                  <a:lnTo>
                    <a:pt x="159" y="94"/>
                  </a:lnTo>
                  <a:lnTo>
                    <a:pt x="159" y="94"/>
                  </a:lnTo>
                  <a:lnTo>
                    <a:pt x="173" y="97"/>
                  </a:lnTo>
                  <a:lnTo>
                    <a:pt x="184" y="105"/>
                  </a:lnTo>
                  <a:lnTo>
                    <a:pt x="191" y="115"/>
                  </a:lnTo>
                  <a:lnTo>
                    <a:pt x="195" y="130"/>
                  </a:lnTo>
                  <a:lnTo>
                    <a:pt x="195" y="130"/>
                  </a:lnTo>
                  <a:lnTo>
                    <a:pt x="191" y="144"/>
                  </a:lnTo>
                  <a:lnTo>
                    <a:pt x="184" y="155"/>
                  </a:lnTo>
                  <a:lnTo>
                    <a:pt x="173" y="162"/>
                  </a:lnTo>
                  <a:lnTo>
                    <a:pt x="159" y="166"/>
                  </a:lnTo>
                  <a:close/>
                  <a:moveTo>
                    <a:pt x="375" y="231"/>
                  </a:moveTo>
                  <a:lnTo>
                    <a:pt x="342" y="231"/>
                  </a:lnTo>
                  <a:lnTo>
                    <a:pt x="342" y="231"/>
                  </a:lnTo>
                  <a:lnTo>
                    <a:pt x="335" y="213"/>
                  </a:lnTo>
                  <a:lnTo>
                    <a:pt x="324" y="198"/>
                  </a:lnTo>
                  <a:lnTo>
                    <a:pt x="307" y="191"/>
                  </a:lnTo>
                  <a:lnTo>
                    <a:pt x="289" y="188"/>
                  </a:lnTo>
                  <a:lnTo>
                    <a:pt x="289" y="188"/>
                  </a:lnTo>
                  <a:lnTo>
                    <a:pt x="271" y="191"/>
                  </a:lnTo>
                  <a:lnTo>
                    <a:pt x="253" y="198"/>
                  </a:lnTo>
                  <a:lnTo>
                    <a:pt x="242" y="213"/>
                  </a:lnTo>
                  <a:lnTo>
                    <a:pt x="235" y="231"/>
                  </a:lnTo>
                  <a:lnTo>
                    <a:pt x="87" y="231"/>
                  </a:lnTo>
                  <a:lnTo>
                    <a:pt x="87" y="231"/>
                  </a:lnTo>
                  <a:lnTo>
                    <a:pt x="79" y="231"/>
                  </a:lnTo>
                  <a:lnTo>
                    <a:pt x="76" y="234"/>
                  </a:lnTo>
                  <a:lnTo>
                    <a:pt x="73" y="238"/>
                  </a:lnTo>
                  <a:lnTo>
                    <a:pt x="73" y="245"/>
                  </a:lnTo>
                  <a:lnTo>
                    <a:pt x="73" y="245"/>
                  </a:lnTo>
                  <a:lnTo>
                    <a:pt x="73" y="253"/>
                  </a:lnTo>
                  <a:lnTo>
                    <a:pt x="76" y="256"/>
                  </a:lnTo>
                  <a:lnTo>
                    <a:pt x="79" y="259"/>
                  </a:lnTo>
                  <a:lnTo>
                    <a:pt x="87" y="259"/>
                  </a:lnTo>
                  <a:lnTo>
                    <a:pt x="235" y="259"/>
                  </a:lnTo>
                  <a:lnTo>
                    <a:pt x="235" y="259"/>
                  </a:lnTo>
                  <a:lnTo>
                    <a:pt x="242" y="277"/>
                  </a:lnTo>
                  <a:lnTo>
                    <a:pt x="253" y="292"/>
                  </a:lnTo>
                  <a:lnTo>
                    <a:pt x="271" y="299"/>
                  </a:lnTo>
                  <a:lnTo>
                    <a:pt x="289" y="303"/>
                  </a:lnTo>
                  <a:lnTo>
                    <a:pt x="289" y="303"/>
                  </a:lnTo>
                  <a:lnTo>
                    <a:pt x="307" y="299"/>
                  </a:lnTo>
                  <a:lnTo>
                    <a:pt x="324" y="292"/>
                  </a:lnTo>
                  <a:lnTo>
                    <a:pt x="335" y="277"/>
                  </a:lnTo>
                  <a:lnTo>
                    <a:pt x="342" y="259"/>
                  </a:lnTo>
                  <a:lnTo>
                    <a:pt x="375" y="259"/>
                  </a:lnTo>
                  <a:lnTo>
                    <a:pt x="375" y="259"/>
                  </a:lnTo>
                  <a:lnTo>
                    <a:pt x="382" y="259"/>
                  </a:lnTo>
                  <a:lnTo>
                    <a:pt x="386" y="256"/>
                  </a:lnTo>
                  <a:lnTo>
                    <a:pt x="389" y="253"/>
                  </a:lnTo>
                  <a:lnTo>
                    <a:pt x="389" y="245"/>
                  </a:lnTo>
                  <a:lnTo>
                    <a:pt x="389" y="245"/>
                  </a:lnTo>
                  <a:lnTo>
                    <a:pt x="389" y="238"/>
                  </a:lnTo>
                  <a:lnTo>
                    <a:pt x="386" y="234"/>
                  </a:lnTo>
                  <a:lnTo>
                    <a:pt x="382" y="231"/>
                  </a:lnTo>
                  <a:lnTo>
                    <a:pt x="375" y="231"/>
                  </a:lnTo>
                  <a:close/>
                  <a:moveTo>
                    <a:pt x="289" y="281"/>
                  </a:moveTo>
                  <a:lnTo>
                    <a:pt x="289" y="281"/>
                  </a:lnTo>
                  <a:lnTo>
                    <a:pt x="274" y="277"/>
                  </a:lnTo>
                  <a:lnTo>
                    <a:pt x="263" y="270"/>
                  </a:lnTo>
                  <a:lnTo>
                    <a:pt x="256" y="259"/>
                  </a:lnTo>
                  <a:lnTo>
                    <a:pt x="253" y="245"/>
                  </a:lnTo>
                  <a:lnTo>
                    <a:pt x="253" y="245"/>
                  </a:lnTo>
                  <a:lnTo>
                    <a:pt x="256" y="231"/>
                  </a:lnTo>
                  <a:lnTo>
                    <a:pt x="263" y="220"/>
                  </a:lnTo>
                  <a:lnTo>
                    <a:pt x="274" y="213"/>
                  </a:lnTo>
                  <a:lnTo>
                    <a:pt x="289" y="209"/>
                  </a:lnTo>
                  <a:lnTo>
                    <a:pt x="289" y="209"/>
                  </a:lnTo>
                  <a:lnTo>
                    <a:pt x="303" y="213"/>
                  </a:lnTo>
                  <a:lnTo>
                    <a:pt x="314" y="220"/>
                  </a:lnTo>
                  <a:lnTo>
                    <a:pt x="321" y="231"/>
                  </a:lnTo>
                  <a:lnTo>
                    <a:pt x="324" y="245"/>
                  </a:lnTo>
                  <a:lnTo>
                    <a:pt x="324" y="245"/>
                  </a:lnTo>
                  <a:lnTo>
                    <a:pt x="321" y="259"/>
                  </a:lnTo>
                  <a:lnTo>
                    <a:pt x="314" y="270"/>
                  </a:lnTo>
                  <a:lnTo>
                    <a:pt x="303" y="277"/>
                  </a:lnTo>
                  <a:lnTo>
                    <a:pt x="289" y="281"/>
                  </a:lnTo>
                  <a:close/>
                  <a:moveTo>
                    <a:pt x="404" y="0"/>
                  </a:moveTo>
                  <a:lnTo>
                    <a:pt x="58" y="0"/>
                  </a:lnTo>
                  <a:lnTo>
                    <a:pt x="58" y="0"/>
                  </a:lnTo>
                  <a:lnTo>
                    <a:pt x="47" y="0"/>
                  </a:lnTo>
                  <a:lnTo>
                    <a:pt x="36" y="4"/>
                  </a:lnTo>
                  <a:lnTo>
                    <a:pt x="18" y="18"/>
                  </a:lnTo>
                  <a:lnTo>
                    <a:pt x="4" y="36"/>
                  </a:lnTo>
                  <a:lnTo>
                    <a:pt x="0" y="47"/>
                  </a:lnTo>
                  <a:lnTo>
                    <a:pt x="0" y="58"/>
                  </a:lnTo>
                  <a:lnTo>
                    <a:pt x="0" y="404"/>
                  </a:lnTo>
                  <a:lnTo>
                    <a:pt x="0" y="404"/>
                  </a:lnTo>
                  <a:lnTo>
                    <a:pt x="0" y="415"/>
                  </a:lnTo>
                  <a:lnTo>
                    <a:pt x="4" y="425"/>
                  </a:lnTo>
                  <a:lnTo>
                    <a:pt x="18" y="443"/>
                  </a:lnTo>
                  <a:lnTo>
                    <a:pt x="36" y="458"/>
                  </a:lnTo>
                  <a:lnTo>
                    <a:pt x="47" y="461"/>
                  </a:lnTo>
                  <a:lnTo>
                    <a:pt x="58" y="461"/>
                  </a:lnTo>
                  <a:lnTo>
                    <a:pt x="404" y="461"/>
                  </a:lnTo>
                  <a:lnTo>
                    <a:pt x="404" y="461"/>
                  </a:lnTo>
                  <a:lnTo>
                    <a:pt x="415" y="461"/>
                  </a:lnTo>
                  <a:lnTo>
                    <a:pt x="425" y="458"/>
                  </a:lnTo>
                  <a:lnTo>
                    <a:pt x="443" y="443"/>
                  </a:lnTo>
                  <a:lnTo>
                    <a:pt x="458" y="425"/>
                  </a:lnTo>
                  <a:lnTo>
                    <a:pt x="461" y="415"/>
                  </a:lnTo>
                  <a:lnTo>
                    <a:pt x="461" y="404"/>
                  </a:lnTo>
                  <a:lnTo>
                    <a:pt x="461" y="58"/>
                  </a:lnTo>
                  <a:lnTo>
                    <a:pt x="461" y="58"/>
                  </a:lnTo>
                  <a:lnTo>
                    <a:pt x="461" y="47"/>
                  </a:lnTo>
                  <a:lnTo>
                    <a:pt x="458" y="36"/>
                  </a:lnTo>
                  <a:lnTo>
                    <a:pt x="443" y="18"/>
                  </a:lnTo>
                  <a:lnTo>
                    <a:pt x="425" y="4"/>
                  </a:lnTo>
                  <a:lnTo>
                    <a:pt x="415" y="0"/>
                  </a:lnTo>
                  <a:lnTo>
                    <a:pt x="404" y="0"/>
                  </a:lnTo>
                  <a:close/>
                  <a:moveTo>
                    <a:pt x="433" y="404"/>
                  </a:moveTo>
                  <a:lnTo>
                    <a:pt x="433" y="404"/>
                  </a:lnTo>
                  <a:lnTo>
                    <a:pt x="429" y="415"/>
                  </a:lnTo>
                  <a:lnTo>
                    <a:pt x="425" y="425"/>
                  </a:lnTo>
                  <a:lnTo>
                    <a:pt x="415" y="429"/>
                  </a:lnTo>
                  <a:lnTo>
                    <a:pt x="404" y="433"/>
                  </a:lnTo>
                  <a:lnTo>
                    <a:pt x="58" y="433"/>
                  </a:lnTo>
                  <a:lnTo>
                    <a:pt x="58" y="433"/>
                  </a:lnTo>
                  <a:lnTo>
                    <a:pt x="47" y="429"/>
                  </a:lnTo>
                  <a:lnTo>
                    <a:pt x="36" y="425"/>
                  </a:lnTo>
                  <a:lnTo>
                    <a:pt x="33" y="415"/>
                  </a:lnTo>
                  <a:lnTo>
                    <a:pt x="29" y="404"/>
                  </a:lnTo>
                  <a:lnTo>
                    <a:pt x="29" y="58"/>
                  </a:lnTo>
                  <a:lnTo>
                    <a:pt x="29" y="58"/>
                  </a:lnTo>
                  <a:lnTo>
                    <a:pt x="33" y="47"/>
                  </a:lnTo>
                  <a:lnTo>
                    <a:pt x="36" y="36"/>
                  </a:lnTo>
                  <a:lnTo>
                    <a:pt x="47" y="32"/>
                  </a:lnTo>
                  <a:lnTo>
                    <a:pt x="58" y="29"/>
                  </a:lnTo>
                  <a:lnTo>
                    <a:pt x="404" y="29"/>
                  </a:lnTo>
                  <a:lnTo>
                    <a:pt x="404" y="29"/>
                  </a:lnTo>
                  <a:lnTo>
                    <a:pt x="415" y="32"/>
                  </a:lnTo>
                  <a:lnTo>
                    <a:pt x="425" y="36"/>
                  </a:lnTo>
                  <a:lnTo>
                    <a:pt x="429" y="47"/>
                  </a:lnTo>
                  <a:lnTo>
                    <a:pt x="433" y="58"/>
                  </a:lnTo>
                  <a:lnTo>
                    <a:pt x="433" y="404"/>
                  </a:lnTo>
                  <a:close/>
                </a:path>
              </a:pathLst>
            </a:custGeom>
            <a:grpFill/>
            <a:ln>
              <a:noFill/>
            </a:ln>
            <a:effectLst/>
          </p:spPr>
          <p:txBody>
            <a:bodyPr wrap="none" anchor="ctr"/>
            <a:lstStyle/>
            <a:p>
              <a:endParaRPr lang="en-US"/>
            </a:p>
          </p:txBody>
        </p:sp>
        <p:sp>
          <p:nvSpPr>
            <p:cNvPr id="176" name="Freeform 170">
              <a:extLst>
                <a:ext uri="{FF2B5EF4-FFF2-40B4-BE49-F238E27FC236}">
                  <a16:creationId xmlns:a16="http://schemas.microsoft.com/office/drawing/2014/main" id="{A85237CB-EC61-4AD2-9587-FB4CF3D84D3E}"/>
                </a:ext>
              </a:extLst>
            </p:cNvPr>
            <p:cNvSpPr>
              <a:spLocks noChangeArrowheads="1"/>
            </p:cNvSpPr>
            <p:nvPr/>
          </p:nvSpPr>
          <p:spPr bwMode="auto">
            <a:xfrm>
              <a:off x="1582949" y="3369536"/>
              <a:ext cx="250555" cy="250556"/>
            </a:xfrm>
            <a:custGeom>
              <a:avLst/>
              <a:gdLst>
                <a:gd name="T0" fmla="*/ 177 w 434"/>
                <a:gd name="T1" fmla="*/ 156 h 434"/>
                <a:gd name="T2" fmla="*/ 144 w 434"/>
                <a:gd name="T3" fmla="*/ 217 h 434"/>
                <a:gd name="T4" fmla="*/ 166 w 434"/>
                <a:gd name="T5" fmla="*/ 267 h 434"/>
                <a:gd name="T6" fmla="*/ 217 w 434"/>
                <a:gd name="T7" fmla="*/ 289 h 434"/>
                <a:gd name="T8" fmla="*/ 274 w 434"/>
                <a:gd name="T9" fmla="*/ 256 h 434"/>
                <a:gd name="T10" fmla="*/ 285 w 434"/>
                <a:gd name="T11" fmla="*/ 202 h 434"/>
                <a:gd name="T12" fmla="*/ 245 w 434"/>
                <a:gd name="T13" fmla="*/ 152 h 434"/>
                <a:gd name="T14" fmla="*/ 199 w 434"/>
                <a:gd name="T15" fmla="*/ 256 h 434"/>
                <a:gd name="T16" fmla="*/ 177 w 434"/>
                <a:gd name="T17" fmla="*/ 199 h 434"/>
                <a:gd name="T18" fmla="*/ 235 w 434"/>
                <a:gd name="T19" fmla="*/ 177 h 434"/>
                <a:gd name="T20" fmla="*/ 256 w 434"/>
                <a:gd name="T21" fmla="*/ 235 h 434"/>
                <a:gd name="T22" fmla="*/ 386 w 434"/>
                <a:gd name="T23" fmla="*/ 249 h 434"/>
                <a:gd name="T24" fmla="*/ 418 w 434"/>
                <a:gd name="T25" fmla="*/ 166 h 434"/>
                <a:gd name="T26" fmla="*/ 429 w 434"/>
                <a:gd name="T27" fmla="*/ 127 h 434"/>
                <a:gd name="T28" fmla="*/ 371 w 434"/>
                <a:gd name="T29" fmla="*/ 62 h 434"/>
                <a:gd name="T30" fmla="*/ 274 w 434"/>
                <a:gd name="T31" fmla="*/ 55 h 434"/>
                <a:gd name="T32" fmla="*/ 256 w 434"/>
                <a:gd name="T33" fmla="*/ 4 h 434"/>
                <a:gd name="T34" fmla="*/ 166 w 434"/>
                <a:gd name="T35" fmla="*/ 8 h 434"/>
                <a:gd name="T36" fmla="*/ 130 w 434"/>
                <a:gd name="T37" fmla="*/ 69 h 434"/>
                <a:gd name="T38" fmla="*/ 51 w 434"/>
                <a:gd name="T39" fmla="*/ 62 h 434"/>
                <a:gd name="T40" fmla="*/ 0 w 434"/>
                <a:gd name="T41" fmla="*/ 138 h 434"/>
                <a:gd name="T42" fmla="*/ 47 w 434"/>
                <a:gd name="T43" fmla="*/ 184 h 434"/>
                <a:gd name="T44" fmla="*/ 15 w 434"/>
                <a:gd name="T45" fmla="*/ 267 h 434"/>
                <a:gd name="T46" fmla="*/ 33 w 434"/>
                <a:gd name="T47" fmla="*/ 357 h 434"/>
                <a:gd name="T48" fmla="*/ 73 w 434"/>
                <a:gd name="T49" fmla="*/ 368 h 434"/>
                <a:gd name="T50" fmla="*/ 159 w 434"/>
                <a:gd name="T51" fmla="*/ 404 h 434"/>
                <a:gd name="T52" fmla="*/ 188 w 434"/>
                <a:gd name="T53" fmla="*/ 433 h 434"/>
                <a:gd name="T54" fmla="*/ 271 w 434"/>
                <a:gd name="T55" fmla="*/ 415 h 434"/>
                <a:gd name="T56" fmla="*/ 328 w 434"/>
                <a:gd name="T57" fmla="*/ 346 h 434"/>
                <a:gd name="T58" fmla="*/ 393 w 434"/>
                <a:gd name="T59" fmla="*/ 364 h 434"/>
                <a:gd name="T60" fmla="*/ 433 w 434"/>
                <a:gd name="T61" fmla="*/ 285 h 434"/>
                <a:gd name="T62" fmla="*/ 382 w 434"/>
                <a:gd name="T63" fmla="*/ 328 h 434"/>
                <a:gd name="T64" fmla="*/ 324 w 434"/>
                <a:gd name="T65" fmla="*/ 314 h 434"/>
                <a:gd name="T66" fmla="*/ 245 w 434"/>
                <a:gd name="T67" fmla="*/ 357 h 434"/>
                <a:gd name="T68" fmla="*/ 238 w 434"/>
                <a:gd name="T69" fmla="*/ 404 h 434"/>
                <a:gd name="T70" fmla="*/ 191 w 434"/>
                <a:gd name="T71" fmla="*/ 401 h 434"/>
                <a:gd name="T72" fmla="*/ 166 w 434"/>
                <a:gd name="T73" fmla="*/ 350 h 434"/>
                <a:gd name="T74" fmla="*/ 69 w 434"/>
                <a:gd name="T75" fmla="*/ 336 h 434"/>
                <a:gd name="T76" fmla="*/ 37 w 434"/>
                <a:gd name="T77" fmla="*/ 307 h 434"/>
                <a:gd name="T78" fmla="*/ 40 w 434"/>
                <a:gd name="T79" fmla="*/ 285 h 434"/>
                <a:gd name="T80" fmla="*/ 73 w 434"/>
                <a:gd name="T81" fmla="*/ 217 h 434"/>
                <a:gd name="T82" fmla="*/ 37 w 434"/>
                <a:gd name="T83" fmla="*/ 145 h 434"/>
                <a:gd name="T84" fmla="*/ 51 w 434"/>
                <a:gd name="T85" fmla="*/ 105 h 434"/>
                <a:gd name="T86" fmla="*/ 108 w 434"/>
                <a:gd name="T87" fmla="*/ 119 h 434"/>
                <a:gd name="T88" fmla="*/ 188 w 434"/>
                <a:gd name="T89" fmla="*/ 76 h 434"/>
                <a:gd name="T90" fmla="*/ 195 w 434"/>
                <a:gd name="T91" fmla="*/ 29 h 434"/>
                <a:gd name="T92" fmla="*/ 242 w 434"/>
                <a:gd name="T93" fmla="*/ 33 h 434"/>
                <a:gd name="T94" fmla="*/ 267 w 434"/>
                <a:gd name="T95" fmla="*/ 83 h 434"/>
                <a:gd name="T96" fmla="*/ 364 w 434"/>
                <a:gd name="T97" fmla="*/ 98 h 434"/>
                <a:gd name="T98" fmla="*/ 397 w 434"/>
                <a:gd name="T99" fmla="*/ 127 h 434"/>
                <a:gd name="T100" fmla="*/ 393 w 434"/>
                <a:gd name="T101" fmla="*/ 148 h 434"/>
                <a:gd name="T102" fmla="*/ 361 w 434"/>
                <a:gd name="T103" fmla="*/ 217 h 434"/>
                <a:gd name="T104" fmla="*/ 397 w 434"/>
                <a:gd name="T105" fmla="*/ 28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4" h="434">
                  <a:moveTo>
                    <a:pt x="217" y="145"/>
                  </a:moveTo>
                  <a:lnTo>
                    <a:pt x="217" y="145"/>
                  </a:lnTo>
                  <a:lnTo>
                    <a:pt x="202" y="145"/>
                  </a:lnTo>
                  <a:lnTo>
                    <a:pt x="188" y="152"/>
                  </a:lnTo>
                  <a:lnTo>
                    <a:pt x="177" y="156"/>
                  </a:lnTo>
                  <a:lnTo>
                    <a:pt x="166" y="166"/>
                  </a:lnTo>
                  <a:lnTo>
                    <a:pt x="159" y="177"/>
                  </a:lnTo>
                  <a:lnTo>
                    <a:pt x="152" y="188"/>
                  </a:lnTo>
                  <a:lnTo>
                    <a:pt x="148" y="202"/>
                  </a:lnTo>
                  <a:lnTo>
                    <a:pt x="144" y="217"/>
                  </a:lnTo>
                  <a:lnTo>
                    <a:pt x="144" y="217"/>
                  </a:lnTo>
                  <a:lnTo>
                    <a:pt x="148" y="231"/>
                  </a:lnTo>
                  <a:lnTo>
                    <a:pt x="152" y="245"/>
                  </a:lnTo>
                  <a:lnTo>
                    <a:pt x="159" y="256"/>
                  </a:lnTo>
                  <a:lnTo>
                    <a:pt x="166" y="267"/>
                  </a:lnTo>
                  <a:lnTo>
                    <a:pt x="177" y="278"/>
                  </a:lnTo>
                  <a:lnTo>
                    <a:pt x="188" y="281"/>
                  </a:lnTo>
                  <a:lnTo>
                    <a:pt x="202" y="289"/>
                  </a:lnTo>
                  <a:lnTo>
                    <a:pt x="217" y="289"/>
                  </a:lnTo>
                  <a:lnTo>
                    <a:pt x="217" y="289"/>
                  </a:lnTo>
                  <a:lnTo>
                    <a:pt x="231" y="289"/>
                  </a:lnTo>
                  <a:lnTo>
                    <a:pt x="245" y="281"/>
                  </a:lnTo>
                  <a:lnTo>
                    <a:pt x="256" y="278"/>
                  </a:lnTo>
                  <a:lnTo>
                    <a:pt x="267" y="267"/>
                  </a:lnTo>
                  <a:lnTo>
                    <a:pt x="274" y="256"/>
                  </a:lnTo>
                  <a:lnTo>
                    <a:pt x="282" y="245"/>
                  </a:lnTo>
                  <a:lnTo>
                    <a:pt x="285" y="231"/>
                  </a:lnTo>
                  <a:lnTo>
                    <a:pt x="289" y="217"/>
                  </a:lnTo>
                  <a:lnTo>
                    <a:pt x="289" y="217"/>
                  </a:lnTo>
                  <a:lnTo>
                    <a:pt x="285" y="202"/>
                  </a:lnTo>
                  <a:lnTo>
                    <a:pt x="282" y="188"/>
                  </a:lnTo>
                  <a:lnTo>
                    <a:pt x="274" y="177"/>
                  </a:lnTo>
                  <a:lnTo>
                    <a:pt x="267" y="166"/>
                  </a:lnTo>
                  <a:lnTo>
                    <a:pt x="256" y="156"/>
                  </a:lnTo>
                  <a:lnTo>
                    <a:pt x="245" y="152"/>
                  </a:lnTo>
                  <a:lnTo>
                    <a:pt x="231" y="145"/>
                  </a:lnTo>
                  <a:lnTo>
                    <a:pt x="217" y="145"/>
                  </a:lnTo>
                  <a:close/>
                  <a:moveTo>
                    <a:pt x="217" y="260"/>
                  </a:moveTo>
                  <a:lnTo>
                    <a:pt x="217" y="260"/>
                  </a:lnTo>
                  <a:lnTo>
                    <a:pt x="199" y="256"/>
                  </a:lnTo>
                  <a:lnTo>
                    <a:pt x="188" y="245"/>
                  </a:lnTo>
                  <a:lnTo>
                    <a:pt x="177" y="235"/>
                  </a:lnTo>
                  <a:lnTo>
                    <a:pt x="173" y="217"/>
                  </a:lnTo>
                  <a:lnTo>
                    <a:pt x="173" y="217"/>
                  </a:lnTo>
                  <a:lnTo>
                    <a:pt x="177" y="199"/>
                  </a:lnTo>
                  <a:lnTo>
                    <a:pt x="188" y="188"/>
                  </a:lnTo>
                  <a:lnTo>
                    <a:pt x="199" y="177"/>
                  </a:lnTo>
                  <a:lnTo>
                    <a:pt x="217" y="174"/>
                  </a:lnTo>
                  <a:lnTo>
                    <a:pt x="217" y="174"/>
                  </a:lnTo>
                  <a:lnTo>
                    <a:pt x="235" y="177"/>
                  </a:lnTo>
                  <a:lnTo>
                    <a:pt x="245" y="188"/>
                  </a:lnTo>
                  <a:lnTo>
                    <a:pt x="256" y="199"/>
                  </a:lnTo>
                  <a:lnTo>
                    <a:pt x="260" y="217"/>
                  </a:lnTo>
                  <a:lnTo>
                    <a:pt x="260" y="217"/>
                  </a:lnTo>
                  <a:lnTo>
                    <a:pt x="256" y="235"/>
                  </a:lnTo>
                  <a:lnTo>
                    <a:pt x="245" y="245"/>
                  </a:lnTo>
                  <a:lnTo>
                    <a:pt x="235" y="256"/>
                  </a:lnTo>
                  <a:lnTo>
                    <a:pt x="217" y="260"/>
                  </a:lnTo>
                  <a:close/>
                  <a:moveTo>
                    <a:pt x="418" y="267"/>
                  </a:moveTo>
                  <a:lnTo>
                    <a:pt x="386" y="249"/>
                  </a:lnTo>
                  <a:lnTo>
                    <a:pt x="386" y="249"/>
                  </a:lnTo>
                  <a:lnTo>
                    <a:pt x="389" y="217"/>
                  </a:lnTo>
                  <a:lnTo>
                    <a:pt x="389" y="217"/>
                  </a:lnTo>
                  <a:lnTo>
                    <a:pt x="386" y="184"/>
                  </a:lnTo>
                  <a:lnTo>
                    <a:pt x="418" y="166"/>
                  </a:lnTo>
                  <a:lnTo>
                    <a:pt x="418" y="166"/>
                  </a:lnTo>
                  <a:lnTo>
                    <a:pt x="425" y="159"/>
                  </a:lnTo>
                  <a:lnTo>
                    <a:pt x="433" y="148"/>
                  </a:lnTo>
                  <a:lnTo>
                    <a:pt x="433" y="138"/>
                  </a:lnTo>
                  <a:lnTo>
                    <a:pt x="429" y="127"/>
                  </a:lnTo>
                  <a:lnTo>
                    <a:pt x="400" y="76"/>
                  </a:lnTo>
                  <a:lnTo>
                    <a:pt x="400" y="76"/>
                  </a:lnTo>
                  <a:lnTo>
                    <a:pt x="393" y="69"/>
                  </a:lnTo>
                  <a:lnTo>
                    <a:pt x="382" y="62"/>
                  </a:lnTo>
                  <a:lnTo>
                    <a:pt x="371" y="62"/>
                  </a:lnTo>
                  <a:lnTo>
                    <a:pt x="361" y="65"/>
                  </a:lnTo>
                  <a:lnTo>
                    <a:pt x="328" y="87"/>
                  </a:lnTo>
                  <a:lnTo>
                    <a:pt x="328" y="87"/>
                  </a:lnTo>
                  <a:lnTo>
                    <a:pt x="303" y="69"/>
                  </a:lnTo>
                  <a:lnTo>
                    <a:pt x="274" y="55"/>
                  </a:lnTo>
                  <a:lnTo>
                    <a:pt x="274" y="29"/>
                  </a:lnTo>
                  <a:lnTo>
                    <a:pt x="274" y="29"/>
                  </a:lnTo>
                  <a:lnTo>
                    <a:pt x="271" y="18"/>
                  </a:lnTo>
                  <a:lnTo>
                    <a:pt x="267" y="8"/>
                  </a:lnTo>
                  <a:lnTo>
                    <a:pt x="256" y="4"/>
                  </a:lnTo>
                  <a:lnTo>
                    <a:pt x="245" y="0"/>
                  </a:lnTo>
                  <a:lnTo>
                    <a:pt x="188" y="0"/>
                  </a:lnTo>
                  <a:lnTo>
                    <a:pt x="188" y="0"/>
                  </a:lnTo>
                  <a:lnTo>
                    <a:pt x="177" y="4"/>
                  </a:lnTo>
                  <a:lnTo>
                    <a:pt x="166" y="8"/>
                  </a:lnTo>
                  <a:lnTo>
                    <a:pt x="162" y="18"/>
                  </a:lnTo>
                  <a:lnTo>
                    <a:pt x="159" y="29"/>
                  </a:lnTo>
                  <a:lnTo>
                    <a:pt x="159" y="55"/>
                  </a:lnTo>
                  <a:lnTo>
                    <a:pt x="159" y="55"/>
                  </a:lnTo>
                  <a:lnTo>
                    <a:pt x="130" y="69"/>
                  </a:lnTo>
                  <a:lnTo>
                    <a:pt x="105" y="87"/>
                  </a:lnTo>
                  <a:lnTo>
                    <a:pt x="73" y="65"/>
                  </a:lnTo>
                  <a:lnTo>
                    <a:pt x="73" y="65"/>
                  </a:lnTo>
                  <a:lnTo>
                    <a:pt x="62" y="62"/>
                  </a:lnTo>
                  <a:lnTo>
                    <a:pt x="51" y="62"/>
                  </a:lnTo>
                  <a:lnTo>
                    <a:pt x="40" y="69"/>
                  </a:lnTo>
                  <a:lnTo>
                    <a:pt x="33" y="76"/>
                  </a:lnTo>
                  <a:lnTo>
                    <a:pt x="4" y="127"/>
                  </a:lnTo>
                  <a:lnTo>
                    <a:pt x="4" y="127"/>
                  </a:lnTo>
                  <a:lnTo>
                    <a:pt x="0" y="138"/>
                  </a:lnTo>
                  <a:lnTo>
                    <a:pt x="0" y="148"/>
                  </a:lnTo>
                  <a:lnTo>
                    <a:pt x="8" y="159"/>
                  </a:lnTo>
                  <a:lnTo>
                    <a:pt x="15" y="166"/>
                  </a:lnTo>
                  <a:lnTo>
                    <a:pt x="47" y="184"/>
                  </a:lnTo>
                  <a:lnTo>
                    <a:pt x="47" y="184"/>
                  </a:lnTo>
                  <a:lnTo>
                    <a:pt x="44" y="217"/>
                  </a:lnTo>
                  <a:lnTo>
                    <a:pt x="44" y="217"/>
                  </a:lnTo>
                  <a:lnTo>
                    <a:pt x="47" y="249"/>
                  </a:lnTo>
                  <a:lnTo>
                    <a:pt x="15" y="267"/>
                  </a:lnTo>
                  <a:lnTo>
                    <a:pt x="15" y="267"/>
                  </a:lnTo>
                  <a:lnTo>
                    <a:pt x="8" y="274"/>
                  </a:lnTo>
                  <a:lnTo>
                    <a:pt x="0" y="285"/>
                  </a:lnTo>
                  <a:lnTo>
                    <a:pt x="0" y="296"/>
                  </a:lnTo>
                  <a:lnTo>
                    <a:pt x="4" y="307"/>
                  </a:lnTo>
                  <a:lnTo>
                    <a:pt x="33" y="357"/>
                  </a:lnTo>
                  <a:lnTo>
                    <a:pt x="33" y="357"/>
                  </a:lnTo>
                  <a:lnTo>
                    <a:pt x="40" y="364"/>
                  </a:lnTo>
                  <a:lnTo>
                    <a:pt x="51" y="372"/>
                  </a:lnTo>
                  <a:lnTo>
                    <a:pt x="62" y="372"/>
                  </a:lnTo>
                  <a:lnTo>
                    <a:pt x="73" y="368"/>
                  </a:lnTo>
                  <a:lnTo>
                    <a:pt x="105" y="346"/>
                  </a:lnTo>
                  <a:lnTo>
                    <a:pt x="105" y="346"/>
                  </a:lnTo>
                  <a:lnTo>
                    <a:pt x="130" y="364"/>
                  </a:lnTo>
                  <a:lnTo>
                    <a:pt x="159" y="379"/>
                  </a:lnTo>
                  <a:lnTo>
                    <a:pt x="159" y="404"/>
                  </a:lnTo>
                  <a:lnTo>
                    <a:pt x="159" y="404"/>
                  </a:lnTo>
                  <a:lnTo>
                    <a:pt x="162" y="415"/>
                  </a:lnTo>
                  <a:lnTo>
                    <a:pt x="166" y="426"/>
                  </a:lnTo>
                  <a:lnTo>
                    <a:pt x="177" y="429"/>
                  </a:lnTo>
                  <a:lnTo>
                    <a:pt x="188" y="433"/>
                  </a:lnTo>
                  <a:lnTo>
                    <a:pt x="245" y="433"/>
                  </a:lnTo>
                  <a:lnTo>
                    <a:pt x="245" y="433"/>
                  </a:lnTo>
                  <a:lnTo>
                    <a:pt x="256" y="429"/>
                  </a:lnTo>
                  <a:lnTo>
                    <a:pt x="267" y="426"/>
                  </a:lnTo>
                  <a:lnTo>
                    <a:pt x="271" y="415"/>
                  </a:lnTo>
                  <a:lnTo>
                    <a:pt x="274" y="404"/>
                  </a:lnTo>
                  <a:lnTo>
                    <a:pt x="274" y="379"/>
                  </a:lnTo>
                  <a:lnTo>
                    <a:pt x="274" y="379"/>
                  </a:lnTo>
                  <a:lnTo>
                    <a:pt x="303" y="364"/>
                  </a:lnTo>
                  <a:lnTo>
                    <a:pt x="328" y="346"/>
                  </a:lnTo>
                  <a:lnTo>
                    <a:pt x="361" y="368"/>
                  </a:lnTo>
                  <a:lnTo>
                    <a:pt x="361" y="368"/>
                  </a:lnTo>
                  <a:lnTo>
                    <a:pt x="371" y="372"/>
                  </a:lnTo>
                  <a:lnTo>
                    <a:pt x="382" y="372"/>
                  </a:lnTo>
                  <a:lnTo>
                    <a:pt x="393" y="364"/>
                  </a:lnTo>
                  <a:lnTo>
                    <a:pt x="400" y="357"/>
                  </a:lnTo>
                  <a:lnTo>
                    <a:pt x="429" y="307"/>
                  </a:lnTo>
                  <a:lnTo>
                    <a:pt x="429" y="307"/>
                  </a:lnTo>
                  <a:lnTo>
                    <a:pt x="433" y="296"/>
                  </a:lnTo>
                  <a:lnTo>
                    <a:pt x="433" y="285"/>
                  </a:lnTo>
                  <a:lnTo>
                    <a:pt x="425" y="274"/>
                  </a:lnTo>
                  <a:lnTo>
                    <a:pt x="418" y="267"/>
                  </a:lnTo>
                  <a:close/>
                  <a:moveTo>
                    <a:pt x="397" y="307"/>
                  </a:moveTo>
                  <a:lnTo>
                    <a:pt x="382" y="328"/>
                  </a:lnTo>
                  <a:lnTo>
                    <a:pt x="382" y="328"/>
                  </a:lnTo>
                  <a:lnTo>
                    <a:pt x="379" y="336"/>
                  </a:lnTo>
                  <a:lnTo>
                    <a:pt x="375" y="336"/>
                  </a:lnTo>
                  <a:lnTo>
                    <a:pt x="368" y="336"/>
                  </a:lnTo>
                  <a:lnTo>
                    <a:pt x="364" y="336"/>
                  </a:lnTo>
                  <a:lnTo>
                    <a:pt x="324" y="314"/>
                  </a:lnTo>
                  <a:lnTo>
                    <a:pt x="324" y="314"/>
                  </a:lnTo>
                  <a:lnTo>
                    <a:pt x="307" y="328"/>
                  </a:lnTo>
                  <a:lnTo>
                    <a:pt x="289" y="343"/>
                  </a:lnTo>
                  <a:lnTo>
                    <a:pt x="267" y="350"/>
                  </a:lnTo>
                  <a:lnTo>
                    <a:pt x="245" y="357"/>
                  </a:lnTo>
                  <a:lnTo>
                    <a:pt x="245" y="390"/>
                  </a:lnTo>
                  <a:lnTo>
                    <a:pt x="245" y="390"/>
                  </a:lnTo>
                  <a:lnTo>
                    <a:pt x="245" y="397"/>
                  </a:lnTo>
                  <a:lnTo>
                    <a:pt x="242" y="401"/>
                  </a:lnTo>
                  <a:lnTo>
                    <a:pt x="238" y="404"/>
                  </a:lnTo>
                  <a:lnTo>
                    <a:pt x="231" y="404"/>
                  </a:lnTo>
                  <a:lnTo>
                    <a:pt x="202" y="404"/>
                  </a:lnTo>
                  <a:lnTo>
                    <a:pt x="202" y="404"/>
                  </a:lnTo>
                  <a:lnTo>
                    <a:pt x="195" y="404"/>
                  </a:lnTo>
                  <a:lnTo>
                    <a:pt x="191" y="401"/>
                  </a:lnTo>
                  <a:lnTo>
                    <a:pt x="188" y="397"/>
                  </a:lnTo>
                  <a:lnTo>
                    <a:pt x="188" y="390"/>
                  </a:lnTo>
                  <a:lnTo>
                    <a:pt x="188" y="357"/>
                  </a:lnTo>
                  <a:lnTo>
                    <a:pt x="188" y="357"/>
                  </a:lnTo>
                  <a:lnTo>
                    <a:pt x="166" y="350"/>
                  </a:lnTo>
                  <a:lnTo>
                    <a:pt x="144" y="343"/>
                  </a:lnTo>
                  <a:lnTo>
                    <a:pt x="126" y="328"/>
                  </a:lnTo>
                  <a:lnTo>
                    <a:pt x="108" y="314"/>
                  </a:lnTo>
                  <a:lnTo>
                    <a:pt x="69" y="336"/>
                  </a:lnTo>
                  <a:lnTo>
                    <a:pt x="69" y="336"/>
                  </a:lnTo>
                  <a:lnTo>
                    <a:pt x="65" y="336"/>
                  </a:lnTo>
                  <a:lnTo>
                    <a:pt x="58" y="336"/>
                  </a:lnTo>
                  <a:lnTo>
                    <a:pt x="55" y="336"/>
                  </a:lnTo>
                  <a:lnTo>
                    <a:pt x="51" y="328"/>
                  </a:lnTo>
                  <a:lnTo>
                    <a:pt x="37" y="307"/>
                  </a:lnTo>
                  <a:lnTo>
                    <a:pt x="37" y="307"/>
                  </a:lnTo>
                  <a:lnTo>
                    <a:pt x="33" y="300"/>
                  </a:lnTo>
                  <a:lnTo>
                    <a:pt x="37" y="296"/>
                  </a:lnTo>
                  <a:lnTo>
                    <a:pt x="37" y="289"/>
                  </a:lnTo>
                  <a:lnTo>
                    <a:pt x="40" y="285"/>
                  </a:lnTo>
                  <a:lnTo>
                    <a:pt x="79" y="263"/>
                  </a:lnTo>
                  <a:lnTo>
                    <a:pt x="79" y="263"/>
                  </a:lnTo>
                  <a:lnTo>
                    <a:pt x="76" y="239"/>
                  </a:lnTo>
                  <a:lnTo>
                    <a:pt x="73" y="217"/>
                  </a:lnTo>
                  <a:lnTo>
                    <a:pt x="73" y="217"/>
                  </a:lnTo>
                  <a:lnTo>
                    <a:pt x="76" y="195"/>
                  </a:lnTo>
                  <a:lnTo>
                    <a:pt x="79" y="170"/>
                  </a:lnTo>
                  <a:lnTo>
                    <a:pt x="40" y="148"/>
                  </a:lnTo>
                  <a:lnTo>
                    <a:pt x="40" y="148"/>
                  </a:lnTo>
                  <a:lnTo>
                    <a:pt x="37" y="145"/>
                  </a:lnTo>
                  <a:lnTo>
                    <a:pt x="37" y="141"/>
                  </a:lnTo>
                  <a:lnTo>
                    <a:pt x="33" y="134"/>
                  </a:lnTo>
                  <a:lnTo>
                    <a:pt x="37" y="127"/>
                  </a:lnTo>
                  <a:lnTo>
                    <a:pt x="51" y="105"/>
                  </a:lnTo>
                  <a:lnTo>
                    <a:pt x="51" y="105"/>
                  </a:lnTo>
                  <a:lnTo>
                    <a:pt x="55" y="98"/>
                  </a:lnTo>
                  <a:lnTo>
                    <a:pt x="58" y="98"/>
                  </a:lnTo>
                  <a:lnTo>
                    <a:pt x="65" y="98"/>
                  </a:lnTo>
                  <a:lnTo>
                    <a:pt x="69" y="98"/>
                  </a:lnTo>
                  <a:lnTo>
                    <a:pt x="108" y="119"/>
                  </a:lnTo>
                  <a:lnTo>
                    <a:pt x="108" y="119"/>
                  </a:lnTo>
                  <a:lnTo>
                    <a:pt x="126" y="105"/>
                  </a:lnTo>
                  <a:lnTo>
                    <a:pt x="144" y="91"/>
                  </a:lnTo>
                  <a:lnTo>
                    <a:pt x="166" y="83"/>
                  </a:lnTo>
                  <a:lnTo>
                    <a:pt x="188" y="76"/>
                  </a:lnTo>
                  <a:lnTo>
                    <a:pt x="188" y="44"/>
                  </a:lnTo>
                  <a:lnTo>
                    <a:pt x="188" y="44"/>
                  </a:lnTo>
                  <a:lnTo>
                    <a:pt x="188" y="37"/>
                  </a:lnTo>
                  <a:lnTo>
                    <a:pt x="191" y="33"/>
                  </a:lnTo>
                  <a:lnTo>
                    <a:pt x="195" y="29"/>
                  </a:lnTo>
                  <a:lnTo>
                    <a:pt x="202" y="29"/>
                  </a:lnTo>
                  <a:lnTo>
                    <a:pt x="231" y="29"/>
                  </a:lnTo>
                  <a:lnTo>
                    <a:pt x="231" y="29"/>
                  </a:lnTo>
                  <a:lnTo>
                    <a:pt x="238" y="29"/>
                  </a:lnTo>
                  <a:lnTo>
                    <a:pt x="242" y="33"/>
                  </a:lnTo>
                  <a:lnTo>
                    <a:pt x="245" y="37"/>
                  </a:lnTo>
                  <a:lnTo>
                    <a:pt x="245" y="44"/>
                  </a:lnTo>
                  <a:lnTo>
                    <a:pt x="245" y="76"/>
                  </a:lnTo>
                  <a:lnTo>
                    <a:pt x="245" y="76"/>
                  </a:lnTo>
                  <a:lnTo>
                    <a:pt x="267" y="83"/>
                  </a:lnTo>
                  <a:lnTo>
                    <a:pt x="289" y="91"/>
                  </a:lnTo>
                  <a:lnTo>
                    <a:pt x="307" y="105"/>
                  </a:lnTo>
                  <a:lnTo>
                    <a:pt x="324" y="119"/>
                  </a:lnTo>
                  <a:lnTo>
                    <a:pt x="364" y="98"/>
                  </a:lnTo>
                  <a:lnTo>
                    <a:pt x="364" y="98"/>
                  </a:lnTo>
                  <a:lnTo>
                    <a:pt x="368" y="98"/>
                  </a:lnTo>
                  <a:lnTo>
                    <a:pt x="375" y="98"/>
                  </a:lnTo>
                  <a:lnTo>
                    <a:pt x="379" y="98"/>
                  </a:lnTo>
                  <a:lnTo>
                    <a:pt x="382" y="105"/>
                  </a:lnTo>
                  <a:lnTo>
                    <a:pt x="397" y="127"/>
                  </a:lnTo>
                  <a:lnTo>
                    <a:pt x="397" y="127"/>
                  </a:lnTo>
                  <a:lnTo>
                    <a:pt x="400" y="134"/>
                  </a:lnTo>
                  <a:lnTo>
                    <a:pt x="397" y="141"/>
                  </a:lnTo>
                  <a:lnTo>
                    <a:pt x="397" y="145"/>
                  </a:lnTo>
                  <a:lnTo>
                    <a:pt x="393" y="148"/>
                  </a:lnTo>
                  <a:lnTo>
                    <a:pt x="353" y="170"/>
                  </a:lnTo>
                  <a:lnTo>
                    <a:pt x="353" y="170"/>
                  </a:lnTo>
                  <a:lnTo>
                    <a:pt x="357" y="195"/>
                  </a:lnTo>
                  <a:lnTo>
                    <a:pt x="361" y="217"/>
                  </a:lnTo>
                  <a:lnTo>
                    <a:pt x="361" y="217"/>
                  </a:lnTo>
                  <a:lnTo>
                    <a:pt x="357" y="239"/>
                  </a:lnTo>
                  <a:lnTo>
                    <a:pt x="353" y="263"/>
                  </a:lnTo>
                  <a:lnTo>
                    <a:pt x="393" y="285"/>
                  </a:lnTo>
                  <a:lnTo>
                    <a:pt x="393" y="285"/>
                  </a:lnTo>
                  <a:lnTo>
                    <a:pt x="397" y="289"/>
                  </a:lnTo>
                  <a:lnTo>
                    <a:pt x="397" y="296"/>
                  </a:lnTo>
                  <a:lnTo>
                    <a:pt x="400" y="300"/>
                  </a:lnTo>
                  <a:lnTo>
                    <a:pt x="397" y="307"/>
                  </a:lnTo>
                  <a:close/>
                </a:path>
              </a:pathLst>
            </a:custGeom>
            <a:grpFill/>
            <a:ln>
              <a:noFill/>
            </a:ln>
            <a:effectLst/>
          </p:spPr>
          <p:txBody>
            <a:bodyPr wrap="none" anchor="ctr"/>
            <a:lstStyle/>
            <a:p>
              <a:endParaRPr lang="en-US"/>
            </a:p>
          </p:txBody>
        </p:sp>
        <p:sp>
          <p:nvSpPr>
            <p:cNvPr id="177" name="Freeform 171">
              <a:extLst>
                <a:ext uri="{FF2B5EF4-FFF2-40B4-BE49-F238E27FC236}">
                  <a16:creationId xmlns:a16="http://schemas.microsoft.com/office/drawing/2014/main" id="{24D3EA0F-B8F0-49A2-92AC-05936D943BA2}"/>
                </a:ext>
              </a:extLst>
            </p:cNvPr>
            <p:cNvSpPr>
              <a:spLocks noChangeArrowheads="1"/>
            </p:cNvSpPr>
            <p:nvPr/>
          </p:nvSpPr>
          <p:spPr bwMode="auto">
            <a:xfrm>
              <a:off x="5492119" y="2934899"/>
              <a:ext cx="250555" cy="250556"/>
            </a:xfrm>
            <a:custGeom>
              <a:avLst/>
              <a:gdLst>
                <a:gd name="T0" fmla="*/ 382 w 434"/>
                <a:gd name="T1" fmla="*/ 112 h 434"/>
                <a:gd name="T2" fmla="*/ 353 w 434"/>
                <a:gd name="T3" fmla="*/ 126 h 434"/>
                <a:gd name="T4" fmla="*/ 321 w 434"/>
                <a:gd name="T5" fmla="*/ 112 h 434"/>
                <a:gd name="T6" fmla="*/ 310 w 434"/>
                <a:gd name="T7" fmla="*/ 65 h 434"/>
                <a:gd name="T8" fmla="*/ 357 w 434"/>
                <a:gd name="T9" fmla="*/ 11 h 434"/>
                <a:gd name="T10" fmla="*/ 317 w 434"/>
                <a:gd name="T11" fmla="*/ 0 h 434"/>
                <a:gd name="T12" fmla="*/ 260 w 434"/>
                <a:gd name="T13" fmla="*/ 7 h 434"/>
                <a:gd name="T14" fmla="*/ 206 w 434"/>
                <a:gd name="T15" fmla="*/ 40 h 434"/>
                <a:gd name="T16" fmla="*/ 184 w 434"/>
                <a:gd name="T17" fmla="*/ 69 h 434"/>
                <a:gd name="T18" fmla="*/ 166 w 434"/>
                <a:gd name="T19" fmla="*/ 123 h 434"/>
                <a:gd name="T20" fmla="*/ 173 w 434"/>
                <a:gd name="T21" fmla="*/ 177 h 434"/>
                <a:gd name="T22" fmla="*/ 11 w 434"/>
                <a:gd name="T23" fmla="*/ 339 h 434"/>
                <a:gd name="T24" fmla="*/ 0 w 434"/>
                <a:gd name="T25" fmla="*/ 371 h 434"/>
                <a:gd name="T26" fmla="*/ 11 w 434"/>
                <a:gd name="T27" fmla="*/ 407 h 434"/>
                <a:gd name="T28" fmla="*/ 25 w 434"/>
                <a:gd name="T29" fmla="*/ 422 h 434"/>
                <a:gd name="T30" fmla="*/ 58 w 434"/>
                <a:gd name="T31" fmla="*/ 433 h 434"/>
                <a:gd name="T32" fmla="*/ 90 w 434"/>
                <a:gd name="T33" fmla="*/ 422 h 434"/>
                <a:gd name="T34" fmla="*/ 256 w 434"/>
                <a:gd name="T35" fmla="*/ 260 h 434"/>
                <a:gd name="T36" fmla="*/ 310 w 434"/>
                <a:gd name="T37" fmla="*/ 267 h 434"/>
                <a:gd name="T38" fmla="*/ 364 w 434"/>
                <a:gd name="T39" fmla="*/ 249 h 434"/>
                <a:gd name="T40" fmla="*/ 393 w 434"/>
                <a:gd name="T41" fmla="*/ 227 h 434"/>
                <a:gd name="T42" fmla="*/ 426 w 434"/>
                <a:gd name="T43" fmla="*/ 173 h 434"/>
                <a:gd name="T44" fmla="*/ 433 w 434"/>
                <a:gd name="T45" fmla="*/ 116 h 434"/>
                <a:gd name="T46" fmla="*/ 375 w 434"/>
                <a:gd name="T47" fmla="*/ 205 h 434"/>
                <a:gd name="T48" fmla="*/ 346 w 434"/>
                <a:gd name="T49" fmla="*/ 227 h 434"/>
                <a:gd name="T50" fmla="*/ 299 w 434"/>
                <a:gd name="T51" fmla="*/ 234 h 434"/>
                <a:gd name="T52" fmla="*/ 253 w 434"/>
                <a:gd name="T53" fmla="*/ 224 h 434"/>
                <a:gd name="T54" fmla="*/ 72 w 434"/>
                <a:gd name="T55" fmla="*/ 400 h 434"/>
                <a:gd name="T56" fmla="*/ 40 w 434"/>
                <a:gd name="T57" fmla="*/ 393 h 434"/>
                <a:gd name="T58" fmla="*/ 29 w 434"/>
                <a:gd name="T59" fmla="*/ 371 h 434"/>
                <a:gd name="T60" fmla="*/ 209 w 434"/>
                <a:gd name="T61" fmla="*/ 181 h 434"/>
                <a:gd name="T62" fmla="*/ 199 w 434"/>
                <a:gd name="T63" fmla="*/ 152 h 434"/>
                <a:gd name="T64" fmla="*/ 202 w 434"/>
                <a:gd name="T65" fmla="*/ 101 h 434"/>
                <a:gd name="T66" fmla="*/ 227 w 434"/>
                <a:gd name="T67" fmla="*/ 62 h 434"/>
                <a:gd name="T68" fmla="*/ 260 w 434"/>
                <a:gd name="T69" fmla="*/ 36 h 434"/>
                <a:gd name="T70" fmla="*/ 299 w 434"/>
                <a:gd name="T71" fmla="*/ 29 h 434"/>
                <a:gd name="T72" fmla="*/ 282 w 434"/>
                <a:gd name="T73" fmla="*/ 69 h 434"/>
                <a:gd name="T74" fmla="*/ 285 w 434"/>
                <a:gd name="T75" fmla="*/ 108 h 434"/>
                <a:gd name="T76" fmla="*/ 299 w 434"/>
                <a:gd name="T77" fmla="*/ 134 h 434"/>
                <a:gd name="T78" fmla="*/ 339 w 434"/>
                <a:gd name="T79" fmla="*/ 152 h 434"/>
                <a:gd name="T80" fmla="*/ 379 w 434"/>
                <a:gd name="T81" fmla="*/ 148 h 434"/>
                <a:gd name="T82" fmla="*/ 404 w 434"/>
                <a:gd name="T83" fmla="*/ 134 h 434"/>
                <a:gd name="T84" fmla="*/ 386 w 434"/>
                <a:gd name="T85" fmla="*/ 19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34" h="434">
                  <a:moveTo>
                    <a:pt x="422" y="76"/>
                  </a:moveTo>
                  <a:lnTo>
                    <a:pt x="422" y="76"/>
                  </a:lnTo>
                  <a:lnTo>
                    <a:pt x="382" y="112"/>
                  </a:lnTo>
                  <a:lnTo>
                    <a:pt x="382" y="112"/>
                  </a:lnTo>
                  <a:lnTo>
                    <a:pt x="368" y="123"/>
                  </a:lnTo>
                  <a:lnTo>
                    <a:pt x="353" y="126"/>
                  </a:lnTo>
                  <a:lnTo>
                    <a:pt x="335" y="123"/>
                  </a:lnTo>
                  <a:lnTo>
                    <a:pt x="321" y="112"/>
                  </a:lnTo>
                  <a:lnTo>
                    <a:pt x="321" y="112"/>
                  </a:lnTo>
                  <a:lnTo>
                    <a:pt x="310" y="98"/>
                  </a:lnTo>
                  <a:lnTo>
                    <a:pt x="306" y="80"/>
                  </a:lnTo>
                  <a:lnTo>
                    <a:pt x="310" y="65"/>
                  </a:lnTo>
                  <a:lnTo>
                    <a:pt x="321" y="51"/>
                  </a:lnTo>
                  <a:lnTo>
                    <a:pt x="321" y="51"/>
                  </a:lnTo>
                  <a:lnTo>
                    <a:pt x="357" y="11"/>
                  </a:lnTo>
                  <a:lnTo>
                    <a:pt x="357" y="11"/>
                  </a:lnTo>
                  <a:lnTo>
                    <a:pt x="335" y="4"/>
                  </a:lnTo>
                  <a:lnTo>
                    <a:pt x="317" y="0"/>
                  </a:lnTo>
                  <a:lnTo>
                    <a:pt x="296" y="0"/>
                  </a:lnTo>
                  <a:lnTo>
                    <a:pt x="278" y="4"/>
                  </a:lnTo>
                  <a:lnTo>
                    <a:pt x="260" y="7"/>
                  </a:lnTo>
                  <a:lnTo>
                    <a:pt x="238" y="15"/>
                  </a:lnTo>
                  <a:lnTo>
                    <a:pt x="224" y="25"/>
                  </a:lnTo>
                  <a:lnTo>
                    <a:pt x="206" y="40"/>
                  </a:lnTo>
                  <a:lnTo>
                    <a:pt x="206" y="40"/>
                  </a:lnTo>
                  <a:lnTo>
                    <a:pt x="195" y="54"/>
                  </a:lnTo>
                  <a:lnTo>
                    <a:pt x="184" y="69"/>
                  </a:lnTo>
                  <a:lnTo>
                    <a:pt x="177" y="87"/>
                  </a:lnTo>
                  <a:lnTo>
                    <a:pt x="170" y="105"/>
                  </a:lnTo>
                  <a:lnTo>
                    <a:pt x="166" y="123"/>
                  </a:lnTo>
                  <a:lnTo>
                    <a:pt x="166" y="141"/>
                  </a:lnTo>
                  <a:lnTo>
                    <a:pt x="170" y="159"/>
                  </a:lnTo>
                  <a:lnTo>
                    <a:pt x="173" y="177"/>
                  </a:lnTo>
                  <a:lnTo>
                    <a:pt x="19" y="332"/>
                  </a:lnTo>
                  <a:lnTo>
                    <a:pt x="19" y="332"/>
                  </a:lnTo>
                  <a:lnTo>
                    <a:pt x="11" y="339"/>
                  </a:lnTo>
                  <a:lnTo>
                    <a:pt x="4" y="350"/>
                  </a:lnTo>
                  <a:lnTo>
                    <a:pt x="0" y="361"/>
                  </a:lnTo>
                  <a:lnTo>
                    <a:pt x="0" y="371"/>
                  </a:lnTo>
                  <a:lnTo>
                    <a:pt x="0" y="386"/>
                  </a:lnTo>
                  <a:lnTo>
                    <a:pt x="4" y="397"/>
                  </a:lnTo>
                  <a:lnTo>
                    <a:pt x="11" y="407"/>
                  </a:lnTo>
                  <a:lnTo>
                    <a:pt x="19" y="415"/>
                  </a:lnTo>
                  <a:lnTo>
                    <a:pt x="19" y="415"/>
                  </a:lnTo>
                  <a:lnTo>
                    <a:pt x="25" y="422"/>
                  </a:lnTo>
                  <a:lnTo>
                    <a:pt x="37" y="429"/>
                  </a:lnTo>
                  <a:lnTo>
                    <a:pt x="47" y="433"/>
                  </a:lnTo>
                  <a:lnTo>
                    <a:pt x="58" y="433"/>
                  </a:lnTo>
                  <a:lnTo>
                    <a:pt x="72" y="433"/>
                  </a:lnTo>
                  <a:lnTo>
                    <a:pt x="83" y="429"/>
                  </a:lnTo>
                  <a:lnTo>
                    <a:pt x="90" y="422"/>
                  </a:lnTo>
                  <a:lnTo>
                    <a:pt x="101" y="415"/>
                  </a:lnTo>
                  <a:lnTo>
                    <a:pt x="256" y="260"/>
                  </a:lnTo>
                  <a:lnTo>
                    <a:pt x="256" y="260"/>
                  </a:lnTo>
                  <a:lnTo>
                    <a:pt x="274" y="263"/>
                  </a:lnTo>
                  <a:lnTo>
                    <a:pt x="292" y="267"/>
                  </a:lnTo>
                  <a:lnTo>
                    <a:pt x="310" y="267"/>
                  </a:lnTo>
                  <a:lnTo>
                    <a:pt x="328" y="263"/>
                  </a:lnTo>
                  <a:lnTo>
                    <a:pt x="346" y="256"/>
                  </a:lnTo>
                  <a:lnTo>
                    <a:pt x="364" y="249"/>
                  </a:lnTo>
                  <a:lnTo>
                    <a:pt x="379" y="238"/>
                  </a:lnTo>
                  <a:lnTo>
                    <a:pt x="393" y="227"/>
                  </a:lnTo>
                  <a:lnTo>
                    <a:pt x="393" y="227"/>
                  </a:lnTo>
                  <a:lnTo>
                    <a:pt x="407" y="209"/>
                  </a:lnTo>
                  <a:lnTo>
                    <a:pt x="418" y="195"/>
                  </a:lnTo>
                  <a:lnTo>
                    <a:pt x="426" y="173"/>
                  </a:lnTo>
                  <a:lnTo>
                    <a:pt x="433" y="155"/>
                  </a:lnTo>
                  <a:lnTo>
                    <a:pt x="433" y="137"/>
                  </a:lnTo>
                  <a:lnTo>
                    <a:pt x="433" y="116"/>
                  </a:lnTo>
                  <a:lnTo>
                    <a:pt x="429" y="98"/>
                  </a:lnTo>
                  <a:lnTo>
                    <a:pt x="422" y="76"/>
                  </a:lnTo>
                  <a:close/>
                  <a:moveTo>
                    <a:pt x="375" y="205"/>
                  </a:moveTo>
                  <a:lnTo>
                    <a:pt x="375" y="205"/>
                  </a:lnTo>
                  <a:lnTo>
                    <a:pt x="361" y="216"/>
                  </a:lnTo>
                  <a:lnTo>
                    <a:pt x="346" y="227"/>
                  </a:lnTo>
                  <a:lnTo>
                    <a:pt x="332" y="231"/>
                  </a:lnTo>
                  <a:lnTo>
                    <a:pt x="314" y="234"/>
                  </a:lnTo>
                  <a:lnTo>
                    <a:pt x="299" y="234"/>
                  </a:lnTo>
                  <a:lnTo>
                    <a:pt x="282" y="234"/>
                  </a:lnTo>
                  <a:lnTo>
                    <a:pt x="267" y="231"/>
                  </a:lnTo>
                  <a:lnTo>
                    <a:pt x="253" y="224"/>
                  </a:lnTo>
                  <a:lnTo>
                    <a:pt x="80" y="393"/>
                  </a:lnTo>
                  <a:lnTo>
                    <a:pt x="80" y="393"/>
                  </a:lnTo>
                  <a:lnTo>
                    <a:pt x="72" y="400"/>
                  </a:lnTo>
                  <a:lnTo>
                    <a:pt x="58" y="404"/>
                  </a:lnTo>
                  <a:lnTo>
                    <a:pt x="47" y="400"/>
                  </a:lnTo>
                  <a:lnTo>
                    <a:pt x="40" y="393"/>
                  </a:lnTo>
                  <a:lnTo>
                    <a:pt x="40" y="393"/>
                  </a:lnTo>
                  <a:lnTo>
                    <a:pt x="33" y="386"/>
                  </a:lnTo>
                  <a:lnTo>
                    <a:pt x="29" y="371"/>
                  </a:lnTo>
                  <a:lnTo>
                    <a:pt x="33" y="361"/>
                  </a:lnTo>
                  <a:lnTo>
                    <a:pt x="40" y="353"/>
                  </a:lnTo>
                  <a:lnTo>
                    <a:pt x="209" y="181"/>
                  </a:lnTo>
                  <a:lnTo>
                    <a:pt x="209" y="181"/>
                  </a:lnTo>
                  <a:lnTo>
                    <a:pt x="202" y="166"/>
                  </a:lnTo>
                  <a:lnTo>
                    <a:pt x="199" y="152"/>
                  </a:lnTo>
                  <a:lnTo>
                    <a:pt x="199" y="134"/>
                  </a:lnTo>
                  <a:lnTo>
                    <a:pt x="199" y="119"/>
                  </a:lnTo>
                  <a:lnTo>
                    <a:pt x="202" y="101"/>
                  </a:lnTo>
                  <a:lnTo>
                    <a:pt x="206" y="87"/>
                  </a:lnTo>
                  <a:lnTo>
                    <a:pt x="217" y="72"/>
                  </a:lnTo>
                  <a:lnTo>
                    <a:pt x="227" y="62"/>
                  </a:lnTo>
                  <a:lnTo>
                    <a:pt x="227" y="62"/>
                  </a:lnTo>
                  <a:lnTo>
                    <a:pt x="242" y="47"/>
                  </a:lnTo>
                  <a:lnTo>
                    <a:pt x="260" y="36"/>
                  </a:lnTo>
                  <a:lnTo>
                    <a:pt x="278" y="33"/>
                  </a:lnTo>
                  <a:lnTo>
                    <a:pt x="299" y="29"/>
                  </a:lnTo>
                  <a:lnTo>
                    <a:pt x="299" y="29"/>
                  </a:lnTo>
                  <a:lnTo>
                    <a:pt x="288" y="43"/>
                  </a:lnTo>
                  <a:lnTo>
                    <a:pt x="285" y="54"/>
                  </a:lnTo>
                  <a:lnTo>
                    <a:pt x="282" y="69"/>
                  </a:lnTo>
                  <a:lnTo>
                    <a:pt x="278" y="83"/>
                  </a:lnTo>
                  <a:lnTo>
                    <a:pt x="282" y="94"/>
                  </a:lnTo>
                  <a:lnTo>
                    <a:pt x="285" y="108"/>
                  </a:lnTo>
                  <a:lnTo>
                    <a:pt x="292" y="123"/>
                  </a:lnTo>
                  <a:lnTo>
                    <a:pt x="299" y="134"/>
                  </a:lnTo>
                  <a:lnTo>
                    <a:pt x="299" y="134"/>
                  </a:lnTo>
                  <a:lnTo>
                    <a:pt x="310" y="141"/>
                  </a:lnTo>
                  <a:lnTo>
                    <a:pt x="324" y="148"/>
                  </a:lnTo>
                  <a:lnTo>
                    <a:pt x="339" y="152"/>
                  </a:lnTo>
                  <a:lnTo>
                    <a:pt x="350" y="155"/>
                  </a:lnTo>
                  <a:lnTo>
                    <a:pt x="364" y="155"/>
                  </a:lnTo>
                  <a:lnTo>
                    <a:pt x="379" y="148"/>
                  </a:lnTo>
                  <a:lnTo>
                    <a:pt x="393" y="144"/>
                  </a:lnTo>
                  <a:lnTo>
                    <a:pt x="404" y="134"/>
                  </a:lnTo>
                  <a:lnTo>
                    <a:pt x="404" y="134"/>
                  </a:lnTo>
                  <a:lnTo>
                    <a:pt x="400" y="155"/>
                  </a:lnTo>
                  <a:lnTo>
                    <a:pt x="397" y="173"/>
                  </a:lnTo>
                  <a:lnTo>
                    <a:pt x="386" y="191"/>
                  </a:lnTo>
                  <a:lnTo>
                    <a:pt x="375" y="205"/>
                  </a:lnTo>
                  <a:close/>
                </a:path>
              </a:pathLst>
            </a:custGeom>
            <a:grpFill/>
            <a:ln>
              <a:noFill/>
            </a:ln>
            <a:effectLst/>
          </p:spPr>
          <p:txBody>
            <a:bodyPr wrap="none" anchor="ctr"/>
            <a:lstStyle/>
            <a:p>
              <a:endParaRPr lang="en-US"/>
            </a:p>
          </p:txBody>
        </p:sp>
        <p:sp>
          <p:nvSpPr>
            <p:cNvPr id="178" name="Freeform 172">
              <a:extLst>
                <a:ext uri="{FF2B5EF4-FFF2-40B4-BE49-F238E27FC236}">
                  <a16:creationId xmlns:a16="http://schemas.microsoft.com/office/drawing/2014/main" id="{D532E1E8-9491-4224-A689-E552E671AA89}"/>
                </a:ext>
              </a:extLst>
            </p:cNvPr>
            <p:cNvSpPr>
              <a:spLocks noChangeArrowheads="1"/>
            </p:cNvSpPr>
            <p:nvPr/>
          </p:nvSpPr>
          <p:spPr bwMode="auto">
            <a:xfrm>
              <a:off x="5100947" y="2927229"/>
              <a:ext cx="168741" cy="268452"/>
            </a:xfrm>
            <a:custGeom>
              <a:avLst/>
              <a:gdLst>
                <a:gd name="T0" fmla="*/ 137 w 289"/>
                <a:gd name="T1" fmla="*/ 288 h 462"/>
                <a:gd name="T2" fmla="*/ 130 w 289"/>
                <a:gd name="T3" fmla="*/ 302 h 462"/>
                <a:gd name="T4" fmla="*/ 130 w 289"/>
                <a:gd name="T5" fmla="*/ 367 h 462"/>
                <a:gd name="T6" fmla="*/ 144 w 289"/>
                <a:gd name="T7" fmla="*/ 375 h 462"/>
                <a:gd name="T8" fmla="*/ 155 w 289"/>
                <a:gd name="T9" fmla="*/ 371 h 462"/>
                <a:gd name="T10" fmla="*/ 159 w 289"/>
                <a:gd name="T11" fmla="*/ 302 h 462"/>
                <a:gd name="T12" fmla="*/ 155 w 289"/>
                <a:gd name="T13" fmla="*/ 292 h 462"/>
                <a:gd name="T14" fmla="*/ 259 w 289"/>
                <a:gd name="T15" fmla="*/ 230 h 462"/>
                <a:gd name="T16" fmla="*/ 256 w 289"/>
                <a:gd name="T17" fmla="*/ 94 h 462"/>
                <a:gd name="T18" fmla="*/ 227 w 289"/>
                <a:gd name="T19" fmla="*/ 32 h 462"/>
                <a:gd name="T20" fmla="*/ 166 w 289"/>
                <a:gd name="T21" fmla="*/ 3 h 462"/>
                <a:gd name="T22" fmla="*/ 123 w 289"/>
                <a:gd name="T23" fmla="*/ 3 h 462"/>
                <a:gd name="T24" fmla="*/ 61 w 289"/>
                <a:gd name="T25" fmla="*/ 32 h 462"/>
                <a:gd name="T26" fmla="*/ 32 w 289"/>
                <a:gd name="T27" fmla="*/ 94 h 462"/>
                <a:gd name="T28" fmla="*/ 29 w 289"/>
                <a:gd name="T29" fmla="*/ 230 h 462"/>
                <a:gd name="T30" fmla="*/ 4 w 289"/>
                <a:gd name="T31" fmla="*/ 292 h 462"/>
                <a:gd name="T32" fmla="*/ 4 w 289"/>
                <a:gd name="T33" fmla="*/ 346 h 462"/>
                <a:gd name="T34" fmla="*/ 43 w 289"/>
                <a:gd name="T35" fmla="*/ 418 h 462"/>
                <a:gd name="T36" fmla="*/ 115 w 289"/>
                <a:gd name="T37" fmla="*/ 458 h 462"/>
                <a:gd name="T38" fmla="*/ 173 w 289"/>
                <a:gd name="T39" fmla="*/ 458 h 462"/>
                <a:gd name="T40" fmla="*/ 245 w 289"/>
                <a:gd name="T41" fmla="*/ 418 h 462"/>
                <a:gd name="T42" fmla="*/ 285 w 289"/>
                <a:gd name="T43" fmla="*/ 346 h 462"/>
                <a:gd name="T44" fmla="*/ 285 w 289"/>
                <a:gd name="T45" fmla="*/ 292 h 462"/>
                <a:gd name="T46" fmla="*/ 259 w 289"/>
                <a:gd name="T47" fmla="*/ 230 h 462"/>
                <a:gd name="T48" fmla="*/ 58 w 289"/>
                <a:gd name="T49" fmla="*/ 97 h 462"/>
                <a:gd name="T50" fmla="*/ 83 w 289"/>
                <a:gd name="T51" fmla="*/ 54 h 462"/>
                <a:gd name="T52" fmla="*/ 126 w 289"/>
                <a:gd name="T53" fmla="*/ 29 h 462"/>
                <a:gd name="T54" fmla="*/ 162 w 289"/>
                <a:gd name="T55" fmla="*/ 29 h 462"/>
                <a:gd name="T56" fmla="*/ 206 w 289"/>
                <a:gd name="T57" fmla="*/ 54 h 462"/>
                <a:gd name="T58" fmla="*/ 230 w 289"/>
                <a:gd name="T59" fmla="*/ 97 h 462"/>
                <a:gd name="T60" fmla="*/ 230 w 289"/>
                <a:gd name="T61" fmla="*/ 201 h 462"/>
                <a:gd name="T62" fmla="*/ 169 w 289"/>
                <a:gd name="T63" fmla="*/ 177 h 462"/>
                <a:gd name="T64" fmla="*/ 119 w 289"/>
                <a:gd name="T65" fmla="*/ 177 h 462"/>
                <a:gd name="T66" fmla="*/ 58 w 289"/>
                <a:gd name="T67" fmla="*/ 201 h 462"/>
                <a:gd name="T68" fmla="*/ 144 w 289"/>
                <a:gd name="T69" fmla="*/ 432 h 462"/>
                <a:gd name="T70" fmla="*/ 79 w 289"/>
                <a:gd name="T71" fmla="*/ 414 h 462"/>
                <a:gd name="T72" fmla="*/ 40 w 289"/>
                <a:gd name="T73" fmla="*/ 360 h 462"/>
                <a:gd name="T74" fmla="*/ 29 w 289"/>
                <a:gd name="T75" fmla="*/ 317 h 462"/>
                <a:gd name="T76" fmla="*/ 47 w 289"/>
                <a:gd name="T77" fmla="*/ 252 h 462"/>
                <a:gd name="T78" fmla="*/ 101 w 289"/>
                <a:gd name="T79" fmla="*/ 213 h 462"/>
                <a:gd name="T80" fmla="*/ 144 w 289"/>
                <a:gd name="T81" fmla="*/ 201 h 462"/>
                <a:gd name="T82" fmla="*/ 209 w 289"/>
                <a:gd name="T83" fmla="*/ 223 h 462"/>
                <a:gd name="T84" fmla="*/ 249 w 289"/>
                <a:gd name="T85" fmla="*/ 274 h 462"/>
                <a:gd name="T86" fmla="*/ 259 w 289"/>
                <a:gd name="T87" fmla="*/ 317 h 462"/>
                <a:gd name="T88" fmla="*/ 241 w 289"/>
                <a:gd name="T89" fmla="*/ 382 h 462"/>
                <a:gd name="T90" fmla="*/ 188 w 289"/>
                <a:gd name="T91"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89" h="462">
                  <a:moveTo>
                    <a:pt x="144" y="288"/>
                  </a:moveTo>
                  <a:lnTo>
                    <a:pt x="144" y="288"/>
                  </a:lnTo>
                  <a:lnTo>
                    <a:pt x="137" y="288"/>
                  </a:lnTo>
                  <a:lnTo>
                    <a:pt x="133" y="292"/>
                  </a:lnTo>
                  <a:lnTo>
                    <a:pt x="130" y="295"/>
                  </a:lnTo>
                  <a:lnTo>
                    <a:pt x="130" y="302"/>
                  </a:lnTo>
                  <a:lnTo>
                    <a:pt x="130" y="360"/>
                  </a:lnTo>
                  <a:lnTo>
                    <a:pt x="130" y="360"/>
                  </a:lnTo>
                  <a:lnTo>
                    <a:pt x="130" y="367"/>
                  </a:lnTo>
                  <a:lnTo>
                    <a:pt x="133" y="371"/>
                  </a:lnTo>
                  <a:lnTo>
                    <a:pt x="137" y="375"/>
                  </a:lnTo>
                  <a:lnTo>
                    <a:pt x="144" y="375"/>
                  </a:lnTo>
                  <a:lnTo>
                    <a:pt x="144" y="375"/>
                  </a:lnTo>
                  <a:lnTo>
                    <a:pt x="151" y="375"/>
                  </a:lnTo>
                  <a:lnTo>
                    <a:pt x="155" y="371"/>
                  </a:lnTo>
                  <a:lnTo>
                    <a:pt x="159" y="367"/>
                  </a:lnTo>
                  <a:lnTo>
                    <a:pt x="159" y="360"/>
                  </a:lnTo>
                  <a:lnTo>
                    <a:pt x="159" y="302"/>
                  </a:lnTo>
                  <a:lnTo>
                    <a:pt x="159" y="302"/>
                  </a:lnTo>
                  <a:lnTo>
                    <a:pt x="159" y="295"/>
                  </a:lnTo>
                  <a:lnTo>
                    <a:pt x="155" y="292"/>
                  </a:lnTo>
                  <a:lnTo>
                    <a:pt x="151" y="288"/>
                  </a:lnTo>
                  <a:lnTo>
                    <a:pt x="144" y="288"/>
                  </a:lnTo>
                  <a:close/>
                  <a:moveTo>
                    <a:pt x="259" y="230"/>
                  </a:moveTo>
                  <a:lnTo>
                    <a:pt x="259" y="115"/>
                  </a:lnTo>
                  <a:lnTo>
                    <a:pt x="259" y="115"/>
                  </a:lnTo>
                  <a:lnTo>
                    <a:pt x="256" y="94"/>
                  </a:lnTo>
                  <a:lnTo>
                    <a:pt x="249" y="72"/>
                  </a:lnTo>
                  <a:lnTo>
                    <a:pt x="241" y="50"/>
                  </a:lnTo>
                  <a:lnTo>
                    <a:pt x="227" y="32"/>
                  </a:lnTo>
                  <a:lnTo>
                    <a:pt x="209" y="18"/>
                  </a:lnTo>
                  <a:lnTo>
                    <a:pt x="188" y="11"/>
                  </a:lnTo>
                  <a:lnTo>
                    <a:pt x="166" y="3"/>
                  </a:lnTo>
                  <a:lnTo>
                    <a:pt x="144" y="0"/>
                  </a:lnTo>
                  <a:lnTo>
                    <a:pt x="144" y="0"/>
                  </a:lnTo>
                  <a:lnTo>
                    <a:pt x="123" y="3"/>
                  </a:lnTo>
                  <a:lnTo>
                    <a:pt x="101" y="11"/>
                  </a:lnTo>
                  <a:lnTo>
                    <a:pt x="79" y="18"/>
                  </a:lnTo>
                  <a:lnTo>
                    <a:pt x="61" y="32"/>
                  </a:lnTo>
                  <a:lnTo>
                    <a:pt x="47" y="50"/>
                  </a:lnTo>
                  <a:lnTo>
                    <a:pt x="40" y="72"/>
                  </a:lnTo>
                  <a:lnTo>
                    <a:pt x="32" y="94"/>
                  </a:lnTo>
                  <a:lnTo>
                    <a:pt x="29" y="115"/>
                  </a:lnTo>
                  <a:lnTo>
                    <a:pt x="29" y="230"/>
                  </a:lnTo>
                  <a:lnTo>
                    <a:pt x="29" y="230"/>
                  </a:lnTo>
                  <a:lnTo>
                    <a:pt x="18" y="248"/>
                  </a:lnTo>
                  <a:lnTo>
                    <a:pt x="7" y="270"/>
                  </a:lnTo>
                  <a:lnTo>
                    <a:pt x="4" y="292"/>
                  </a:lnTo>
                  <a:lnTo>
                    <a:pt x="0" y="317"/>
                  </a:lnTo>
                  <a:lnTo>
                    <a:pt x="0" y="317"/>
                  </a:lnTo>
                  <a:lnTo>
                    <a:pt x="4" y="346"/>
                  </a:lnTo>
                  <a:lnTo>
                    <a:pt x="11" y="375"/>
                  </a:lnTo>
                  <a:lnTo>
                    <a:pt x="25" y="396"/>
                  </a:lnTo>
                  <a:lnTo>
                    <a:pt x="43" y="418"/>
                  </a:lnTo>
                  <a:lnTo>
                    <a:pt x="65" y="436"/>
                  </a:lnTo>
                  <a:lnTo>
                    <a:pt x="87" y="450"/>
                  </a:lnTo>
                  <a:lnTo>
                    <a:pt x="115" y="458"/>
                  </a:lnTo>
                  <a:lnTo>
                    <a:pt x="144" y="461"/>
                  </a:lnTo>
                  <a:lnTo>
                    <a:pt x="144" y="461"/>
                  </a:lnTo>
                  <a:lnTo>
                    <a:pt x="173" y="458"/>
                  </a:lnTo>
                  <a:lnTo>
                    <a:pt x="202" y="450"/>
                  </a:lnTo>
                  <a:lnTo>
                    <a:pt x="224" y="436"/>
                  </a:lnTo>
                  <a:lnTo>
                    <a:pt x="245" y="418"/>
                  </a:lnTo>
                  <a:lnTo>
                    <a:pt x="263" y="396"/>
                  </a:lnTo>
                  <a:lnTo>
                    <a:pt x="277" y="375"/>
                  </a:lnTo>
                  <a:lnTo>
                    <a:pt x="285" y="346"/>
                  </a:lnTo>
                  <a:lnTo>
                    <a:pt x="288" y="317"/>
                  </a:lnTo>
                  <a:lnTo>
                    <a:pt x="288" y="317"/>
                  </a:lnTo>
                  <a:lnTo>
                    <a:pt x="285" y="292"/>
                  </a:lnTo>
                  <a:lnTo>
                    <a:pt x="281" y="270"/>
                  </a:lnTo>
                  <a:lnTo>
                    <a:pt x="270" y="248"/>
                  </a:lnTo>
                  <a:lnTo>
                    <a:pt x="259" y="230"/>
                  </a:lnTo>
                  <a:close/>
                  <a:moveTo>
                    <a:pt x="58" y="115"/>
                  </a:moveTo>
                  <a:lnTo>
                    <a:pt x="58" y="115"/>
                  </a:lnTo>
                  <a:lnTo>
                    <a:pt x="58" y="97"/>
                  </a:lnTo>
                  <a:lnTo>
                    <a:pt x="65" y="83"/>
                  </a:lnTo>
                  <a:lnTo>
                    <a:pt x="72" y="68"/>
                  </a:lnTo>
                  <a:lnTo>
                    <a:pt x="83" y="54"/>
                  </a:lnTo>
                  <a:lnTo>
                    <a:pt x="97" y="43"/>
                  </a:lnTo>
                  <a:lnTo>
                    <a:pt x="112" y="36"/>
                  </a:lnTo>
                  <a:lnTo>
                    <a:pt x="126" y="29"/>
                  </a:lnTo>
                  <a:lnTo>
                    <a:pt x="144" y="29"/>
                  </a:lnTo>
                  <a:lnTo>
                    <a:pt x="144" y="29"/>
                  </a:lnTo>
                  <a:lnTo>
                    <a:pt x="162" y="29"/>
                  </a:lnTo>
                  <a:lnTo>
                    <a:pt x="177" y="36"/>
                  </a:lnTo>
                  <a:lnTo>
                    <a:pt x="191" y="43"/>
                  </a:lnTo>
                  <a:lnTo>
                    <a:pt x="206" y="54"/>
                  </a:lnTo>
                  <a:lnTo>
                    <a:pt x="216" y="68"/>
                  </a:lnTo>
                  <a:lnTo>
                    <a:pt x="224" y="83"/>
                  </a:lnTo>
                  <a:lnTo>
                    <a:pt x="230" y="97"/>
                  </a:lnTo>
                  <a:lnTo>
                    <a:pt x="230" y="115"/>
                  </a:lnTo>
                  <a:lnTo>
                    <a:pt x="230" y="201"/>
                  </a:lnTo>
                  <a:lnTo>
                    <a:pt x="230" y="201"/>
                  </a:lnTo>
                  <a:lnTo>
                    <a:pt x="213" y="191"/>
                  </a:lnTo>
                  <a:lnTo>
                    <a:pt x="191" y="180"/>
                  </a:lnTo>
                  <a:lnTo>
                    <a:pt x="169" y="177"/>
                  </a:lnTo>
                  <a:lnTo>
                    <a:pt x="144" y="173"/>
                  </a:lnTo>
                  <a:lnTo>
                    <a:pt x="144" y="173"/>
                  </a:lnTo>
                  <a:lnTo>
                    <a:pt x="119" y="177"/>
                  </a:lnTo>
                  <a:lnTo>
                    <a:pt x="97" y="180"/>
                  </a:lnTo>
                  <a:lnTo>
                    <a:pt x="76" y="191"/>
                  </a:lnTo>
                  <a:lnTo>
                    <a:pt x="58" y="201"/>
                  </a:lnTo>
                  <a:lnTo>
                    <a:pt x="58" y="115"/>
                  </a:lnTo>
                  <a:close/>
                  <a:moveTo>
                    <a:pt x="144" y="432"/>
                  </a:moveTo>
                  <a:lnTo>
                    <a:pt x="144" y="432"/>
                  </a:lnTo>
                  <a:lnTo>
                    <a:pt x="123" y="429"/>
                  </a:lnTo>
                  <a:lnTo>
                    <a:pt x="101" y="421"/>
                  </a:lnTo>
                  <a:lnTo>
                    <a:pt x="79" y="414"/>
                  </a:lnTo>
                  <a:lnTo>
                    <a:pt x="61" y="400"/>
                  </a:lnTo>
                  <a:lnTo>
                    <a:pt x="47" y="382"/>
                  </a:lnTo>
                  <a:lnTo>
                    <a:pt x="40" y="360"/>
                  </a:lnTo>
                  <a:lnTo>
                    <a:pt x="32" y="339"/>
                  </a:lnTo>
                  <a:lnTo>
                    <a:pt x="29" y="317"/>
                  </a:lnTo>
                  <a:lnTo>
                    <a:pt x="29" y="317"/>
                  </a:lnTo>
                  <a:lnTo>
                    <a:pt x="32" y="295"/>
                  </a:lnTo>
                  <a:lnTo>
                    <a:pt x="40" y="274"/>
                  </a:lnTo>
                  <a:lnTo>
                    <a:pt x="47" y="252"/>
                  </a:lnTo>
                  <a:lnTo>
                    <a:pt x="61" y="234"/>
                  </a:lnTo>
                  <a:lnTo>
                    <a:pt x="79" y="219"/>
                  </a:lnTo>
                  <a:lnTo>
                    <a:pt x="101" y="213"/>
                  </a:lnTo>
                  <a:lnTo>
                    <a:pt x="123" y="205"/>
                  </a:lnTo>
                  <a:lnTo>
                    <a:pt x="144" y="201"/>
                  </a:lnTo>
                  <a:lnTo>
                    <a:pt x="144" y="201"/>
                  </a:lnTo>
                  <a:lnTo>
                    <a:pt x="166" y="205"/>
                  </a:lnTo>
                  <a:lnTo>
                    <a:pt x="188" y="213"/>
                  </a:lnTo>
                  <a:lnTo>
                    <a:pt x="209" y="223"/>
                  </a:lnTo>
                  <a:lnTo>
                    <a:pt x="224" y="238"/>
                  </a:lnTo>
                  <a:lnTo>
                    <a:pt x="238" y="252"/>
                  </a:lnTo>
                  <a:lnTo>
                    <a:pt x="249" y="274"/>
                  </a:lnTo>
                  <a:lnTo>
                    <a:pt x="256" y="295"/>
                  </a:lnTo>
                  <a:lnTo>
                    <a:pt x="259" y="317"/>
                  </a:lnTo>
                  <a:lnTo>
                    <a:pt x="259" y="317"/>
                  </a:lnTo>
                  <a:lnTo>
                    <a:pt x="256" y="339"/>
                  </a:lnTo>
                  <a:lnTo>
                    <a:pt x="249" y="360"/>
                  </a:lnTo>
                  <a:lnTo>
                    <a:pt x="241" y="382"/>
                  </a:lnTo>
                  <a:lnTo>
                    <a:pt x="227" y="400"/>
                  </a:lnTo>
                  <a:lnTo>
                    <a:pt x="209" y="414"/>
                  </a:lnTo>
                  <a:lnTo>
                    <a:pt x="188" y="421"/>
                  </a:lnTo>
                  <a:lnTo>
                    <a:pt x="166" y="429"/>
                  </a:lnTo>
                  <a:lnTo>
                    <a:pt x="144" y="432"/>
                  </a:lnTo>
                  <a:close/>
                </a:path>
              </a:pathLst>
            </a:custGeom>
            <a:grpFill/>
            <a:ln>
              <a:noFill/>
            </a:ln>
            <a:effectLst/>
          </p:spPr>
          <p:txBody>
            <a:bodyPr wrap="none" anchor="ctr"/>
            <a:lstStyle/>
            <a:p>
              <a:endParaRPr lang="en-US"/>
            </a:p>
          </p:txBody>
        </p:sp>
        <p:sp>
          <p:nvSpPr>
            <p:cNvPr id="179" name="Freeform 173">
              <a:extLst>
                <a:ext uri="{FF2B5EF4-FFF2-40B4-BE49-F238E27FC236}">
                  <a16:creationId xmlns:a16="http://schemas.microsoft.com/office/drawing/2014/main" id="{0370EDD2-F820-47FD-B475-3849EC5CECE2}"/>
                </a:ext>
              </a:extLst>
            </p:cNvPr>
            <p:cNvSpPr>
              <a:spLocks noChangeArrowheads="1"/>
            </p:cNvSpPr>
            <p:nvPr/>
          </p:nvSpPr>
          <p:spPr bwMode="auto">
            <a:xfrm>
              <a:off x="4666311" y="2927229"/>
              <a:ext cx="168741" cy="268452"/>
            </a:xfrm>
            <a:custGeom>
              <a:avLst/>
              <a:gdLst>
                <a:gd name="T0" fmla="*/ 137 w 289"/>
                <a:gd name="T1" fmla="*/ 288 h 462"/>
                <a:gd name="T2" fmla="*/ 129 w 289"/>
                <a:gd name="T3" fmla="*/ 302 h 462"/>
                <a:gd name="T4" fmla="*/ 129 w 289"/>
                <a:gd name="T5" fmla="*/ 367 h 462"/>
                <a:gd name="T6" fmla="*/ 144 w 289"/>
                <a:gd name="T7" fmla="*/ 375 h 462"/>
                <a:gd name="T8" fmla="*/ 155 w 289"/>
                <a:gd name="T9" fmla="*/ 371 h 462"/>
                <a:gd name="T10" fmla="*/ 158 w 289"/>
                <a:gd name="T11" fmla="*/ 302 h 462"/>
                <a:gd name="T12" fmla="*/ 155 w 289"/>
                <a:gd name="T13" fmla="*/ 292 h 462"/>
                <a:gd name="T14" fmla="*/ 144 w 289"/>
                <a:gd name="T15" fmla="*/ 173 h 462"/>
                <a:gd name="T16" fmla="*/ 97 w 289"/>
                <a:gd name="T17" fmla="*/ 180 h 462"/>
                <a:gd name="T18" fmla="*/ 57 w 289"/>
                <a:gd name="T19" fmla="*/ 115 h 462"/>
                <a:gd name="T20" fmla="*/ 64 w 289"/>
                <a:gd name="T21" fmla="*/ 83 h 462"/>
                <a:gd name="T22" fmla="*/ 97 w 289"/>
                <a:gd name="T23" fmla="*/ 43 h 462"/>
                <a:gd name="T24" fmla="*/ 144 w 289"/>
                <a:gd name="T25" fmla="*/ 29 h 462"/>
                <a:gd name="T26" fmla="*/ 176 w 289"/>
                <a:gd name="T27" fmla="*/ 36 h 462"/>
                <a:gd name="T28" fmla="*/ 216 w 289"/>
                <a:gd name="T29" fmla="*/ 68 h 462"/>
                <a:gd name="T30" fmla="*/ 230 w 289"/>
                <a:gd name="T31" fmla="*/ 115 h 462"/>
                <a:gd name="T32" fmla="*/ 256 w 289"/>
                <a:gd name="T33" fmla="*/ 94 h 462"/>
                <a:gd name="T34" fmla="*/ 227 w 289"/>
                <a:gd name="T35" fmla="*/ 32 h 462"/>
                <a:gd name="T36" fmla="*/ 165 w 289"/>
                <a:gd name="T37" fmla="*/ 3 h 462"/>
                <a:gd name="T38" fmla="*/ 122 w 289"/>
                <a:gd name="T39" fmla="*/ 3 h 462"/>
                <a:gd name="T40" fmla="*/ 61 w 289"/>
                <a:gd name="T41" fmla="*/ 32 h 462"/>
                <a:gd name="T42" fmla="*/ 32 w 289"/>
                <a:gd name="T43" fmla="*/ 94 h 462"/>
                <a:gd name="T44" fmla="*/ 28 w 289"/>
                <a:gd name="T45" fmla="*/ 230 h 462"/>
                <a:gd name="T46" fmla="*/ 3 w 289"/>
                <a:gd name="T47" fmla="*/ 292 h 462"/>
                <a:gd name="T48" fmla="*/ 3 w 289"/>
                <a:gd name="T49" fmla="*/ 346 h 462"/>
                <a:gd name="T50" fmla="*/ 43 w 289"/>
                <a:gd name="T51" fmla="*/ 418 h 462"/>
                <a:gd name="T52" fmla="*/ 115 w 289"/>
                <a:gd name="T53" fmla="*/ 458 h 462"/>
                <a:gd name="T54" fmla="*/ 173 w 289"/>
                <a:gd name="T55" fmla="*/ 458 h 462"/>
                <a:gd name="T56" fmla="*/ 245 w 289"/>
                <a:gd name="T57" fmla="*/ 418 h 462"/>
                <a:gd name="T58" fmla="*/ 285 w 289"/>
                <a:gd name="T59" fmla="*/ 346 h 462"/>
                <a:gd name="T60" fmla="*/ 285 w 289"/>
                <a:gd name="T61" fmla="*/ 288 h 462"/>
                <a:gd name="T62" fmla="*/ 245 w 289"/>
                <a:gd name="T63" fmla="*/ 216 h 462"/>
                <a:gd name="T64" fmla="*/ 173 w 289"/>
                <a:gd name="T65" fmla="*/ 177 h 462"/>
                <a:gd name="T66" fmla="*/ 144 w 289"/>
                <a:gd name="T67" fmla="*/ 432 h 462"/>
                <a:gd name="T68" fmla="*/ 79 w 289"/>
                <a:gd name="T69" fmla="*/ 414 h 462"/>
                <a:gd name="T70" fmla="*/ 40 w 289"/>
                <a:gd name="T71" fmla="*/ 360 h 462"/>
                <a:gd name="T72" fmla="*/ 28 w 289"/>
                <a:gd name="T73" fmla="*/ 317 h 462"/>
                <a:gd name="T74" fmla="*/ 46 w 289"/>
                <a:gd name="T75" fmla="*/ 252 h 462"/>
                <a:gd name="T76" fmla="*/ 101 w 289"/>
                <a:gd name="T77" fmla="*/ 213 h 462"/>
                <a:gd name="T78" fmla="*/ 144 w 289"/>
                <a:gd name="T79" fmla="*/ 201 h 462"/>
                <a:gd name="T80" fmla="*/ 209 w 289"/>
                <a:gd name="T81" fmla="*/ 219 h 462"/>
                <a:gd name="T82" fmla="*/ 248 w 289"/>
                <a:gd name="T83" fmla="*/ 274 h 462"/>
                <a:gd name="T84" fmla="*/ 259 w 289"/>
                <a:gd name="T85" fmla="*/ 317 h 462"/>
                <a:gd name="T86" fmla="*/ 241 w 289"/>
                <a:gd name="T87" fmla="*/ 382 h 462"/>
                <a:gd name="T88" fmla="*/ 187 w 289"/>
                <a:gd name="T89"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9" h="462">
                  <a:moveTo>
                    <a:pt x="144" y="288"/>
                  </a:moveTo>
                  <a:lnTo>
                    <a:pt x="144" y="288"/>
                  </a:lnTo>
                  <a:lnTo>
                    <a:pt x="137" y="288"/>
                  </a:lnTo>
                  <a:lnTo>
                    <a:pt x="133" y="292"/>
                  </a:lnTo>
                  <a:lnTo>
                    <a:pt x="129" y="295"/>
                  </a:lnTo>
                  <a:lnTo>
                    <a:pt x="129" y="302"/>
                  </a:lnTo>
                  <a:lnTo>
                    <a:pt x="129" y="360"/>
                  </a:lnTo>
                  <a:lnTo>
                    <a:pt x="129" y="360"/>
                  </a:lnTo>
                  <a:lnTo>
                    <a:pt x="129" y="367"/>
                  </a:lnTo>
                  <a:lnTo>
                    <a:pt x="133" y="371"/>
                  </a:lnTo>
                  <a:lnTo>
                    <a:pt x="137" y="375"/>
                  </a:lnTo>
                  <a:lnTo>
                    <a:pt x="144" y="375"/>
                  </a:lnTo>
                  <a:lnTo>
                    <a:pt x="144" y="375"/>
                  </a:lnTo>
                  <a:lnTo>
                    <a:pt x="151" y="375"/>
                  </a:lnTo>
                  <a:lnTo>
                    <a:pt x="155" y="371"/>
                  </a:lnTo>
                  <a:lnTo>
                    <a:pt x="158" y="367"/>
                  </a:lnTo>
                  <a:lnTo>
                    <a:pt x="158" y="360"/>
                  </a:lnTo>
                  <a:lnTo>
                    <a:pt x="158" y="302"/>
                  </a:lnTo>
                  <a:lnTo>
                    <a:pt x="158" y="302"/>
                  </a:lnTo>
                  <a:lnTo>
                    <a:pt x="158" y="295"/>
                  </a:lnTo>
                  <a:lnTo>
                    <a:pt x="155" y="292"/>
                  </a:lnTo>
                  <a:lnTo>
                    <a:pt x="151" y="288"/>
                  </a:lnTo>
                  <a:lnTo>
                    <a:pt x="144" y="288"/>
                  </a:lnTo>
                  <a:close/>
                  <a:moveTo>
                    <a:pt x="144" y="173"/>
                  </a:moveTo>
                  <a:lnTo>
                    <a:pt x="144" y="173"/>
                  </a:lnTo>
                  <a:lnTo>
                    <a:pt x="119" y="177"/>
                  </a:lnTo>
                  <a:lnTo>
                    <a:pt x="97" y="180"/>
                  </a:lnTo>
                  <a:lnTo>
                    <a:pt x="75" y="191"/>
                  </a:lnTo>
                  <a:lnTo>
                    <a:pt x="57" y="201"/>
                  </a:lnTo>
                  <a:lnTo>
                    <a:pt x="57" y="115"/>
                  </a:lnTo>
                  <a:lnTo>
                    <a:pt x="57" y="115"/>
                  </a:lnTo>
                  <a:lnTo>
                    <a:pt x="57" y="97"/>
                  </a:lnTo>
                  <a:lnTo>
                    <a:pt x="64" y="83"/>
                  </a:lnTo>
                  <a:lnTo>
                    <a:pt x="72" y="68"/>
                  </a:lnTo>
                  <a:lnTo>
                    <a:pt x="83" y="54"/>
                  </a:lnTo>
                  <a:lnTo>
                    <a:pt x="97" y="43"/>
                  </a:lnTo>
                  <a:lnTo>
                    <a:pt x="111" y="36"/>
                  </a:lnTo>
                  <a:lnTo>
                    <a:pt x="126" y="29"/>
                  </a:lnTo>
                  <a:lnTo>
                    <a:pt x="144" y="29"/>
                  </a:lnTo>
                  <a:lnTo>
                    <a:pt x="144" y="29"/>
                  </a:lnTo>
                  <a:lnTo>
                    <a:pt x="162" y="29"/>
                  </a:lnTo>
                  <a:lnTo>
                    <a:pt x="176" y="36"/>
                  </a:lnTo>
                  <a:lnTo>
                    <a:pt x="191" y="43"/>
                  </a:lnTo>
                  <a:lnTo>
                    <a:pt x="205" y="54"/>
                  </a:lnTo>
                  <a:lnTo>
                    <a:pt x="216" y="68"/>
                  </a:lnTo>
                  <a:lnTo>
                    <a:pt x="223" y="83"/>
                  </a:lnTo>
                  <a:lnTo>
                    <a:pt x="230" y="97"/>
                  </a:lnTo>
                  <a:lnTo>
                    <a:pt x="230" y="115"/>
                  </a:lnTo>
                  <a:lnTo>
                    <a:pt x="259" y="115"/>
                  </a:lnTo>
                  <a:lnTo>
                    <a:pt x="259" y="115"/>
                  </a:lnTo>
                  <a:lnTo>
                    <a:pt x="256" y="94"/>
                  </a:lnTo>
                  <a:lnTo>
                    <a:pt x="248" y="72"/>
                  </a:lnTo>
                  <a:lnTo>
                    <a:pt x="241" y="50"/>
                  </a:lnTo>
                  <a:lnTo>
                    <a:pt x="227" y="32"/>
                  </a:lnTo>
                  <a:lnTo>
                    <a:pt x="209" y="18"/>
                  </a:lnTo>
                  <a:lnTo>
                    <a:pt x="187" y="11"/>
                  </a:lnTo>
                  <a:lnTo>
                    <a:pt x="165" y="3"/>
                  </a:lnTo>
                  <a:lnTo>
                    <a:pt x="144" y="0"/>
                  </a:lnTo>
                  <a:lnTo>
                    <a:pt x="144" y="0"/>
                  </a:lnTo>
                  <a:lnTo>
                    <a:pt x="122" y="3"/>
                  </a:lnTo>
                  <a:lnTo>
                    <a:pt x="101" y="11"/>
                  </a:lnTo>
                  <a:lnTo>
                    <a:pt x="79" y="18"/>
                  </a:lnTo>
                  <a:lnTo>
                    <a:pt x="61" y="32"/>
                  </a:lnTo>
                  <a:lnTo>
                    <a:pt x="46" y="50"/>
                  </a:lnTo>
                  <a:lnTo>
                    <a:pt x="40" y="72"/>
                  </a:lnTo>
                  <a:lnTo>
                    <a:pt x="32" y="94"/>
                  </a:lnTo>
                  <a:lnTo>
                    <a:pt x="28" y="115"/>
                  </a:lnTo>
                  <a:lnTo>
                    <a:pt x="28" y="230"/>
                  </a:lnTo>
                  <a:lnTo>
                    <a:pt x="28" y="230"/>
                  </a:lnTo>
                  <a:lnTo>
                    <a:pt x="18" y="248"/>
                  </a:lnTo>
                  <a:lnTo>
                    <a:pt x="7" y="270"/>
                  </a:lnTo>
                  <a:lnTo>
                    <a:pt x="3" y="292"/>
                  </a:lnTo>
                  <a:lnTo>
                    <a:pt x="0" y="317"/>
                  </a:lnTo>
                  <a:lnTo>
                    <a:pt x="0" y="317"/>
                  </a:lnTo>
                  <a:lnTo>
                    <a:pt x="3" y="346"/>
                  </a:lnTo>
                  <a:lnTo>
                    <a:pt x="11" y="375"/>
                  </a:lnTo>
                  <a:lnTo>
                    <a:pt x="25" y="396"/>
                  </a:lnTo>
                  <a:lnTo>
                    <a:pt x="43" y="418"/>
                  </a:lnTo>
                  <a:lnTo>
                    <a:pt x="64" y="436"/>
                  </a:lnTo>
                  <a:lnTo>
                    <a:pt x="86" y="450"/>
                  </a:lnTo>
                  <a:lnTo>
                    <a:pt x="115" y="458"/>
                  </a:lnTo>
                  <a:lnTo>
                    <a:pt x="144" y="461"/>
                  </a:lnTo>
                  <a:lnTo>
                    <a:pt x="144" y="461"/>
                  </a:lnTo>
                  <a:lnTo>
                    <a:pt x="173" y="458"/>
                  </a:lnTo>
                  <a:lnTo>
                    <a:pt x="202" y="450"/>
                  </a:lnTo>
                  <a:lnTo>
                    <a:pt x="223" y="436"/>
                  </a:lnTo>
                  <a:lnTo>
                    <a:pt x="245" y="418"/>
                  </a:lnTo>
                  <a:lnTo>
                    <a:pt x="263" y="396"/>
                  </a:lnTo>
                  <a:lnTo>
                    <a:pt x="277" y="375"/>
                  </a:lnTo>
                  <a:lnTo>
                    <a:pt x="285" y="346"/>
                  </a:lnTo>
                  <a:lnTo>
                    <a:pt x="288" y="317"/>
                  </a:lnTo>
                  <a:lnTo>
                    <a:pt x="288" y="317"/>
                  </a:lnTo>
                  <a:lnTo>
                    <a:pt x="285" y="288"/>
                  </a:lnTo>
                  <a:lnTo>
                    <a:pt x="277" y="259"/>
                  </a:lnTo>
                  <a:lnTo>
                    <a:pt x="263" y="238"/>
                  </a:lnTo>
                  <a:lnTo>
                    <a:pt x="245" y="216"/>
                  </a:lnTo>
                  <a:lnTo>
                    <a:pt x="223" y="198"/>
                  </a:lnTo>
                  <a:lnTo>
                    <a:pt x="202" y="184"/>
                  </a:lnTo>
                  <a:lnTo>
                    <a:pt x="173" y="177"/>
                  </a:lnTo>
                  <a:lnTo>
                    <a:pt x="144" y="173"/>
                  </a:lnTo>
                  <a:close/>
                  <a:moveTo>
                    <a:pt x="144" y="432"/>
                  </a:moveTo>
                  <a:lnTo>
                    <a:pt x="144" y="432"/>
                  </a:lnTo>
                  <a:lnTo>
                    <a:pt x="122" y="429"/>
                  </a:lnTo>
                  <a:lnTo>
                    <a:pt x="101" y="421"/>
                  </a:lnTo>
                  <a:lnTo>
                    <a:pt x="79" y="414"/>
                  </a:lnTo>
                  <a:lnTo>
                    <a:pt x="61" y="400"/>
                  </a:lnTo>
                  <a:lnTo>
                    <a:pt x="46" y="382"/>
                  </a:lnTo>
                  <a:lnTo>
                    <a:pt x="40" y="360"/>
                  </a:lnTo>
                  <a:lnTo>
                    <a:pt x="32" y="339"/>
                  </a:lnTo>
                  <a:lnTo>
                    <a:pt x="28" y="317"/>
                  </a:lnTo>
                  <a:lnTo>
                    <a:pt x="28" y="317"/>
                  </a:lnTo>
                  <a:lnTo>
                    <a:pt x="32" y="295"/>
                  </a:lnTo>
                  <a:lnTo>
                    <a:pt x="40" y="274"/>
                  </a:lnTo>
                  <a:lnTo>
                    <a:pt x="46" y="252"/>
                  </a:lnTo>
                  <a:lnTo>
                    <a:pt x="61" y="234"/>
                  </a:lnTo>
                  <a:lnTo>
                    <a:pt x="79" y="219"/>
                  </a:lnTo>
                  <a:lnTo>
                    <a:pt x="101" y="213"/>
                  </a:lnTo>
                  <a:lnTo>
                    <a:pt x="122" y="205"/>
                  </a:lnTo>
                  <a:lnTo>
                    <a:pt x="144" y="201"/>
                  </a:lnTo>
                  <a:lnTo>
                    <a:pt x="144" y="201"/>
                  </a:lnTo>
                  <a:lnTo>
                    <a:pt x="165" y="205"/>
                  </a:lnTo>
                  <a:lnTo>
                    <a:pt x="187" y="213"/>
                  </a:lnTo>
                  <a:lnTo>
                    <a:pt x="209" y="219"/>
                  </a:lnTo>
                  <a:lnTo>
                    <a:pt x="227" y="234"/>
                  </a:lnTo>
                  <a:lnTo>
                    <a:pt x="241" y="252"/>
                  </a:lnTo>
                  <a:lnTo>
                    <a:pt x="248" y="274"/>
                  </a:lnTo>
                  <a:lnTo>
                    <a:pt x="256" y="295"/>
                  </a:lnTo>
                  <a:lnTo>
                    <a:pt x="259" y="317"/>
                  </a:lnTo>
                  <a:lnTo>
                    <a:pt x="259" y="317"/>
                  </a:lnTo>
                  <a:lnTo>
                    <a:pt x="256" y="339"/>
                  </a:lnTo>
                  <a:lnTo>
                    <a:pt x="248" y="360"/>
                  </a:lnTo>
                  <a:lnTo>
                    <a:pt x="241" y="382"/>
                  </a:lnTo>
                  <a:lnTo>
                    <a:pt x="227" y="400"/>
                  </a:lnTo>
                  <a:lnTo>
                    <a:pt x="209" y="414"/>
                  </a:lnTo>
                  <a:lnTo>
                    <a:pt x="187" y="421"/>
                  </a:lnTo>
                  <a:lnTo>
                    <a:pt x="165" y="429"/>
                  </a:lnTo>
                  <a:lnTo>
                    <a:pt x="144" y="432"/>
                  </a:lnTo>
                  <a:close/>
                </a:path>
              </a:pathLst>
            </a:custGeom>
            <a:grpFill/>
            <a:ln>
              <a:noFill/>
            </a:ln>
            <a:effectLst/>
          </p:spPr>
          <p:txBody>
            <a:bodyPr wrap="none" anchor="ctr"/>
            <a:lstStyle/>
            <a:p>
              <a:endParaRPr lang="en-US"/>
            </a:p>
          </p:txBody>
        </p:sp>
        <p:sp>
          <p:nvSpPr>
            <p:cNvPr id="180" name="Freeform 174">
              <a:extLst>
                <a:ext uri="{FF2B5EF4-FFF2-40B4-BE49-F238E27FC236}">
                  <a16:creationId xmlns:a16="http://schemas.microsoft.com/office/drawing/2014/main" id="{198E08C9-D683-4072-9177-576611CDFDF7}"/>
                </a:ext>
              </a:extLst>
            </p:cNvPr>
            <p:cNvSpPr>
              <a:spLocks noChangeArrowheads="1"/>
            </p:cNvSpPr>
            <p:nvPr/>
          </p:nvSpPr>
          <p:spPr bwMode="auto">
            <a:xfrm>
              <a:off x="4180542" y="2927229"/>
              <a:ext cx="268451" cy="268452"/>
            </a:xfrm>
            <a:custGeom>
              <a:avLst/>
              <a:gdLst>
                <a:gd name="T0" fmla="*/ 281 w 462"/>
                <a:gd name="T1" fmla="*/ 195 h 462"/>
                <a:gd name="T2" fmla="*/ 285 w 462"/>
                <a:gd name="T3" fmla="*/ 115 h 462"/>
                <a:gd name="T4" fmla="*/ 230 w 462"/>
                <a:gd name="T5" fmla="*/ 25 h 462"/>
                <a:gd name="T6" fmla="*/ 158 w 462"/>
                <a:gd name="T7" fmla="*/ 0 h 462"/>
                <a:gd name="T8" fmla="*/ 68 w 462"/>
                <a:gd name="T9" fmla="*/ 43 h 462"/>
                <a:gd name="T10" fmla="*/ 29 w 462"/>
                <a:gd name="T11" fmla="*/ 144 h 462"/>
                <a:gd name="T12" fmla="*/ 47 w 462"/>
                <a:gd name="T13" fmla="*/ 216 h 462"/>
                <a:gd name="T14" fmla="*/ 18 w 462"/>
                <a:gd name="T15" fmla="*/ 266 h 462"/>
                <a:gd name="T16" fmla="*/ 0 w 462"/>
                <a:gd name="T17" fmla="*/ 375 h 462"/>
                <a:gd name="T18" fmla="*/ 14 w 462"/>
                <a:gd name="T19" fmla="*/ 421 h 462"/>
                <a:gd name="T20" fmla="*/ 68 w 462"/>
                <a:gd name="T21" fmla="*/ 461 h 462"/>
                <a:gd name="T22" fmla="*/ 249 w 462"/>
                <a:gd name="T23" fmla="*/ 461 h 462"/>
                <a:gd name="T24" fmla="*/ 303 w 462"/>
                <a:gd name="T25" fmla="*/ 421 h 462"/>
                <a:gd name="T26" fmla="*/ 317 w 462"/>
                <a:gd name="T27" fmla="*/ 317 h 462"/>
                <a:gd name="T28" fmla="*/ 299 w 462"/>
                <a:gd name="T29" fmla="*/ 266 h 462"/>
                <a:gd name="T30" fmla="*/ 58 w 462"/>
                <a:gd name="T31" fmla="*/ 144 h 462"/>
                <a:gd name="T32" fmla="*/ 87 w 462"/>
                <a:gd name="T33" fmla="*/ 61 h 462"/>
                <a:gd name="T34" fmla="*/ 158 w 462"/>
                <a:gd name="T35" fmla="*/ 29 h 462"/>
                <a:gd name="T36" fmla="*/ 216 w 462"/>
                <a:gd name="T37" fmla="*/ 47 h 462"/>
                <a:gd name="T38" fmla="*/ 256 w 462"/>
                <a:gd name="T39" fmla="*/ 122 h 462"/>
                <a:gd name="T40" fmla="*/ 252 w 462"/>
                <a:gd name="T41" fmla="*/ 187 h 462"/>
                <a:gd name="T42" fmla="*/ 198 w 462"/>
                <a:gd name="T43" fmla="*/ 248 h 462"/>
                <a:gd name="T44" fmla="*/ 137 w 462"/>
                <a:gd name="T45" fmla="*/ 256 h 462"/>
                <a:gd name="T46" fmla="*/ 76 w 462"/>
                <a:gd name="T47" fmla="*/ 209 h 462"/>
                <a:gd name="T48" fmla="*/ 288 w 462"/>
                <a:gd name="T49" fmla="*/ 367 h 462"/>
                <a:gd name="T50" fmla="*/ 277 w 462"/>
                <a:gd name="T51" fmla="*/ 403 h 462"/>
                <a:gd name="T52" fmla="*/ 230 w 462"/>
                <a:gd name="T53" fmla="*/ 432 h 462"/>
                <a:gd name="T54" fmla="*/ 87 w 462"/>
                <a:gd name="T55" fmla="*/ 432 h 462"/>
                <a:gd name="T56" fmla="*/ 40 w 462"/>
                <a:gd name="T57" fmla="*/ 403 h 462"/>
                <a:gd name="T58" fmla="*/ 29 w 462"/>
                <a:gd name="T59" fmla="*/ 324 h 462"/>
                <a:gd name="T60" fmla="*/ 61 w 462"/>
                <a:gd name="T61" fmla="*/ 270 h 462"/>
                <a:gd name="T62" fmla="*/ 119 w 462"/>
                <a:gd name="T63" fmla="*/ 281 h 462"/>
                <a:gd name="T64" fmla="*/ 180 w 462"/>
                <a:gd name="T65" fmla="*/ 284 h 462"/>
                <a:gd name="T66" fmla="*/ 234 w 462"/>
                <a:gd name="T67" fmla="*/ 263 h 462"/>
                <a:gd name="T68" fmla="*/ 288 w 462"/>
                <a:gd name="T69" fmla="*/ 324 h 462"/>
                <a:gd name="T70" fmla="*/ 447 w 462"/>
                <a:gd name="T71" fmla="*/ 115 h 462"/>
                <a:gd name="T72" fmla="*/ 461 w 462"/>
                <a:gd name="T73" fmla="*/ 101 h 462"/>
                <a:gd name="T74" fmla="*/ 454 w 462"/>
                <a:gd name="T75" fmla="*/ 86 h 462"/>
                <a:gd name="T76" fmla="*/ 324 w 462"/>
                <a:gd name="T77" fmla="*/ 86 h 462"/>
                <a:gd name="T78" fmla="*/ 317 w 462"/>
                <a:gd name="T79" fmla="*/ 101 h 462"/>
                <a:gd name="T80" fmla="*/ 331 w 462"/>
                <a:gd name="T81" fmla="*/ 115 h 462"/>
                <a:gd name="T82" fmla="*/ 353 w 462"/>
                <a:gd name="T83" fmla="*/ 346 h 462"/>
                <a:gd name="T84" fmla="*/ 346 w 462"/>
                <a:gd name="T85" fmla="*/ 360 h 462"/>
                <a:gd name="T86" fmla="*/ 360 w 462"/>
                <a:gd name="T87" fmla="*/ 375 h 462"/>
                <a:gd name="T88" fmla="*/ 457 w 462"/>
                <a:gd name="T89" fmla="*/ 371 h 462"/>
                <a:gd name="T90" fmla="*/ 461 w 462"/>
                <a:gd name="T91" fmla="*/ 353 h 462"/>
                <a:gd name="T92" fmla="*/ 447 w 462"/>
                <a:gd name="T93" fmla="*/ 173 h 462"/>
                <a:gd name="T94" fmla="*/ 321 w 462"/>
                <a:gd name="T95" fmla="*/ 177 h 462"/>
                <a:gd name="T96" fmla="*/ 317 w 462"/>
                <a:gd name="T97" fmla="*/ 195 h 462"/>
                <a:gd name="T98" fmla="*/ 447 w 462"/>
                <a:gd name="T99" fmla="*/ 201 h 462"/>
                <a:gd name="T100" fmla="*/ 461 w 462"/>
                <a:gd name="T101" fmla="*/ 195 h 462"/>
                <a:gd name="T102" fmla="*/ 457 w 462"/>
                <a:gd name="T103" fmla="*/ 177 h 462"/>
                <a:gd name="T104" fmla="*/ 360 w 462"/>
                <a:gd name="T105" fmla="*/ 259 h 462"/>
                <a:gd name="T106" fmla="*/ 346 w 462"/>
                <a:gd name="T107" fmla="*/ 266 h 462"/>
                <a:gd name="T108" fmla="*/ 350 w 462"/>
                <a:gd name="T109" fmla="*/ 284 h 462"/>
                <a:gd name="T110" fmla="*/ 447 w 462"/>
                <a:gd name="T111" fmla="*/ 288 h 462"/>
                <a:gd name="T112" fmla="*/ 461 w 462"/>
                <a:gd name="T113" fmla="*/ 274 h 462"/>
                <a:gd name="T114" fmla="*/ 454 w 462"/>
                <a:gd name="T115" fmla="*/ 25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2" h="462">
                  <a:moveTo>
                    <a:pt x="259" y="234"/>
                  </a:moveTo>
                  <a:lnTo>
                    <a:pt x="259" y="234"/>
                  </a:lnTo>
                  <a:lnTo>
                    <a:pt x="270" y="216"/>
                  </a:lnTo>
                  <a:lnTo>
                    <a:pt x="281" y="195"/>
                  </a:lnTo>
                  <a:lnTo>
                    <a:pt x="285" y="169"/>
                  </a:lnTo>
                  <a:lnTo>
                    <a:pt x="288" y="144"/>
                  </a:lnTo>
                  <a:lnTo>
                    <a:pt x="288" y="144"/>
                  </a:lnTo>
                  <a:lnTo>
                    <a:pt x="285" y="115"/>
                  </a:lnTo>
                  <a:lnTo>
                    <a:pt x="277" y="86"/>
                  </a:lnTo>
                  <a:lnTo>
                    <a:pt x="267" y="65"/>
                  </a:lnTo>
                  <a:lnTo>
                    <a:pt x="249" y="43"/>
                  </a:lnTo>
                  <a:lnTo>
                    <a:pt x="230" y="25"/>
                  </a:lnTo>
                  <a:lnTo>
                    <a:pt x="209" y="11"/>
                  </a:lnTo>
                  <a:lnTo>
                    <a:pt x="184" y="3"/>
                  </a:lnTo>
                  <a:lnTo>
                    <a:pt x="158" y="0"/>
                  </a:lnTo>
                  <a:lnTo>
                    <a:pt x="158" y="0"/>
                  </a:lnTo>
                  <a:lnTo>
                    <a:pt x="133" y="3"/>
                  </a:lnTo>
                  <a:lnTo>
                    <a:pt x="108" y="11"/>
                  </a:lnTo>
                  <a:lnTo>
                    <a:pt x="87" y="25"/>
                  </a:lnTo>
                  <a:lnTo>
                    <a:pt x="68" y="43"/>
                  </a:lnTo>
                  <a:lnTo>
                    <a:pt x="50" y="65"/>
                  </a:lnTo>
                  <a:lnTo>
                    <a:pt x="40" y="86"/>
                  </a:lnTo>
                  <a:lnTo>
                    <a:pt x="32" y="115"/>
                  </a:lnTo>
                  <a:lnTo>
                    <a:pt x="29" y="144"/>
                  </a:lnTo>
                  <a:lnTo>
                    <a:pt x="29" y="144"/>
                  </a:lnTo>
                  <a:lnTo>
                    <a:pt x="32" y="169"/>
                  </a:lnTo>
                  <a:lnTo>
                    <a:pt x="36" y="195"/>
                  </a:lnTo>
                  <a:lnTo>
                    <a:pt x="47" y="216"/>
                  </a:lnTo>
                  <a:lnTo>
                    <a:pt x="58" y="234"/>
                  </a:lnTo>
                  <a:lnTo>
                    <a:pt x="58" y="234"/>
                  </a:lnTo>
                  <a:lnTo>
                    <a:pt x="36" y="248"/>
                  </a:lnTo>
                  <a:lnTo>
                    <a:pt x="18" y="266"/>
                  </a:lnTo>
                  <a:lnTo>
                    <a:pt x="4" y="288"/>
                  </a:lnTo>
                  <a:lnTo>
                    <a:pt x="0" y="302"/>
                  </a:lnTo>
                  <a:lnTo>
                    <a:pt x="0" y="317"/>
                  </a:lnTo>
                  <a:lnTo>
                    <a:pt x="0" y="375"/>
                  </a:lnTo>
                  <a:lnTo>
                    <a:pt x="0" y="375"/>
                  </a:lnTo>
                  <a:lnTo>
                    <a:pt x="0" y="393"/>
                  </a:lnTo>
                  <a:lnTo>
                    <a:pt x="7" y="407"/>
                  </a:lnTo>
                  <a:lnTo>
                    <a:pt x="14" y="421"/>
                  </a:lnTo>
                  <a:lnTo>
                    <a:pt x="25" y="436"/>
                  </a:lnTo>
                  <a:lnTo>
                    <a:pt x="40" y="447"/>
                  </a:lnTo>
                  <a:lnTo>
                    <a:pt x="54" y="454"/>
                  </a:lnTo>
                  <a:lnTo>
                    <a:pt x="68" y="461"/>
                  </a:lnTo>
                  <a:lnTo>
                    <a:pt x="87" y="461"/>
                  </a:lnTo>
                  <a:lnTo>
                    <a:pt x="230" y="461"/>
                  </a:lnTo>
                  <a:lnTo>
                    <a:pt x="230" y="461"/>
                  </a:lnTo>
                  <a:lnTo>
                    <a:pt x="249" y="461"/>
                  </a:lnTo>
                  <a:lnTo>
                    <a:pt x="263" y="454"/>
                  </a:lnTo>
                  <a:lnTo>
                    <a:pt x="277" y="447"/>
                  </a:lnTo>
                  <a:lnTo>
                    <a:pt x="292" y="436"/>
                  </a:lnTo>
                  <a:lnTo>
                    <a:pt x="303" y="421"/>
                  </a:lnTo>
                  <a:lnTo>
                    <a:pt x="310" y="407"/>
                  </a:lnTo>
                  <a:lnTo>
                    <a:pt x="317" y="393"/>
                  </a:lnTo>
                  <a:lnTo>
                    <a:pt x="317" y="375"/>
                  </a:lnTo>
                  <a:lnTo>
                    <a:pt x="317" y="317"/>
                  </a:lnTo>
                  <a:lnTo>
                    <a:pt x="317" y="317"/>
                  </a:lnTo>
                  <a:lnTo>
                    <a:pt x="317" y="302"/>
                  </a:lnTo>
                  <a:lnTo>
                    <a:pt x="313" y="288"/>
                  </a:lnTo>
                  <a:lnTo>
                    <a:pt x="299" y="266"/>
                  </a:lnTo>
                  <a:lnTo>
                    <a:pt x="281" y="248"/>
                  </a:lnTo>
                  <a:lnTo>
                    <a:pt x="259" y="234"/>
                  </a:lnTo>
                  <a:close/>
                  <a:moveTo>
                    <a:pt x="58" y="144"/>
                  </a:moveTo>
                  <a:lnTo>
                    <a:pt x="58" y="144"/>
                  </a:lnTo>
                  <a:lnTo>
                    <a:pt x="61" y="122"/>
                  </a:lnTo>
                  <a:lnTo>
                    <a:pt x="65" y="101"/>
                  </a:lnTo>
                  <a:lnTo>
                    <a:pt x="76" y="79"/>
                  </a:lnTo>
                  <a:lnTo>
                    <a:pt x="87" y="61"/>
                  </a:lnTo>
                  <a:lnTo>
                    <a:pt x="101" y="47"/>
                  </a:lnTo>
                  <a:lnTo>
                    <a:pt x="119" y="39"/>
                  </a:lnTo>
                  <a:lnTo>
                    <a:pt x="137" y="32"/>
                  </a:lnTo>
                  <a:lnTo>
                    <a:pt x="158" y="29"/>
                  </a:lnTo>
                  <a:lnTo>
                    <a:pt x="158" y="29"/>
                  </a:lnTo>
                  <a:lnTo>
                    <a:pt x="180" y="32"/>
                  </a:lnTo>
                  <a:lnTo>
                    <a:pt x="198" y="39"/>
                  </a:lnTo>
                  <a:lnTo>
                    <a:pt x="216" y="47"/>
                  </a:lnTo>
                  <a:lnTo>
                    <a:pt x="230" y="61"/>
                  </a:lnTo>
                  <a:lnTo>
                    <a:pt x="241" y="79"/>
                  </a:lnTo>
                  <a:lnTo>
                    <a:pt x="252" y="101"/>
                  </a:lnTo>
                  <a:lnTo>
                    <a:pt x="256" y="122"/>
                  </a:lnTo>
                  <a:lnTo>
                    <a:pt x="259" y="144"/>
                  </a:lnTo>
                  <a:lnTo>
                    <a:pt x="259" y="144"/>
                  </a:lnTo>
                  <a:lnTo>
                    <a:pt x="256" y="166"/>
                  </a:lnTo>
                  <a:lnTo>
                    <a:pt x="252" y="187"/>
                  </a:lnTo>
                  <a:lnTo>
                    <a:pt x="241" y="209"/>
                  </a:lnTo>
                  <a:lnTo>
                    <a:pt x="230" y="227"/>
                  </a:lnTo>
                  <a:lnTo>
                    <a:pt x="216" y="241"/>
                  </a:lnTo>
                  <a:lnTo>
                    <a:pt x="198" y="248"/>
                  </a:lnTo>
                  <a:lnTo>
                    <a:pt x="180" y="256"/>
                  </a:lnTo>
                  <a:lnTo>
                    <a:pt x="158" y="259"/>
                  </a:lnTo>
                  <a:lnTo>
                    <a:pt x="158" y="259"/>
                  </a:lnTo>
                  <a:lnTo>
                    <a:pt x="137" y="256"/>
                  </a:lnTo>
                  <a:lnTo>
                    <a:pt x="119" y="248"/>
                  </a:lnTo>
                  <a:lnTo>
                    <a:pt x="101" y="241"/>
                  </a:lnTo>
                  <a:lnTo>
                    <a:pt x="87" y="227"/>
                  </a:lnTo>
                  <a:lnTo>
                    <a:pt x="76" y="209"/>
                  </a:lnTo>
                  <a:lnTo>
                    <a:pt x="65" y="187"/>
                  </a:lnTo>
                  <a:lnTo>
                    <a:pt x="61" y="166"/>
                  </a:lnTo>
                  <a:lnTo>
                    <a:pt x="58" y="144"/>
                  </a:lnTo>
                  <a:close/>
                  <a:moveTo>
                    <a:pt x="288" y="367"/>
                  </a:moveTo>
                  <a:lnTo>
                    <a:pt x="288" y="367"/>
                  </a:lnTo>
                  <a:lnTo>
                    <a:pt x="288" y="382"/>
                  </a:lnTo>
                  <a:lnTo>
                    <a:pt x="281" y="393"/>
                  </a:lnTo>
                  <a:lnTo>
                    <a:pt x="277" y="403"/>
                  </a:lnTo>
                  <a:lnTo>
                    <a:pt x="267" y="414"/>
                  </a:lnTo>
                  <a:lnTo>
                    <a:pt x="256" y="421"/>
                  </a:lnTo>
                  <a:lnTo>
                    <a:pt x="245" y="429"/>
                  </a:lnTo>
                  <a:lnTo>
                    <a:pt x="230" y="432"/>
                  </a:lnTo>
                  <a:lnTo>
                    <a:pt x="216" y="432"/>
                  </a:lnTo>
                  <a:lnTo>
                    <a:pt x="101" y="432"/>
                  </a:lnTo>
                  <a:lnTo>
                    <a:pt x="101" y="432"/>
                  </a:lnTo>
                  <a:lnTo>
                    <a:pt x="87" y="432"/>
                  </a:lnTo>
                  <a:lnTo>
                    <a:pt x="72" y="429"/>
                  </a:lnTo>
                  <a:lnTo>
                    <a:pt x="61" y="421"/>
                  </a:lnTo>
                  <a:lnTo>
                    <a:pt x="50" y="414"/>
                  </a:lnTo>
                  <a:lnTo>
                    <a:pt x="40" y="403"/>
                  </a:lnTo>
                  <a:lnTo>
                    <a:pt x="36" y="393"/>
                  </a:lnTo>
                  <a:lnTo>
                    <a:pt x="29" y="382"/>
                  </a:lnTo>
                  <a:lnTo>
                    <a:pt x="29" y="367"/>
                  </a:lnTo>
                  <a:lnTo>
                    <a:pt x="29" y="324"/>
                  </a:lnTo>
                  <a:lnTo>
                    <a:pt x="29" y="324"/>
                  </a:lnTo>
                  <a:lnTo>
                    <a:pt x="32" y="302"/>
                  </a:lnTo>
                  <a:lnTo>
                    <a:pt x="43" y="284"/>
                  </a:lnTo>
                  <a:lnTo>
                    <a:pt x="61" y="270"/>
                  </a:lnTo>
                  <a:lnTo>
                    <a:pt x="83" y="263"/>
                  </a:lnTo>
                  <a:lnTo>
                    <a:pt x="83" y="263"/>
                  </a:lnTo>
                  <a:lnTo>
                    <a:pt x="101" y="274"/>
                  </a:lnTo>
                  <a:lnTo>
                    <a:pt x="119" y="281"/>
                  </a:lnTo>
                  <a:lnTo>
                    <a:pt x="137" y="284"/>
                  </a:lnTo>
                  <a:lnTo>
                    <a:pt x="158" y="288"/>
                  </a:lnTo>
                  <a:lnTo>
                    <a:pt x="158" y="288"/>
                  </a:lnTo>
                  <a:lnTo>
                    <a:pt x="180" y="284"/>
                  </a:lnTo>
                  <a:lnTo>
                    <a:pt x="198" y="281"/>
                  </a:lnTo>
                  <a:lnTo>
                    <a:pt x="216" y="274"/>
                  </a:lnTo>
                  <a:lnTo>
                    <a:pt x="234" y="263"/>
                  </a:lnTo>
                  <a:lnTo>
                    <a:pt x="234" y="263"/>
                  </a:lnTo>
                  <a:lnTo>
                    <a:pt x="256" y="270"/>
                  </a:lnTo>
                  <a:lnTo>
                    <a:pt x="274" y="284"/>
                  </a:lnTo>
                  <a:lnTo>
                    <a:pt x="285" y="302"/>
                  </a:lnTo>
                  <a:lnTo>
                    <a:pt x="288" y="324"/>
                  </a:lnTo>
                  <a:lnTo>
                    <a:pt x="288" y="367"/>
                  </a:lnTo>
                  <a:close/>
                  <a:moveTo>
                    <a:pt x="331" y="115"/>
                  </a:moveTo>
                  <a:lnTo>
                    <a:pt x="447" y="115"/>
                  </a:lnTo>
                  <a:lnTo>
                    <a:pt x="447" y="115"/>
                  </a:lnTo>
                  <a:lnTo>
                    <a:pt x="454" y="115"/>
                  </a:lnTo>
                  <a:lnTo>
                    <a:pt x="457" y="112"/>
                  </a:lnTo>
                  <a:lnTo>
                    <a:pt x="461" y="108"/>
                  </a:lnTo>
                  <a:lnTo>
                    <a:pt x="461" y="101"/>
                  </a:lnTo>
                  <a:lnTo>
                    <a:pt x="461" y="101"/>
                  </a:lnTo>
                  <a:lnTo>
                    <a:pt x="461" y="94"/>
                  </a:lnTo>
                  <a:lnTo>
                    <a:pt x="457" y="90"/>
                  </a:lnTo>
                  <a:lnTo>
                    <a:pt x="454" y="86"/>
                  </a:lnTo>
                  <a:lnTo>
                    <a:pt x="447" y="86"/>
                  </a:lnTo>
                  <a:lnTo>
                    <a:pt x="331" y="86"/>
                  </a:lnTo>
                  <a:lnTo>
                    <a:pt x="331" y="86"/>
                  </a:lnTo>
                  <a:lnTo>
                    <a:pt x="324" y="86"/>
                  </a:lnTo>
                  <a:lnTo>
                    <a:pt x="321" y="90"/>
                  </a:lnTo>
                  <a:lnTo>
                    <a:pt x="317" y="94"/>
                  </a:lnTo>
                  <a:lnTo>
                    <a:pt x="317" y="101"/>
                  </a:lnTo>
                  <a:lnTo>
                    <a:pt x="317" y="101"/>
                  </a:lnTo>
                  <a:lnTo>
                    <a:pt x="317" y="108"/>
                  </a:lnTo>
                  <a:lnTo>
                    <a:pt x="321" y="112"/>
                  </a:lnTo>
                  <a:lnTo>
                    <a:pt x="324" y="115"/>
                  </a:lnTo>
                  <a:lnTo>
                    <a:pt x="331" y="115"/>
                  </a:lnTo>
                  <a:close/>
                  <a:moveTo>
                    <a:pt x="447" y="346"/>
                  </a:moveTo>
                  <a:lnTo>
                    <a:pt x="360" y="346"/>
                  </a:lnTo>
                  <a:lnTo>
                    <a:pt x="360" y="346"/>
                  </a:lnTo>
                  <a:lnTo>
                    <a:pt x="353" y="346"/>
                  </a:lnTo>
                  <a:lnTo>
                    <a:pt x="350" y="349"/>
                  </a:lnTo>
                  <a:lnTo>
                    <a:pt x="346" y="353"/>
                  </a:lnTo>
                  <a:lnTo>
                    <a:pt x="346" y="360"/>
                  </a:lnTo>
                  <a:lnTo>
                    <a:pt x="346" y="360"/>
                  </a:lnTo>
                  <a:lnTo>
                    <a:pt x="346" y="367"/>
                  </a:lnTo>
                  <a:lnTo>
                    <a:pt x="350" y="371"/>
                  </a:lnTo>
                  <a:lnTo>
                    <a:pt x="353" y="375"/>
                  </a:lnTo>
                  <a:lnTo>
                    <a:pt x="360" y="375"/>
                  </a:lnTo>
                  <a:lnTo>
                    <a:pt x="447" y="375"/>
                  </a:lnTo>
                  <a:lnTo>
                    <a:pt x="447" y="375"/>
                  </a:lnTo>
                  <a:lnTo>
                    <a:pt x="454" y="375"/>
                  </a:lnTo>
                  <a:lnTo>
                    <a:pt x="457" y="371"/>
                  </a:lnTo>
                  <a:lnTo>
                    <a:pt x="461" y="367"/>
                  </a:lnTo>
                  <a:lnTo>
                    <a:pt x="461" y="360"/>
                  </a:lnTo>
                  <a:lnTo>
                    <a:pt x="461" y="360"/>
                  </a:lnTo>
                  <a:lnTo>
                    <a:pt x="461" y="353"/>
                  </a:lnTo>
                  <a:lnTo>
                    <a:pt x="457" y="349"/>
                  </a:lnTo>
                  <a:lnTo>
                    <a:pt x="454" y="346"/>
                  </a:lnTo>
                  <a:lnTo>
                    <a:pt x="447" y="346"/>
                  </a:lnTo>
                  <a:close/>
                  <a:moveTo>
                    <a:pt x="447" y="173"/>
                  </a:moveTo>
                  <a:lnTo>
                    <a:pt x="331" y="173"/>
                  </a:lnTo>
                  <a:lnTo>
                    <a:pt x="331" y="173"/>
                  </a:lnTo>
                  <a:lnTo>
                    <a:pt x="324" y="173"/>
                  </a:lnTo>
                  <a:lnTo>
                    <a:pt x="321" y="177"/>
                  </a:lnTo>
                  <a:lnTo>
                    <a:pt x="317" y="180"/>
                  </a:lnTo>
                  <a:lnTo>
                    <a:pt x="317" y="187"/>
                  </a:lnTo>
                  <a:lnTo>
                    <a:pt x="317" y="187"/>
                  </a:lnTo>
                  <a:lnTo>
                    <a:pt x="317" y="195"/>
                  </a:lnTo>
                  <a:lnTo>
                    <a:pt x="321" y="198"/>
                  </a:lnTo>
                  <a:lnTo>
                    <a:pt x="324" y="201"/>
                  </a:lnTo>
                  <a:lnTo>
                    <a:pt x="331" y="201"/>
                  </a:lnTo>
                  <a:lnTo>
                    <a:pt x="447" y="201"/>
                  </a:lnTo>
                  <a:lnTo>
                    <a:pt x="447" y="201"/>
                  </a:lnTo>
                  <a:lnTo>
                    <a:pt x="454" y="201"/>
                  </a:lnTo>
                  <a:lnTo>
                    <a:pt x="457" y="198"/>
                  </a:lnTo>
                  <a:lnTo>
                    <a:pt x="461" y="195"/>
                  </a:lnTo>
                  <a:lnTo>
                    <a:pt x="461" y="187"/>
                  </a:lnTo>
                  <a:lnTo>
                    <a:pt x="461" y="187"/>
                  </a:lnTo>
                  <a:lnTo>
                    <a:pt x="461" y="180"/>
                  </a:lnTo>
                  <a:lnTo>
                    <a:pt x="457" y="177"/>
                  </a:lnTo>
                  <a:lnTo>
                    <a:pt x="454" y="173"/>
                  </a:lnTo>
                  <a:lnTo>
                    <a:pt x="447" y="173"/>
                  </a:lnTo>
                  <a:close/>
                  <a:moveTo>
                    <a:pt x="447" y="259"/>
                  </a:moveTo>
                  <a:lnTo>
                    <a:pt x="360" y="259"/>
                  </a:lnTo>
                  <a:lnTo>
                    <a:pt x="360" y="259"/>
                  </a:lnTo>
                  <a:lnTo>
                    <a:pt x="353" y="259"/>
                  </a:lnTo>
                  <a:lnTo>
                    <a:pt x="350" y="263"/>
                  </a:lnTo>
                  <a:lnTo>
                    <a:pt x="346" y="266"/>
                  </a:lnTo>
                  <a:lnTo>
                    <a:pt x="346" y="274"/>
                  </a:lnTo>
                  <a:lnTo>
                    <a:pt x="346" y="274"/>
                  </a:lnTo>
                  <a:lnTo>
                    <a:pt x="346" y="281"/>
                  </a:lnTo>
                  <a:lnTo>
                    <a:pt x="350" y="284"/>
                  </a:lnTo>
                  <a:lnTo>
                    <a:pt x="353" y="288"/>
                  </a:lnTo>
                  <a:lnTo>
                    <a:pt x="360" y="288"/>
                  </a:lnTo>
                  <a:lnTo>
                    <a:pt x="447" y="288"/>
                  </a:lnTo>
                  <a:lnTo>
                    <a:pt x="447" y="288"/>
                  </a:lnTo>
                  <a:lnTo>
                    <a:pt x="454" y="288"/>
                  </a:lnTo>
                  <a:lnTo>
                    <a:pt x="457" y="284"/>
                  </a:lnTo>
                  <a:lnTo>
                    <a:pt x="461" y="281"/>
                  </a:lnTo>
                  <a:lnTo>
                    <a:pt x="461" y="274"/>
                  </a:lnTo>
                  <a:lnTo>
                    <a:pt x="461" y="274"/>
                  </a:lnTo>
                  <a:lnTo>
                    <a:pt x="461" y="266"/>
                  </a:lnTo>
                  <a:lnTo>
                    <a:pt x="457" y="263"/>
                  </a:lnTo>
                  <a:lnTo>
                    <a:pt x="454" y="259"/>
                  </a:lnTo>
                  <a:lnTo>
                    <a:pt x="447" y="259"/>
                  </a:lnTo>
                  <a:close/>
                </a:path>
              </a:pathLst>
            </a:custGeom>
            <a:grpFill/>
            <a:ln>
              <a:noFill/>
            </a:ln>
            <a:effectLst/>
          </p:spPr>
          <p:txBody>
            <a:bodyPr wrap="none" anchor="ctr"/>
            <a:lstStyle/>
            <a:p>
              <a:endParaRPr lang="en-US"/>
            </a:p>
          </p:txBody>
        </p:sp>
        <p:sp>
          <p:nvSpPr>
            <p:cNvPr id="181" name="Freeform 175">
              <a:extLst>
                <a:ext uri="{FF2B5EF4-FFF2-40B4-BE49-F238E27FC236}">
                  <a16:creationId xmlns:a16="http://schemas.microsoft.com/office/drawing/2014/main" id="{5F7FC6AB-0E9C-4580-8B20-33B466180957}"/>
                </a:ext>
              </a:extLst>
            </p:cNvPr>
            <p:cNvSpPr>
              <a:spLocks noChangeArrowheads="1"/>
            </p:cNvSpPr>
            <p:nvPr/>
          </p:nvSpPr>
          <p:spPr bwMode="auto">
            <a:xfrm>
              <a:off x="3789367" y="2927229"/>
              <a:ext cx="184081" cy="268452"/>
            </a:xfrm>
            <a:custGeom>
              <a:avLst/>
              <a:gdLst>
                <a:gd name="T0" fmla="*/ 270 w 318"/>
                <a:gd name="T1" fmla="*/ 216 h 462"/>
                <a:gd name="T2" fmla="*/ 288 w 318"/>
                <a:gd name="T3" fmla="*/ 144 h 462"/>
                <a:gd name="T4" fmla="*/ 277 w 318"/>
                <a:gd name="T5" fmla="*/ 86 h 462"/>
                <a:gd name="T6" fmla="*/ 230 w 318"/>
                <a:gd name="T7" fmla="*/ 25 h 462"/>
                <a:gd name="T8" fmla="*/ 158 w 318"/>
                <a:gd name="T9" fmla="*/ 0 h 462"/>
                <a:gd name="T10" fmla="*/ 108 w 318"/>
                <a:gd name="T11" fmla="*/ 11 h 462"/>
                <a:gd name="T12" fmla="*/ 50 w 318"/>
                <a:gd name="T13" fmla="*/ 65 h 462"/>
                <a:gd name="T14" fmla="*/ 29 w 318"/>
                <a:gd name="T15" fmla="*/ 144 h 462"/>
                <a:gd name="T16" fmla="*/ 36 w 318"/>
                <a:gd name="T17" fmla="*/ 195 h 462"/>
                <a:gd name="T18" fmla="*/ 57 w 318"/>
                <a:gd name="T19" fmla="*/ 234 h 462"/>
                <a:gd name="T20" fmla="*/ 3 w 318"/>
                <a:gd name="T21" fmla="*/ 288 h 462"/>
                <a:gd name="T22" fmla="*/ 0 w 318"/>
                <a:gd name="T23" fmla="*/ 375 h 462"/>
                <a:gd name="T24" fmla="*/ 7 w 318"/>
                <a:gd name="T25" fmla="*/ 407 h 462"/>
                <a:gd name="T26" fmla="*/ 39 w 318"/>
                <a:gd name="T27" fmla="*/ 447 h 462"/>
                <a:gd name="T28" fmla="*/ 86 w 318"/>
                <a:gd name="T29" fmla="*/ 461 h 462"/>
                <a:gd name="T30" fmla="*/ 248 w 318"/>
                <a:gd name="T31" fmla="*/ 461 h 462"/>
                <a:gd name="T32" fmla="*/ 292 w 318"/>
                <a:gd name="T33" fmla="*/ 436 h 462"/>
                <a:gd name="T34" fmla="*/ 317 w 318"/>
                <a:gd name="T35" fmla="*/ 393 h 462"/>
                <a:gd name="T36" fmla="*/ 317 w 318"/>
                <a:gd name="T37" fmla="*/ 317 h 462"/>
                <a:gd name="T38" fmla="*/ 299 w 318"/>
                <a:gd name="T39" fmla="*/ 266 h 462"/>
                <a:gd name="T40" fmla="*/ 57 w 318"/>
                <a:gd name="T41" fmla="*/ 144 h 462"/>
                <a:gd name="T42" fmla="*/ 65 w 318"/>
                <a:gd name="T43" fmla="*/ 101 h 462"/>
                <a:gd name="T44" fmla="*/ 100 w 318"/>
                <a:gd name="T45" fmla="*/ 47 h 462"/>
                <a:gd name="T46" fmla="*/ 158 w 318"/>
                <a:gd name="T47" fmla="*/ 29 h 462"/>
                <a:gd name="T48" fmla="*/ 198 w 318"/>
                <a:gd name="T49" fmla="*/ 39 h 462"/>
                <a:gd name="T50" fmla="*/ 241 w 318"/>
                <a:gd name="T51" fmla="*/ 79 h 462"/>
                <a:gd name="T52" fmla="*/ 259 w 318"/>
                <a:gd name="T53" fmla="*/ 144 h 462"/>
                <a:gd name="T54" fmla="*/ 252 w 318"/>
                <a:gd name="T55" fmla="*/ 187 h 462"/>
                <a:gd name="T56" fmla="*/ 216 w 318"/>
                <a:gd name="T57" fmla="*/ 241 h 462"/>
                <a:gd name="T58" fmla="*/ 158 w 318"/>
                <a:gd name="T59" fmla="*/ 259 h 462"/>
                <a:gd name="T60" fmla="*/ 118 w 318"/>
                <a:gd name="T61" fmla="*/ 248 h 462"/>
                <a:gd name="T62" fmla="*/ 75 w 318"/>
                <a:gd name="T63" fmla="*/ 209 h 462"/>
                <a:gd name="T64" fmla="*/ 57 w 318"/>
                <a:gd name="T65" fmla="*/ 144 h 462"/>
                <a:gd name="T66" fmla="*/ 288 w 318"/>
                <a:gd name="T67" fmla="*/ 382 h 462"/>
                <a:gd name="T68" fmla="*/ 266 w 318"/>
                <a:gd name="T69" fmla="*/ 414 h 462"/>
                <a:gd name="T70" fmla="*/ 230 w 318"/>
                <a:gd name="T71" fmla="*/ 432 h 462"/>
                <a:gd name="T72" fmla="*/ 100 w 318"/>
                <a:gd name="T73" fmla="*/ 432 h 462"/>
                <a:gd name="T74" fmla="*/ 61 w 318"/>
                <a:gd name="T75" fmla="*/ 421 h 462"/>
                <a:gd name="T76" fmla="*/ 36 w 318"/>
                <a:gd name="T77" fmla="*/ 393 h 462"/>
                <a:gd name="T78" fmla="*/ 29 w 318"/>
                <a:gd name="T79" fmla="*/ 324 h 462"/>
                <a:gd name="T80" fmla="*/ 43 w 318"/>
                <a:gd name="T81" fmla="*/ 284 h 462"/>
                <a:gd name="T82" fmla="*/ 83 w 318"/>
                <a:gd name="T83" fmla="*/ 263 h 462"/>
                <a:gd name="T84" fmla="*/ 136 w 318"/>
                <a:gd name="T85" fmla="*/ 284 h 462"/>
                <a:gd name="T86" fmla="*/ 180 w 318"/>
                <a:gd name="T87" fmla="*/ 284 h 462"/>
                <a:gd name="T88" fmla="*/ 234 w 318"/>
                <a:gd name="T89" fmla="*/ 263 h 462"/>
                <a:gd name="T90" fmla="*/ 274 w 318"/>
                <a:gd name="T91" fmla="*/ 284 h 462"/>
                <a:gd name="T92" fmla="*/ 288 w 318"/>
                <a:gd name="T93"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259" y="234"/>
                  </a:moveTo>
                  <a:lnTo>
                    <a:pt x="259" y="234"/>
                  </a:lnTo>
                  <a:lnTo>
                    <a:pt x="270" y="216"/>
                  </a:lnTo>
                  <a:lnTo>
                    <a:pt x="281" y="195"/>
                  </a:lnTo>
                  <a:lnTo>
                    <a:pt x="284" y="169"/>
                  </a:lnTo>
                  <a:lnTo>
                    <a:pt x="288" y="144"/>
                  </a:lnTo>
                  <a:lnTo>
                    <a:pt x="288" y="144"/>
                  </a:lnTo>
                  <a:lnTo>
                    <a:pt x="284" y="115"/>
                  </a:lnTo>
                  <a:lnTo>
                    <a:pt x="277" y="86"/>
                  </a:lnTo>
                  <a:lnTo>
                    <a:pt x="266" y="65"/>
                  </a:lnTo>
                  <a:lnTo>
                    <a:pt x="248" y="43"/>
                  </a:lnTo>
                  <a:lnTo>
                    <a:pt x="230" y="25"/>
                  </a:lnTo>
                  <a:lnTo>
                    <a:pt x="209" y="11"/>
                  </a:lnTo>
                  <a:lnTo>
                    <a:pt x="183" y="3"/>
                  </a:lnTo>
                  <a:lnTo>
                    <a:pt x="158" y="0"/>
                  </a:lnTo>
                  <a:lnTo>
                    <a:pt x="158" y="0"/>
                  </a:lnTo>
                  <a:lnTo>
                    <a:pt x="133" y="3"/>
                  </a:lnTo>
                  <a:lnTo>
                    <a:pt x="108" y="11"/>
                  </a:lnTo>
                  <a:lnTo>
                    <a:pt x="86" y="25"/>
                  </a:lnTo>
                  <a:lnTo>
                    <a:pt x="68" y="43"/>
                  </a:lnTo>
                  <a:lnTo>
                    <a:pt x="50" y="65"/>
                  </a:lnTo>
                  <a:lnTo>
                    <a:pt x="39" y="86"/>
                  </a:lnTo>
                  <a:lnTo>
                    <a:pt x="32" y="115"/>
                  </a:lnTo>
                  <a:lnTo>
                    <a:pt x="29" y="144"/>
                  </a:lnTo>
                  <a:lnTo>
                    <a:pt x="29" y="144"/>
                  </a:lnTo>
                  <a:lnTo>
                    <a:pt x="32" y="169"/>
                  </a:lnTo>
                  <a:lnTo>
                    <a:pt x="36" y="195"/>
                  </a:lnTo>
                  <a:lnTo>
                    <a:pt x="47" y="216"/>
                  </a:lnTo>
                  <a:lnTo>
                    <a:pt x="57" y="234"/>
                  </a:lnTo>
                  <a:lnTo>
                    <a:pt x="57" y="234"/>
                  </a:lnTo>
                  <a:lnTo>
                    <a:pt x="36" y="248"/>
                  </a:lnTo>
                  <a:lnTo>
                    <a:pt x="18" y="266"/>
                  </a:lnTo>
                  <a:lnTo>
                    <a:pt x="3" y="288"/>
                  </a:lnTo>
                  <a:lnTo>
                    <a:pt x="0" y="302"/>
                  </a:lnTo>
                  <a:lnTo>
                    <a:pt x="0" y="317"/>
                  </a:lnTo>
                  <a:lnTo>
                    <a:pt x="0" y="375"/>
                  </a:lnTo>
                  <a:lnTo>
                    <a:pt x="0" y="375"/>
                  </a:lnTo>
                  <a:lnTo>
                    <a:pt x="0" y="393"/>
                  </a:lnTo>
                  <a:lnTo>
                    <a:pt x="7" y="407"/>
                  </a:lnTo>
                  <a:lnTo>
                    <a:pt x="14" y="421"/>
                  </a:lnTo>
                  <a:lnTo>
                    <a:pt x="25" y="436"/>
                  </a:lnTo>
                  <a:lnTo>
                    <a:pt x="39" y="447"/>
                  </a:lnTo>
                  <a:lnTo>
                    <a:pt x="54" y="454"/>
                  </a:lnTo>
                  <a:lnTo>
                    <a:pt x="68" y="461"/>
                  </a:lnTo>
                  <a:lnTo>
                    <a:pt x="86" y="461"/>
                  </a:lnTo>
                  <a:lnTo>
                    <a:pt x="230" y="461"/>
                  </a:lnTo>
                  <a:lnTo>
                    <a:pt x="230" y="461"/>
                  </a:lnTo>
                  <a:lnTo>
                    <a:pt x="248" y="461"/>
                  </a:lnTo>
                  <a:lnTo>
                    <a:pt x="263" y="454"/>
                  </a:lnTo>
                  <a:lnTo>
                    <a:pt x="277" y="447"/>
                  </a:lnTo>
                  <a:lnTo>
                    <a:pt x="292" y="436"/>
                  </a:lnTo>
                  <a:lnTo>
                    <a:pt x="302" y="421"/>
                  </a:lnTo>
                  <a:lnTo>
                    <a:pt x="310" y="407"/>
                  </a:lnTo>
                  <a:lnTo>
                    <a:pt x="317" y="393"/>
                  </a:lnTo>
                  <a:lnTo>
                    <a:pt x="317" y="375"/>
                  </a:lnTo>
                  <a:lnTo>
                    <a:pt x="317" y="317"/>
                  </a:lnTo>
                  <a:lnTo>
                    <a:pt x="317" y="317"/>
                  </a:lnTo>
                  <a:lnTo>
                    <a:pt x="317" y="302"/>
                  </a:lnTo>
                  <a:lnTo>
                    <a:pt x="313" y="288"/>
                  </a:lnTo>
                  <a:lnTo>
                    <a:pt x="299" y="266"/>
                  </a:lnTo>
                  <a:lnTo>
                    <a:pt x="281" y="248"/>
                  </a:lnTo>
                  <a:lnTo>
                    <a:pt x="259" y="234"/>
                  </a:lnTo>
                  <a:close/>
                  <a:moveTo>
                    <a:pt x="57" y="144"/>
                  </a:moveTo>
                  <a:lnTo>
                    <a:pt x="57" y="144"/>
                  </a:lnTo>
                  <a:lnTo>
                    <a:pt x="61" y="122"/>
                  </a:lnTo>
                  <a:lnTo>
                    <a:pt x="65" y="101"/>
                  </a:lnTo>
                  <a:lnTo>
                    <a:pt x="75" y="79"/>
                  </a:lnTo>
                  <a:lnTo>
                    <a:pt x="86" y="61"/>
                  </a:lnTo>
                  <a:lnTo>
                    <a:pt x="100" y="47"/>
                  </a:lnTo>
                  <a:lnTo>
                    <a:pt x="118" y="39"/>
                  </a:lnTo>
                  <a:lnTo>
                    <a:pt x="136" y="32"/>
                  </a:lnTo>
                  <a:lnTo>
                    <a:pt x="158" y="29"/>
                  </a:lnTo>
                  <a:lnTo>
                    <a:pt x="158" y="29"/>
                  </a:lnTo>
                  <a:lnTo>
                    <a:pt x="180" y="32"/>
                  </a:lnTo>
                  <a:lnTo>
                    <a:pt x="198" y="39"/>
                  </a:lnTo>
                  <a:lnTo>
                    <a:pt x="216" y="47"/>
                  </a:lnTo>
                  <a:lnTo>
                    <a:pt x="230" y="61"/>
                  </a:lnTo>
                  <a:lnTo>
                    <a:pt x="241" y="79"/>
                  </a:lnTo>
                  <a:lnTo>
                    <a:pt x="252" y="101"/>
                  </a:lnTo>
                  <a:lnTo>
                    <a:pt x="256" y="122"/>
                  </a:lnTo>
                  <a:lnTo>
                    <a:pt x="259" y="144"/>
                  </a:lnTo>
                  <a:lnTo>
                    <a:pt x="259" y="144"/>
                  </a:lnTo>
                  <a:lnTo>
                    <a:pt x="256" y="166"/>
                  </a:lnTo>
                  <a:lnTo>
                    <a:pt x="252" y="187"/>
                  </a:lnTo>
                  <a:lnTo>
                    <a:pt x="241" y="209"/>
                  </a:lnTo>
                  <a:lnTo>
                    <a:pt x="230" y="227"/>
                  </a:lnTo>
                  <a:lnTo>
                    <a:pt x="216" y="241"/>
                  </a:lnTo>
                  <a:lnTo>
                    <a:pt x="198" y="248"/>
                  </a:lnTo>
                  <a:lnTo>
                    <a:pt x="180" y="256"/>
                  </a:lnTo>
                  <a:lnTo>
                    <a:pt x="158" y="259"/>
                  </a:lnTo>
                  <a:lnTo>
                    <a:pt x="158" y="259"/>
                  </a:lnTo>
                  <a:lnTo>
                    <a:pt x="136" y="256"/>
                  </a:lnTo>
                  <a:lnTo>
                    <a:pt x="118" y="248"/>
                  </a:lnTo>
                  <a:lnTo>
                    <a:pt x="100" y="241"/>
                  </a:lnTo>
                  <a:lnTo>
                    <a:pt x="86" y="227"/>
                  </a:lnTo>
                  <a:lnTo>
                    <a:pt x="75" y="209"/>
                  </a:lnTo>
                  <a:lnTo>
                    <a:pt x="65" y="187"/>
                  </a:lnTo>
                  <a:lnTo>
                    <a:pt x="61" y="166"/>
                  </a:lnTo>
                  <a:lnTo>
                    <a:pt x="57" y="144"/>
                  </a:lnTo>
                  <a:close/>
                  <a:moveTo>
                    <a:pt x="288" y="367"/>
                  </a:moveTo>
                  <a:lnTo>
                    <a:pt x="288" y="367"/>
                  </a:lnTo>
                  <a:lnTo>
                    <a:pt x="288" y="382"/>
                  </a:lnTo>
                  <a:lnTo>
                    <a:pt x="281" y="393"/>
                  </a:lnTo>
                  <a:lnTo>
                    <a:pt x="277" y="403"/>
                  </a:lnTo>
                  <a:lnTo>
                    <a:pt x="266" y="414"/>
                  </a:lnTo>
                  <a:lnTo>
                    <a:pt x="256" y="421"/>
                  </a:lnTo>
                  <a:lnTo>
                    <a:pt x="245" y="429"/>
                  </a:lnTo>
                  <a:lnTo>
                    <a:pt x="230" y="432"/>
                  </a:lnTo>
                  <a:lnTo>
                    <a:pt x="216" y="432"/>
                  </a:lnTo>
                  <a:lnTo>
                    <a:pt x="100" y="432"/>
                  </a:lnTo>
                  <a:lnTo>
                    <a:pt x="100" y="432"/>
                  </a:lnTo>
                  <a:lnTo>
                    <a:pt x="86" y="432"/>
                  </a:lnTo>
                  <a:lnTo>
                    <a:pt x="72" y="429"/>
                  </a:lnTo>
                  <a:lnTo>
                    <a:pt x="61" y="421"/>
                  </a:lnTo>
                  <a:lnTo>
                    <a:pt x="50" y="414"/>
                  </a:lnTo>
                  <a:lnTo>
                    <a:pt x="39" y="403"/>
                  </a:lnTo>
                  <a:lnTo>
                    <a:pt x="36" y="393"/>
                  </a:lnTo>
                  <a:lnTo>
                    <a:pt x="29" y="382"/>
                  </a:lnTo>
                  <a:lnTo>
                    <a:pt x="29" y="367"/>
                  </a:lnTo>
                  <a:lnTo>
                    <a:pt x="29" y="324"/>
                  </a:lnTo>
                  <a:lnTo>
                    <a:pt x="29" y="324"/>
                  </a:lnTo>
                  <a:lnTo>
                    <a:pt x="32" y="302"/>
                  </a:lnTo>
                  <a:lnTo>
                    <a:pt x="43" y="284"/>
                  </a:lnTo>
                  <a:lnTo>
                    <a:pt x="61" y="270"/>
                  </a:lnTo>
                  <a:lnTo>
                    <a:pt x="83" y="263"/>
                  </a:lnTo>
                  <a:lnTo>
                    <a:pt x="83" y="263"/>
                  </a:lnTo>
                  <a:lnTo>
                    <a:pt x="100" y="274"/>
                  </a:lnTo>
                  <a:lnTo>
                    <a:pt x="118" y="281"/>
                  </a:lnTo>
                  <a:lnTo>
                    <a:pt x="136" y="284"/>
                  </a:lnTo>
                  <a:lnTo>
                    <a:pt x="158" y="288"/>
                  </a:lnTo>
                  <a:lnTo>
                    <a:pt x="158" y="288"/>
                  </a:lnTo>
                  <a:lnTo>
                    <a:pt x="180" y="284"/>
                  </a:lnTo>
                  <a:lnTo>
                    <a:pt x="198" y="281"/>
                  </a:lnTo>
                  <a:lnTo>
                    <a:pt x="216" y="274"/>
                  </a:lnTo>
                  <a:lnTo>
                    <a:pt x="234" y="263"/>
                  </a:lnTo>
                  <a:lnTo>
                    <a:pt x="234" y="263"/>
                  </a:lnTo>
                  <a:lnTo>
                    <a:pt x="256" y="270"/>
                  </a:lnTo>
                  <a:lnTo>
                    <a:pt x="274" y="284"/>
                  </a:lnTo>
                  <a:lnTo>
                    <a:pt x="284" y="302"/>
                  </a:lnTo>
                  <a:lnTo>
                    <a:pt x="288" y="324"/>
                  </a:lnTo>
                  <a:lnTo>
                    <a:pt x="288" y="367"/>
                  </a:lnTo>
                  <a:close/>
                </a:path>
              </a:pathLst>
            </a:custGeom>
            <a:grpFill/>
            <a:ln>
              <a:noFill/>
            </a:ln>
            <a:effectLst/>
          </p:spPr>
          <p:txBody>
            <a:bodyPr wrap="none" anchor="ctr"/>
            <a:lstStyle/>
            <a:p>
              <a:endParaRPr lang="en-US"/>
            </a:p>
          </p:txBody>
        </p:sp>
        <p:sp>
          <p:nvSpPr>
            <p:cNvPr id="182" name="Freeform 176">
              <a:extLst>
                <a:ext uri="{FF2B5EF4-FFF2-40B4-BE49-F238E27FC236}">
                  <a16:creationId xmlns:a16="http://schemas.microsoft.com/office/drawing/2014/main" id="{CD42EBE6-F285-4ACB-BF94-B1AC7D64BCE3}"/>
                </a:ext>
              </a:extLst>
            </p:cNvPr>
            <p:cNvSpPr>
              <a:spLocks noChangeArrowheads="1"/>
            </p:cNvSpPr>
            <p:nvPr/>
          </p:nvSpPr>
          <p:spPr bwMode="auto">
            <a:xfrm>
              <a:off x="3313824" y="2927229"/>
              <a:ext cx="268453" cy="268452"/>
            </a:xfrm>
            <a:custGeom>
              <a:avLst/>
              <a:gdLst>
                <a:gd name="T0" fmla="*/ 449 w 462"/>
                <a:gd name="T1" fmla="*/ 11 h 462"/>
                <a:gd name="T2" fmla="*/ 432 w 462"/>
                <a:gd name="T3" fmla="*/ 3 h 462"/>
                <a:gd name="T4" fmla="*/ 396 w 462"/>
                <a:gd name="T5" fmla="*/ 3 h 462"/>
                <a:gd name="T6" fmla="*/ 291 w 462"/>
                <a:gd name="T7" fmla="*/ 108 h 462"/>
                <a:gd name="T8" fmla="*/ 118 w 462"/>
                <a:gd name="T9" fmla="*/ 43 h 462"/>
                <a:gd name="T10" fmla="*/ 93 w 462"/>
                <a:gd name="T11" fmla="*/ 39 h 462"/>
                <a:gd name="T12" fmla="*/ 68 w 462"/>
                <a:gd name="T13" fmla="*/ 54 h 462"/>
                <a:gd name="T14" fmla="*/ 57 w 462"/>
                <a:gd name="T15" fmla="*/ 65 h 462"/>
                <a:gd name="T16" fmla="*/ 50 w 462"/>
                <a:gd name="T17" fmla="*/ 86 h 462"/>
                <a:gd name="T18" fmla="*/ 57 w 462"/>
                <a:gd name="T19" fmla="*/ 108 h 462"/>
                <a:gd name="T20" fmla="*/ 183 w 462"/>
                <a:gd name="T21" fmla="*/ 213 h 462"/>
                <a:gd name="T22" fmla="*/ 35 w 462"/>
                <a:gd name="T23" fmla="*/ 274 h 462"/>
                <a:gd name="T24" fmla="*/ 21 w 462"/>
                <a:gd name="T25" fmla="*/ 270 h 462"/>
                <a:gd name="T26" fmla="*/ 14 w 462"/>
                <a:gd name="T27" fmla="*/ 277 h 462"/>
                <a:gd name="T28" fmla="*/ 0 w 462"/>
                <a:gd name="T29" fmla="*/ 299 h 462"/>
                <a:gd name="T30" fmla="*/ 3 w 462"/>
                <a:gd name="T31" fmla="*/ 310 h 462"/>
                <a:gd name="T32" fmla="*/ 151 w 462"/>
                <a:gd name="T33" fmla="*/ 458 h 462"/>
                <a:gd name="T34" fmla="*/ 158 w 462"/>
                <a:gd name="T35" fmla="*/ 461 h 462"/>
                <a:gd name="T36" fmla="*/ 172 w 462"/>
                <a:gd name="T37" fmla="*/ 454 h 462"/>
                <a:gd name="T38" fmla="*/ 183 w 462"/>
                <a:gd name="T39" fmla="*/ 447 h 462"/>
                <a:gd name="T40" fmla="*/ 190 w 462"/>
                <a:gd name="T41" fmla="*/ 436 h 462"/>
                <a:gd name="T42" fmla="*/ 172 w 462"/>
                <a:gd name="T43" fmla="*/ 353 h 462"/>
                <a:gd name="T44" fmla="*/ 342 w 462"/>
                <a:gd name="T45" fmla="*/ 396 h 462"/>
                <a:gd name="T46" fmla="*/ 352 w 462"/>
                <a:gd name="T47" fmla="*/ 403 h 462"/>
                <a:gd name="T48" fmla="*/ 374 w 462"/>
                <a:gd name="T49" fmla="*/ 411 h 462"/>
                <a:gd name="T50" fmla="*/ 396 w 462"/>
                <a:gd name="T51" fmla="*/ 403 h 462"/>
                <a:gd name="T52" fmla="*/ 407 w 462"/>
                <a:gd name="T53" fmla="*/ 396 h 462"/>
                <a:gd name="T54" fmla="*/ 421 w 462"/>
                <a:gd name="T55" fmla="*/ 367 h 462"/>
                <a:gd name="T56" fmla="*/ 417 w 462"/>
                <a:gd name="T57" fmla="*/ 342 h 462"/>
                <a:gd name="T58" fmla="*/ 446 w 462"/>
                <a:gd name="T59" fmla="*/ 79 h 462"/>
                <a:gd name="T60" fmla="*/ 457 w 462"/>
                <a:gd name="T61" fmla="*/ 65 h 462"/>
                <a:gd name="T62" fmla="*/ 457 w 462"/>
                <a:gd name="T63" fmla="*/ 29 h 462"/>
                <a:gd name="T64" fmla="*/ 449 w 462"/>
                <a:gd name="T65" fmla="*/ 11 h 462"/>
                <a:gd name="T66" fmla="*/ 324 w 462"/>
                <a:gd name="T67" fmla="*/ 169 h 462"/>
                <a:gd name="T68" fmla="*/ 388 w 462"/>
                <a:gd name="T69" fmla="*/ 346 h 462"/>
                <a:gd name="T70" fmla="*/ 385 w 462"/>
                <a:gd name="T71" fmla="*/ 375 h 462"/>
                <a:gd name="T72" fmla="*/ 378 w 462"/>
                <a:gd name="T73" fmla="*/ 378 h 462"/>
                <a:gd name="T74" fmla="*/ 363 w 462"/>
                <a:gd name="T75" fmla="*/ 378 h 462"/>
                <a:gd name="T76" fmla="*/ 255 w 462"/>
                <a:gd name="T77" fmla="*/ 234 h 462"/>
                <a:gd name="T78" fmla="*/ 162 w 462"/>
                <a:gd name="T79" fmla="*/ 425 h 462"/>
                <a:gd name="T80" fmla="*/ 104 w 462"/>
                <a:gd name="T81" fmla="*/ 353 h 462"/>
                <a:gd name="T82" fmla="*/ 35 w 462"/>
                <a:gd name="T83" fmla="*/ 299 h 462"/>
                <a:gd name="T84" fmla="*/ 226 w 462"/>
                <a:gd name="T85" fmla="*/ 205 h 462"/>
                <a:gd name="T86" fmla="*/ 86 w 462"/>
                <a:gd name="T87" fmla="*/ 101 h 462"/>
                <a:gd name="T88" fmla="*/ 82 w 462"/>
                <a:gd name="T89" fmla="*/ 90 h 462"/>
                <a:gd name="T90" fmla="*/ 86 w 462"/>
                <a:gd name="T91" fmla="*/ 76 h 462"/>
                <a:gd name="T92" fmla="*/ 100 w 462"/>
                <a:gd name="T93" fmla="*/ 72 h 462"/>
                <a:gd name="T94" fmla="*/ 291 w 462"/>
                <a:gd name="T95" fmla="*/ 137 h 462"/>
                <a:gd name="T96" fmla="*/ 399 w 462"/>
                <a:gd name="T97" fmla="*/ 32 h 462"/>
                <a:gd name="T98" fmla="*/ 417 w 462"/>
                <a:gd name="T99" fmla="*/ 25 h 462"/>
                <a:gd name="T100" fmla="*/ 432 w 462"/>
                <a:gd name="T101" fmla="*/ 32 h 462"/>
                <a:gd name="T102" fmla="*/ 435 w 462"/>
                <a:gd name="T103" fmla="*/ 36 h 462"/>
                <a:gd name="T104" fmla="*/ 435 w 462"/>
                <a:gd name="T105" fmla="*/ 5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49" y="11"/>
                  </a:moveTo>
                  <a:lnTo>
                    <a:pt x="449" y="11"/>
                  </a:lnTo>
                  <a:lnTo>
                    <a:pt x="443" y="7"/>
                  </a:lnTo>
                  <a:lnTo>
                    <a:pt x="432" y="3"/>
                  </a:lnTo>
                  <a:lnTo>
                    <a:pt x="414" y="0"/>
                  </a:lnTo>
                  <a:lnTo>
                    <a:pt x="396" y="3"/>
                  </a:lnTo>
                  <a:lnTo>
                    <a:pt x="381" y="14"/>
                  </a:lnTo>
                  <a:lnTo>
                    <a:pt x="291" y="108"/>
                  </a:lnTo>
                  <a:lnTo>
                    <a:pt x="118" y="43"/>
                  </a:lnTo>
                  <a:lnTo>
                    <a:pt x="118" y="43"/>
                  </a:lnTo>
                  <a:lnTo>
                    <a:pt x="107" y="39"/>
                  </a:lnTo>
                  <a:lnTo>
                    <a:pt x="93" y="39"/>
                  </a:lnTo>
                  <a:lnTo>
                    <a:pt x="82" y="43"/>
                  </a:lnTo>
                  <a:lnTo>
                    <a:pt x="68" y="54"/>
                  </a:lnTo>
                  <a:lnTo>
                    <a:pt x="68" y="54"/>
                  </a:lnTo>
                  <a:lnTo>
                    <a:pt x="57" y="65"/>
                  </a:lnTo>
                  <a:lnTo>
                    <a:pt x="50" y="79"/>
                  </a:lnTo>
                  <a:lnTo>
                    <a:pt x="50" y="86"/>
                  </a:lnTo>
                  <a:lnTo>
                    <a:pt x="50" y="97"/>
                  </a:lnTo>
                  <a:lnTo>
                    <a:pt x="57" y="108"/>
                  </a:lnTo>
                  <a:lnTo>
                    <a:pt x="68" y="119"/>
                  </a:lnTo>
                  <a:lnTo>
                    <a:pt x="183" y="213"/>
                  </a:lnTo>
                  <a:lnTo>
                    <a:pt x="107" y="292"/>
                  </a:lnTo>
                  <a:lnTo>
                    <a:pt x="35" y="274"/>
                  </a:lnTo>
                  <a:lnTo>
                    <a:pt x="35" y="274"/>
                  </a:lnTo>
                  <a:lnTo>
                    <a:pt x="21" y="270"/>
                  </a:lnTo>
                  <a:lnTo>
                    <a:pt x="14" y="277"/>
                  </a:lnTo>
                  <a:lnTo>
                    <a:pt x="14" y="277"/>
                  </a:lnTo>
                  <a:lnTo>
                    <a:pt x="3" y="288"/>
                  </a:lnTo>
                  <a:lnTo>
                    <a:pt x="0" y="299"/>
                  </a:lnTo>
                  <a:lnTo>
                    <a:pt x="0" y="302"/>
                  </a:lnTo>
                  <a:lnTo>
                    <a:pt x="3" y="310"/>
                  </a:lnTo>
                  <a:lnTo>
                    <a:pt x="86" y="375"/>
                  </a:lnTo>
                  <a:lnTo>
                    <a:pt x="151" y="458"/>
                  </a:lnTo>
                  <a:lnTo>
                    <a:pt x="151" y="458"/>
                  </a:lnTo>
                  <a:lnTo>
                    <a:pt x="158" y="461"/>
                  </a:lnTo>
                  <a:lnTo>
                    <a:pt x="165" y="461"/>
                  </a:lnTo>
                  <a:lnTo>
                    <a:pt x="172" y="454"/>
                  </a:lnTo>
                  <a:lnTo>
                    <a:pt x="183" y="447"/>
                  </a:lnTo>
                  <a:lnTo>
                    <a:pt x="183" y="447"/>
                  </a:lnTo>
                  <a:lnTo>
                    <a:pt x="187" y="443"/>
                  </a:lnTo>
                  <a:lnTo>
                    <a:pt x="190" y="436"/>
                  </a:lnTo>
                  <a:lnTo>
                    <a:pt x="187" y="425"/>
                  </a:lnTo>
                  <a:lnTo>
                    <a:pt x="172" y="353"/>
                  </a:lnTo>
                  <a:lnTo>
                    <a:pt x="248" y="277"/>
                  </a:lnTo>
                  <a:lnTo>
                    <a:pt x="342" y="396"/>
                  </a:lnTo>
                  <a:lnTo>
                    <a:pt x="342" y="396"/>
                  </a:lnTo>
                  <a:lnTo>
                    <a:pt x="352" y="403"/>
                  </a:lnTo>
                  <a:lnTo>
                    <a:pt x="363" y="411"/>
                  </a:lnTo>
                  <a:lnTo>
                    <a:pt x="374" y="411"/>
                  </a:lnTo>
                  <a:lnTo>
                    <a:pt x="381" y="411"/>
                  </a:lnTo>
                  <a:lnTo>
                    <a:pt x="396" y="403"/>
                  </a:lnTo>
                  <a:lnTo>
                    <a:pt x="407" y="396"/>
                  </a:lnTo>
                  <a:lnTo>
                    <a:pt x="407" y="396"/>
                  </a:lnTo>
                  <a:lnTo>
                    <a:pt x="417" y="382"/>
                  </a:lnTo>
                  <a:lnTo>
                    <a:pt x="421" y="367"/>
                  </a:lnTo>
                  <a:lnTo>
                    <a:pt x="417" y="353"/>
                  </a:lnTo>
                  <a:lnTo>
                    <a:pt x="417" y="342"/>
                  </a:lnTo>
                  <a:lnTo>
                    <a:pt x="352" y="169"/>
                  </a:lnTo>
                  <a:lnTo>
                    <a:pt x="446" y="79"/>
                  </a:lnTo>
                  <a:lnTo>
                    <a:pt x="446" y="79"/>
                  </a:lnTo>
                  <a:lnTo>
                    <a:pt x="457" y="65"/>
                  </a:lnTo>
                  <a:lnTo>
                    <a:pt x="461" y="47"/>
                  </a:lnTo>
                  <a:lnTo>
                    <a:pt x="457" y="29"/>
                  </a:lnTo>
                  <a:lnTo>
                    <a:pt x="453" y="18"/>
                  </a:lnTo>
                  <a:lnTo>
                    <a:pt x="449" y="11"/>
                  </a:lnTo>
                  <a:close/>
                  <a:moveTo>
                    <a:pt x="428" y="61"/>
                  </a:moveTo>
                  <a:lnTo>
                    <a:pt x="324" y="169"/>
                  </a:lnTo>
                  <a:lnTo>
                    <a:pt x="388" y="346"/>
                  </a:lnTo>
                  <a:lnTo>
                    <a:pt x="388" y="346"/>
                  </a:lnTo>
                  <a:lnTo>
                    <a:pt x="388" y="364"/>
                  </a:lnTo>
                  <a:lnTo>
                    <a:pt x="385" y="375"/>
                  </a:lnTo>
                  <a:lnTo>
                    <a:pt x="385" y="375"/>
                  </a:lnTo>
                  <a:lnTo>
                    <a:pt x="378" y="378"/>
                  </a:lnTo>
                  <a:lnTo>
                    <a:pt x="370" y="382"/>
                  </a:lnTo>
                  <a:lnTo>
                    <a:pt x="363" y="378"/>
                  </a:lnTo>
                  <a:lnTo>
                    <a:pt x="360" y="375"/>
                  </a:lnTo>
                  <a:lnTo>
                    <a:pt x="255" y="234"/>
                  </a:lnTo>
                  <a:lnTo>
                    <a:pt x="140" y="349"/>
                  </a:lnTo>
                  <a:lnTo>
                    <a:pt x="162" y="425"/>
                  </a:lnTo>
                  <a:lnTo>
                    <a:pt x="162" y="425"/>
                  </a:lnTo>
                  <a:lnTo>
                    <a:pt x="104" y="353"/>
                  </a:lnTo>
                  <a:lnTo>
                    <a:pt x="104" y="353"/>
                  </a:lnTo>
                  <a:lnTo>
                    <a:pt x="35" y="299"/>
                  </a:lnTo>
                  <a:lnTo>
                    <a:pt x="107" y="320"/>
                  </a:lnTo>
                  <a:lnTo>
                    <a:pt x="226" y="205"/>
                  </a:lnTo>
                  <a:lnTo>
                    <a:pt x="86" y="101"/>
                  </a:lnTo>
                  <a:lnTo>
                    <a:pt x="86" y="101"/>
                  </a:lnTo>
                  <a:lnTo>
                    <a:pt x="82" y="97"/>
                  </a:lnTo>
                  <a:lnTo>
                    <a:pt x="82" y="90"/>
                  </a:lnTo>
                  <a:lnTo>
                    <a:pt x="82" y="83"/>
                  </a:lnTo>
                  <a:lnTo>
                    <a:pt x="86" y="76"/>
                  </a:lnTo>
                  <a:lnTo>
                    <a:pt x="86" y="76"/>
                  </a:lnTo>
                  <a:lnTo>
                    <a:pt x="100" y="72"/>
                  </a:lnTo>
                  <a:lnTo>
                    <a:pt x="115" y="72"/>
                  </a:lnTo>
                  <a:lnTo>
                    <a:pt x="291" y="137"/>
                  </a:lnTo>
                  <a:lnTo>
                    <a:pt x="399" y="32"/>
                  </a:lnTo>
                  <a:lnTo>
                    <a:pt x="399" y="32"/>
                  </a:lnTo>
                  <a:lnTo>
                    <a:pt x="407" y="29"/>
                  </a:lnTo>
                  <a:lnTo>
                    <a:pt x="417" y="25"/>
                  </a:lnTo>
                  <a:lnTo>
                    <a:pt x="425" y="29"/>
                  </a:lnTo>
                  <a:lnTo>
                    <a:pt x="432" y="32"/>
                  </a:lnTo>
                  <a:lnTo>
                    <a:pt x="432" y="32"/>
                  </a:lnTo>
                  <a:lnTo>
                    <a:pt x="435" y="36"/>
                  </a:lnTo>
                  <a:lnTo>
                    <a:pt x="435" y="47"/>
                  </a:lnTo>
                  <a:lnTo>
                    <a:pt x="435" y="54"/>
                  </a:lnTo>
                  <a:lnTo>
                    <a:pt x="428" y="61"/>
                  </a:lnTo>
                  <a:close/>
                </a:path>
              </a:pathLst>
            </a:custGeom>
            <a:grpFill/>
            <a:ln>
              <a:noFill/>
            </a:ln>
            <a:effectLst/>
          </p:spPr>
          <p:txBody>
            <a:bodyPr wrap="none" anchor="ctr"/>
            <a:lstStyle/>
            <a:p>
              <a:endParaRPr lang="en-US"/>
            </a:p>
          </p:txBody>
        </p:sp>
        <p:sp>
          <p:nvSpPr>
            <p:cNvPr id="183" name="Freeform 177">
              <a:extLst>
                <a:ext uri="{FF2B5EF4-FFF2-40B4-BE49-F238E27FC236}">
                  <a16:creationId xmlns:a16="http://schemas.microsoft.com/office/drawing/2014/main" id="{CBBC1111-DA23-4CDA-95D2-D4B6EC218104}"/>
                </a:ext>
              </a:extLst>
            </p:cNvPr>
            <p:cNvSpPr>
              <a:spLocks noChangeArrowheads="1"/>
            </p:cNvSpPr>
            <p:nvPr/>
          </p:nvSpPr>
          <p:spPr bwMode="auto">
            <a:xfrm>
              <a:off x="2886858" y="2934899"/>
              <a:ext cx="258224" cy="260782"/>
            </a:xfrm>
            <a:custGeom>
              <a:avLst/>
              <a:gdLst>
                <a:gd name="T0" fmla="*/ 392 w 447"/>
                <a:gd name="T1" fmla="*/ 7 h 448"/>
                <a:gd name="T2" fmla="*/ 381 w 447"/>
                <a:gd name="T3" fmla="*/ 0 h 448"/>
                <a:gd name="T4" fmla="*/ 360 w 447"/>
                <a:gd name="T5" fmla="*/ 0 h 448"/>
                <a:gd name="T6" fmla="*/ 288 w 447"/>
                <a:gd name="T7" fmla="*/ 90 h 448"/>
                <a:gd name="T8" fmla="*/ 280 w 447"/>
                <a:gd name="T9" fmla="*/ 101 h 448"/>
                <a:gd name="T10" fmla="*/ 280 w 447"/>
                <a:gd name="T11" fmla="*/ 123 h 448"/>
                <a:gd name="T12" fmla="*/ 313 w 447"/>
                <a:gd name="T13" fmla="*/ 159 h 448"/>
                <a:gd name="T14" fmla="*/ 280 w 447"/>
                <a:gd name="T15" fmla="*/ 199 h 448"/>
                <a:gd name="T16" fmla="*/ 245 w 447"/>
                <a:gd name="T17" fmla="*/ 234 h 448"/>
                <a:gd name="T18" fmla="*/ 158 w 447"/>
                <a:gd name="T19" fmla="*/ 314 h 448"/>
                <a:gd name="T20" fmla="*/ 133 w 447"/>
                <a:gd name="T21" fmla="*/ 288 h 448"/>
                <a:gd name="T22" fmla="*/ 111 w 447"/>
                <a:gd name="T23" fmla="*/ 281 h 448"/>
                <a:gd name="T24" fmla="*/ 89 w 447"/>
                <a:gd name="T25" fmla="*/ 288 h 448"/>
                <a:gd name="T26" fmla="*/ 6 w 447"/>
                <a:gd name="T27" fmla="*/ 350 h 448"/>
                <a:gd name="T28" fmla="*/ 0 w 447"/>
                <a:gd name="T29" fmla="*/ 371 h 448"/>
                <a:gd name="T30" fmla="*/ 6 w 447"/>
                <a:gd name="T31" fmla="*/ 389 h 448"/>
                <a:gd name="T32" fmla="*/ 50 w 447"/>
                <a:gd name="T33" fmla="*/ 433 h 448"/>
                <a:gd name="T34" fmla="*/ 68 w 447"/>
                <a:gd name="T35" fmla="*/ 444 h 448"/>
                <a:gd name="T36" fmla="*/ 89 w 447"/>
                <a:gd name="T37" fmla="*/ 447 h 448"/>
                <a:gd name="T38" fmla="*/ 133 w 447"/>
                <a:gd name="T39" fmla="*/ 433 h 448"/>
                <a:gd name="T40" fmla="*/ 147 w 447"/>
                <a:gd name="T41" fmla="*/ 422 h 448"/>
                <a:gd name="T42" fmla="*/ 241 w 447"/>
                <a:gd name="T43" fmla="*/ 357 h 448"/>
                <a:gd name="T44" fmla="*/ 302 w 447"/>
                <a:gd name="T45" fmla="*/ 303 h 448"/>
                <a:gd name="T46" fmla="*/ 327 w 447"/>
                <a:gd name="T47" fmla="*/ 274 h 448"/>
                <a:gd name="T48" fmla="*/ 396 w 447"/>
                <a:gd name="T49" fmla="*/ 191 h 448"/>
                <a:gd name="T50" fmla="*/ 432 w 447"/>
                <a:gd name="T51" fmla="*/ 134 h 448"/>
                <a:gd name="T52" fmla="*/ 446 w 447"/>
                <a:gd name="T53" fmla="*/ 87 h 448"/>
                <a:gd name="T54" fmla="*/ 443 w 447"/>
                <a:gd name="T55" fmla="*/ 69 h 448"/>
                <a:gd name="T56" fmla="*/ 432 w 447"/>
                <a:gd name="T57" fmla="*/ 51 h 448"/>
                <a:gd name="T58" fmla="*/ 414 w 447"/>
                <a:gd name="T59" fmla="*/ 112 h 448"/>
                <a:gd name="T60" fmla="*/ 356 w 447"/>
                <a:gd name="T61" fmla="*/ 195 h 448"/>
                <a:gd name="T62" fmla="*/ 288 w 447"/>
                <a:gd name="T63" fmla="*/ 278 h 448"/>
                <a:gd name="T64" fmla="*/ 266 w 447"/>
                <a:gd name="T65" fmla="*/ 299 h 448"/>
                <a:gd name="T66" fmla="*/ 180 w 447"/>
                <a:gd name="T67" fmla="*/ 364 h 448"/>
                <a:gd name="T68" fmla="*/ 111 w 447"/>
                <a:gd name="T69" fmla="*/ 411 h 448"/>
                <a:gd name="T70" fmla="*/ 89 w 447"/>
                <a:gd name="T71" fmla="*/ 415 h 448"/>
                <a:gd name="T72" fmla="*/ 68 w 447"/>
                <a:gd name="T73" fmla="*/ 411 h 448"/>
                <a:gd name="T74" fmla="*/ 43 w 447"/>
                <a:gd name="T75" fmla="*/ 382 h 448"/>
                <a:gd name="T76" fmla="*/ 39 w 447"/>
                <a:gd name="T77" fmla="*/ 364 h 448"/>
                <a:gd name="T78" fmla="*/ 93 w 447"/>
                <a:gd name="T79" fmla="*/ 317 h 448"/>
                <a:gd name="T80" fmla="*/ 107 w 447"/>
                <a:gd name="T81" fmla="*/ 314 h 448"/>
                <a:gd name="T82" fmla="*/ 122 w 447"/>
                <a:gd name="T83" fmla="*/ 317 h 448"/>
                <a:gd name="T84" fmla="*/ 154 w 447"/>
                <a:gd name="T85" fmla="*/ 350 h 448"/>
                <a:gd name="T86" fmla="*/ 230 w 447"/>
                <a:gd name="T87" fmla="*/ 292 h 448"/>
                <a:gd name="T88" fmla="*/ 291 w 447"/>
                <a:gd name="T89" fmla="*/ 231 h 448"/>
                <a:gd name="T90" fmla="*/ 352 w 447"/>
                <a:gd name="T91" fmla="*/ 155 h 448"/>
                <a:gd name="T92" fmla="*/ 316 w 447"/>
                <a:gd name="T93" fmla="*/ 123 h 448"/>
                <a:gd name="T94" fmla="*/ 313 w 447"/>
                <a:gd name="T95" fmla="*/ 108 h 448"/>
                <a:gd name="T96" fmla="*/ 356 w 447"/>
                <a:gd name="T97" fmla="*/ 43 h 448"/>
                <a:gd name="T98" fmla="*/ 363 w 447"/>
                <a:gd name="T99" fmla="*/ 36 h 448"/>
                <a:gd name="T100" fmla="*/ 378 w 447"/>
                <a:gd name="T101" fmla="*/ 36 h 448"/>
                <a:gd name="T102" fmla="*/ 410 w 447"/>
                <a:gd name="T103" fmla="*/ 69 h 448"/>
                <a:gd name="T104" fmla="*/ 417 w 447"/>
                <a:gd name="T105" fmla="*/ 80 h 448"/>
                <a:gd name="T106" fmla="*/ 417 w 447"/>
                <a:gd name="T107" fmla="*/ 101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7" h="448">
                  <a:moveTo>
                    <a:pt x="432" y="51"/>
                  </a:moveTo>
                  <a:lnTo>
                    <a:pt x="392" y="7"/>
                  </a:lnTo>
                  <a:lnTo>
                    <a:pt x="392" y="7"/>
                  </a:lnTo>
                  <a:lnTo>
                    <a:pt x="381" y="0"/>
                  </a:lnTo>
                  <a:lnTo>
                    <a:pt x="370" y="0"/>
                  </a:lnTo>
                  <a:lnTo>
                    <a:pt x="360" y="0"/>
                  </a:lnTo>
                  <a:lnTo>
                    <a:pt x="349" y="7"/>
                  </a:lnTo>
                  <a:lnTo>
                    <a:pt x="288" y="90"/>
                  </a:lnTo>
                  <a:lnTo>
                    <a:pt x="288" y="90"/>
                  </a:lnTo>
                  <a:lnTo>
                    <a:pt x="280" y="101"/>
                  </a:lnTo>
                  <a:lnTo>
                    <a:pt x="280" y="112"/>
                  </a:lnTo>
                  <a:lnTo>
                    <a:pt x="280" y="123"/>
                  </a:lnTo>
                  <a:lnTo>
                    <a:pt x="288" y="134"/>
                  </a:lnTo>
                  <a:lnTo>
                    <a:pt x="313" y="159"/>
                  </a:lnTo>
                  <a:lnTo>
                    <a:pt x="313" y="159"/>
                  </a:lnTo>
                  <a:lnTo>
                    <a:pt x="280" y="199"/>
                  </a:lnTo>
                  <a:lnTo>
                    <a:pt x="245" y="234"/>
                  </a:lnTo>
                  <a:lnTo>
                    <a:pt x="245" y="234"/>
                  </a:lnTo>
                  <a:lnTo>
                    <a:pt x="201" y="278"/>
                  </a:lnTo>
                  <a:lnTo>
                    <a:pt x="158" y="314"/>
                  </a:lnTo>
                  <a:lnTo>
                    <a:pt x="133" y="288"/>
                  </a:lnTo>
                  <a:lnTo>
                    <a:pt x="133" y="288"/>
                  </a:lnTo>
                  <a:lnTo>
                    <a:pt x="122" y="281"/>
                  </a:lnTo>
                  <a:lnTo>
                    <a:pt x="111" y="281"/>
                  </a:lnTo>
                  <a:lnTo>
                    <a:pt x="100" y="281"/>
                  </a:lnTo>
                  <a:lnTo>
                    <a:pt x="89" y="288"/>
                  </a:lnTo>
                  <a:lnTo>
                    <a:pt x="6" y="350"/>
                  </a:lnTo>
                  <a:lnTo>
                    <a:pt x="6" y="350"/>
                  </a:lnTo>
                  <a:lnTo>
                    <a:pt x="0" y="357"/>
                  </a:lnTo>
                  <a:lnTo>
                    <a:pt x="0" y="371"/>
                  </a:lnTo>
                  <a:lnTo>
                    <a:pt x="0" y="382"/>
                  </a:lnTo>
                  <a:lnTo>
                    <a:pt x="6" y="389"/>
                  </a:lnTo>
                  <a:lnTo>
                    <a:pt x="50" y="433"/>
                  </a:lnTo>
                  <a:lnTo>
                    <a:pt x="50" y="433"/>
                  </a:lnTo>
                  <a:lnTo>
                    <a:pt x="57" y="440"/>
                  </a:lnTo>
                  <a:lnTo>
                    <a:pt x="68" y="444"/>
                  </a:lnTo>
                  <a:lnTo>
                    <a:pt x="79" y="447"/>
                  </a:lnTo>
                  <a:lnTo>
                    <a:pt x="89" y="447"/>
                  </a:lnTo>
                  <a:lnTo>
                    <a:pt x="111" y="444"/>
                  </a:lnTo>
                  <a:lnTo>
                    <a:pt x="133" y="433"/>
                  </a:lnTo>
                  <a:lnTo>
                    <a:pt x="133" y="433"/>
                  </a:lnTo>
                  <a:lnTo>
                    <a:pt x="147" y="422"/>
                  </a:lnTo>
                  <a:lnTo>
                    <a:pt x="187" y="397"/>
                  </a:lnTo>
                  <a:lnTo>
                    <a:pt x="241" y="357"/>
                  </a:lnTo>
                  <a:lnTo>
                    <a:pt x="273" y="332"/>
                  </a:lnTo>
                  <a:lnTo>
                    <a:pt x="302" y="303"/>
                  </a:lnTo>
                  <a:lnTo>
                    <a:pt x="302" y="303"/>
                  </a:lnTo>
                  <a:lnTo>
                    <a:pt x="327" y="274"/>
                  </a:lnTo>
                  <a:lnTo>
                    <a:pt x="352" y="245"/>
                  </a:lnTo>
                  <a:lnTo>
                    <a:pt x="396" y="191"/>
                  </a:lnTo>
                  <a:lnTo>
                    <a:pt x="432" y="134"/>
                  </a:lnTo>
                  <a:lnTo>
                    <a:pt x="432" y="134"/>
                  </a:lnTo>
                  <a:lnTo>
                    <a:pt x="443" y="108"/>
                  </a:lnTo>
                  <a:lnTo>
                    <a:pt x="446" y="87"/>
                  </a:lnTo>
                  <a:lnTo>
                    <a:pt x="446" y="76"/>
                  </a:lnTo>
                  <a:lnTo>
                    <a:pt x="443" y="69"/>
                  </a:lnTo>
                  <a:lnTo>
                    <a:pt x="439" y="58"/>
                  </a:lnTo>
                  <a:lnTo>
                    <a:pt x="432" y="51"/>
                  </a:lnTo>
                  <a:close/>
                  <a:moveTo>
                    <a:pt x="414" y="112"/>
                  </a:moveTo>
                  <a:lnTo>
                    <a:pt x="414" y="112"/>
                  </a:lnTo>
                  <a:lnTo>
                    <a:pt x="389" y="152"/>
                  </a:lnTo>
                  <a:lnTo>
                    <a:pt x="356" y="195"/>
                  </a:lnTo>
                  <a:lnTo>
                    <a:pt x="324" y="238"/>
                  </a:lnTo>
                  <a:lnTo>
                    <a:pt x="288" y="278"/>
                  </a:lnTo>
                  <a:lnTo>
                    <a:pt x="288" y="278"/>
                  </a:lnTo>
                  <a:lnTo>
                    <a:pt x="266" y="299"/>
                  </a:lnTo>
                  <a:lnTo>
                    <a:pt x="237" y="321"/>
                  </a:lnTo>
                  <a:lnTo>
                    <a:pt x="180" y="364"/>
                  </a:lnTo>
                  <a:lnTo>
                    <a:pt x="111" y="411"/>
                  </a:lnTo>
                  <a:lnTo>
                    <a:pt x="111" y="411"/>
                  </a:lnTo>
                  <a:lnTo>
                    <a:pt x="100" y="415"/>
                  </a:lnTo>
                  <a:lnTo>
                    <a:pt x="89" y="415"/>
                  </a:lnTo>
                  <a:lnTo>
                    <a:pt x="75" y="415"/>
                  </a:lnTo>
                  <a:lnTo>
                    <a:pt x="68" y="411"/>
                  </a:lnTo>
                  <a:lnTo>
                    <a:pt x="43" y="382"/>
                  </a:lnTo>
                  <a:lnTo>
                    <a:pt x="43" y="382"/>
                  </a:lnTo>
                  <a:lnTo>
                    <a:pt x="35" y="368"/>
                  </a:lnTo>
                  <a:lnTo>
                    <a:pt x="39" y="364"/>
                  </a:lnTo>
                  <a:lnTo>
                    <a:pt x="43" y="357"/>
                  </a:lnTo>
                  <a:lnTo>
                    <a:pt x="93" y="317"/>
                  </a:lnTo>
                  <a:lnTo>
                    <a:pt x="93" y="317"/>
                  </a:lnTo>
                  <a:lnTo>
                    <a:pt x="107" y="314"/>
                  </a:lnTo>
                  <a:lnTo>
                    <a:pt x="115" y="314"/>
                  </a:lnTo>
                  <a:lnTo>
                    <a:pt x="122" y="317"/>
                  </a:lnTo>
                  <a:lnTo>
                    <a:pt x="154" y="350"/>
                  </a:lnTo>
                  <a:lnTo>
                    <a:pt x="154" y="350"/>
                  </a:lnTo>
                  <a:lnTo>
                    <a:pt x="180" y="332"/>
                  </a:lnTo>
                  <a:lnTo>
                    <a:pt x="230" y="292"/>
                  </a:lnTo>
                  <a:lnTo>
                    <a:pt x="262" y="263"/>
                  </a:lnTo>
                  <a:lnTo>
                    <a:pt x="291" y="231"/>
                  </a:lnTo>
                  <a:lnTo>
                    <a:pt x="324" y="195"/>
                  </a:lnTo>
                  <a:lnTo>
                    <a:pt x="352" y="155"/>
                  </a:lnTo>
                  <a:lnTo>
                    <a:pt x="316" y="123"/>
                  </a:lnTo>
                  <a:lnTo>
                    <a:pt x="316" y="123"/>
                  </a:lnTo>
                  <a:lnTo>
                    <a:pt x="313" y="116"/>
                  </a:lnTo>
                  <a:lnTo>
                    <a:pt x="313" y="108"/>
                  </a:lnTo>
                  <a:lnTo>
                    <a:pt x="316" y="94"/>
                  </a:lnTo>
                  <a:lnTo>
                    <a:pt x="356" y="43"/>
                  </a:lnTo>
                  <a:lnTo>
                    <a:pt x="356" y="43"/>
                  </a:lnTo>
                  <a:lnTo>
                    <a:pt x="363" y="36"/>
                  </a:lnTo>
                  <a:lnTo>
                    <a:pt x="370" y="36"/>
                  </a:lnTo>
                  <a:lnTo>
                    <a:pt x="378" y="36"/>
                  </a:lnTo>
                  <a:lnTo>
                    <a:pt x="385" y="43"/>
                  </a:lnTo>
                  <a:lnTo>
                    <a:pt x="410" y="69"/>
                  </a:lnTo>
                  <a:lnTo>
                    <a:pt x="410" y="69"/>
                  </a:lnTo>
                  <a:lnTo>
                    <a:pt x="417" y="80"/>
                  </a:lnTo>
                  <a:lnTo>
                    <a:pt x="417" y="90"/>
                  </a:lnTo>
                  <a:lnTo>
                    <a:pt x="417" y="101"/>
                  </a:lnTo>
                  <a:lnTo>
                    <a:pt x="414" y="112"/>
                  </a:lnTo>
                  <a:close/>
                </a:path>
              </a:pathLst>
            </a:custGeom>
            <a:grpFill/>
            <a:ln>
              <a:noFill/>
            </a:ln>
            <a:effectLst/>
          </p:spPr>
          <p:txBody>
            <a:bodyPr wrap="none" anchor="ctr"/>
            <a:lstStyle/>
            <a:p>
              <a:endParaRPr lang="en-US"/>
            </a:p>
          </p:txBody>
        </p:sp>
        <p:sp>
          <p:nvSpPr>
            <p:cNvPr id="184" name="Freeform 178">
              <a:extLst>
                <a:ext uri="{FF2B5EF4-FFF2-40B4-BE49-F238E27FC236}">
                  <a16:creationId xmlns:a16="http://schemas.microsoft.com/office/drawing/2014/main" id="{6FF35E64-1A5E-4A3B-B7EF-F694C4A4E544}"/>
                </a:ext>
              </a:extLst>
            </p:cNvPr>
            <p:cNvSpPr>
              <a:spLocks noChangeArrowheads="1"/>
            </p:cNvSpPr>
            <p:nvPr/>
          </p:nvSpPr>
          <p:spPr bwMode="auto">
            <a:xfrm>
              <a:off x="2444551" y="2934899"/>
              <a:ext cx="268453" cy="250556"/>
            </a:xfrm>
            <a:custGeom>
              <a:avLst/>
              <a:gdLst>
                <a:gd name="T0" fmla="*/ 302 w 462"/>
                <a:gd name="T1" fmla="*/ 87 h 434"/>
                <a:gd name="T2" fmla="*/ 115 w 462"/>
                <a:gd name="T3" fmla="*/ 87 h 434"/>
                <a:gd name="T4" fmla="*/ 72 w 462"/>
                <a:gd name="T5" fmla="*/ 94 h 434"/>
                <a:gd name="T6" fmla="*/ 32 w 462"/>
                <a:gd name="T7" fmla="*/ 112 h 434"/>
                <a:gd name="T8" fmla="*/ 11 w 462"/>
                <a:gd name="T9" fmla="*/ 144 h 434"/>
                <a:gd name="T10" fmla="*/ 0 w 462"/>
                <a:gd name="T11" fmla="*/ 187 h 434"/>
                <a:gd name="T12" fmla="*/ 0 w 462"/>
                <a:gd name="T13" fmla="*/ 205 h 434"/>
                <a:gd name="T14" fmla="*/ 14 w 462"/>
                <a:gd name="T15" fmla="*/ 242 h 434"/>
                <a:gd name="T16" fmla="*/ 36 w 462"/>
                <a:gd name="T17" fmla="*/ 267 h 434"/>
                <a:gd name="T18" fmla="*/ 68 w 462"/>
                <a:gd name="T19" fmla="*/ 285 h 434"/>
                <a:gd name="T20" fmla="*/ 86 w 462"/>
                <a:gd name="T21" fmla="*/ 288 h 434"/>
                <a:gd name="T22" fmla="*/ 86 w 462"/>
                <a:gd name="T23" fmla="*/ 404 h 434"/>
                <a:gd name="T24" fmla="*/ 93 w 462"/>
                <a:gd name="T25" fmla="*/ 425 h 434"/>
                <a:gd name="T26" fmla="*/ 115 w 462"/>
                <a:gd name="T27" fmla="*/ 433 h 434"/>
                <a:gd name="T28" fmla="*/ 158 w 462"/>
                <a:gd name="T29" fmla="*/ 433 h 434"/>
                <a:gd name="T30" fmla="*/ 180 w 462"/>
                <a:gd name="T31" fmla="*/ 425 h 434"/>
                <a:gd name="T32" fmla="*/ 187 w 462"/>
                <a:gd name="T33" fmla="*/ 404 h 434"/>
                <a:gd name="T34" fmla="*/ 302 w 462"/>
                <a:gd name="T35" fmla="*/ 288 h 434"/>
                <a:gd name="T36" fmla="*/ 432 w 462"/>
                <a:gd name="T37" fmla="*/ 375 h 434"/>
                <a:gd name="T38" fmla="*/ 454 w 462"/>
                <a:gd name="T39" fmla="*/ 368 h 434"/>
                <a:gd name="T40" fmla="*/ 461 w 462"/>
                <a:gd name="T41" fmla="*/ 346 h 434"/>
                <a:gd name="T42" fmla="*/ 461 w 462"/>
                <a:gd name="T43" fmla="*/ 29 h 434"/>
                <a:gd name="T44" fmla="*/ 454 w 462"/>
                <a:gd name="T45" fmla="*/ 7 h 434"/>
                <a:gd name="T46" fmla="*/ 432 w 462"/>
                <a:gd name="T47" fmla="*/ 0 h 434"/>
                <a:gd name="T48" fmla="*/ 158 w 462"/>
                <a:gd name="T49" fmla="*/ 389 h 434"/>
                <a:gd name="T50" fmla="*/ 155 w 462"/>
                <a:gd name="T51" fmla="*/ 400 h 434"/>
                <a:gd name="T52" fmla="*/ 144 w 462"/>
                <a:gd name="T53" fmla="*/ 404 h 434"/>
                <a:gd name="T54" fmla="*/ 129 w 462"/>
                <a:gd name="T55" fmla="*/ 404 h 434"/>
                <a:gd name="T56" fmla="*/ 118 w 462"/>
                <a:gd name="T57" fmla="*/ 400 h 434"/>
                <a:gd name="T58" fmla="*/ 115 w 462"/>
                <a:gd name="T59" fmla="*/ 389 h 434"/>
                <a:gd name="T60" fmla="*/ 115 w 462"/>
                <a:gd name="T61" fmla="*/ 288 h 434"/>
                <a:gd name="T62" fmla="*/ 158 w 462"/>
                <a:gd name="T63" fmla="*/ 389 h 434"/>
                <a:gd name="T64" fmla="*/ 115 w 462"/>
                <a:gd name="T65" fmla="*/ 260 h 434"/>
                <a:gd name="T66" fmla="*/ 90 w 462"/>
                <a:gd name="T67" fmla="*/ 256 h 434"/>
                <a:gd name="T68" fmla="*/ 61 w 462"/>
                <a:gd name="T69" fmla="*/ 249 h 434"/>
                <a:gd name="T70" fmla="*/ 39 w 462"/>
                <a:gd name="T71" fmla="*/ 227 h 434"/>
                <a:gd name="T72" fmla="*/ 29 w 462"/>
                <a:gd name="T73" fmla="*/ 187 h 434"/>
                <a:gd name="T74" fmla="*/ 32 w 462"/>
                <a:gd name="T75" fmla="*/ 166 h 434"/>
                <a:gd name="T76" fmla="*/ 46 w 462"/>
                <a:gd name="T77" fmla="*/ 137 h 434"/>
                <a:gd name="T78" fmla="*/ 75 w 462"/>
                <a:gd name="T79" fmla="*/ 123 h 434"/>
                <a:gd name="T80" fmla="*/ 115 w 462"/>
                <a:gd name="T81" fmla="*/ 116 h 434"/>
                <a:gd name="T82" fmla="*/ 230 w 462"/>
                <a:gd name="T83" fmla="*/ 260 h 434"/>
                <a:gd name="T84" fmla="*/ 259 w 462"/>
                <a:gd name="T85" fmla="*/ 260 h 434"/>
                <a:gd name="T86" fmla="*/ 302 w 462"/>
                <a:gd name="T87" fmla="*/ 116 h 434"/>
                <a:gd name="T88" fmla="*/ 302 w 462"/>
                <a:gd name="T89" fmla="*/ 260 h 434"/>
                <a:gd name="T90" fmla="*/ 331 w 462"/>
                <a:gd name="T91" fmla="*/ 274 h 434"/>
                <a:gd name="T92" fmla="*/ 331 w 462"/>
                <a:gd name="T93" fmla="*/ 101 h 434"/>
                <a:gd name="T94" fmla="*/ 432 w 462"/>
                <a:gd name="T95" fmla="*/ 2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2" h="434">
                  <a:moveTo>
                    <a:pt x="432" y="0"/>
                  </a:moveTo>
                  <a:lnTo>
                    <a:pt x="302" y="87"/>
                  </a:lnTo>
                  <a:lnTo>
                    <a:pt x="115" y="87"/>
                  </a:lnTo>
                  <a:lnTo>
                    <a:pt x="115" y="87"/>
                  </a:lnTo>
                  <a:lnTo>
                    <a:pt x="93" y="87"/>
                  </a:lnTo>
                  <a:lnTo>
                    <a:pt x="72" y="94"/>
                  </a:lnTo>
                  <a:lnTo>
                    <a:pt x="50" y="101"/>
                  </a:lnTo>
                  <a:lnTo>
                    <a:pt x="32" y="112"/>
                  </a:lnTo>
                  <a:lnTo>
                    <a:pt x="18" y="126"/>
                  </a:lnTo>
                  <a:lnTo>
                    <a:pt x="11" y="144"/>
                  </a:lnTo>
                  <a:lnTo>
                    <a:pt x="3" y="166"/>
                  </a:lnTo>
                  <a:lnTo>
                    <a:pt x="0" y="187"/>
                  </a:lnTo>
                  <a:lnTo>
                    <a:pt x="0" y="187"/>
                  </a:lnTo>
                  <a:lnTo>
                    <a:pt x="0" y="205"/>
                  </a:lnTo>
                  <a:lnTo>
                    <a:pt x="7" y="224"/>
                  </a:lnTo>
                  <a:lnTo>
                    <a:pt x="14" y="242"/>
                  </a:lnTo>
                  <a:lnTo>
                    <a:pt x="25" y="256"/>
                  </a:lnTo>
                  <a:lnTo>
                    <a:pt x="36" y="267"/>
                  </a:lnTo>
                  <a:lnTo>
                    <a:pt x="50" y="278"/>
                  </a:lnTo>
                  <a:lnTo>
                    <a:pt x="68" y="285"/>
                  </a:lnTo>
                  <a:lnTo>
                    <a:pt x="86" y="288"/>
                  </a:lnTo>
                  <a:lnTo>
                    <a:pt x="86" y="288"/>
                  </a:lnTo>
                  <a:lnTo>
                    <a:pt x="86" y="404"/>
                  </a:lnTo>
                  <a:lnTo>
                    <a:pt x="86" y="404"/>
                  </a:lnTo>
                  <a:lnTo>
                    <a:pt x="90" y="415"/>
                  </a:lnTo>
                  <a:lnTo>
                    <a:pt x="93" y="425"/>
                  </a:lnTo>
                  <a:lnTo>
                    <a:pt x="104" y="429"/>
                  </a:lnTo>
                  <a:lnTo>
                    <a:pt x="115" y="433"/>
                  </a:lnTo>
                  <a:lnTo>
                    <a:pt x="158" y="433"/>
                  </a:lnTo>
                  <a:lnTo>
                    <a:pt x="158" y="433"/>
                  </a:lnTo>
                  <a:lnTo>
                    <a:pt x="169" y="429"/>
                  </a:lnTo>
                  <a:lnTo>
                    <a:pt x="180" y="425"/>
                  </a:lnTo>
                  <a:lnTo>
                    <a:pt x="183" y="415"/>
                  </a:lnTo>
                  <a:lnTo>
                    <a:pt x="187" y="404"/>
                  </a:lnTo>
                  <a:lnTo>
                    <a:pt x="187" y="288"/>
                  </a:lnTo>
                  <a:lnTo>
                    <a:pt x="302" y="288"/>
                  </a:lnTo>
                  <a:lnTo>
                    <a:pt x="432" y="375"/>
                  </a:lnTo>
                  <a:lnTo>
                    <a:pt x="432" y="375"/>
                  </a:lnTo>
                  <a:lnTo>
                    <a:pt x="443" y="371"/>
                  </a:lnTo>
                  <a:lnTo>
                    <a:pt x="454" y="368"/>
                  </a:lnTo>
                  <a:lnTo>
                    <a:pt x="457" y="357"/>
                  </a:lnTo>
                  <a:lnTo>
                    <a:pt x="461" y="346"/>
                  </a:lnTo>
                  <a:lnTo>
                    <a:pt x="461" y="29"/>
                  </a:lnTo>
                  <a:lnTo>
                    <a:pt x="461" y="29"/>
                  </a:lnTo>
                  <a:lnTo>
                    <a:pt x="457" y="18"/>
                  </a:lnTo>
                  <a:lnTo>
                    <a:pt x="454" y="7"/>
                  </a:lnTo>
                  <a:lnTo>
                    <a:pt x="443" y="4"/>
                  </a:lnTo>
                  <a:lnTo>
                    <a:pt x="432" y="0"/>
                  </a:lnTo>
                  <a:close/>
                  <a:moveTo>
                    <a:pt x="158" y="389"/>
                  </a:moveTo>
                  <a:lnTo>
                    <a:pt x="158" y="389"/>
                  </a:lnTo>
                  <a:lnTo>
                    <a:pt x="158" y="397"/>
                  </a:lnTo>
                  <a:lnTo>
                    <a:pt x="155" y="400"/>
                  </a:lnTo>
                  <a:lnTo>
                    <a:pt x="151" y="404"/>
                  </a:lnTo>
                  <a:lnTo>
                    <a:pt x="144" y="404"/>
                  </a:lnTo>
                  <a:lnTo>
                    <a:pt x="129" y="404"/>
                  </a:lnTo>
                  <a:lnTo>
                    <a:pt x="129" y="404"/>
                  </a:lnTo>
                  <a:lnTo>
                    <a:pt x="122" y="404"/>
                  </a:lnTo>
                  <a:lnTo>
                    <a:pt x="118" y="400"/>
                  </a:lnTo>
                  <a:lnTo>
                    <a:pt x="115" y="397"/>
                  </a:lnTo>
                  <a:lnTo>
                    <a:pt x="115" y="389"/>
                  </a:lnTo>
                  <a:lnTo>
                    <a:pt x="115" y="288"/>
                  </a:lnTo>
                  <a:lnTo>
                    <a:pt x="115" y="288"/>
                  </a:lnTo>
                  <a:lnTo>
                    <a:pt x="158" y="288"/>
                  </a:lnTo>
                  <a:lnTo>
                    <a:pt x="158" y="389"/>
                  </a:lnTo>
                  <a:close/>
                  <a:moveTo>
                    <a:pt x="230" y="260"/>
                  </a:moveTo>
                  <a:lnTo>
                    <a:pt x="115" y="260"/>
                  </a:lnTo>
                  <a:lnTo>
                    <a:pt x="115" y="260"/>
                  </a:lnTo>
                  <a:lnTo>
                    <a:pt x="90" y="256"/>
                  </a:lnTo>
                  <a:lnTo>
                    <a:pt x="75" y="252"/>
                  </a:lnTo>
                  <a:lnTo>
                    <a:pt x="61" y="249"/>
                  </a:lnTo>
                  <a:lnTo>
                    <a:pt x="46" y="238"/>
                  </a:lnTo>
                  <a:lnTo>
                    <a:pt x="39" y="227"/>
                  </a:lnTo>
                  <a:lnTo>
                    <a:pt x="32" y="209"/>
                  </a:lnTo>
                  <a:lnTo>
                    <a:pt x="29" y="187"/>
                  </a:lnTo>
                  <a:lnTo>
                    <a:pt x="29" y="187"/>
                  </a:lnTo>
                  <a:lnTo>
                    <a:pt x="32" y="166"/>
                  </a:lnTo>
                  <a:lnTo>
                    <a:pt x="39" y="148"/>
                  </a:lnTo>
                  <a:lnTo>
                    <a:pt x="46" y="137"/>
                  </a:lnTo>
                  <a:lnTo>
                    <a:pt x="61" y="126"/>
                  </a:lnTo>
                  <a:lnTo>
                    <a:pt x="75" y="123"/>
                  </a:lnTo>
                  <a:lnTo>
                    <a:pt x="90" y="119"/>
                  </a:lnTo>
                  <a:lnTo>
                    <a:pt x="115" y="116"/>
                  </a:lnTo>
                  <a:lnTo>
                    <a:pt x="230" y="116"/>
                  </a:lnTo>
                  <a:lnTo>
                    <a:pt x="230" y="260"/>
                  </a:lnTo>
                  <a:close/>
                  <a:moveTo>
                    <a:pt x="302" y="260"/>
                  </a:moveTo>
                  <a:lnTo>
                    <a:pt x="259" y="260"/>
                  </a:lnTo>
                  <a:lnTo>
                    <a:pt x="259" y="116"/>
                  </a:lnTo>
                  <a:lnTo>
                    <a:pt x="302" y="116"/>
                  </a:lnTo>
                  <a:lnTo>
                    <a:pt x="302" y="116"/>
                  </a:lnTo>
                  <a:lnTo>
                    <a:pt x="302" y="260"/>
                  </a:lnTo>
                  <a:close/>
                  <a:moveTo>
                    <a:pt x="432" y="346"/>
                  </a:moveTo>
                  <a:lnTo>
                    <a:pt x="331" y="274"/>
                  </a:lnTo>
                  <a:lnTo>
                    <a:pt x="331" y="274"/>
                  </a:lnTo>
                  <a:lnTo>
                    <a:pt x="331" y="101"/>
                  </a:lnTo>
                  <a:lnTo>
                    <a:pt x="432" y="29"/>
                  </a:lnTo>
                  <a:lnTo>
                    <a:pt x="432" y="29"/>
                  </a:lnTo>
                  <a:lnTo>
                    <a:pt x="432" y="346"/>
                  </a:lnTo>
                  <a:close/>
                </a:path>
              </a:pathLst>
            </a:custGeom>
            <a:grpFill/>
            <a:ln>
              <a:noFill/>
            </a:ln>
            <a:effectLst/>
          </p:spPr>
          <p:txBody>
            <a:bodyPr wrap="none" anchor="ctr"/>
            <a:lstStyle/>
            <a:p>
              <a:endParaRPr lang="en-US"/>
            </a:p>
          </p:txBody>
        </p:sp>
        <p:sp>
          <p:nvSpPr>
            <p:cNvPr id="185" name="Freeform 179">
              <a:extLst>
                <a:ext uri="{FF2B5EF4-FFF2-40B4-BE49-F238E27FC236}">
                  <a16:creationId xmlns:a16="http://schemas.microsoft.com/office/drawing/2014/main" id="{4854AAC5-1C0C-411F-AEC5-D1E45881D4DF}"/>
                </a:ext>
              </a:extLst>
            </p:cNvPr>
            <p:cNvSpPr>
              <a:spLocks noChangeArrowheads="1"/>
            </p:cNvSpPr>
            <p:nvPr/>
          </p:nvSpPr>
          <p:spPr bwMode="auto">
            <a:xfrm>
              <a:off x="2025255" y="2927229"/>
              <a:ext cx="209648" cy="268452"/>
            </a:xfrm>
            <a:custGeom>
              <a:avLst/>
              <a:gdLst>
                <a:gd name="T0" fmla="*/ 58 w 361"/>
                <a:gd name="T1" fmla="*/ 274 h 462"/>
                <a:gd name="T2" fmla="*/ 36 w 361"/>
                <a:gd name="T3" fmla="*/ 299 h 462"/>
                <a:gd name="T4" fmla="*/ 0 w 361"/>
                <a:gd name="T5" fmla="*/ 367 h 462"/>
                <a:gd name="T6" fmla="*/ 339 w 361"/>
                <a:gd name="T7" fmla="*/ 43 h 462"/>
                <a:gd name="T8" fmla="*/ 115 w 361"/>
                <a:gd name="T9" fmla="*/ 86 h 462"/>
                <a:gd name="T10" fmla="*/ 137 w 361"/>
                <a:gd name="T11" fmla="*/ 50 h 462"/>
                <a:gd name="T12" fmla="*/ 173 w 361"/>
                <a:gd name="T13" fmla="*/ 29 h 462"/>
                <a:gd name="T14" fmla="*/ 209 w 361"/>
                <a:gd name="T15" fmla="*/ 32 h 462"/>
                <a:gd name="T16" fmla="*/ 256 w 361"/>
                <a:gd name="T17" fmla="*/ 76 h 462"/>
                <a:gd name="T18" fmla="*/ 260 w 361"/>
                <a:gd name="T19" fmla="*/ 32 h 462"/>
                <a:gd name="T20" fmla="*/ 188 w 361"/>
                <a:gd name="T21" fmla="*/ 0 h 462"/>
                <a:gd name="T22" fmla="*/ 148 w 361"/>
                <a:gd name="T23" fmla="*/ 7 h 462"/>
                <a:gd name="T24" fmla="*/ 105 w 361"/>
                <a:gd name="T25" fmla="*/ 43 h 462"/>
                <a:gd name="T26" fmla="*/ 87 w 361"/>
                <a:gd name="T27" fmla="*/ 101 h 462"/>
                <a:gd name="T28" fmla="*/ 115 w 361"/>
                <a:gd name="T29" fmla="*/ 219 h 462"/>
                <a:gd name="T30" fmla="*/ 188 w 361"/>
                <a:gd name="T31" fmla="*/ 317 h 462"/>
                <a:gd name="T32" fmla="*/ 133 w 361"/>
                <a:gd name="T33" fmla="*/ 328 h 462"/>
                <a:gd name="T34" fmla="*/ 173 w 361"/>
                <a:gd name="T35" fmla="*/ 346 h 462"/>
                <a:gd name="T36" fmla="*/ 209 w 361"/>
                <a:gd name="T37" fmla="*/ 342 h 462"/>
                <a:gd name="T38" fmla="*/ 260 w 361"/>
                <a:gd name="T39" fmla="*/ 317 h 462"/>
                <a:gd name="T40" fmla="*/ 285 w 361"/>
                <a:gd name="T41" fmla="*/ 266 h 462"/>
                <a:gd name="T42" fmla="*/ 260 w 361"/>
                <a:gd name="T43" fmla="*/ 201 h 462"/>
                <a:gd name="T44" fmla="*/ 260 w 361"/>
                <a:gd name="T45" fmla="*/ 259 h 462"/>
                <a:gd name="T46" fmla="*/ 238 w 361"/>
                <a:gd name="T47" fmla="*/ 295 h 462"/>
                <a:gd name="T48" fmla="*/ 202 w 361"/>
                <a:gd name="T49" fmla="*/ 317 h 462"/>
                <a:gd name="T50" fmla="*/ 188 w 361"/>
                <a:gd name="T51" fmla="*/ 375 h 462"/>
                <a:gd name="T52" fmla="*/ 130 w 361"/>
                <a:gd name="T53" fmla="*/ 360 h 462"/>
                <a:gd name="T54" fmla="*/ 90 w 361"/>
                <a:gd name="T55" fmla="*/ 371 h 462"/>
                <a:gd name="T56" fmla="*/ 151 w 361"/>
                <a:gd name="T57" fmla="*/ 400 h 462"/>
                <a:gd name="T58" fmla="*/ 159 w 361"/>
                <a:gd name="T59" fmla="*/ 432 h 462"/>
                <a:gd name="T60" fmla="*/ 148 w 361"/>
                <a:gd name="T61" fmla="*/ 436 h 462"/>
                <a:gd name="T62" fmla="*/ 144 w 361"/>
                <a:gd name="T63" fmla="*/ 447 h 462"/>
                <a:gd name="T64" fmla="*/ 151 w 361"/>
                <a:gd name="T65" fmla="*/ 461 h 462"/>
                <a:gd name="T66" fmla="*/ 216 w 361"/>
                <a:gd name="T67" fmla="*/ 461 h 462"/>
                <a:gd name="T68" fmla="*/ 231 w 361"/>
                <a:gd name="T69" fmla="*/ 454 h 462"/>
                <a:gd name="T70" fmla="*/ 231 w 361"/>
                <a:gd name="T71" fmla="*/ 439 h 462"/>
                <a:gd name="T72" fmla="*/ 216 w 361"/>
                <a:gd name="T73" fmla="*/ 432 h 462"/>
                <a:gd name="T74" fmla="*/ 202 w 361"/>
                <a:gd name="T75" fmla="*/ 403 h 462"/>
                <a:gd name="T76" fmla="*/ 274 w 361"/>
                <a:gd name="T77" fmla="*/ 378 h 462"/>
                <a:gd name="T78" fmla="*/ 328 w 361"/>
                <a:gd name="T79" fmla="*/ 320 h 462"/>
                <a:gd name="T80" fmla="*/ 317 w 361"/>
                <a:gd name="T81" fmla="*/ 274 h 462"/>
                <a:gd name="T82" fmla="*/ 299 w 361"/>
                <a:gd name="T83" fmla="*/ 313 h 462"/>
                <a:gd name="T84" fmla="*/ 252 w 361"/>
                <a:gd name="T85" fmla="*/ 357 h 462"/>
                <a:gd name="T86" fmla="*/ 188 w 361"/>
                <a:gd name="T87" fmla="*/ 3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61" h="462">
                  <a:moveTo>
                    <a:pt x="58" y="277"/>
                  </a:moveTo>
                  <a:lnTo>
                    <a:pt x="58" y="277"/>
                  </a:lnTo>
                  <a:lnTo>
                    <a:pt x="58" y="274"/>
                  </a:lnTo>
                  <a:lnTo>
                    <a:pt x="29" y="274"/>
                  </a:lnTo>
                  <a:lnTo>
                    <a:pt x="29" y="274"/>
                  </a:lnTo>
                  <a:lnTo>
                    <a:pt x="36" y="299"/>
                  </a:lnTo>
                  <a:lnTo>
                    <a:pt x="58" y="277"/>
                  </a:lnTo>
                  <a:close/>
                  <a:moveTo>
                    <a:pt x="339" y="43"/>
                  </a:moveTo>
                  <a:lnTo>
                    <a:pt x="0" y="367"/>
                  </a:lnTo>
                  <a:lnTo>
                    <a:pt x="22" y="389"/>
                  </a:lnTo>
                  <a:lnTo>
                    <a:pt x="360" y="65"/>
                  </a:lnTo>
                  <a:lnTo>
                    <a:pt x="339" y="43"/>
                  </a:lnTo>
                  <a:close/>
                  <a:moveTo>
                    <a:pt x="115" y="101"/>
                  </a:moveTo>
                  <a:lnTo>
                    <a:pt x="115" y="101"/>
                  </a:lnTo>
                  <a:lnTo>
                    <a:pt x="115" y="86"/>
                  </a:lnTo>
                  <a:lnTo>
                    <a:pt x="123" y="72"/>
                  </a:lnTo>
                  <a:lnTo>
                    <a:pt x="126" y="61"/>
                  </a:lnTo>
                  <a:lnTo>
                    <a:pt x="137" y="50"/>
                  </a:lnTo>
                  <a:lnTo>
                    <a:pt x="148" y="39"/>
                  </a:lnTo>
                  <a:lnTo>
                    <a:pt x="159" y="36"/>
                  </a:lnTo>
                  <a:lnTo>
                    <a:pt x="173" y="29"/>
                  </a:lnTo>
                  <a:lnTo>
                    <a:pt x="188" y="29"/>
                  </a:lnTo>
                  <a:lnTo>
                    <a:pt x="188" y="29"/>
                  </a:lnTo>
                  <a:lnTo>
                    <a:pt x="209" y="32"/>
                  </a:lnTo>
                  <a:lnTo>
                    <a:pt x="231" y="43"/>
                  </a:lnTo>
                  <a:lnTo>
                    <a:pt x="245" y="57"/>
                  </a:lnTo>
                  <a:lnTo>
                    <a:pt x="256" y="76"/>
                  </a:lnTo>
                  <a:lnTo>
                    <a:pt x="278" y="54"/>
                  </a:lnTo>
                  <a:lnTo>
                    <a:pt x="278" y="54"/>
                  </a:lnTo>
                  <a:lnTo>
                    <a:pt x="260" y="32"/>
                  </a:lnTo>
                  <a:lnTo>
                    <a:pt x="242" y="14"/>
                  </a:lnTo>
                  <a:lnTo>
                    <a:pt x="216" y="3"/>
                  </a:lnTo>
                  <a:lnTo>
                    <a:pt x="188" y="0"/>
                  </a:lnTo>
                  <a:lnTo>
                    <a:pt x="188" y="0"/>
                  </a:lnTo>
                  <a:lnTo>
                    <a:pt x="166" y="3"/>
                  </a:lnTo>
                  <a:lnTo>
                    <a:pt x="148" y="7"/>
                  </a:lnTo>
                  <a:lnTo>
                    <a:pt x="130" y="18"/>
                  </a:lnTo>
                  <a:lnTo>
                    <a:pt x="115" y="29"/>
                  </a:lnTo>
                  <a:lnTo>
                    <a:pt x="105" y="43"/>
                  </a:lnTo>
                  <a:lnTo>
                    <a:pt x="94" y="61"/>
                  </a:lnTo>
                  <a:lnTo>
                    <a:pt x="90" y="79"/>
                  </a:lnTo>
                  <a:lnTo>
                    <a:pt x="87" y="101"/>
                  </a:lnTo>
                  <a:lnTo>
                    <a:pt x="87" y="245"/>
                  </a:lnTo>
                  <a:lnTo>
                    <a:pt x="87" y="245"/>
                  </a:lnTo>
                  <a:lnTo>
                    <a:pt x="115" y="219"/>
                  </a:lnTo>
                  <a:lnTo>
                    <a:pt x="115" y="101"/>
                  </a:lnTo>
                  <a:close/>
                  <a:moveTo>
                    <a:pt x="188" y="317"/>
                  </a:moveTo>
                  <a:lnTo>
                    <a:pt x="188" y="317"/>
                  </a:lnTo>
                  <a:lnTo>
                    <a:pt x="169" y="313"/>
                  </a:lnTo>
                  <a:lnTo>
                    <a:pt x="155" y="306"/>
                  </a:lnTo>
                  <a:lnTo>
                    <a:pt x="133" y="328"/>
                  </a:lnTo>
                  <a:lnTo>
                    <a:pt x="133" y="328"/>
                  </a:lnTo>
                  <a:lnTo>
                    <a:pt x="159" y="342"/>
                  </a:lnTo>
                  <a:lnTo>
                    <a:pt x="173" y="346"/>
                  </a:lnTo>
                  <a:lnTo>
                    <a:pt x="188" y="346"/>
                  </a:lnTo>
                  <a:lnTo>
                    <a:pt x="188" y="346"/>
                  </a:lnTo>
                  <a:lnTo>
                    <a:pt x="209" y="342"/>
                  </a:lnTo>
                  <a:lnTo>
                    <a:pt x="227" y="339"/>
                  </a:lnTo>
                  <a:lnTo>
                    <a:pt x="245" y="328"/>
                  </a:lnTo>
                  <a:lnTo>
                    <a:pt x="260" y="317"/>
                  </a:lnTo>
                  <a:lnTo>
                    <a:pt x="270" y="302"/>
                  </a:lnTo>
                  <a:lnTo>
                    <a:pt x="281" y="284"/>
                  </a:lnTo>
                  <a:lnTo>
                    <a:pt x="285" y="266"/>
                  </a:lnTo>
                  <a:lnTo>
                    <a:pt x="289" y="245"/>
                  </a:lnTo>
                  <a:lnTo>
                    <a:pt x="289" y="173"/>
                  </a:lnTo>
                  <a:lnTo>
                    <a:pt x="260" y="201"/>
                  </a:lnTo>
                  <a:lnTo>
                    <a:pt x="260" y="245"/>
                  </a:lnTo>
                  <a:lnTo>
                    <a:pt x="260" y="245"/>
                  </a:lnTo>
                  <a:lnTo>
                    <a:pt x="260" y="259"/>
                  </a:lnTo>
                  <a:lnTo>
                    <a:pt x="252" y="274"/>
                  </a:lnTo>
                  <a:lnTo>
                    <a:pt x="249" y="284"/>
                  </a:lnTo>
                  <a:lnTo>
                    <a:pt x="238" y="295"/>
                  </a:lnTo>
                  <a:lnTo>
                    <a:pt x="227" y="306"/>
                  </a:lnTo>
                  <a:lnTo>
                    <a:pt x="216" y="310"/>
                  </a:lnTo>
                  <a:lnTo>
                    <a:pt x="202" y="317"/>
                  </a:lnTo>
                  <a:lnTo>
                    <a:pt x="188" y="317"/>
                  </a:lnTo>
                  <a:close/>
                  <a:moveTo>
                    <a:pt x="188" y="375"/>
                  </a:moveTo>
                  <a:lnTo>
                    <a:pt x="188" y="375"/>
                  </a:lnTo>
                  <a:lnTo>
                    <a:pt x="166" y="375"/>
                  </a:lnTo>
                  <a:lnTo>
                    <a:pt x="148" y="367"/>
                  </a:lnTo>
                  <a:lnTo>
                    <a:pt x="130" y="360"/>
                  </a:lnTo>
                  <a:lnTo>
                    <a:pt x="112" y="349"/>
                  </a:lnTo>
                  <a:lnTo>
                    <a:pt x="90" y="371"/>
                  </a:lnTo>
                  <a:lnTo>
                    <a:pt x="90" y="371"/>
                  </a:lnTo>
                  <a:lnTo>
                    <a:pt x="108" y="382"/>
                  </a:lnTo>
                  <a:lnTo>
                    <a:pt x="130" y="393"/>
                  </a:lnTo>
                  <a:lnTo>
                    <a:pt x="151" y="400"/>
                  </a:lnTo>
                  <a:lnTo>
                    <a:pt x="173" y="403"/>
                  </a:lnTo>
                  <a:lnTo>
                    <a:pt x="173" y="432"/>
                  </a:lnTo>
                  <a:lnTo>
                    <a:pt x="159" y="432"/>
                  </a:lnTo>
                  <a:lnTo>
                    <a:pt x="159" y="432"/>
                  </a:lnTo>
                  <a:lnTo>
                    <a:pt x="151" y="432"/>
                  </a:lnTo>
                  <a:lnTo>
                    <a:pt x="148" y="436"/>
                  </a:lnTo>
                  <a:lnTo>
                    <a:pt x="144" y="439"/>
                  </a:lnTo>
                  <a:lnTo>
                    <a:pt x="144" y="447"/>
                  </a:lnTo>
                  <a:lnTo>
                    <a:pt x="144" y="447"/>
                  </a:lnTo>
                  <a:lnTo>
                    <a:pt x="144" y="454"/>
                  </a:lnTo>
                  <a:lnTo>
                    <a:pt x="148" y="458"/>
                  </a:lnTo>
                  <a:lnTo>
                    <a:pt x="151" y="461"/>
                  </a:lnTo>
                  <a:lnTo>
                    <a:pt x="159" y="461"/>
                  </a:lnTo>
                  <a:lnTo>
                    <a:pt x="216" y="461"/>
                  </a:lnTo>
                  <a:lnTo>
                    <a:pt x="216" y="461"/>
                  </a:lnTo>
                  <a:lnTo>
                    <a:pt x="224" y="461"/>
                  </a:lnTo>
                  <a:lnTo>
                    <a:pt x="227" y="458"/>
                  </a:lnTo>
                  <a:lnTo>
                    <a:pt x="231" y="454"/>
                  </a:lnTo>
                  <a:lnTo>
                    <a:pt x="231" y="447"/>
                  </a:lnTo>
                  <a:lnTo>
                    <a:pt x="231" y="447"/>
                  </a:lnTo>
                  <a:lnTo>
                    <a:pt x="231" y="439"/>
                  </a:lnTo>
                  <a:lnTo>
                    <a:pt x="227" y="436"/>
                  </a:lnTo>
                  <a:lnTo>
                    <a:pt x="224" y="432"/>
                  </a:lnTo>
                  <a:lnTo>
                    <a:pt x="216" y="432"/>
                  </a:lnTo>
                  <a:lnTo>
                    <a:pt x="202" y="432"/>
                  </a:lnTo>
                  <a:lnTo>
                    <a:pt x="202" y="403"/>
                  </a:lnTo>
                  <a:lnTo>
                    <a:pt x="202" y="403"/>
                  </a:lnTo>
                  <a:lnTo>
                    <a:pt x="227" y="400"/>
                  </a:lnTo>
                  <a:lnTo>
                    <a:pt x="252" y="389"/>
                  </a:lnTo>
                  <a:lnTo>
                    <a:pt x="274" y="378"/>
                  </a:lnTo>
                  <a:lnTo>
                    <a:pt x="295" y="360"/>
                  </a:lnTo>
                  <a:lnTo>
                    <a:pt x="313" y="342"/>
                  </a:lnTo>
                  <a:lnTo>
                    <a:pt x="328" y="320"/>
                  </a:lnTo>
                  <a:lnTo>
                    <a:pt x="339" y="299"/>
                  </a:lnTo>
                  <a:lnTo>
                    <a:pt x="346" y="274"/>
                  </a:lnTo>
                  <a:lnTo>
                    <a:pt x="317" y="274"/>
                  </a:lnTo>
                  <a:lnTo>
                    <a:pt x="317" y="274"/>
                  </a:lnTo>
                  <a:lnTo>
                    <a:pt x="310" y="295"/>
                  </a:lnTo>
                  <a:lnTo>
                    <a:pt x="299" y="313"/>
                  </a:lnTo>
                  <a:lnTo>
                    <a:pt x="289" y="331"/>
                  </a:lnTo>
                  <a:lnTo>
                    <a:pt x="270" y="346"/>
                  </a:lnTo>
                  <a:lnTo>
                    <a:pt x="252" y="357"/>
                  </a:lnTo>
                  <a:lnTo>
                    <a:pt x="231" y="367"/>
                  </a:lnTo>
                  <a:lnTo>
                    <a:pt x="209" y="371"/>
                  </a:lnTo>
                  <a:lnTo>
                    <a:pt x="188" y="375"/>
                  </a:lnTo>
                  <a:close/>
                </a:path>
              </a:pathLst>
            </a:custGeom>
            <a:grpFill/>
            <a:ln>
              <a:noFill/>
            </a:ln>
            <a:effectLst/>
          </p:spPr>
          <p:txBody>
            <a:bodyPr wrap="none" anchor="ctr"/>
            <a:lstStyle/>
            <a:p>
              <a:endParaRPr lang="en-US"/>
            </a:p>
          </p:txBody>
        </p:sp>
        <p:sp>
          <p:nvSpPr>
            <p:cNvPr id="186" name="Freeform 180">
              <a:extLst>
                <a:ext uri="{FF2B5EF4-FFF2-40B4-BE49-F238E27FC236}">
                  <a16:creationId xmlns:a16="http://schemas.microsoft.com/office/drawing/2014/main" id="{0607494B-55B0-4162-BB8C-4BCCACB8ADB3}"/>
                </a:ext>
              </a:extLst>
            </p:cNvPr>
            <p:cNvSpPr>
              <a:spLocks noChangeArrowheads="1"/>
            </p:cNvSpPr>
            <p:nvPr/>
          </p:nvSpPr>
          <p:spPr bwMode="auto">
            <a:xfrm>
              <a:off x="1616185" y="2927229"/>
              <a:ext cx="184081" cy="268452"/>
            </a:xfrm>
            <a:custGeom>
              <a:avLst/>
              <a:gdLst>
                <a:gd name="T0" fmla="*/ 288 w 318"/>
                <a:gd name="T1" fmla="*/ 274 h 462"/>
                <a:gd name="T2" fmla="*/ 260 w 318"/>
                <a:gd name="T3" fmla="*/ 331 h 462"/>
                <a:gd name="T4" fmla="*/ 202 w 318"/>
                <a:gd name="T5" fmla="*/ 367 h 462"/>
                <a:gd name="T6" fmla="*/ 159 w 318"/>
                <a:gd name="T7" fmla="*/ 375 h 462"/>
                <a:gd name="T8" fmla="*/ 94 w 318"/>
                <a:gd name="T9" fmla="*/ 357 h 462"/>
                <a:gd name="T10" fmla="*/ 47 w 318"/>
                <a:gd name="T11" fmla="*/ 313 h 462"/>
                <a:gd name="T12" fmla="*/ 0 w 318"/>
                <a:gd name="T13" fmla="*/ 274 h 462"/>
                <a:gd name="T14" fmla="*/ 18 w 318"/>
                <a:gd name="T15" fmla="*/ 320 h 462"/>
                <a:gd name="T16" fmla="*/ 72 w 318"/>
                <a:gd name="T17" fmla="*/ 378 h 462"/>
                <a:gd name="T18" fmla="*/ 144 w 318"/>
                <a:gd name="T19" fmla="*/ 403 h 462"/>
                <a:gd name="T20" fmla="*/ 130 w 318"/>
                <a:gd name="T21" fmla="*/ 432 h 462"/>
                <a:gd name="T22" fmla="*/ 115 w 318"/>
                <a:gd name="T23" fmla="*/ 439 h 462"/>
                <a:gd name="T24" fmla="*/ 115 w 318"/>
                <a:gd name="T25" fmla="*/ 454 h 462"/>
                <a:gd name="T26" fmla="*/ 130 w 318"/>
                <a:gd name="T27" fmla="*/ 461 h 462"/>
                <a:gd name="T28" fmla="*/ 195 w 318"/>
                <a:gd name="T29" fmla="*/ 461 h 462"/>
                <a:gd name="T30" fmla="*/ 202 w 318"/>
                <a:gd name="T31" fmla="*/ 447 h 462"/>
                <a:gd name="T32" fmla="*/ 198 w 318"/>
                <a:gd name="T33" fmla="*/ 436 h 462"/>
                <a:gd name="T34" fmla="*/ 173 w 318"/>
                <a:gd name="T35" fmla="*/ 432 h 462"/>
                <a:gd name="T36" fmla="*/ 198 w 318"/>
                <a:gd name="T37" fmla="*/ 400 h 462"/>
                <a:gd name="T38" fmla="*/ 266 w 318"/>
                <a:gd name="T39" fmla="*/ 360 h 462"/>
                <a:gd name="T40" fmla="*/ 310 w 318"/>
                <a:gd name="T41" fmla="*/ 299 h 462"/>
                <a:gd name="T42" fmla="*/ 159 w 318"/>
                <a:gd name="T43" fmla="*/ 346 h 462"/>
                <a:gd name="T44" fmla="*/ 216 w 318"/>
                <a:gd name="T45" fmla="*/ 328 h 462"/>
                <a:gd name="T46" fmla="*/ 252 w 318"/>
                <a:gd name="T47" fmla="*/ 284 h 462"/>
                <a:gd name="T48" fmla="*/ 260 w 318"/>
                <a:gd name="T49" fmla="*/ 101 h 462"/>
                <a:gd name="T50" fmla="*/ 252 w 318"/>
                <a:gd name="T51" fmla="*/ 61 h 462"/>
                <a:gd name="T52" fmla="*/ 216 w 318"/>
                <a:gd name="T53" fmla="*/ 18 h 462"/>
                <a:gd name="T54" fmla="*/ 159 w 318"/>
                <a:gd name="T55" fmla="*/ 0 h 462"/>
                <a:gd name="T56" fmla="*/ 119 w 318"/>
                <a:gd name="T57" fmla="*/ 7 h 462"/>
                <a:gd name="T58" fmla="*/ 76 w 318"/>
                <a:gd name="T59" fmla="*/ 43 h 462"/>
                <a:gd name="T60" fmla="*/ 58 w 318"/>
                <a:gd name="T61" fmla="*/ 101 h 462"/>
                <a:gd name="T62" fmla="*/ 62 w 318"/>
                <a:gd name="T63" fmla="*/ 266 h 462"/>
                <a:gd name="T64" fmla="*/ 86 w 318"/>
                <a:gd name="T65" fmla="*/ 317 h 462"/>
                <a:gd name="T66" fmla="*/ 137 w 318"/>
                <a:gd name="T67" fmla="*/ 342 h 462"/>
                <a:gd name="T68" fmla="*/ 86 w 318"/>
                <a:gd name="T69" fmla="*/ 101 h 462"/>
                <a:gd name="T70" fmla="*/ 97 w 318"/>
                <a:gd name="T71" fmla="*/ 61 h 462"/>
                <a:gd name="T72" fmla="*/ 130 w 318"/>
                <a:gd name="T73" fmla="*/ 36 h 462"/>
                <a:gd name="T74" fmla="*/ 159 w 318"/>
                <a:gd name="T75" fmla="*/ 29 h 462"/>
                <a:gd name="T76" fmla="*/ 198 w 318"/>
                <a:gd name="T77" fmla="*/ 39 h 462"/>
                <a:gd name="T78" fmla="*/ 224 w 318"/>
                <a:gd name="T79" fmla="*/ 72 h 462"/>
                <a:gd name="T80" fmla="*/ 231 w 318"/>
                <a:gd name="T81" fmla="*/ 245 h 462"/>
                <a:gd name="T82" fmla="*/ 224 w 318"/>
                <a:gd name="T83" fmla="*/ 274 h 462"/>
                <a:gd name="T84" fmla="*/ 198 w 318"/>
                <a:gd name="T85" fmla="*/ 306 h 462"/>
                <a:gd name="T86" fmla="*/ 159 w 318"/>
                <a:gd name="T87" fmla="*/ 317 h 462"/>
                <a:gd name="T88" fmla="*/ 130 w 318"/>
                <a:gd name="T89" fmla="*/ 310 h 462"/>
                <a:gd name="T90" fmla="*/ 97 w 318"/>
                <a:gd name="T91" fmla="*/ 284 h 462"/>
                <a:gd name="T92" fmla="*/ 86 w 318"/>
                <a:gd name="T93" fmla="*/ 2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8" h="462">
                  <a:moveTo>
                    <a:pt x="317" y="274"/>
                  </a:moveTo>
                  <a:lnTo>
                    <a:pt x="288" y="274"/>
                  </a:lnTo>
                  <a:lnTo>
                    <a:pt x="288" y="274"/>
                  </a:lnTo>
                  <a:lnTo>
                    <a:pt x="281" y="295"/>
                  </a:lnTo>
                  <a:lnTo>
                    <a:pt x="270" y="313"/>
                  </a:lnTo>
                  <a:lnTo>
                    <a:pt x="260" y="331"/>
                  </a:lnTo>
                  <a:lnTo>
                    <a:pt x="242" y="346"/>
                  </a:lnTo>
                  <a:lnTo>
                    <a:pt x="224" y="357"/>
                  </a:lnTo>
                  <a:lnTo>
                    <a:pt x="202" y="367"/>
                  </a:lnTo>
                  <a:lnTo>
                    <a:pt x="180" y="371"/>
                  </a:lnTo>
                  <a:lnTo>
                    <a:pt x="159" y="375"/>
                  </a:lnTo>
                  <a:lnTo>
                    <a:pt x="159" y="375"/>
                  </a:lnTo>
                  <a:lnTo>
                    <a:pt x="137" y="371"/>
                  </a:lnTo>
                  <a:lnTo>
                    <a:pt x="115" y="367"/>
                  </a:lnTo>
                  <a:lnTo>
                    <a:pt x="94" y="357"/>
                  </a:lnTo>
                  <a:lnTo>
                    <a:pt x="76" y="346"/>
                  </a:lnTo>
                  <a:lnTo>
                    <a:pt x="58" y="331"/>
                  </a:lnTo>
                  <a:lnTo>
                    <a:pt x="47" y="313"/>
                  </a:lnTo>
                  <a:lnTo>
                    <a:pt x="36" y="295"/>
                  </a:lnTo>
                  <a:lnTo>
                    <a:pt x="29" y="274"/>
                  </a:lnTo>
                  <a:lnTo>
                    <a:pt x="0" y="274"/>
                  </a:lnTo>
                  <a:lnTo>
                    <a:pt x="0" y="274"/>
                  </a:lnTo>
                  <a:lnTo>
                    <a:pt x="7" y="299"/>
                  </a:lnTo>
                  <a:lnTo>
                    <a:pt x="18" y="320"/>
                  </a:lnTo>
                  <a:lnTo>
                    <a:pt x="33" y="342"/>
                  </a:lnTo>
                  <a:lnTo>
                    <a:pt x="50" y="360"/>
                  </a:lnTo>
                  <a:lnTo>
                    <a:pt x="72" y="378"/>
                  </a:lnTo>
                  <a:lnTo>
                    <a:pt x="94" y="389"/>
                  </a:lnTo>
                  <a:lnTo>
                    <a:pt x="119" y="400"/>
                  </a:lnTo>
                  <a:lnTo>
                    <a:pt x="144" y="403"/>
                  </a:lnTo>
                  <a:lnTo>
                    <a:pt x="144" y="432"/>
                  </a:lnTo>
                  <a:lnTo>
                    <a:pt x="130" y="432"/>
                  </a:lnTo>
                  <a:lnTo>
                    <a:pt x="130" y="432"/>
                  </a:lnTo>
                  <a:lnTo>
                    <a:pt x="122" y="432"/>
                  </a:lnTo>
                  <a:lnTo>
                    <a:pt x="119" y="436"/>
                  </a:lnTo>
                  <a:lnTo>
                    <a:pt x="115" y="439"/>
                  </a:lnTo>
                  <a:lnTo>
                    <a:pt x="115" y="447"/>
                  </a:lnTo>
                  <a:lnTo>
                    <a:pt x="115" y="447"/>
                  </a:lnTo>
                  <a:lnTo>
                    <a:pt x="115" y="454"/>
                  </a:lnTo>
                  <a:lnTo>
                    <a:pt x="119" y="458"/>
                  </a:lnTo>
                  <a:lnTo>
                    <a:pt x="122" y="461"/>
                  </a:lnTo>
                  <a:lnTo>
                    <a:pt x="130" y="461"/>
                  </a:lnTo>
                  <a:lnTo>
                    <a:pt x="187" y="461"/>
                  </a:lnTo>
                  <a:lnTo>
                    <a:pt x="187" y="461"/>
                  </a:lnTo>
                  <a:lnTo>
                    <a:pt x="195" y="461"/>
                  </a:lnTo>
                  <a:lnTo>
                    <a:pt x="198" y="458"/>
                  </a:lnTo>
                  <a:lnTo>
                    <a:pt x="202" y="454"/>
                  </a:lnTo>
                  <a:lnTo>
                    <a:pt x="202" y="447"/>
                  </a:lnTo>
                  <a:lnTo>
                    <a:pt x="202" y="447"/>
                  </a:lnTo>
                  <a:lnTo>
                    <a:pt x="202" y="439"/>
                  </a:lnTo>
                  <a:lnTo>
                    <a:pt x="198" y="436"/>
                  </a:lnTo>
                  <a:lnTo>
                    <a:pt x="195" y="432"/>
                  </a:lnTo>
                  <a:lnTo>
                    <a:pt x="187" y="432"/>
                  </a:lnTo>
                  <a:lnTo>
                    <a:pt x="173" y="432"/>
                  </a:lnTo>
                  <a:lnTo>
                    <a:pt x="173" y="403"/>
                  </a:lnTo>
                  <a:lnTo>
                    <a:pt x="173" y="403"/>
                  </a:lnTo>
                  <a:lnTo>
                    <a:pt x="198" y="400"/>
                  </a:lnTo>
                  <a:lnTo>
                    <a:pt x="224" y="389"/>
                  </a:lnTo>
                  <a:lnTo>
                    <a:pt x="245" y="378"/>
                  </a:lnTo>
                  <a:lnTo>
                    <a:pt x="266" y="360"/>
                  </a:lnTo>
                  <a:lnTo>
                    <a:pt x="285" y="342"/>
                  </a:lnTo>
                  <a:lnTo>
                    <a:pt x="299" y="320"/>
                  </a:lnTo>
                  <a:lnTo>
                    <a:pt x="310" y="299"/>
                  </a:lnTo>
                  <a:lnTo>
                    <a:pt x="317" y="274"/>
                  </a:lnTo>
                  <a:close/>
                  <a:moveTo>
                    <a:pt x="159" y="346"/>
                  </a:moveTo>
                  <a:lnTo>
                    <a:pt x="159" y="346"/>
                  </a:lnTo>
                  <a:lnTo>
                    <a:pt x="180" y="342"/>
                  </a:lnTo>
                  <a:lnTo>
                    <a:pt x="198" y="339"/>
                  </a:lnTo>
                  <a:lnTo>
                    <a:pt x="216" y="328"/>
                  </a:lnTo>
                  <a:lnTo>
                    <a:pt x="231" y="317"/>
                  </a:lnTo>
                  <a:lnTo>
                    <a:pt x="242" y="302"/>
                  </a:lnTo>
                  <a:lnTo>
                    <a:pt x="252" y="284"/>
                  </a:lnTo>
                  <a:lnTo>
                    <a:pt x="256" y="266"/>
                  </a:lnTo>
                  <a:lnTo>
                    <a:pt x="260" y="245"/>
                  </a:lnTo>
                  <a:lnTo>
                    <a:pt x="260" y="101"/>
                  </a:lnTo>
                  <a:lnTo>
                    <a:pt x="260" y="101"/>
                  </a:lnTo>
                  <a:lnTo>
                    <a:pt x="256" y="79"/>
                  </a:lnTo>
                  <a:lnTo>
                    <a:pt x="252" y="61"/>
                  </a:lnTo>
                  <a:lnTo>
                    <a:pt x="242" y="43"/>
                  </a:lnTo>
                  <a:lnTo>
                    <a:pt x="231" y="29"/>
                  </a:lnTo>
                  <a:lnTo>
                    <a:pt x="216" y="18"/>
                  </a:lnTo>
                  <a:lnTo>
                    <a:pt x="198" y="7"/>
                  </a:lnTo>
                  <a:lnTo>
                    <a:pt x="180" y="3"/>
                  </a:lnTo>
                  <a:lnTo>
                    <a:pt x="159" y="0"/>
                  </a:lnTo>
                  <a:lnTo>
                    <a:pt x="159" y="0"/>
                  </a:lnTo>
                  <a:lnTo>
                    <a:pt x="137" y="3"/>
                  </a:lnTo>
                  <a:lnTo>
                    <a:pt x="119" y="7"/>
                  </a:lnTo>
                  <a:lnTo>
                    <a:pt x="101" y="18"/>
                  </a:lnTo>
                  <a:lnTo>
                    <a:pt x="86" y="29"/>
                  </a:lnTo>
                  <a:lnTo>
                    <a:pt x="76" y="43"/>
                  </a:lnTo>
                  <a:lnTo>
                    <a:pt x="65" y="61"/>
                  </a:lnTo>
                  <a:lnTo>
                    <a:pt x="62" y="79"/>
                  </a:lnTo>
                  <a:lnTo>
                    <a:pt x="58" y="101"/>
                  </a:lnTo>
                  <a:lnTo>
                    <a:pt x="58" y="245"/>
                  </a:lnTo>
                  <a:lnTo>
                    <a:pt x="58" y="245"/>
                  </a:lnTo>
                  <a:lnTo>
                    <a:pt x="62" y="266"/>
                  </a:lnTo>
                  <a:lnTo>
                    <a:pt x="65" y="284"/>
                  </a:lnTo>
                  <a:lnTo>
                    <a:pt x="76" y="302"/>
                  </a:lnTo>
                  <a:lnTo>
                    <a:pt x="86" y="317"/>
                  </a:lnTo>
                  <a:lnTo>
                    <a:pt x="101" y="328"/>
                  </a:lnTo>
                  <a:lnTo>
                    <a:pt x="119" y="339"/>
                  </a:lnTo>
                  <a:lnTo>
                    <a:pt x="137" y="342"/>
                  </a:lnTo>
                  <a:lnTo>
                    <a:pt x="159" y="346"/>
                  </a:lnTo>
                  <a:close/>
                  <a:moveTo>
                    <a:pt x="86" y="101"/>
                  </a:moveTo>
                  <a:lnTo>
                    <a:pt x="86" y="101"/>
                  </a:lnTo>
                  <a:lnTo>
                    <a:pt x="86" y="86"/>
                  </a:lnTo>
                  <a:lnTo>
                    <a:pt x="94" y="72"/>
                  </a:lnTo>
                  <a:lnTo>
                    <a:pt x="97" y="61"/>
                  </a:lnTo>
                  <a:lnTo>
                    <a:pt x="108" y="50"/>
                  </a:lnTo>
                  <a:lnTo>
                    <a:pt x="119" y="39"/>
                  </a:lnTo>
                  <a:lnTo>
                    <a:pt x="130" y="36"/>
                  </a:lnTo>
                  <a:lnTo>
                    <a:pt x="144" y="29"/>
                  </a:lnTo>
                  <a:lnTo>
                    <a:pt x="159" y="29"/>
                  </a:lnTo>
                  <a:lnTo>
                    <a:pt x="159" y="29"/>
                  </a:lnTo>
                  <a:lnTo>
                    <a:pt x="173" y="29"/>
                  </a:lnTo>
                  <a:lnTo>
                    <a:pt x="187" y="36"/>
                  </a:lnTo>
                  <a:lnTo>
                    <a:pt x="198" y="39"/>
                  </a:lnTo>
                  <a:lnTo>
                    <a:pt x="209" y="50"/>
                  </a:lnTo>
                  <a:lnTo>
                    <a:pt x="220" y="61"/>
                  </a:lnTo>
                  <a:lnTo>
                    <a:pt x="224" y="72"/>
                  </a:lnTo>
                  <a:lnTo>
                    <a:pt x="231" y="86"/>
                  </a:lnTo>
                  <a:lnTo>
                    <a:pt x="231" y="101"/>
                  </a:lnTo>
                  <a:lnTo>
                    <a:pt x="231" y="245"/>
                  </a:lnTo>
                  <a:lnTo>
                    <a:pt x="231" y="245"/>
                  </a:lnTo>
                  <a:lnTo>
                    <a:pt x="231" y="259"/>
                  </a:lnTo>
                  <a:lnTo>
                    <a:pt x="224" y="274"/>
                  </a:lnTo>
                  <a:lnTo>
                    <a:pt x="220" y="284"/>
                  </a:lnTo>
                  <a:lnTo>
                    <a:pt x="209" y="295"/>
                  </a:lnTo>
                  <a:lnTo>
                    <a:pt x="198" y="306"/>
                  </a:lnTo>
                  <a:lnTo>
                    <a:pt x="187" y="310"/>
                  </a:lnTo>
                  <a:lnTo>
                    <a:pt x="173" y="317"/>
                  </a:lnTo>
                  <a:lnTo>
                    <a:pt x="159" y="317"/>
                  </a:lnTo>
                  <a:lnTo>
                    <a:pt x="159" y="317"/>
                  </a:lnTo>
                  <a:lnTo>
                    <a:pt x="144" y="317"/>
                  </a:lnTo>
                  <a:lnTo>
                    <a:pt x="130" y="310"/>
                  </a:lnTo>
                  <a:lnTo>
                    <a:pt x="119" y="306"/>
                  </a:lnTo>
                  <a:lnTo>
                    <a:pt x="108" y="295"/>
                  </a:lnTo>
                  <a:lnTo>
                    <a:pt x="97" y="284"/>
                  </a:lnTo>
                  <a:lnTo>
                    <a:pt x="94" y="274"/>
                  </a:lnTo>
                  <a:lnTo>
                    <a:pt x="86" y="259"/>
                  </a:lnTo>
                  <a:lnTo>
                    <a:pt x="86" y="245"/>
                  </a:lnTo>
                  <a:lnTo>
                    <a:pt x="86" y="101"/>
                  </a:lnTo>
                  <a:close/>
                </a:path>
              </a:pathLst>
            </a:custGeom>
            <a:grpFill/>
            <a:ln>
              <a:noFill/>
            </a:ln>
            <a:effectLst/>
          </p:spPr>
          <p:txBody>
            <a:bodyPr wrap="none" anchor="ctr"/>
            <a:lstStyle/>
            <a:p>
              <a:endParaRPr lang="en-US"/>
            </a:p>
          </p:txBody>
        </p:sp>
        <p:sp>
          <p:nvSpPr>
            <p:cNvPr id="187" name="Freeform 181">
              <a:extLst>
                <a:ext uri="{FF2B5EF4-FFF2-40B4-BE49-F238E27FC236}">
                  <a16:creationId xmlns:a16="http://schemas.microsoft.com/office/drawing/2014/main" id="{141106A3-D4A6-499A-ADB6-254EAA0EC011}"/>
                </a:ext>
              </a:extLst>
            </p:cNvPr>
            <p:cNvSpPr>
              <a:spLocks noChangeArrowheads="1"/>
            </p:cNvSpPr>
            <p:nvPr/>
          </p:nvSpPr>
          <p:spPr bwMode="auto">
            <a:xfrm>
              <a:off x="5484451" y="2492591"/>
              <a:ext cx="268451" cy="268452"/>
            </a:xfrm>
            <a:custGeom>
              <a:avLst/>
              <a:gdLst>
                <a:gd name="T0" fmla="*/ 447 w 462"/>
                <a:gd name="T1" fmla="*/ 0 h 462"/>
                <a:gd name="T2" fmla="*/ 447 w 462"/>
                <a:gd name="T3" fmla="*/ 0 h 462"/>
                <a:gd name="T4" fmla="*/ 0 w 462"/>
                <a:gd name="T5" fmla="*/ 216 h 462"/>
                <a:gd name="T6" fmla="*/ 0 w 462"/>
                <a:gd name="T7" fmla="*/ 216 h 462"/>
                <a:gd name="T8" fmla="*/ 144 w 462"/>
                <a:gd name="T9" fmla="*/ 302 h 462"/>
                <a:gd name="T10" fmla="*/ 144 w 462"/>
                <a:gd name="T11" fmla="*/ 302 h 462"/>
                <a:gd name="T12" fmla="*/ 231 w 462"/>
                <a:gd name="T13" fmla="*/ 461 h 462"/>
                <a:gd name="T14" fmla="*/ 231 w 462"/>
                <a:gd name="T15" fmla="*/ 461 h 462"/>
                <a:gd name="T16" fmla="*/ 461 w 462"/>
                <a:gd name="T17" fmla="*/ 14 h 462"/>
                <a:gd name="T18" fmla="*/ 461 w 462"/>
                <a:gd name="T19" fmla="*/ 14 h 462"/>
                <a:gd name="T20" fmla="*/ 461 w 462"/>
                <a:gd name="T21" fmla="*/ 7 h 462"/>
                <a:gd name="T22" fmla="*/ 458 w 462"/>
                <a:gd name="T23" fmla="*/ 3 h 462"/>
                <a:gd name="T24" fmla="*/ 454 w 462"/>
                <a:gd name="T25" fmla="*/ 0 h 462"/>
                <a:gd name="T26" fmla="*/ 447 w 462"/>
                <a:gd name="T27" fmla="*/ 0 h 462"/>
                <a:gd name="T28" fmla="*/ 57 w 462"/>
                <a:gd name="T29" fmla="*/ 216 h 462"/>
                <a:gd name="T30" fmla="*/ 389 w 462"/>
                <a:gd name="T31" fmla="*/ 57 h 462"/>
                <a:gd name="T32" fmla="*/ 158 w 462"/>
                <a:gd name="T33" fmla="*/ 273 h 462"/>
                <a:gd name="T34" fmla="*/ 158 w 462"/>
                <a:gd name="T35" fmla="*/ 273 h 462"/>
                <a:gd name="T36" fmla="*/ 57 w 462"/>
                <a:gd name="T37" fmla="*/ 216 h 462"/>
                <a:gd name="T38" fmla="*/ 231 w 462"/>
                <a:gd name="T39" fmla="*/ 403 h 462"/>
                <a:gd name="T40" fmla="*/ 231 w 462"/>
                <a:gd name="T41" fmla="*/ 403 h 462"/>
                <a:gd name="T42" fmla="*/ 205 w 462"/>
                <a:gd name="T43" fmla="*/ 356 h 462"/>
                <a:gd name="T44" fmla="*/ 173 w 462"/>
                <a:gd name="T45" fmla="*/ 288 h 462"/>
                <a:gd name="T46" fmla="*/ 403 w 462"/>
                <a:gd name="T47" fmla="*/ 68 h 462"/>
                <a:gd name="T48" fmla="*/ 231 w 462"/>
                <a:gd name="T49"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2" h="462">
                  <a:moveTo>
                    <a:pt x="447" y="0"/>
                  </a:moveTo>
                  <a:lnTo>
                    <a:pt x="447" y="0"/>
                  </a:lnTo>
                  <a:lnTo>
                    <a:pt x="0" y="216"/>
                  </a:lnTo>
                  <a:lnTo>
                    <a:pt x="0" y="216"/>
                  </a:lnTo>
                  <a:lnTo>
                    <a:pt x="144" y="302"/>
                  </a:lnTo>
                  <a:lnTo>
                    <a:pt x="144" y="302"/>
                  </a:lnTo>
                  <a:lnTo>
                    <a:pt x="231" y="461"/>
                  </a:lnTo>
                  <a:lnTo>
                    <a:pt x="231" y="461"/>
                  </a:lnTo>
                  <a:lnTo>
                    <a:pt x="461" y="14"/>
                  </a:lnTo>
                  <a:lnTo>
                    <a:pt x="461" y="14"/>
                  </a:lnTo>
                  <a:lnTo>
                    <a:pt x="461" y="7"/>
                  </a:lnTo>
                  <a:lnTo>
                    <a:pt x="458" y="3"/>
                  </a:lnTo>
                  <a:lnTo>
                    <a:pt x="454" y="0"/>
                  </a:lnTo>
                  <a:lnTo>
                    <a:pt x="447" y="0"/>
                  </a:lnTo>
                  <a:close/>
                  <a:moveTo>
                    <a:pt x="57" y="216"/>
                  </a:moveTo>
                  <a:lnTo>
                    <a:pt x="389" y="57"/>
                  </a:lnTo>
                  <a:lnTo>
                    <a:pt x="158" y="273"/>
                  </a:lnTo>
                  <a:lnTo>
                    <a:pt x="158" y="273"/>
                  </a:lnTo>
                  <a:lnTo>
                    <a:pt x="57" y="216"/>
                  </a:lnTo>
                  <a:close/>
                  <a:moveTo>
                    <a:pt x="231" y="403"/>
                  </a:moveTo>
                  <a:lnTo>
                    <a:pt x="231" y="403"/>
                  </a:lnTo>
                  <a:lnTo>
                    <a:pt x="205" y="356"/>
                  </a:lnTo>
                  <a:lnTo>
                    <a:pt x="173" y="288"/>
                  </a:lnTo>
                  <a:lnTo>
                    <a:pt x="403" y="68"/>
                  </a:lnTo>
                  <a:lnTo>
                    <a:pt x="231" y="403"/>
                  </a:lnTo>
                  <a:close/>
                </a:path>
              </a:pathLst>
            </a:custGeom>
            <a:grpFill/>
            <a:ln>
              <a:noFill/>
            </a:ln>
            <a:effectLst/>
          </p:spPr>
          <p:txBody>
            <a:bodyPr wrap="none" anchor="ctr"/>
            <a:lstStyle/>
            <a:p>
              <a:endParaRPr lang="en-US"/>
            </a:p>
          </p:txBody>
        </p:sp>
        <p:sp>
          <p:nvSpPr>
            <p:cNvPr id="188" name="Freeform 182">
              <a:extLst>
                <a:ext uri="{FF2B5EF4-FFF2-40B4-BE49-F238E27FC236}">
                  <a16:creationId xmlns:a16="http://schemas.microsoft.com/office/drawing/2014/main" id="{F9D34B2D-F2EF-4C0E-B995-C1913812C534}"/>
                </a:ext>
              </a:extLst>
            </p:cNvPr>
            <p:cNvSpPr>
              <a:spLocks noChangeArrowheads="1"/>
            </p:cNvSpPr>
            <p:nvPr/>
          </p:nvSpPr>
          <p:spPr bwMode="auto">
            <a:xfrm>
              <a:off x="5049815" y="2492591"/>
              <a:ext cx="268451" cy="268452"/>
            </a:xfrm>
            <a:custGeom>
              <a:avLst/>
              <a:gdLst>
                <a:gd name="T0" fmla="*/ 230 w 462"/>
                <a:gd name="T1" fmla="*/ 0 h 462"/>
                <a:gd name="T2" fmla="*/ 0 w 462"/>
                <a:gd name="T3" fmla="*/ 129 h 462"/>
                <a:gd name="T4" fmla="*/ 0 w 462"/>
                <a:gd name="T5" fmla="*/ 129 h 462"/>
                <a:gd name="T6" fmla="*/ 0 w 462"/>
                <a:gd name="T7" fmla="*/ 403 h 462"/>
                <a:gd name="T8" fmla="*/ 0 w 462"/>
                <a:gd name="T9" fmla="*/ 403 h 462"/>
                <a:gd name="T10" fmla="*/ 0 w 462"/>
                <a:gd name="T11" fmla="*/ 414 h 462"/>
                <a:gd name="T12" fmla="*/ 3 w 462"/>
                <a:gd name="T13" fmla="*/ 424 h 462"/>
                <a:gd name="T14" fmla="*/ 18 w 462"/>
                <a:gd name="T15" fmla="*/ 443 h 462"/>
                <a:gd name="T16" fmla="*/ 36 w 462"/>
                <a:gd name="T17" fmla="*/ 457 h 462"/>
                <a:gd name="T18" fmla="*/ 47 w 462"/>
                <a:gd name="T19" fmla="*/ 461 h 462"/>
                <a:gd name="T20" fmla="*/ 57 w 462"/>
                <a:gd name="T21" fmla="*/ 461 h 462"/>
                <a:gd name="T22" fmla="*/ 403 w 462"/>
                <a:gd name="T23" fmla="*/ 461 h 462"/>
                <a:gd name="T24" fmla="*/ 403 w 462"/>
                <a:gd name="T25" fmla="*/ 461 h 462"/>
                <a:gd name="T26" fmla="*/ 414 w 462"/>
                <a:gd name="T27" fmla="*/ 461 h 462"/>
                <a:gd name="T28" fmla="*/ 425 w 462"/>
                <a:gd name="T29" fmla="*/ 457 h 462"/>
                <a:gd name="T30" fmla="*/ 443 w 462"/>
                <a:gd name="T31" fmla="*/ 443 h 462"/>
                <a:gd name="T32" fmla="*/ 457 w 462"/>
                <a:gd name="T33" fmla="*/ 424 h 462"/>
                <a:gd name="T34" fmla="*/ 461 w 462"/>
                <a:gd name="T35" fmla="*/ 414 h 462"/>
                <a:gd name="T36" fmla="*/ 461 w 462"/>
                <a:gd name="T37" fmla="*/ 403 h 462"/>
                <a:gd name="T38" fmla="*/ 461 w 462"/>
                <a:gd name="T39" fmla="*/ 403 h 462"/>
                <a:gd name="T40" fmla="*/ 461 w 462"/>
                <a:gd name="T41" fmla="*/ 129 h 462"/>
                <a:gd name="T42" fmla="*/ 230 w 462"/>
                <a:gd name="T43" fmla="*/ 0 h 462"/>
                <a:gd name="T44" fmla="*/ 29 w 462"/>
                <a:gd name="T45" fmla="*/ 403 h 462"/>
                <a:gd name="T46" fmla="*/ 29 w 462"/>
                <a:gd name="T47" fmla="*/ 176 h 462"/>
                <a:gd name="T48" fmla="*/ 158 w 462"/>
                <a:gd name="T49" fmla="*/ 281 h 462"/>
                <a:gd name="T50" fmla="*/ 29 w 462"/>
                <a:gd name="T51" fmla="*/ 410 h 462"/>
                <a:gd name="T52" fmla="*/ 29 w 462"/>
                <a:gd name="T53" fmla="*/ 410 h 462"/>
                <a:gd name="T54" fmla="*/ 29 w 462"/>
                <a:gd name="T55" fmla="*/ 403 h 462"/>
                <a:gd name="T56" fmla="*/ 50 w 462"/>
                <a:gd name="T57" fmla="*/ 432 h 462"/>
                <a:gd name="T58" fmla="*/ 183 w 462"/>
                <a:gd name="T59" fmla="*/ 299 h 462"/>
                <a:gd name="T60" fmla="*/ 230 w 462"/>
                <a:gd name="T61" fmla="*/ 331 h 462"/>
                <a:gd name="T62" fmla="*/ 277 w 462"/>
                <a:gd name="T63" fmla="*/ 299 h 462"/>
                <a:gd name="T64" fmla="*/ 410 w 462"/>
                <a:gd name="T65" fmla="*/ 432 h 462"/>
                <a:gd name="T66" fmla="*/ 410 w 462"/>
                <a:gd name="T67" fmla="*/ 432 h 462"/>
                <a:gd name="T68" fmla="*/ 50 w 462"/>
                <a:gd name="T69" fmla="*/ 432 h 462"/>
                <a:gd name="T70" fmla="*/ 432 w 462"/>
                <a:gd name="T71" fmla="*/ 403 h 462"/>
                <a:gd name="T72" fmla="*/ 432 w 462"/>
                <a:gd name="T73" fmla="*/ 403 h 462"/>
                <a:gd name="T74" fmla="*/ 432 w 462"/>
                <a:gd name="T75" fmla="*/ 410 h 462"/>
                <a:gd name="T76" fmla="*/ 302 w 462"/>
                <a:gd name="T77" fmla="*/ 281 h 462"/>
                <a:gd name="T78" fmla="*/ 432 w 462"/>
                <a:gd name="T79" fmla="*/ 176 h 462"/>
                <a:gd name="T80" fmla="*/ 432 w 462"/>
                <a:gd name="T81" fmla="*/ 403 h 462"/>
                <a:gd name="T82" fmla="*/ 230 w 462"/>
                <a:gd name="T83" fmla="*/ 299 h 462"/>
                <a:gd name="T84" fmla="*/ 29 w 462"/>
                <a:gd name="T85" fmla="*/ 143 h 462"/>
                <a:gd name="T86" fmla="*/ 230 w 462"/>
                <a:gd name="T87" fmla="*/ 32 h 462"/>
                <a:gd name="T88" fmla="*/ 432 w 462"/>
                <a:gd name="T89" fmla="*/ 143 h 462"/>
                <a:gd name="T90" fmla="*/ 230 w 462"/>
                <a:gd name="T91" fmla="*/ 29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62">
                  <a:moveTo>
                    <a:pt x="230" y="0"/>
                  </a:moveTo>
                  <a:lnTo>
                    <a:pt x="0" y="129"/>
                  </a:lnTo>
                  <a:lnTo>
                    <a:pt x="0" y="129"/>
                  </a:lnTo>
                  <a:lnTo>
                    <a:pt x="0" y="403"/>
                  </a:lnTo>
                  <a:lnTo>
                    <a:pt x="0" y="403"/>
                  </a:lnTo>
                  <a:lnTo>
                    <a:pt x="0" y="414"/>
                  </a:lnTo>
                  <a:lnTo>
                    <a:pt x="3" y="424"/>
                  </a:lnTo>
                  <a:lnTo>
                    <a:pt x="18" y="443"/>
                  </a:lnTo>
                  <a:lnTo>
                    <a:pt x="36" y="457"/>
                  </a:lnTo>
                  <a:lnTo>
                    <a:pt x="47" y="461"/>
                  </a:lnTo>
                  <a:lnTo>
                    <a:pt x="57" y="461"/>
                  </a:lnTo>
                  <a:lnTo>
                    <a:pt x="403" y="461"/>
                  </a:lnTo>
                  <a:lnTo>
                    <a:pt x="403" y="461"/>
                  </a:lnTo>
                  <a:lnTo>
                    <a:pt x="414" y="461"/>
                  </a:lnTo>
                  <a:lnTo>
                    <a:pt x="425" y="457"/>
                  </a:lnTo>
                  <a:lnTo>
                    <a:pt x="443" y="443"/>
                  </a:lnTo>
                  <a:lnTo>
                    <a:pt x="457" y="424"/>
                  </a:lnTo>
                  <a:lnTo>
                    <a:pt x="461" y="414"/>
                  </a:lnTo>
                  <a:lnTo>
                    <a:pt x="461" y="403"/>
                  </a:lnTo>
                  <a:lnTo>
                    <a:pt x="461" y="403"/>
                  </a:lnTo>
                  <a:lnTo>
                    <a:pt x="461" y="129"/>
                  </a:lnTo>
                  <a:lnTo>
                    <a:pt x="230" y="0"/>
                  </a:lnTo>
                  <a:close/>
                  <a:moveTo>
                    <a:pt x="29" y="403"/>
                  </a:moveTo>
                  <a:lnTo>
                    <a:pt x="29" y="176"/>
                  </a:lnTo>
                  <a:lnTo>
                    <a:pt x="158" y="281"/>
                  </a:lnTo>
                  <a:lnTo>
                    <a:pt x="29" y="410"/>
                  </a:lnTo>
                  <a:lnTo>
                    <a:pt x="29" y="410"/>
                  </a:lnTo>
                  <a:lnTo>
                    <a:pt x="29" y="403"/>
                  </a:lnTo>
                  <a:close/>
                  <a:moveTo>
                    <a:pt x="50" y="432"/>
                  </a:moveTo>
                  <a:lnTo>
                    <a:pt x="183" y="299"/>
                  </a:lnTo>
                  <a:lnTo>
                    <a:pt x="230" y="331"/>
                  </a:lnTo>
                  <a:lnTo>
                    <a:pt x="277" y="299"/>
                  </a:lnTo>
                  <a:lnTo>
                    <a:pt x="410" y="432"/>
                  </a:lnTo>
                  <a:lnTo>
                    <a:pt x="410" y="432"/>
                  </a:lnTo>
                  <a:lnTo>
                    <a:pt x="50" y="432"/>
                  </a:lnTo>
                  <a:close/>
                  <a:moveTo>
                    <a:pt x="432" y="403"/>
                  </a:moveTo>
                  <a:lnTo>
                    <a:pt x="432" y="403"/>
                  </a:lnTo>
                  <a:lnTo>
                    <a:pt x="432" y="410"/>
                  </a:lnTo>
                  <a:lnTo>
                    <a:pt x="302" y="281"/>
                  </a:lnTo>
                  <a:lnTo>
                    <a:pt x="432" y="176"/>
                  </a:lnTo>
                  <a:lnTo>
                    <a:pt x="432" y="403"/>
                  </a:lnTo>
                  <a:close/>
                  <a:moveTo>
                    <a:pt x="230" y="299"/>
                  </a:moveTo>
                  <a:lnTo>
                    <a:pt x="29" y="143"/>
                  </a:lnTo>
                  <a:lnTo>
                    <a:pt x="230" y="32"/>
                  </a:lnTo>
                  <a:lnTo>
                    <a:pt x="432" y="143"/>
                  </a:lnTo>
                  <a:lnTo>
                    <a:pt x="230" y="299"/>
                  </a:lnTo>
                  <a:close/>
                </a:path>
              </a:pathLst>
            </a:custGeom>
            <a:grpFill/>
            <a:ln>
              <a:noFill/>
            </a:ln>
            <a:effectLst/>
          </p:spPr>
          <p:txBody>
            <a:bodyPr wrap="none" anchor="ctr"/>
            <a:lstStyle/>
            <a:p>
              <a:endParaRPr lang="en-US"/>
            </a:p>
          </p:txBody>
        </p:sp>
        <p:sp>
          <p:nvSpPr>
            <p:cNvPr id="189" name="Freeform 183">
              <a:extLst>
                <a:ext uri="{FF2B5EF4-FFF2-40B4-BE49-F238E27FC236}">
                  <a16:creationId xmlns:a16="http://schemas.microsoft.com/office/drawing/2014/main" id="{DCC05327-A2CD-48A8-8725-9CC11A9EA649}"/>
                </a:ext>
              </a:extLst>
            </p:cNvPr>
            <p:cNvSpPr>
              <a:spLocks noChangeArrowheads="1"/>
            </p:cNvSpPr>
            <p:nvPr/>
          </p:nvSpPr>
          <p:spPr bwMode="auto">
            <a:xfrm>
              <a:off x="4615177" y="2525829"/>
              <a:ext cx="268451" cy="201980"/>
            </a:xfrm>
            <a:custGeom>
              <a:avLst/>
              <a:gdLst>
                <a:gd name="T0" fmla="*/ 72 w 462"/>
                <a:gd name="T1" fmla="*/ 202 h 347"/>
                <a:gd name="T2" fmla="*/ 58 w 462"/>
                <a:gd name="T3" fmla="*/ 209 h 347"/>
                <a:gd name="T4" fmla="*/ 58 w 462"/>
                <a:gd name="T5" fmla="*/ 224 h 347"/>
                <a:gd name="T6" fmla="*/ 72 w 462"/>
                <a:gd name="T7" fmla="*/ 231 h 347"/>
                <a:gd name="T8" fmla="*/ 252 w 462"/>
                <a:gd name="T9" fmla="*/ 231 h 347"/>
                <a:gd name="T10" fmla="*/ 260 w 462"/>
                <a:gd name="T11" fmla="*/ 216 h 347"/>
                <a:gd name="T12" fmla="*/ 256 w 462"/>
                <a:gd name="T13" fmla="*/ 205 h 347"/>
                <a:gd name="T14" fmla="*/ 245 w 462"/>
                <a:gd name="T15" fmla="*/ 260 h 347"/>
                <a:gd name="T16" fmla="*/ 65 w 462"/>
                <a:gd name="T17" fmla="*/ 260 h 347"/>
                <a:gd name="T18" fmla="*/ 58 w 462"/>
                <a:gd name="T19" fmla="*/ 274 h 347"/>
                <a:gd name="T20" fmla="*/ 62 w 462"/>
                <a:gd name="T21" fmla="*/ 285 h 347"/>
                <a:gd name="T22" fmla="*/ 245 w 462"/>
                <a:gd name="T23" fmla="*/ 288 h 347"/>
                <a:gd name="T24" fmla="*/ 256 w 462"/>
                <a:gd name="T25" fmla="*/ 285 h 347"/>
                <a:gd name="T26" fmla="*/ 260 w 462"/>
                <a:gd name="T27" fmla="*/ 274 h 347"/>
                <a:gd name="T28" fmla="*/ 252 w 462"/>
                <a:gd name="T29" fmla="*/ 260 h 347"/>
                <a:gd name="T30" fmla="*/ 58 w 462"/>
                <a:gd name="T31" fmla="*/ 0 h 347"/>
                <a:gd name="T32" fmla="*/ 36 w 462"/>
                <a:gd name="T33" fmla="*/ 4 h 347"/>
                <a:gd name="T34" fmla="*/ 0 w 462"/>
                <a:gd name="T35" fmla="*/ 47 h 347"/>
                <a:gd name="T36" fmla="*/ 0 w 462"/>
                <a:gd name="T37" fmla="*/ 288 h 347"/>
                <a:gd name="T38" fmla="*/ 18 w 462"/>
                <a:gd name="T39" fmla="*/ 328 h 347"/>
                <a:gd name="T40" fmla="*/ 58 w 462"/>
                <a:gd name="T41" fmla="*/ 346 h 347"/>
                <a:gd name="T42" fmla="*/ 415 w 462"/>
                <a:gd name="T43" fmla="*/ 346 h 347"/>
                <a:gd name="T44" fmla="*/ 458 w 462"/>
                <a:gd name="T45" fmla="*/ 310 h 347"/>
                <a:gd name="T46" fmla="*/ 461 w 462"/>
                <a:gd name="T47" fmla="*/ 58 h 347"/>
                <a:gd name="T48" fmla="*/ 458 w 462"/>
                <a:gd name="T49" fmla="*/ 36 h 347"/>
                <a:gd name="T50" fmla="*/ 415 w 462"/>
                <a:gd name="T51" fmla="*/ 0 h 347"/>
                <a:gd name="T52" fmla="*/ 433 w 462"/>
                <a:gd name="T53" fmla="*/ 288 h 347"/>
                <a:gd name="T54" fmla="*/ 415 w 462"/>
                <a:gd name="T55" fmla="*/ 314 h 347"/>
                <a:gd name="T56" fmla="*/ 58 w 462"/>
                <a:gd name="T57" fmla="*/ 317 h 347"/>
                <a:gd name="T58" fmla="*/ 33 w 462"/>
                <a:gd name="T59" fmla="*/ 299 h 347"/>
                <a:gd name="T60" fmla="*/ 29 w 462"/>
                <a:gd name="T61" fmla="*/ 58 h 347"/>
                <a:gd name="T62" fmla="*/ 47 w 462"/>
                <a:gd name="T63" fmla="*/ 33 h 347"/>
                <a:gd name="T64" fmla="*/ 404 w 462"/>
                <a:gd name="T65" fmla="*/ 29 h 347"/>
                <a:gd name="T66" fmla="*/ 429 w 462"/>
                <a:gd name="T67" fmla="*/ 47 h 347"/>
                <a:gd name="T68" fmla="*/ 375 w 462"/>
                <a:gd name="T69" fmla="*/ 58 h 347"/>
                <a:gd name="T70" fmla="*/ 307 w 462"/>
                <a:gd name="T71" fmla="*/ 62 h 347"/>
                <a:gd name="T72" fmla="*/ 289 w 462"/>
                <a:gd name="T73" fmla="*/ 86 h 347"/>
                <a:gd name="T74" fmla="*/ 292 w 462"/>
                <a:gd name="T75" fmla="*/ 155 h 347"/>
                <a:gd name="T76" fmla="*/ 317 w 462"/>
                <a:gd name="T77" fmla="*/ 173 h 347"/>
                <a:gd name="T78" fmla="*/ 386 w 462"/>
                <a:gd name="T79" fmla="*/ 169 h 347"/>
                <a:gd name="T80" fmla="*/ 404 w 462"/>
                <a:gd name="T81" fmla="*/ 144 h 347"/>
                <a:gd name="T82" fmla="*/ 400 w 462"/>
                <a:gd name="T83" fmla="*/ 76 h 347"/>
                <a:gd name="T84" fmla="*/ 375 w 462"/>
                <a:gd name="T85" fmla="*/ 58 h 347"/>
                <a:gd name="T86" fmla="*/ 375 w 462"/>
                <a:gd name="T87" fmla="*/ 137 h 347"/>
                <a:gd name="T88" fmla="*/ 360 w 462"/>
                <a:gd name="T89" fmla="*/ 144 h 347"/>
                <a:gd name="T90" fmla="*/ 325 w 462"/>
                <a:gd name="T91" fmla="*/ 144 h 347"/>
                <a:gd name="T92" fmla="*/ 317 w 462"/>
                <a:gd name="T93" fmla="*/ 130 h 347"/>
                <a:gd name="T94" fmla="*/ 317 w 462"/>
                <a:gd name="T95" fmla="*/ 94 h 347"/>
                <a:gd name="T96" fmla="*/ 332 w 462"/>
                <a:gd name="T97" fmla="*/ 86 h 347"/>
                <a:gd name="T98" fmla="*/ 368 w 462"/>
                <a:gd name="T99" fmla="*/ 86 h 347"/>
                <a:gd name="T100" fmla="*/ 375 w 462"/>
                <a:gd name="T101" fmla="*/ 10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347">
                  <a:moveTo>
                    <a:pt x="245" y="202"/>
                  </a:moveTo>
                  <a:lnTo>
                    <a:pt x="72" y="202"/>
                  </a:lnTo>
                  <a:lnTo>
                    <a:pt x="72" y="202"/>
                  </a:lnTo>
                  <a:lnTo>
                    <a:pt x="65" y="202"/>
                  </a:lnTo>
                  <a:lnTo>
                    <a:pt x="62" y="205"/>
                  </a:lnTo>
                  <a:lnTo>
                    <a:pt x="58" y="209"/>
                  </a:lnTo>
                  <a:lnTo>
                    <a:pt x="58" y="216"/>
                  </a:lnTo>
                  <a:lnTo>
                    <a:pt x="58" y="216"/>
                  </a:lnTo>
                  <a:lnTo>
                    <a:pt x="58" y="224"/>
                  </a:lnTo>
                  <a:lnTo>
                    <a:pt x="62" y="227"/>
                  </a:lnTo>
                  <a:lnTo>
                    <a:pt x="65" y="231"/>
                  </a:lnTo>
                  <a:lnTo>
                    <a:pt x="72" y="231"/>
                  </a:lnTo>
                  <a:lnTo>
                    <a:pt x="245" y="231"/>
                  </a:lnTo>
                  <a:lnTo>
                    <a:pt x="245" y="231"/>
                  </a:lnTo>
                  <a:lnTo>
                    <a:pt x="252" y="231"/>
                  </a:lnTo>
                  <a:lnTo>
                    <a:pt x="256" y="227"/>
                  </a:lnTo>
                  <a:lnTo>
                    <a:pt x="260" y="224"/>
                  </a:lnTo>
                  <a:lnTo>
                    <a:pt x="260" y="216"/>
                  </a:lnTo>
                  <a:lnTo>
                    <a:pt x="260" y="216"/>
                  </a:lnTo>
                  <a:lnTo>
                    <a:pt x="260" y="209"/>
                  </a:lnTo>
                  <a:lnTo>
                    <a:pt x="256" y="205"/>
                  </a:lnTo>
                  <a:lnTo>
                    <a:pt x="252" y="202"/>
                  </a:lnTo>
                  <a:lnTo>
                    <a:pt x="245" y="202"/>
                  </a:lnTo>
                  <a:close/>
                  <a:moveTo>
                    <a:pt x="245" y="260"/>
                  </a:moveTo>
                  <a:lnTo>
                    <a:pt x="72" y="260"/>
                  </a:lnTo>
                  <a:lnTo>
                    <a:pt x="72" y="260"/>
                  </a:lnTo>
                  <a:lnTo>
                    <a:pt x="65" y="260"/>
                  </a:lnTo>
                  <a:lnTo>
                    <a:pt x="62" y="263"/>
                  </a:lnTo>
                  <a:lnTo>
                    <a:pt x="58" y="267"/>
                  </a:lnTo>
                  <a:lnTo>
                    <a:pt x="58" y="274"/>
                  </a:lnTo>
                  <a:lnTo>
                    <a:pt x="58" y="274"/>
                  </a:lnTo>
                  <a:lnTo>
                    <a:pt x="58" y="281"/>
                  </a:lnTo>
                  <a:lnTo>
                    <a:pt x="62" y="285"/>
                  </a:lnTo>
                  <a:lnTo>
                    <a:pt x="65" y="288"/>
                  </a:lnTo>
                  <a:lnTo>
                    <a:pt x="72" y="288"/>
                  </a:lnTo>
                  <a:lnTo>
                    <a:pt x="245" y="288"/>
                  </a:lnTo>
                  <a:lnTo>
                    <a:pt x="245" y="288"/>
                  </a:lnTo>
                  <a:lnTo>
                    <a:pt x="252" y="288"/>
                  </a:lnTo>
                  <a:lnTo>
                    <a:pt x="256" y="285"/>
                  </a:lnTo>
                  <a:lnTo>
                    <a:pt x="260" y="281"/>
                  </a:lnTo>
                  <a:lnTo>
                    <a:pt x="260" y="274"/>
                  </a:lnTo>
                  <a:lnTo>
                    <a:pt x="260" y="274"/>
                  </a:lnTo>
                  <a:lnTo>
                    <a:pt x="260" y="267"/>
                  </a:lnTo>
                  <a:lnTo>
                    <a:pt x="256" y="263"/>
                  </a:lnTo>
                  <a:lnTo>
                    <a:pt x="252" y="260"/>
                  </a:lnTo>
                  <a:lnTo>
                    <a:pt x="245" y="260"/>
                  </a:lnTo>
                  <a:close/>
                  <a:moveTo>
                    <a:pt x="404" y="0"/>
                  </a:moveTo>
                  <a:lnTo>
                    <a:pt x="58" y="0"/>
                  </a:lnTo>
                  <a:lnTo>
                    <a:pt x="58" y="0"/>
                  </a:lnTo>
                  <a:lnTo>
                    <a:pt x="47" y="0"/>
                  </a:lnTo>
                  <a:lnTo>
                    <a:pt x="36" y="4"/>
                  </a:lnTo>
                  <a:lnTo>
                    <a:pt x="18" y="18"/>
                  </a:lnTo>
                  <a:lnTo>
                    <a:pt x="4" y="36"/>
                  </a:lnTo>
                  <a:lnTo>
                    <a:pt x="0" y="47"/>
                  </a:lnTo>
                  <a:lnTo>
                    <a:pt x="0" y="58"/>
                  </a:lnTo>
                  <a:lnTo>
                    <a:pt x="0" y="288"/>
                  </a:lnTo>
                  <a:lnTo>
                    <a:pt x="0" y="288"/>
                  </a:lnTo>
                  <a:lnTo>
                    <a:pt x="0" y="299"/>
                  </a:lnTo>
                  <a:lnTo>
                    <a:pt x="4" y="310"/>
                  </a:lnTo>
                  <a:lnTo>
                    <a:pt x="18" y="328"/>
                  </a:lnTo>
                  <a:lnTo>
                    <a:pt x="36" y="343"/>
                  </a:lnTo>
                  <a:lnTo>
                    <a:pt x="47" y="346"/>
                  </a:lnTo>
                  <a:lnTo>
                    <a:pt x="58" y="346"/>
                  </a:lnTo>
                  <a:lnTo>
                    <a:pt x="404" y="346"/>
                  </a:lnTo>
                  <a:lnTo>
                    <a:pt x="404" y="346"/>
                  </a:lnTo>
                  <a:lnTo>
                    <a:pt x="415" y="346"/>
                  </a:lnTo>
                  <a:lnTo>
                    <a:pt x="425" y="343"/>
                  </a:lnTo>
                  <a:lnTo>
                    <a:pt x="443" y="328"/>
                  </a:lnTo>
                  <a:lnTo>
                    <a:pt x="458" y="310"/>
                  </a:lnTo>
                  <a:lnTo>
                    <a:pt x="461" y="299"/>
                  </a:lnTo>
                  <a:lnTo>
                    <a:pt x="461" y="288"/>
                  </a:lnTo>
                  <a:lnTo>
                    <a:pt x="461" y="58"/>
                  </a:lnTo>
                  <a:lnTo>
                    <a:pt x="461" y="58"/>
                  </a:lnTo>
                  <a:lnTo>
                    <a:pt x="461" y="47"/>
                  </a:lnTo>
                  <a:lnTo>
                    <a:pt x="458" y="36"/>
                  </a:lnTo>
                  <a:lnTo>
                    <a:pt x="443" y="18"/>
                  </a:lnTo>
                  <a:lnTo>
                    <a:pt x="425" y="4"/>
                  </a:lnTo>
                  <a:lnTo>
                    <a:pt x="415" y="0"/>
                  </a:lnTo>
                  <a:lnTo>
                    <a:pt x="404" y="0"/>
                  </a:lnTo>
                  <a:close/>
                  <a:moveTo>
                    <a:pt x="433" y="288"/>
                  </a:moveTo>
                  <a:lnTo>
                    <a:pt x="433" y="288"/>
                  </a:lnTo>
                  <a:lnTo>
                    <a:pt x="429" y="299"/>
                  </a:lnTo>
                  <a:lnTo>
                    <a:pt x="425" y="310"/>
                  </a:lnTo>
                  <a:lnTo>
                    <a:pt x="415" y="314"/>
                  </a:lnTo>
                  <a:lnTo>
                    <a:pt x="404" y="317"/>
                  </a:lnTo>
                  <a:lnTo>
                    <a:pt x="58" y="317"/>
                  </a:lnTo>
                  <a:lnTo>
                    <a:pt x="58" y="317"/>
                  </a:lnTo>
                  <a:lnTo>
                    <a:pt x="47" y="314"/>
                  </a:lnTo>
                  <a:lnTo>
                    <a:pt x="36" y="310"/>
                  </a:lnTo>
                  <a:lnTo>
                    <a:pt x="33" y="299"/>
                  </a:lnTo>
                  <a:lnTo>
                    <a:pt x="29" y="288"/>
                  </a:lnTo>
                  <a:lnTo>
                    <a:pt x="29" y="58"/>
                  </a:lnTo>
                  <a:lnTo>
                    <a:pt x="29" y="58"/>
                  </a:lnTo>
                  <a:lnTo>
                    <a:pt x="33" y="47"/>
                  </a:lnTo>
                  <a:lnTo>
                    <a:pt x="36" y="36"/>
                  </a:lnTo>
                  <a:lnTo>
                    <a:pt x="47" y="33"/>
                  </a:lnTo>
                  <a:lnTo>
                    <a:pt x="58" y="29"/>
                  </a:lnTo>
                  <a:lnTo>
                    <a:pt x="404" y="29"/>
                  </a:lnTo>
                  <a:lnTo>
                    <a:pt x="404" y="29"/>
                  </a:lnTo>
                  <a:lnTo>
                    <a:pt x="415" y="33"/>
                  </a:lnTo>
                  <a:lnTo>
                    <a:pt x="425" y="36"/>
                  </a:lnTo>
                  <a:lnTo>
                    <a:pt x="429" y="47"/>
                  </a:lnTo>
                  <a:lnTo>
                    <a:pt x="433" y="58"/>
                  </a:lnTo>
                  <a:lnTo>
                    <a:pt x="433" y="288"/>
                  </a:lnTo>
                  <a:close/>
                  <a:moveTo>
                    <a:pt x="375" y="58"/>
                  </a:moveTo>
                  <a:lnTo>
                    <a:pt x="317" y="58"/>
                  </a:lnTo>
                  <a:lnTo>
                    <a:pt x="317" y="58"/>
                  </a:lnTo>
                  <a:lnTo>
                    <a:pt x="307" y="62"/>
                  </a:lnTo>
                  <a:lnTo>
                    <a:pt x="296" y="65"/>
                  </a:lnTo>
                  <a:lnTo>
                    <a:pt x="292" y="76"/>
                  </a:lnTo>
                  <a:lnTo>
                    <a:pt x="289" y="86"/>
                  </a:lnTo>
                  <a:lnTo>
                    <a:pt x="289" y="144"/>
                  </a:lnTo>
                  <a:lnTo>
                    <a:pt x="289" y="144"/>
                  </a:lnTo>
                  <a:lnTo>
                    <a:pt x="292" y="155"/>
                  </a:lnTo>
                  <a:lnTo>
                    <a:pt x="296" y="166"/>
                  </a:lnTo>
                  <a:lnTo>
                    <a:pt x="307" y="169"/>
                  </a:lnTo>
                  <a:lnTo>
                    <a:pt x="317" y="173"/>
                  </a:lnTo>
                  <a:lnTo>
                    <a:pt x="375" y="173"/>
                  </a:lnTo>
                  <a:lnTo>
                    <a:pt x="375" y="173"/>
                  </a:lnTo>
                  <a:lnTo>
                    <a:pt x="386" y="169"/>
                  </a:lnTo>
                  <a:lnTo>
                    <a:pt x="396" y="166"/>
                  </a:lnTo>
                  <a:lnTo>
                    <a:pt x="400" y="155"/>
                  </a:lnTo>
                  <a:lnTo>
                    <a:pt x="404" y="144"/>
                  </a:lnTo>
                  <a:lnTo>
                    <a:pt x="404" y="86"/>
                  </a:lnTo>
                  <a:lnTo>
                    <a:pt x="404" y="86"/>
                  </a:lnTo>
                  <a:lnTo>
                    <a:pt x="400" y="76"/>
                  </a:lnTo>
                  <a:lnTo>
                    <a:pt x="396" y="65"/>
                  </a:lnTo>
                  <a:lnTo>
                    <a:pt x="386" y="62"/>
                  </a:lnTo>
                  <a:lnTo>
                    <a:pt x="375" y="58"/>
                  </a:lnTo>
                  <a:close/>
                  <a:moveTo>
                    <a:pt x="375" y="130"/>
                  </a:moveTo>
                  <a:lnTo>
                    <a:pt x="375" y="130"/>
                  </a:lnTo>
                  <a:lnTo>
                    <a:pt x="375" y="137"/>
                  </a:lnTo>
                  <a:lnTo>
                    <a:pt x="372" y="141"/>
                  </a:lnTo>
                  <a:lnTo>
                    <a:pt x="368" y="144"/>
                  </a:lnTo>
                  <a:lnTo>
                    <a:pt x="360" y="144"/>
                  </a:lnTo>
                  <a:lnTo>
                    <a:pt x="332" y="144"/>
                  </a:lnTo>
                  <a:lnTo>
                    <a:pt x="332" y="144"/>
                  </a:lnTo>
                  <a:lnTo>
                    <a:pt x="325" y="144"/>
                  </a:lnTo>
                  <a:lnTo>
                    <a:pt x="321" y="141"/>
                  </a:lnTo>
                  <a:lnTo>
                    <a:pt x="317" y="137"/>
                  </a:lnTo>
                  <a:lnTo>
                    <a:pt x="317" y="130"/>
                  </a:lnTo>
                  <a:lnTo>
                    <a:pt x="317" y="101"/>
                  </a:lnTo>
                  <a:lnTo>
                    <a:pt x="317" y="101"/>
                  </a:lnTo>
                  <a:lnTo>
                    <a:pt x="317" y="94"/>
                  </a:lnTo>
                  <a:lnTo>
                    <a:pt x="321" y="90"/>
                  </a:lnTo>
                  <a:lnTo>
                    <a:pt x="325" y="86"/>
                  </a:lnTo>
                  <a:lnTo>
                    <a:pt x="332" y="86"/>
                  </a:lnTo>
                  <a:lnTo>
                    <a:pt x="360" y="86"/>
                  </a:lnTo>
                  <a:lnTo>
                    <a:pt x="360" y="86"/>
                  </a:lnTo>
                  <a:lnTo>
                    <a:pt x="368" y="86"/>
                  </a:lnTo>
                  <a:lnTo>
                    <a:pt x="372" y="90"/>
                  </a:lnTo>
                  <a:lnTo>
                    <a:pt x="375" y="94"/>
                  </a:lnTo>
                  <a:lnTo>
                    <a:pt x="375" y="101"/>
                  </a:lnTo>
                  <a:lnTo>
                    <a:pt x="375" y="130"/>
                  </a:lnTo>
                  <a:close/>
                </a:path>
              </a:pathLst>
            </a:custGeom>
            <a:grpFill/>
            <a:ln>
              <a:noFill/>
            </a:ln>
            <a:effectLst/>
          </p:spPr>
          <p:txBody>
            <a:bodyPr wrap="none" anchor="ctr"/>
            <a:lstStyle/>
            <a:p>
              <a:endParaRPr lang="en-US"/>
            </a:p>
          </p:txBody>
        </p:sp>
        <p:sp>
          <p:nvSpPr>
            <p:cNvPr id="190" name="Freeform 184">
              <a:extLst>
                <a:ext uri="{FF2B5EF4-FFF2-40B4-BE49-F238E27FC236}">
                  <a16:creationId xmlns:a16="http://schemas.microsoft.com/office/drawing/2014/main" id="{A04C6D3A-45E3-4278-9FFC-0E72D252B80D}"/>
                </a:ext>
              </a:extLst>
            </p:cNvPr>
            <p:cNvSpPr>
              <a:spLocks noChangeArrowheads="1"/>
            </p:cNvSpPr>
            <p:nvPr/>
          </p:nvSpPr>
          <p:spPr bwMode="auto">
            <a:xfrm>
              <a:off x="4180542" y="2525829"/>
              <a:ext cx="268451" cy="201980"/>
            </a:xfrm>
            <a:custGeom>
              <a:avLst/>
              <a:gdLst>
                <a:gd name="T0" fmla="*/ 403 w 462"/>
                <a:gd name="T1" fmla="*/ 0 h 347"/>
                <a:gd name="T2" fmla="*/ 58 w 462"/>
                <a:gd name="T3" fmla="*/ 0 h 347"/>
                <a:gd name="T4" fmla="*/ 58 w 462"/>
                <a:gd name="T5" fmla="*/ 0 h 347"/>
                <a:gd name="T6" fmla="*/ 47 w 462"/>
                <a:gd name="T7" fmla="*/ 0 h 347"/>
                <a:gd name="T8" fmla="*/ 36 w 462"/>
                <a:gd name="T9" fmla="*/ 4 h 347"/>
                <a:gd name="T10" fmla="*/ 18 w 462"/>
                <a:gd name="T11" fmla="*/ 18 h 347"/>
                <a:gd name="T12" fmla="*/ 4 w 462"/>
                <a:gd name="T13" fmla="*/ 36 h 347"/>
                <a:gd name="T14" fmla="*/ 0 w 462"/>
                <a:gd name="T15" fmla="*/ 47 h 347"/>
                <a:gd name="T16" fmla="*/ 0 w 462"/>
                <a:gd name="T17" fmla="*/ 58 h 347"/>
                <a:gd name="T18" fmla="*/ 0 w 462"/>
                <a:gd name="T19" fmla="*/ 288 h 347"/>
                <a:gd name="T20" fmla="*/ 0 w 462"/>
                <a:gd name="T21" fmla="*/ 288 h 347"/>
                <a:gd name="T22" fmla="*/ 0 w 462"/>
                <a:gd name="T23" fmla="*/ 299 h 347"/>
                <a:gd name="T24" fmla="*/ 4 w 462"/>
                <a:gd name="T25" fmla="*/ 310 h 347"/>
                <a:gd name="T26" fmla="*/ 18 w 462"/>
                <a:gd name="T27" fmla="*/ 328 h 347"/>
                <a:gd name="T28" fmla="*/ 36 w 462"/>
                <a:gd name="T29" fmla="*/ 343 h 347"/>
                <a:gd name="T30" fmla="*/ 47 w 462"/>
                <a:gd name="T31" fmla="*/ 346 h 347"/>
                <a:gd name="T32" fmla="*/ 58 w 462"/>
                <a:gd name="T33" fmla="*/ 346 h 347"/>
                <a:gd name="T34" fmla="*/ 403 w 462"/>
                <a:gd name="T35" fmla="*/ 346 h 347"/>
                <a:gd name="T36" fmla="*/ 403 w 462"/>
                <a:gd name="T37" fmla="*/ 346 h 347"/>
                <a:gd name="T38" fmla="*/ 414 w 462"/>
                <a:gd name="T39" fmla="*/ 346 h 347"/>
                <a:gd name="T40" fmla="*/ 425 w 462"/>
                <a:gd name="T41" fmla="*/ 343 h 347"/>
                <a:gd name="T42" fmla="*/ 443 w 462"/>
                <a:gd name="T43" fmla="*/ 328 h 347"/>
                <a:gd name="T44" fmla="*/ 457 w 462"/>
                <a:gd name="T45" fmla="*/ 310 h 347"/>
                <a:gd name="T46" fmla="*/ 461 w 462"/>
                <a:gd name="T47" fmla="*/ 299 h 347"/>
                <a:gd name="T48" fmla="*/ 461 w 462"/>
                <a:gd name="T49" fmla="*/ 288 h 347"/>
                <a:gd name="T50" fmla="*/ 461 w 462"/>
                <a:gd name="T51" fmla="*/ 58 h 347"/>
                <a:gd name="T52" fmla="*/ 461 w 462"/>
                <a:gd name="T53" fmla="*/ 58 h 347"/>
                <a:gd name="T54" fmla="*/ 461 w 462"/>
                <a:gd name="T55" fmla="*/ 47 h 347"/>
                <a:gd name="T56" fmla="*/ 457 w 462"/>
                <a:gd name="T57" fmla="*/ 36 h 347"/>
                <a:gd name="T58" fmla="*/ 443 w 462"/>
                <a:gd name="T59" fmla="*/ 18 h 347"/>
                <a:gd name="T60" fmla="*/ 425 w 462"/>
                <a:gd name="T61" fmla="*/ 4 h 347"/>
                <a:gd name="T62" fmla="*/ 414 w 462"/>
                <a:gd name="T63" fmla="*/ 0 h 347"/>
                <a:gd name="T64" fmla="*/ 403 w 462"/>
                <a:gd name="T65" fmla="*/ 0 h 347"/>
                <a:gd name="T66" fmla="*/ 418 w 462"/>
                <a:gd name="T67" fmla="*/ 29 h 347"/>
                <a:gd name="T68" fmla="*/ 230 w 462"/>
                <a:gd name="T69" fmla="*/ 173 h 347"/>
                <a:gd name="T70" fmla="*/ 43 w 462"/>
                <a:gd name="T71" fmla="*/ 29 h 347"/>
                <a:gd name="T72" fmla="*/ 418 w 462"/>
                <a:gd name="T73" fmla="*/ 29 h 347"/>
                <a:gd name="T74" fmla="*/ 29 w 462"/>
                <a:gd name="T75" fmla="*/ 288 h 347"/>
                <a:gd name="T76" fmla="*/ 29 w 462"/>
                <a:gd name="T77" fmla="*/ 58 h 347"/>
                <a:gd name="T78" fmla="*/ 158 w 462"/>
                <a:gd name="T79" fmla="*/ 159 h 347"/>
                <a:gd name="T80" fmla="*/ 29 w 462"/>
                <a:gd name="T81" fmla="*/ 296 h 347"/>
                <a:gd name="T82" fmla="*/ 29 w 462"/>
                <a:gd name="T83" fmla="*/ 296 h 347"/>
                <a:gd name="T84" fmla="*/ 29 w 462"/>
                <a:gd name="T85" fmla="*/ 288 h 347"/>
                <a:gd name="T86" fmla="*/ 50 w 462"/>
                <a:gd name="T87" fmla="*/ 317 h 347"/>
                <a:gd name="T88" fmla="*/ 180 w 462"/>
                <a:gd name="T89" fmla="*/ 177 h 347"/>
                <a:gd name="T90" fmla="*/ 230 w 462"/>
                <a:gd name="T91" fmla="*/ 216 h 347"/>
                <a:gd name="T92" fmla="*/ 277 w 462"/>
                <a:gd name="T93" fmla="*/ 177 h 347"/>
                <a:gd name="T94" fmla="*/ 411 w 462"/>
                <a:gd name="T95" fmla="*/ 317 h 347"/>
                <a:gd name="T96" fmla="*/ 411 w 462"/>
                <a:gd name="T97" fmla="*/ 317 h 347"/>
                <a:gd name="T98" fmla="*/ 50 w 462"/>
                <a:gd name="T99" fmla="*/ 317 h 347"/>
                <a:gd name="T100" fmla="*/ 432 w 462"/>
                <a:gd name="T101" fmla="*/ 288 h 347"/>
                <a:gd name="T102" fmla="*/ 432 w 462"/>
                <a:gd name="T103" fmla="*/ 288 h 347"/>
                <a:gd name="T104" fmla="*/ 432 w 462"/>
                <a:gd name="T105" fmla="*/ 296 h 347"/>
                <a:gd name="T106" fmla="*/ 303 w 462"/>
                <a:gd name="T107" fmla="*/ 159 h 347"/>
                <a:gd name="T108" fmla="*/ 432 w 462"/>
                <a:gd name="T109" fmla="*/ 58 h 347"/>
                <a:gd name="T110" fmla="*/ 432 w 462"/>
                <a:gd name="T111" fmla="*/ 288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62" h="347">
                  <a:moveTo>
                    <a:pt x="403" y="0"/>
                  </a:moveTo>
                  <a:lnTo>
                    <a:pt x="58" y="0"/>
                  </a:lnTo>
                  <a:lnTo>
                    <a:pt x="58" y="0"/>
                  </a:lnTo>
                  <a:lnTo>
                    <a:pt x="47" y="0"/>
                  </a:lnTo>
                  <a:lnTo>
                    <a:pt x="36" y="4"/>
                  </a:lnTo>
                  <a:lnTo>
                    <a:pt x="18" y="18"/>
                  </a:lnTo>
                  <a:lnTo>
                    <a:pt x="4" y="36"/>
                  </a:lnTo>
                  <a:lnTo>
                    <a:pt x="0" y="47"/>
                  </a:lnTo>
                  <a:lnTo>
                    <a:pt x="0" y="58"/>
                  </a:lnTo>
                  <a:lnTo>
                    <a:pt x="0" y="288"/>
                  </a:lnTo>
                  <a:lnTo>
                    <a:pt x="0" y="288"/>
                  </a:lnTo>
                  <a:lnTo>
                    <a:pt x="0" y="299"/>
                  </a:lnTo>
                  <a:lnTo>
                    <a:pt x="4" y="310"/>
                  </a:lnTo>
                  <a:lnTo>
                    <a:pt x="18" y="328"/>
                  </a:lnTo>
                  <a:lnTo>
                    <a:pt x="36" y="343"/>
                  </a:lnTo>
                  <a:lnTo>
                    <a:pt x="47" y="346"/>
                  </a:lnTo>
                  <a:lnTo>
                    <a:pt x="58" y="346"/>
                  </a:lnTo>
                  <a:lnTo>
                    <a:pt x="403" y="346"/>
                  </a:lnTo>
                  <a:lnTo>
                    <a:pt x="403" y="346"/>
                  </a:lnTo>
                  <a:lnTo>
                    <a:pt x="414" y="346"/>
                  </a:lnTo>
                  <a:lnTo>
                    <a:pt x="425" y="343"/>
                  </a:lnTo>
                  <a:lnTo>
                    <a:pt x="443" y="328"/>
                  </a:lnTo>
                  <a:lnTo>
                    <a:pt x="457" y="310"/>
                  </a:lnTo>
                  <a:lnTo>
                    <a:pt x="461" y="299"/>
                  </a:lnTo>
                  <a:lnTo>
                    <a:pt x="461" y="288"/>
                  </a:lnTo>
                  <a:lnTo>
                    <a:pt x="461" y="58"/>
                  </a:lnTo>
                  <a:lnTo>
                    <a:pt x="461" y="58"/>
                  </a:lnTo>
                  <a:lnTo>
                    <a:pt x="461" y="47"/>
                  </a:lnTo>
                  <a:lnTo>
                    <a:pt x="457" y="36"/>
                  </a:lnTo>
                  <a:lnTo>
                    <a:pt x="443" y="18"/>
                  </a:lnTo>
                  <a:lnTo>
                    <a:pt x="425" y="4"/>
                  </a:lnTo>
                  <a:lnTo>
                    <a:pt x="414" y="0"/>
                  </a:lnTo>
                  <a:lnTo>
                    <a:pt x="403" y="0"/>
                  </a:lnTo>
                  <a:close/>
                  <a:moveTo>
                    <a:pt x="418" y="29"/>
                  </a:moveTo>
                  <a:lnTo>
                    <a:pt x="230" y="173"/>
                  </a:lnTo>
                  <a:lnTo>
                    <a:pt x="43" y="29"/>
                  </a:lnTo>
                  <a:lnTo>
                    <a:pt x="418" y="29"/>
                  </a:lnTo>
                  <a:close/>
                  <a:moveTo>
                    <a:pt x="29" y="288"/>
                  </a:moveTo>
                  <a:lnTo>
                    <a:pt x="29" y="58"/>
                  </a:lnTo>
                  <a:lnTo>
                    <a:pt x="158" y="159"/>
                  </a:lnTo>
                  <a:lnTo>
                    <a:pt x="29" y="296"/>
                  </a:lnTo>
                  <a:lnTo>
                    <a:pt x="29" y="296"/>
                  </a:lnTo>
                  <a:lnTo>
                    <a:pt x="29" y="288"/>
                  </a:lnTo>
                  <a:close/>
                  <a:moveTo>
                    <a:pt x="50" y="317"/>
                  </a:moveTo>
                  <a:lnTo>
                    <a:pt x="180" y="177"/>
                  </a:lnTo>
                  <a:lnTo>
                    <a:pt x="230" y="216"/>
                  </a:lnTo>
                  <a:lnTo>
                    <a:pt x="277" y="177"/>
                  </a:lnTo>
                  <a:lnTo>
                    <a:pt x="411" y="317"/>
                  </a:lnTo>
                  <a:lnTo>
                    <a:pt x="411" y="317"/>
                  </a:lnTo>
                  <a:lnTo>
                    <a:pt x="50" y="317"/>
                  </a:lnTo>
                  <a:close/>
                  <a:moveTo>
                    <a:pt x="432" y="288"/>
                  </a:moveTo>
                  <a:lnTo>
                    <a:pt x="432" y="288"/>
                  </a:lnTo>
                  <a:lnTo>
                    <a:pt x="432" y="296"/>
                  </a:lnTo>
                  <a:lnTo>
                    <a:pt x="303" y="159"/>
                  </a:lnTo>
                  <a:lnTo>
                    <a:pt x="432" y="58"/>
                  </a:lnTo>
                  <a:lnTo>
                    <a:pt x="432" y="288"/>
                  </a:lnTo>
                  <a:close/>
                </a:path>
              </a:pathLst>
            </a:custGeom>
            <a:grpFill/>
            <a:ln>
              <a:noFill/>
            </a:ln>
            <a:effectLst/>
          </p:spPr>
          <p:txBody>
            <a:bodyPr wrap="none" anchor="ctr"/>
            <a:lstStyle/>
            <a:p>
              <a:endParaRPr lang="en-US"/>
            </a:p>
          </p:txBody>
        </p:sp>
        <p:sp>
          <p:nvSpPr>
            <p:cNvPr id="191" name="Freeform 185">
              <a:extLst>
                <a:ext uri="{FF2B5EF4-FFF2-40B4-BE49-F238E27FC236}">
                  <a16:creationId xmlns:a16="http://schemas.microsoft.com/office/drawing/2014/main" id="{53390CB1-FB1A-4463-BD47-555C1B2E43B9}"/>
                </a:ext>
              </a:extLst>
            </p:cNvPr>
            <p:cNvSpPr>
              <a:spLocks noChangeArrowheads="1"/>
            </p:cNvSpPr>
            <p:nvPr/>
          </p:nvSpPr>
          <p:spPr bwMode="auto">
            <a:xfrm>
              <a:off x="3748461" y="2492591"/>
              <a:ext cx="268453" cy="268452"/>
            </a:xfrm>
            <a:custGeom>
              <a:avLst/>
              <a:gdLst>
                <a:gd name="T0" fmla="*/ 75 w 462"/>
                <a:gd name="T1" fmla="*/ 0 h 462"/>
                <a:gd name="T2" fmla="*/ 61 w 462"/>
                <a:gd name="T3" fmla="*/ 0 h 462"/>
                <a:gd name="T4" fmla="*/ 32 w 462"/>
                <a:gd name="T5" fmla="*/ 14 h 462"/>
                <a:gd name="T6" fmla="*/ 14 w 462"/>
                <a:gd name="T7" fmla="*/ 32 h 462"/>
                <a:gd name="T8" fmla="*/ 0 w 462"/>
                <a:gd name="T9" fmla="*/ 61 h 462"/>
                <a:gd name="T10" fmla="*/ 0 w 462"/>
                <a:gd name="T11" fmla="*/ 320 h 462"/>
                <a:gd name="T12" fmla="*/ 0 w 462"/>
                <a:gd name="T13" fmla="*/ 335 h 462"/>
                <a:gd name="T14" fmla="*/ 10 w 462"/>
                <a:gd name="T15" fmla="*/ 360 h 462"/>
                <a:gd name="T16" fmla="*/ 28 w 462"/>
                <a:gd name="T17" fmla="*/ 378 h 462"/>
                <a:gd name="T18" fmla="*/ 57 w 462"/>
                <a:gd name="T19" fmla="*/ 389 h 462"/>
                <a:gd name="T20" fmla="*/ 169 w 462"/>
                <a:gd name="T21" fmla="*/ 389 h 462"/>
                <a:gd name="T22" fmla="*/ 291 w 462"/>
                <a:gd name="T23" fmla="*/ 389 h 462"/>
                <a:gd name="T24" fmla="*/ 389 w 462"/>
                <a:gd name="T25" fmla="*/ 389 h 462"/>
                <a:gd name="T26" fmla="*/ 417 w 462"/>
                <a:gd name="T27" fmla="*/ 385 h 462"/>
                <a:gd name="T28" fmla="*/ 439 w 462"/>
                <a:gd name="T29" fmla="*/ 371 h 462"/>
                <a:gd name="T30" fmla="*/ 457 w 462"/>
                <a:gd name="T31" fmla="*/ 349 h 462"/>
                <a:gd name="T32" fmla="*/ 461 w 462"/>
                <a:gd name="T33" fmla="*/ 320 h 462"/>
                <a:gd name="T34" fmla="*/ 461 w 462"/>
                <a:gd name="T35" fmla="*/ 75 h 462"/>
                <a:gd name="T36" fmla="*/ 453 w 462"/>
                <a:gd name="T37" fmla="*/ 46 h 462"/>
                <a:gd name="T38" fmla="*/ 439 w 462"/>
                <a:gd name="T39" fmla="*/ 21 h 462"/>
                <a:gd name="T40" fmla="*/ 414 w 462"/>
                <a:gd name="T41" fmla="*/ 7 h 462"/>
                <a:gd name="T42" fmla="*/ 385 w 462"/>
                <a:gd name="T43" fmla="*/ 0 h 462"/>
                <a:gd name="T44" fmla="*/ 432 w 462"/>
                <a:gd name="T45" fmla="*/ 317 h 462"/>
                <a:gd name="T46" fmla="*/ 417 w 462"/>
                <a:gd name="T47" fmla="*/ 345 h 462"/>
                <a:gd name="T48" fmla="*/ 389 w 462"/>
                <a:gd name="T49" fmla="*/ 360 h 462"/>
                <a:gd name="T50" fmla="*/ 230 w 462"/>
                <a:gd name="T51" fmla="*/ 418 h 462"/>
                <a:gd name="T52" fmla="*/ 72 w 462"/>
                <a:gd name="T53" fmla="*/ 360 h 462"/>
                <a:gd name="T54" fmla="*/ 57 w 462"/>
                <a:gd name="T55" fmla="*/ 356 h 462"/>
                <a:gd name="T56" fmla="*/ 32 w 462"/>
                <a:gd name="T57" fmla="*/ 331 h 462"/>
                <a:gd name="T58" fmla="*/ 28 w 462"/>
                <a:gd name="T59" fmla="*/ 72 h 462"/>
                <a:gd name="T60" fmla="*/ 32 w 462"/>
                <a:gd name="T61" fmla="*/ 57 h 462"/>
                <a:gd name="T62" fmla="*/ 57 w 462"/>
                <a:gd name="T63" fmla="*/ 32 h 462"/>
                <a:gd name="T64" fmla="*/ 389 w 462"/>
                <a:gd name="T65" fmla="*/ 28 h 462"/>
                <a:gd name="T66" fmla="*/ 403 w 462"/>
                <a:gd name="T67" fmla="*/ 32 h 462"/>
                <a:gd name="T68" fmla="*/ 429 w 462"/>
                <a:gd name="T69" fmla="*/ 57 h 462"/>
                <a:gd name="T70" fmla="*/ 432 w 462"/>
                <a:gd name="T71" fmla="*/ 31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2" h="462">
                  <a:moveTo>
                    <a:pt x="385" y="0"/>
                  </a:moveTo>
                  <a:lnTo>
                    <a:pt x="75" y="0"/>
                  </a:lnTo>
                  <a:lnTo>
                    <a:pt x="75" y="0"/>
                  </a:lnTo>
                  <a:lnTo>
                    <a:pt x="61" y="0"/>
                  </a:lnTo>
                  <a:lnTo>
                    <a:pt x="46" y="7"/>
                  </a:lnTo>
                  <a:lnTo>
                    <a:pt x="32" y="14"/>
                  </a:lnTo>
                  <a:lnTo>
                    <a:pt x="21" y="21"/>
                  </a:lnTo>
                  <a:lnTo>
                    <a:pt x="14" y="32"/>
                  </a:lnTo>
                  <a:lnTo>
                    <a:pt x="7" y="46"/>
                  </a:lnTo>
                  <a:lnTo>
                    <a:pt x="0" y="61"/>
                  </a:lnTo>
                  <a:lnTo>
                    <a:pt x="0" y="75"/>
                  </a:lnTo>
                  <a:lnTo>
                    <a:pt x="0" y="320"/>
                  </a:lnTo>
                  <a:lnTo>
                    <a:pt x="0" y="320"/>
                  </a:lnTo>
                  <a:lnTo>
                    <a:pt x="0" y="335"/>
                  </a:lnTo>
                  <a:lnTo>
                    <a:pt x="3" y="349"/>
                  </a:lnTo>
                  <a:lnTo>
                    <a:pt x="10" y="360"/>
                  </a:lnTo>
                  <a:lnTo>
                    <a:pt x="21" y="371"/>
                  </a:lnTo>
                  <a:lnTo>
                    <a:pt x="28" y="378"/>
                  </a:lnTo>
                  <a:lnTo>
                    <a:pt x="43" y="385"/>
                  </a:lnTo>
                  <a:lnTo>
                    <a:pt x="57" y="389"/>
                  </a:lnTo>
                  <a:lnTo>
                    <a:pt x="72" y="389"/>
                  </a:lnTo>
                  <a:lnTo>
                    <a:pt x="169" y="389"/>
                  </a:lnTo>
                  <a:lnTo>
                    <a:pt x="230" y="461"/>
                  </a:lnTo>
                  <a:lnTo>
                    <a:pt x="291" y="389"/>
                  </a:lnTo>
                  <a:lnTo>
                    <a:pt x="389" y="389"/>
                  </a:lnTo>
                  <a:lnTo>
                    <a:pt x="389" y="389"/>
                  </a:lnTo>
                  <a:lnTo>
                    <a:pt x="403" y="389"/>
                  </a:lnTo>
                  <a:lnTo>
                    <a:pt x="417" y="385"/>
                  </a:lnTo>
                  <a:lnTo>
                    <a:pt x="432" y="378"/>
                  </a:lnTo>
                  <a:lnTo>
                    <a:pt x="439" y="371"/>
                  </a:lnTo>
                  <a:lnTo>
                    <a:pt x="450" y="360"/>
                  </a:lnTo>
                  <a:lnTo>
                    <a:pt x="457" y="349"/>
                  </a:lnTo>
                  <a:lnTo>
                    <a:pt x="461" y="335"/>
                  </a:lnTo>
                  <a:lnTo>
                    <a:pt x="461" y="320"/>
                  </a:lnTo>
                  <a:lnTo>
                    <a:pt x="461" y="75"/>
                  </a:lnTo>
                  <a:lnTo>
                    <a:pt x="461" y="75"/>
                  </a:lnTo>
                  <a:lnTo>
                    <a:pt x="461" y="61"/>
                  </a:lnTo>
                  <a:lnTo>
                    <a:pt x="453" y="46"/>
                  </a:lnTo>
                  <a:lnTo>
                    <a:pt x="446" y="32"/>
                  </a:lnTo>
                  <a:lnTo>
                    <a:pt x="439" y="21"/>
                  </a:lnTo>
                  <a:lnTo>
                    <a:pt x="429" y="14"/>
                  </a:lnTo>
                  <a:lnTo>
                    <a:pt x="414" y="7"/>
                  </a:lnTo>
                  <a:lnTo>
                    <a:pt x="400" y="0"/>
                  </a:lnTo>
                  <a:lnTo>
                    <a:pt x="385" y="0"/>
                  </a:lnTo>
                  <a:close/>
                  <a:moveTo>
                    <a:pt x="432" y="317"/>
                  </a:moveTo>
                  <a:lnTo>
                    <a:pt x="432" y="317"/>
                  </a:lnTo>
                  <a:lnTo>
                    <a:pt x="429" y="331"/>
                  </a:lnTo>
                  <a:lnTo>
                    <a:pt x="417" y="345"/>
                  </a:lnTo>
                  <a:lnTo>
                    <a:pt x="403" y="356"/>
                  </a:lnTo>
                  <a:lnTo>
                    <a:pt x="389" y="360"/>
                  </a:lnTo>
                  <a:lnTo>
                    <a:pt x="273" y="360"/>
                  </a:lnTo>
                  <a:lnTo>
                    <a:pt x="230" y="418"/>
                  </a:lnTo>
                  <a:lnTo>
                    <a:pt x="187" y="360"/>
                  </a:lnTo>
                  <a:lnTo>
                    <a:pt x="72" y="360"/>
                  </a:lnTo>
                  <a:lnTo>
                    <a:pt x="72" y="360"/>
                  </a:lnTo>
                  <a:lnTo>
                    <a:pt x="57" y="356"/>
                  </a:lnTo>
                  <a:lnTo>
                    <a:pt x="43" y="345"/>
                  </a:lnTo>
                  <a:lnTo>
                    <a:pt x="32" y="331"/>
                  </a:lnTo>
                  <a:lnTo>
                    <a:pt x="28" y="317"/>
                  </a:lnTo>
                  <a:lnTo>
                    <a:pt x="28" y="72"/>
                  </a:lnTo>
                  <a:lnTo>
                    <a:pt x="28" y="72"/>
                  </a:lnTo>
                  <a:lnTo>
                    <a:pt x="32" y="57"/>
                  </a:lnTo>
                  <a:lnTo>
                    <a:pt x="43" y="43"/>
                  </a:lnTo>
                  <a:lnTo>
                    <a:pt x="57" y="32"/>
                  </a:lnTo>
                  <a:lnTo>
                    <a:pt x="72" y="28"/>
                  </a:lnTo>
                  <a:lnTo>
                    <a:pt x="389" y="28"/>
                  </a:lnTo>
                  <a:lnTo>
                    <a:pt x="389" y="28"/>
                  </a:lnTo>
                  <a:lnTo>
                    <a:pt x="403" y="32"/>
                  </a:lnTo>
                  <a:lnTo>
                    <a:pt x="417" y="43"/>
                  </a:lnTo>
                  <a:lnTo>
                    <a:pt x="429" y="57"/>
                  </a:lnTo>
                  <a:lnTo>
                    <a:pt x="432" y="72"/>
                  </a:lnTo>
                  <a:lnTo>
                    <a:pt x="432" y="317"/>
                  </a:lnTo>
                  <a:close/>
                </a:path>
              </a:pathLst>
            </a:custGeom>
            <a:grpFill/>
            <a:ln>
              <a:noFill/>
            </a:ln>
            <a:effectLst/>
          </p:spPr>
          <p:txBody>
            <a:bodyPr wrap="none" anchor="ctr"/>
            <a:lstStyle/>
            <a:p>
              <a:endParaRPr lang="en-US"/>
            </a:p>
          </p:txBody>
        </p:sp>
        <p:sp>
          <p:nvSpPr>
            <p:cNvPr id="192" name="Freeform 186">
              <a:extLst>
                <a:ext uri="{FF2B5EF4-FFF2-40B4-BE49-F238E27FC236}">
                  <a16:creationId xmlns:a16="http://schemas.microsoft.com/office/drawing/2014/main" id="{9230A5C8-5E03-42BD-B601-94B0BCE2F9AD}"/>
                </a:ext>
              </a:extLst>
            </p:cNvPr>
            <p:cNvSpPr>
              <a:spLocks noChangeArrowheads="1"/>
            </p:cNvSpPr>
            <p:nvPr/>
          </p:nvSpPr>
          <p:spPr bwMode="auto">
            <a:xfrm>
              <a:off x="3313824" y="2492591"/>
              <a:ext cx="268453" cy="268452"/>
            </a:xfrm>
            <a:custGeom>
              <a:avLst/>
              <a:gdLst>
                <a:gd name="T0" fmla="*/ 230 w 462"/>
                <a:gd name="T1" fmla="*/ 0 h 462"/>
                <a:gd name="T2" fmla="*/ 140 w 462"/>
                <a:gd name="T3" fmla="*/ 14 h 462"/>
                <a:gd name="T4" fmla="*/ 68 w 462"/>
                <a:gd name="T5" fmla="*/ 57 h 462"/>
                <a:gd name="T6" fmla="*/ 17 w 462"/>
                <a:gd name="T7" fmla="*/ 122 h 462"/>
                <a:gd name="T8" fmla="*/ 3 w 462"/>
                <a:gd name="T9" fmla="*/ 158 h 462"/>
                <a:gd name="T10" fmla="*/ 0 w 462"/>
                <a:gd name="T11" fmla="*/ 198 h 462"/>
                <a:gd name="T12" fmla="*/ 3 w 462"/>
                <a:gd name="T13" fmla="*/ 230 h 462"/>
                <a:gd name="T14" fmla="*/ 28 w 462"/>
                <a:gd name="T15" fmla="*/ 291 h 462"/>
                <a:gd name="T16" fmla="*/ 71 w 462"/>
                <a:gd name="T17" fmla="*/ 342 h 462"/>
                <a:gd name="T18" fmla="*/ 133 w 462"/>
                <a:gd name="T19" fmla="*/ 374 h 462"/>
                <a:gd name="T20" fmla="*/ 230 w 462"/>
                <a:gd name="T21" fmla="*/ 461 h 462"/>
                <a:gd name="T22" fmla="*/ 295 w 462"/>
                <a:gd name="T23" fmla="*/ 389 h 462"/>
                <a:gd name="T24" fmla="*/ 360 w 462"/>
                <a:gd name="T25" fmla="*/ 360 h 462"/>
                <a:gd name="T26" fmla="*/ 414 w 462"/>
                <a:gd name="T27" fmla="*/ 317 h 462"/>
                <a:gd name="T28" fmla="*/ 449 w 462"/>
                <a:gd name="T29" fmla="*/ 262 h 462"/>
                <a:gd name="T30" fmla="*/ 461 w 462"/>
                <a:gd name="T31" fmla="*/ 198 h 462"/>
                <a:gd name="T32" fmla="*/ 461 w 462"/>
                <a:gd name="T33" fmla="*/ 176 h 462"/>
                <a:gd name="T34" fmla="*/ 449 w 462"/>
                <a:gd name="T35" fmla="*/ 140 h 462"/>
                <a:gd name="T36" fmla="*/ 421 w 462"/>
                <a:gd name="T37" fmla="*/ 86 h 462"/>
                <a:gd name="T38" fmla="*/ 360 w 462"/>
                <a:gd name="T39" fmla="*/ 32 h 462"/>
                <a:gd name="T40" fmla="*/ 277 w 462"/>
                <a:gd name="T41" fmla="*/ 3 h 462"/>
                <a:gd name="T42" fmla="*/ 280 w 462"/>
                <a:gd name="T43" fmla="*/ 356 h 462"/>
                <a:gd name="T44" fmla="*/ 230 w 462"/>
                <a:gd name="T45" fmla="*/ 418 h 462"/>
                <a:gd name="T46" fmla="*/ 180 w 462"/>
                <a:gd name="T47" fmla="*/ 356 h 462"/>
                <a:gd name="T48" fmla="*/ 118 w 462"/>
                <a:gd name="T49" fmla="*/ 331 h 462"/>
                <a:gd name="T50" fmla="*/ 71 w 462"/>
                <a:gd name="T51" fmla="*/ 295 h 462"/>
                <a:gd name="T52" fmla="*/ 39 w 462"/>
                <a:gd name="T53" fmla="*/ 248 h 462"/>
                <a:gd name="T54" fmla="*/ 28 w 462"/>
                <a:gd name="T55" fmla="*/ 194 h 462"/>
                <a:gd name="T56" fmla="*/ 32 w 462"/>
                <a:gd name="T57" fmla="*/ 161 h 462"/>
                <a:gd name="T58" fmla="*/ 64 w 462"/>
                <a:gd name="T59" fmla="*/ 101 h 462"/>
                <a:gd name="T60" fmla="*/ 118 w 462"/>
                <a:gd name="T61" fmla="*/ 57 h 462"/>
                <a:gd name="T62" fmla="*/ 190 w 462"/>
                <a:gd name="T63" fmla="*/ 32 h 462"/>
                <a:gd name="T64" fmla="*/ 230 w 462"/>
                <a:gd name="T65" fmla="*/ 28 h 462"/>
                <a:gd name="T66" fmla="*/ 309 w 462"/>
                <a:gd name="T67" fmla="*/ 43 h 462"/>
                <a:gd name="T68" fmla="*/ 374 w 462"/>
                <a:gd name="T69" fmla="*/ 75 h 462"/>
                <a:gd name="T70" fmla="*/ 417 w 462"/>
                <a:gd name="T71" fmla="*/ 129 h 462"/>
                <a:gd name="T72" fmla="*/ 432 w 462"/>
                <a:gd name="T73" fmla="*/ 194 h 462"/>
                <a:gd name="T74" fmla="*/ 428 w 462"/>
                <a:gd name="T75" fmla="*/ 223 h 462"/>
                <a:gd name="T76" fmla="*/ 407 w 462"/>
                <a:gd name="T77" fmla="*/ 273 h 462"/>
                <a:gd name="T78" fmla="*/ 367 w 462"/>
                <a:gd name="T79" fmla="*/ 317 h 462"/>
                <a:gd name="T80" fmla="*/ 313 w 462"/>
                <a:gd name="T81" fmla="*/ 34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2" h="462">
                  <a:moveTo>
                    <a:pt x="230" y="0"/>
                  </a:moveTo>
                  <a:lnTo>
                    <a:pt x="230" y="0"/>
                  </a:lnTo>
                  <a:lnTo>
                    <a:pt x="183" y="3"/>
                  </a:lnTo>
                  <a:lnTo>
                    <a:pt x="140" y="14"/>
                  </a:lnTo>
                  <a:lnTo>
                    <a:pt x="100" y="32"/>
                  </a:lnTo>
                  <a:lnTo>
                    <a:pt x="68" y="57"/>
                  </a:lnTo>
                  <a:lnTo>
                    <a:pt x="39" y="86"/>
                  </a:lnTo>
                  <a:lnTo>
                    <a:pt x="17" y="122"/>
                  </a:lnTo>
                  <a:lnTo>
                    <a:pt x="10" y="140"/>
                  </a:lnTo>
                  <a:lnTo>
                    <a:pt x="3" y="158"/>
                  </a:lnTo>
                  <a:lnTo>
                    <a:pt x="0" y="176"/>
                  </a:lnTo>
                  <a:lnTo>
                    <a:pt x="0" y="198"/>
                  </a:lnTo>
                  <a:lnTo>
                    <a:pt x="0" y="198"/>
                  </a:lnTo>
                  <a:lnTo>
                    <a:pt x="3" y="230"/>
                  </a:lnTo>
                  <a:lnTo>
                    <a:pt x="10" y="262"/>
                  </a:lnTo>
                  <a:lnTo>
                    <a:pt x="28" y="291"/>
                  </a:lnTo>
                  <a:lnTo>
                    <a:pt x="46" y="317"/>
                  </a:lnTo>
                  <a:lnTo>
                    <a:pt x="71" y="342"/>
                  </a:lnTo>
                  <a:lnTo>
                    <a:pt x="100" y="360"/>
                  </a:lnTo>
                  <a:lnTo>
                    <a:pt x="133" y="374"/>
                  </a:lnTo>
                  <a:lnTo>
                    <a:pt x="165" y="389"/>
                  </a:lnTo>
                  <a:lnTo>
                    <a:pt x="230" y="461"/>
                  </a:lnTo>
                  <a:lnTo>
                    <a:pt x="295" y="389"/>
                  </a:lnTo>
                  <a:lnTo>
                    <a:pt x="295" y="389"/>
                  </a:lnTo>
                  <a:lnTo>
                    <a:pt x="327" y="374"/>
                  </a:lnTo>
                  <a:lnTo>
                    <a:pt x="360" y="360"/>
                  </a:lnTo>
                  <a:lnTo>
                    <a:pt x="388" y="342"/>
                  </a:lnTo>
                  <a:lnTo>
                    <a:pt x="414" y="317"/>
                  </a:lnTo>
                  <a:lnTo>
                    <a:pt x="432" y="291"/>
                  </a:lnTo>
                  <a:lnTo>
                    <a:pt x="449" y="262"/>
                  </a:lnTo>
                  <a:lnTo>
                    <a:pt x="457" y="230"/>
                  </a:lnTo>
                  <a:lnTo>
                    <a:pt x="461" y="198"/>
                  </a:lnTo>
                  <a:lnTo>
                    <a:pt x="461" y="198"/>
                  </a:lnTo>
                  <a:lnTo>
                    <a:pt x="461" y="176"/>
                  </a:lnTo>
                  <a:lnTo>
                    <a:pt x="457" y="158"/>
                  </a:lnTo>
                  <a:lnTo>
                    <a:pt x="449" y="140"/>
                  </a:lnTo>
                  <a:lnTo>
                    <a:pt x="443" y="122"/>
                  </a:lnTo>
                  <a:lnTo>
                    <a:pt x="421" y="86"/>
                  </a:lnTo>
                  <a:lnTo>
                    <a:pt x="392" y="57"/>
                  </a:lnTo>
                  <a:lnTo>
                    <a:pt x="360" y="32"/>
                  </a:lnTo>
                  <a:lnTo>
                    <a:pt x="320" y="14"/>
                  </a:lnTo>
                  <a:lnTo>
                    <a:pt x="277" y="3"/>
                  </a:lnTo>
                  <a:lnTo>
                    <a:pt x="230" y="0"/>
                  </a:lnTo>
                  <a:close/>
                  <a:moveTo>
                    <a:pt x="280" y="356"/>
                  </a:moveTo>
                  <a:lnTo>
                    <a:pt x="248" y="396"/>
                  </a:lnTo>
                  <a:lnTo>
                    <a:pt x="230" y="418"/>
                  </a:lnTo>
                  <a:lnTo>
                    <a:pt x="180" y="356"/>
                  </a:lnTo>
                  <a:lnTo>
                    <a:pt x="180" y="356"/>
                  </a:lnTo>
                  <a:lnTo>
                    <a:pt x="147" y="345"/>
                  </a:lnTo>
                  <a:lnTo>
                    <a:pt x="118" y="331"/>
                  </a:lnTo>
                  <a:lnTo>
                    <a:pt x="93" y="317"/>
                  </a:lnTo>
                  <a:lnTo>
                    <a:pt x="71" y="295"/>
                  </a:lnTo>
                  <a:lnTo>
                    <a:pt x="53" y="273"/>
                  </a:lnTo>
                  <a:lnTo>
                    <a:pt x="39" y="248"/>
                  </a:lnTo>
                  <a:lnTo>
                    <a:pt x="32" y="223"/>
                  </a:lnTo>
                  <a:lnTo>
                    <a:pt x="28" y="194"/>
                  </a:lnTo>
                  <a:lnTo>
                    <a:pt x="28" y="194"/>
                  </a:lnTo>
                  <a:lnTo>
                    <a:pt x="32" y="161"/>
                  </a:lnTo>
                  <a:lnTo>
                    <a:pt x="42" y="129"/>
                  </a:lnTo>
                  <a:lnTo>
                    <a:pt x="64" y="101"/>
                  </a:lnTo>
                  <a:lnTo>
                    <a:pt x="86" y="75"/>
                  </a:lnTo>
                  <a:lnTo>
                    <a:pt x="118" y="57"/>
                  </a:lnTo>
                  <a:lnTo>
                    <a:pt x="151" y="43"/>
                  </a:lnTo>
                  <a:lnTo>
                    <a:pt x="190" y="32"/>
                  </a:lnTo>
                  <a:lnTo>
                    <a:pt x="230" y="28"/>
                  </a:lnTo>
                  <a:lnTo>
                    <a:pt x="230" y="28"/>
                  </a:lnTo>
                  <a:lnTo>
                    <a:pt x="269" y="32"/>
                  </a:lnTo>
                  <a:lnTo>
                    <a:pt x="309" y="43"/>
                  </a:lnTo>
                  <a:lnTo>
                    <a:pt x="342" y="57"/>
                  </a:lnTo>
                  <a:lnTo>
                    <a:pt x="374" y="75"/>
                  </a:lnTo>
                  <a:lnTo>
                    <a:pt x="396" y="101"/>
                  </a:lnTo>
                  <a:lnTo>
                    <a:pt x="417" y="129"/>
                  </a:lnTo>
                  <a:lnTo>
                    <a:pt x="428" y="161"/>
                  </a:lnTo>
                  <a:lnTo>
                    <a:pt x="432" y="194"/>
                  </a:lnTo>
                  <a:lnTo>
                    <a:pt x="432" y="194"/>
                  </a:lnTo>
                  <a:lnTo>
                    <a:pt x="428" y="223"/>
                  </a:lnTo>
                  <a:lnTo>
                    <a:pt x="421" y="248"/>
                  </a:lnTo>
                  <a:lnTo>
                    <a:pt x="407" y="273"/>
                  </a:lnTo>
                  <a:lnTo>
                    <a:pt x="388" y="295"/>
                  </a:lnTo>
                  <a:lnTo>
                    <a:pt x="367" y="317"/>
                  </a:lnTo>
                  <a:lnTo>
                    <a:pt x="342" y="331"/>
                  </a:lnTo>
                  <a:lnTo>
                    <a:pt x="313" y="345"/>
                  </a:lnTo>
                  <a:lnTo>
                    <a:pt x="280" y="356"/>
                  </a:lnTo>
                  <a:close/>
                </a:path>
              </a:pathLst>
            </a:custGeom>
            <a:grpFill/>
            <a:ln>
              <a:noFill/>
            </a:ln>
            <a:effectLst/>
          </p:spPr>
          <p:txBody>
            <a:bodyPr wrap="none" anchor="ctr"/>
            <a:lstStyle/>
            <a:p>
              <a:endParaRPr lang="en-US"/>
            </a:p>
          </p:txBody>
        </p:sp>
        <p:sp>
          <p:nvSpPr>
            <p:cNvPr id="193" name="Freeform 187">
              <a:extLst>
                <a:ext uri="{FF2B5EF4-FFF2-40B4-BE49-F238E27FC236}">
                  <a16:creationId xmlns:a16="http://schemas.microsoft.com/office/drawing/2014/main" id="{95EC294F-0B59-4DDD-8A1A-18C34B98C158}"/>
                </a:ext>
              </a:extLst>
            </p:cNvPr>
            <p:cNvSpPr>
              <a:spLocks noChangeArrowheads="1"/>
            </p:cNvSpPr>
            <p:nvPr/>
          </p:nvSpPr>
          <p:spPr bwMode="auto">
            <a:xfrm>
              <a:off x="2886858" y="2492591"/>
              <a:ext cx="258224" cy="268452"/>
            </a:xfrm>
            <a:custGeom>
              <a:avLst/>
              <a:gdLst>
                <a:gd name="T0" fmla="*/ 187 w 447"/>
                <a:gd name="T1" fmla="*/ 187 h 462"/>
                <a:gd name="T2" fmla="*/ 201 w 447"/>
                <a:gd name="T3" fmla="*/ 165 h 462"/>
                <a:gd name="T4" fmla="*/ 194 w 447"/>
                <a:gd name="T5" fmla="*/ 151 h 462"/>
                <a:gd name="T6" fmla="*/ 180 w 447"/>
                <a:gd name="T7" fmla="*/ 143 h 462"/>
                <a:gd name="T8" fmla="*/ 158 w 447"/>
                <a:gd name="T9" fmla="*/ 158 h 462"/>
                <a:gd name="T10" fmla="*/ 158 w 447"/>
                <a:gd name="T11" fmla="*/ 172 h 462"/>
                <a:gd name="T12" fmla="*/ 180 w 447"/>
                <a:gd name="T13" fmla="*/ 187 h 462"/>
                <a:gd name="T14" fmla="*/ 100 w 447"/>
                <a:gd name="T15" fmla="*/ 187 h 462"/>
                <a:gd name="T16" fmla="*/ 115 w 447"/>
                <a:gd name="T17" fmla="*/ 165 h 462"/>
                <a:gd name="T18" fmla="*/ 107 w 447"/>
                <a:gd name="T19" fmla="*/ 151 h 462"/>
                <a:gd name="T20" fmla="*/ 93 w 447"/>
                <a:gd name="T21" fmla="*/ 143 h 462"/>
                <a:gd name="T22" fmla="*/ 71 w 447"/>
                <a:gd name="T23" fmla="*/ 158 h 462"/>
                <a:gd name="T24" fmla="*/ 71 w 447"/>
                <a:gd name="T25" fmla="*/ 172 h 462"/>
                <a:gd name="T26" fmla="*/ 93 w 447"/>
                <a:gd name="T27" fmla="*/ 187 h 462"/>
                <a:gd name="T28" fmla="*/ 273 w 447"/>
                <a:gd name="T29" fmla="*/ 187 h 462"/>
                <a:gd name="T30" fmla="*/ 288 w 447"/>
                <a:gd name="T31" fmla="*/ 165 h 462"/>
                <a:gd name="T32" fmla="*/ 280 w 447"/>
                <a:gd name="T33" fmla="*/ 151 h 462"/>
                <a:gd name="T34" fmla="*/ 266 w 447"/>
                <a:gd name="T35" fmla="*/ 143 h 462"/>
                <a:gd name="T36" fmla="*/ 245 w 447"/>
                <a:gd name="T37" fmla="*/ 158 h 462"/>
                <a:gd name="T38" fmla="*/ 245 w 447"/>
                <a:gd name="T39" fmla="*/ 172 h 462"/>
                <a:gd name="T40" fmla="*/ 266 w 447"/>
                <a:gd name="T41" fmla="*/ 187 h 462"/>
                <a:gd name="T42" fmla="*/ 389 w 447"/>
                <a:gd name="T43" fmla="*/ 143 h 462"/>
                <a:gd name="T44" fmla="*/ 385 w 447"/>
                <a:gd name="T45" fmla="*/ 169 h 462"/>
                <a:gd name="T46" fmla="*/ 414 w 447"/>
                <a:gd name="T47" fmla="*/ 230 h 462"/>
                <a:gd name="T48" fmla="*/ 417 w 447"/>
                <a:gd name="T49" fmla="*/ 270 h 462"/>
                <a:gd name="T50" fmla="*/ 399 w 447"/>
                <a:gd name="T51" fmla="*/ 317 h 462"/>
                <a:gd name="T52" fmla="*/ 345 w 447"/>
                <a:gd name="T53" fmla="*/ 367 h 462"/>
                <a:gd name="T54" fmla="*/ 295 w 447"/>
                <a:gd name="T55" fmla="*/ 385 h 462"/>
                <a:gd name="T56" fmla="*/ 233 w 447"/>
                <a:gd name="T57" fmla="*/ 385 h 462"/>
                <a:gd name="T58" fmla="*/ 176 w 447"/>
                <a:gd name="T59" fmla="*/ 360 h 462"/>
                <a:gd name="T60" fmla="*/ 151 w 447"/>
                <a:gd name="T61" fmla="*/ 360 h 462"/>
                <a:gd name="T62" fmla="*/ 162 w 447"/>
                <a:gd name="T63" fmla="*/ 382 h 462"/>
                <a:gd name="T64" fmla="*/ 259 w 447"/>
                <a:gd name="T65" fmla="*/ 414 h 462"/>
                <a:gd name="T66" fmla="*/ 374 w 447"/>
                <a:gd name="T67" fmla="*/ 461 h 462"/>
                <a:gd name="T68" fmla="*/ 403 w 447"/>
                <a:gd name="T69" fmla="*/ 353 h 462"/>
                <a:gd name="T70" fmla="*/ 435 w 447"/>
                <a:gd name="T71" fmla="*/ 306 h 462"/>
                <a:gd name="T72" fmla="*/ 446 w 447"/>
                <a:gd name="T73" fmla="*/ 248 h 462"/>
                <a:gd name="T74" fmla="*/ 432 w 447"/>
                <a:gd name="T75" fmla="*/ 183 h 462"/>
                <a:gd name="T76" fmla="*/ 140 w 447"/>
                <a:gd name="T77" fmla="*/ 327 h 462"/>
                <a:gd name="T78" fmla="*/ 187 w 447"/>
                <a:gd name="T79" fmla="*/ 331 h 462"/>
                <a:gd name="T80" fmla="*/ 288 w 447"/>
                <a:gd name="T81" fmla="*/ 302 h 462"/>
                <a:gd name="T82" fmla="*/ 349 w 447"/>
                <a:gd name="T83" fmla="*/ 226 h 462"/>
                <a:gd name="T84" fmla="*/ 360 w 447"/>
                <a:gd name="T85" fmla="*/ 161 h 462"/>
                <a:gd name="T86" fmla="*/ 327 w 447"/>
                <a:gd name="T87" fmla="*/ 72 h 462"/>
                <a:gd name="T88" fmla="*/ 251 w 447"/>
                <a:gd name="T89" fmla="*/ 14 h 462"/>
                <a:gd name="T90" fmla="*/ 187 w 447"/>
                <a:gd name="T91" fmla="*/ 0 h 462"/>
                <a:gd name="T92" fmla="*/ 82 w 447"/>
                <a:gd name="T93" fmla="*/ 28 h 462"/>
                <a:gd name="T94" fmla="*/ 14 w 447"/>
                <a:gd name="T95" fmla="*/ 101 h 462"/>
                <a:gd name="T96" fmla="*/ 0 w 447"/>
                <a:gd name="T97" fmla="*/ 161 h 462"/>
                <a:gd name="T98" fmla="*/ 32 w 447"/>
                <a:gd name="T99" fmla="*/ 266 h 462"/>
                <a:gd name="T100" fmla="*/ 140 w 447"/>
                <a:gd name="T101" fmla="*/ 327 h 462"/>
                <a:gd name="T102" fmla="*/ 32 w 447"/>
                <a:gd name="T103" fmla="*/ 137 h 462"/>
                <a:gd name="T104" fmla="*/ 75 w 447"/>
                <a:gd name="T105" fmla="*/ 68 h 462"/>
                <a:gd name="T106" fmla="*/ 154 w 447"/>
                <a:gd name="T107" fmla="*/ 32 h 462"/>
                <a:gd name="T108" fmla="*/ 212 w 447"/>
                <a:gd name="T109" fmla="*/ 32 h 462"/>
                <a:gd name="T110" fmla="*/ 284 w 447"/>
                <a:gd name="T111" fmla="*/ 68 h 462"/>
                <a:gd name="T112" fmla="*/ 327 w 447"/>
                <a:gd name="T113" fmla="*/ 137 h 462"/>
                <a:gd name="T114" fmla="*/ 327 w 447"/>
                <a:gd name="T115" fmla="*/ 194 h 462"/>
                <a:gd name="T116" fmla="*/ 291 w 447"/>
                <a:gd name="T117" fmla="*/ 262 h 462"/>
                <a:gd name="T118" fmla="*/ 219 w 447"/>
                <a:gd name="T119" fmla="*/ 299 h 462"/>
                <a:gd name="T120" fmla="*/ 162 w 447"/>
                <a:gd name="T121" fmla="*/ 302 h 462"/>
                <a:gd name="T122" fmla="*/ 86 w 447"/>
                <a:gd name="T123" fmla="*/ 281 h 462"/>
                <a:gd name="T124" fmla="*/ 43 w 447"/>
                <a:gd name="T125" fmla="*/ 2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47" h="462">
                  <a:moveTo>
                    <a:pt x="180" y="187"/>
                  </a:moveTo>
                  <a:lnTo>
                    <a:pt x="180" y="187"/>
                  </a:lnTo>
                  <a:lnTo>
                    <a:pt x="187" y="187"/>
                  </a:lnTo>
                  <a:lnTo>
                    <a:pt x="194" y="180"/>
                  </a:lnTo>
                  <a:lnTo>
                    <a:pt x="201" y="172"/>
                  </a:lnTo>
                  <a:lnTo>
                    <a:pt x="201" y="165"/>
                  </a:lnTo>
                  <a:lnTo>
                    <a:pt x="201" y="165"/>
                  </a:lnTo>
                  <a:lnTo>
                    <a:pt x="201" y="158"/>
                  </a:lnTo>
                  <a:lnTo>
                    <a:pt x="194" y="151"/>
                  </a:lnTo>
                  <a:lnTo>
                    <a:pt x="187" y="143"/>
                  </a:lnTo>
                  <a:lnTo>
                    <a:pt x="180" y="143"/>
                  </a:lnTo>
                  <a:lnTo>
                    <a:pt x="180" y="143"/>
                  </a:lnTo>
                  <a:lnTo>
                    <a:pt x="172" y="143"/>
                  </a:lnTo>
                  <a:lnTo>
                    <a:pt x="165" y="151"/>
                  </a:lnTo>
                  <a:lnTo>
                    <a:pt x="158" y="158"/>
                  </a:lnTo>
                  <a:lnTo>
                    <a:pt x="158" y="165"/>
                  </a:lnTo>
                  <a:lnTo>
                    <a:pt x="158" y="165"/>
                  </a:lnTo>
                  <a:lnTo>
                    <a:pt x="158" y="172"/>
                  </a:lnTo>
                  <a:lnTo>
                    <a:pt x="165" y="180"/>
                  </a:lnTo>
                  <a:lnTo>
                    <a:pt x="172" y="187"/>
                  </a:lnTo>
                  <a:lnTo>
                    <a:pt x="180" y="187"/>
                  </a:lnTo>
                  <a:close/>
                  <a:moveTo>
                    <a:pt x="93" y="187"/>
                  </a:moveTo>
                  <a:lnTo>
                    <a:pt x="93" y="187"/>
                  </a:lnTo>
                  <a:lnTo>
                    <a:pt x="100" y="187"/>
                  </a:lnTo>
                  <a:lnTo>
                    <a:pt x="107" y="180"/>
                  </a:lnTo>
                  <a:lnTo>
                    <a:pt x="115" y="172"/>
                  </a:lnTo>
                  <a:lnTo>
                    <a:pt x="115" y="165"/>
                  </a:lnTo>
                  <a:lnTo>
                    <a:pt x="115" y="165"/>
                  </a:lnTo>
                  <a:lnTo>
                    <a:pt x="115" y="158"/>
                  </a:lnTo>
                  <a:lnTo>
                    <a:pt x="107" y="151"/>
                  </a:lnTo>
                  <a:lnTo>
                    <a:pt x="100" y="143"/>
                  </a:lnTo>
                  <a:lnTo>
                    <a:pt x="93" y="143"/>
                  </a:lnTo>
                  <a:lnTo>
                    <a:pt x="93" y="143"/>
                  </a:lnTo>
                  <a:lnTo>
                    <a:pt x="86" y="143"/>
                  </a:lnTo>
                  <a:lnTo>
                    <a:pt x="79" y="151"/>
                  </a:lnTo>
                  <a:lnTo>
                    <a:pt x="71" y="158"/>
                  </a:lnTo>
                  <a:lnTo>
                    <a:pt x="71" y="165"/>
                  </a:lnTo>
                  <a:lnTo>
                    <a:pt x="71" y="165"/>
                  </a:lnTo>
                  <a:lnTo>
                    <a:pt x="71" y="172"/>
                  </a:lnTo>
                  <a:lnTo>
                    <a:pt x="79" y="180"/>
                  </a:lnTo>
                  <a:lnTo>
                    <a:pt x="86" y="187"/>
                  </a:lnTo>
                  <a:lnTo>
                    <a:pt x="93" y="187"/>
                  </a:lnTo>
                  <a:close/>
                  <a:moveTo>
                    <a:pt x="266" y="187"/>
                  </a:moveTo>
                  <a:lnTo>
                    <a:pt x="266" y="187"/>
                  </a:lnTo>
                  <a:lnTo>
                    <a:pt x="273" y="187"/>
                  </a:lnTo>
                  <a:lnTo>
                    <a:pt x="280" y="180"/>
                  </a:lnTo>
                  <a:lnTo>
                    <a:pt x="288" y="172"/>
                  </a:lnTo>
                  <a:lnTo>
                    <a:pt x="288" y="165"/>
                  </a:lnTo>
                  <a:lnTo>
                    <a:pt x="288" y="165"/>
                  </a:lnTo>
                  <a:lnTo>
                    <a:pt x="288" y="158"/>
                  </a:lnTo>
                  <a:lnTo>
                    <a:pt x="280" y="151"/>
                  </a:lnTo>
                  <a:lnTo>
                    <a:pt x="273" y="143"/>
                  </a:lnTo>
                  <a:lnTo>
                    <a:pt x="266" y="143"/>
                  </a:lnTo>
                  <a:lnTo>
                    <a:pt x="266" y="143"/>
                  </a:lnTo>
                  <a:lnTo>
                    <a:pt x="259" y="143"/>
                  </a:lnTo>
                  <a:lnTo>
                    <a:pt x="251" y="151"/>
                  </a:lnTo>
                  <a:lnTo>
                    <a:pt x="245" y="158"/>
                  </a:lnTo>
                  <a:lnTo>
                    <a:pt x="245" y="165"/>
                  </a:lnTo>
                  <a:lnTo>
                    <a:pt x="245" y="165"/>
                  </a:lnTo>
                  <a:lnTo>
                    <a:pt x="245" y="172"/>
                  </a:lnTo>
                  <a:lnTo>
                    <a:pt x="251" y="180"/>
                  </a:lnTo>
                  <a:lnTo>
                    <a:pt x="259" y="187"/>
                  </a:lnTo>
                  <a:lnTo>
                    <a:pt x="266" y="187"/>
                  </a:lnTo>
                  <a:close/>
                  <a:moveTo>
                    <a:pt x="389" y="133"/>
                  </a:moveTo>
                  <a:lnTo>
                    <a:pt x="389" y="133"/>
                  </a:lnTo>
                  <a:lnTo>
                    <a:pt x="389" y="143"/>
                  </a:lnTo>
                  <a:lnTo>
                    <a:pt x="389" y="143"/>
                  </a:lnTo>
                  <a:lnTo>
                    <a:pt x="385" y="169"/>
                  </a:lnTo>
                  <a:lnTo>
                    <a:pt x="385" y="169"/>
                  </a:lnTo>
                  <a:lnTo>
                    <a:pt x="399" y="187"/>
                  </a:lnTo>
                  <a:lnTo>
                    <a:pt x="410" y="208"/>
                  </a:lnTo>
                  <a:lnTo>
                    <a:pt x="414" y="230"/>
                  </a:lnTo>
                  <a:lnTo>
                    <a:pt x="417" y="252"/>
                  </a:lnTo>
                  <a:lnTo>
                    <a:pt x="417" y="252"/>
                  </a:lnTo>
                  <a:lnTo>
                    <a:pt x="417" y="270"/>
                  </a:lnTo>
                  <a:lnTo>
                    <a:pt x="414" y="288"/>
                  </a:lnTo>
                  <a:lnTo>
                    <a:pt x="407" y="302"/>
                  </a:lnTo>
                  <a:lnTo>
                    <a:pt x="399" y="317"/>
                  </a:lnTo>
                  <a:lnTo>
                    <a:pt x="389" y="331"/>
                  </a:lnTo>
                  <a:lnTo>
                    <a:pt x="374" y="345"/>
                  </a:lnTo>
                  <a:lnTo>
                    <a:pt x="345" y="367"/>
                  </a:lnTo>
                  <a:lnTo>
                    <a:pt x="345" y="418"/>
                  </a:lnTo>
                  <a:lnTo>
                    <a:pt x="295" y="385"/>
                  </a:lnTo>
                  <a:lnTo>
                    <a:pt x="295" y="385"/>
                  </a:lnTo>
                  <a:lnTo>
                    <a:pt x="259" y="389"/>
                  </a:lnTo>
                  <a:lnTo>
                    <a:pt x="259" y="389"/>
                  </a:lnTo>
                  <a:lnTo>
                    <a:pt x="233" y="385"/>
                  </a:lnTo>
                  <a:lnTo>
                    <a:pt x="212" y="382"/>
                  </a:lnTo>
                  <a:lnTo>
                    <a:pt x="194" y="371"/>
                  </a:lnTo>
                  <a:lnTo>
                    <a:pt x="176" y="360"/>
                  </a:lnTo>
                  <a:lnTo>
                    <a:pt x="176" y="360"/>
                  </a:lnTo>
                  <a:lnTo>
                    <a:pt x="151" y="360"/>
                  </a:lnTo>
                  <a:lnTo>
                    <a:pt x="151" y="360"/>
                  </a:lnTo>
                  <a:lnTo>
                    <a:pt x="133" y="360"/>
                  </a:lnTo>
                  <a:lnTo>
                    <a:pt x="133" y="360"/>
                  </a:lnTo>
                  <a:lnTo>
                    <a:pt x="162" y="382"/>
                  </a:lnTo>
                  <a:lnTo>
                    <a:pt x="187" y="400"/>
                  </a:lnTo>
                  <a:lnTo>
                    <a:pt x="219" y="410"/>
                  </a:lnTo>
                  <a:lnTo>
                    <a:pt x="259" y="414"/>
                  </a:lnTo>
                  <a:lnTo>
                    <a:pt x="259" y="414"/>
                  </a:lnTo>
                  <a:lnTo>
                    <a:pt x="295" y="410"/>
                  </a:lnTo>
                  <a:lnTo>
                    <a:pt x="374" y="461"/>
                  </a:lnTo>
                  <a:lnTo>
                    <a:pt x="374" y="378"/>
                  </a:lnTo>
                  <a:lnTo>
                    <a:pt x="374" y="378"/>
                  </a:lnTo>
                  <a:lnTo>
                    <a:pt x="403" y="353"/>
                  </a:lnTo>
                  <a:lnTo>
                    <a:pt x="417" y="338"/>
                  </a:lnTo>
                  <a:lnTo>
                    <a:pt x="428" y="324"/>
                  </a:lnTo>
                  <a:lnTo>
                    <a:pt x="435" y="306"/>
                  </a:lnTo>
                  <a:lnTo>
                    <a:pt x="443" y="288"/>
                  </a:lnTo>
                  <a:lnTo>
                    <a:pt x="446" y="270"/>
                  </a:lnTo>
                  <a:lnTo>
                    <a:pt x="446" y="248"/>
                  </a:lnTo>
                  <a:lnTo>
                    <a:pt x="446" y="248"/>
                  </a:lnTo>
                  <a:lnTo>
                    <a:pt x="443" y="216"/>
                  </a:lnTo>
                  <a:lnTo>
                    <a:pt x="432" y="183"/>
                  </a:lnTo>
                  <a:lnTo>
                    <a:pt x="414" y="155"/>
                  </a:lnTo>
                  <a:lnTo>
                    <a:pt x="389" y="133"/>
                  </a:lnTo>
                  <a:close/>
                  <a:moveTo>
                    <a:pt x="140" y="327"/>
                  </a:moveTo>
                  <a:lnTo>
                    <a:pt x="140" y="327"/>
                  </a:lnTo>
                  <a:lnTo>
                    <a:pt x="187" y="331"/>
                  </a:lnTo>
                  <a:lnTo>
                    <a:pt x="187" y="331"/>
                  </a:lnTo>
                  <a:lnTo>
                    <a:pt x="223" y="327"/>
                  </a:lnTo>
                  <a:lnTo>
                    <a:pt x="259" y="317"/>
                  </a:lnTo>
                  <a:lnTo>
                    <a:pt x="288" y="302"/>
                  </a:lnTo>
                  <a:lnTo>
                    <a:pt x="313" y="281"/>
                  </a:lnTo>
                  <a:lnTo>
                    <a:pt x="331" y="255"/>
                  </a:lnTo>
                  <a:lnTo>
                    <a:pt x="349" y="226"/>
                  </a:lnTo>
                  <a:lnTo>
                    <a:pt x="356" y="198"/>
                  </a:lnTo>
                  <a:lnTo>
                    <a:pt x="360" y="161"/>
                  </a:lnTo>
                  <a:lnTo>
                    <a:pt x="360" y="161"/>
                  </a:lnTo>
                  <a:lnTo>
                    <a:pt x="356" y="129"/>
                  </a:lnTo>
                  <a:lnTo>
                    <a:pt x="345" y="101"/>
                  </a:lnTo>
                  <a:lnTo>
                    <a:pt x="327" y="72"/>
                  </a:lnTo>
                  <a:lnTo>
                    <a:pt x="306" y="46"/>
                  </a:lnTo>
                  <a:lnTo>
                    <a:pt x="280" y="28"/>
                  </a:lnTo>
                  <a:lnTo>
                    <a:pt x="251" y="14"/>
                  </a:lnTo>
                  <a:lnTo>
                    <a:pt x="219" y="3"/>
                  </a:lnTo>
                  <a:lnTo>
                    <a:pt x="187" y="0"/>
                  </a:lnTo>
                  <a:lnTo>
                    <a:pt x="187" y="0"/>
                  </a:lnTo>
                  <a:lnTo>
                    <a:pt x="151" y="3"/>
                  </a:lnTo>
                  <a:lnTo>
                    <a:pt x="115" y="14"/>
                  </a:lnTo>
                  <a:lnTo>
                    <a:pt x="82" y="28"/>
                  </a:lnTo>
                  <a:lnTo>
                    <a:pt x="53" y="46"/>
                  </a:lnTo>
                  <a:lnTo>
                    <a:pt x="32" y="72"/>
                  </a:lnTo>
                  <a:lnTo>
                    <a:pt x="14" y="101"/>
                  </a:lnTo>
                  <a:lnTo>
                    <a:pt x="3" y="129"/>
                  </a:lnTo>
                  <a:lnTo>
                    <a:pt x="0" y="161"/>
                  </a:lnTo>
                  <a:lnTo>
                    <a:pt x="0" y="161"/>
                  </a:lnTo>
                  <a:lnTo>
                    <a:pt x="3" y="201"/>
                  </a:lnTo>
                  <a:lnTo>
                    <a:pt x="14" y="237"/>
                  </a:lnTo>
                  <a:lnTo>
                    <a:pt x="32" y="266"/>
                  </a:lnTo>
                  <a:lnTo>
                    <a:pt x="57" y="291"/>
                  </a:lnTo>
                  <a:lnTo>
                    <a:pt x="57" y="374"/>
                  </a:lnTo>
                  <a:lnTo>
                    <a:pt x="140" y="327"/>
                  </a:lnTo>
                  <a:close/>
                  <a:moveTo>
                    <a:pt x="28" y="165"/>
                  </a:moveTo>
                  <a:lnTo>
                    <a:pt x="28" y="165"/>
                  </a:lnTo>
                  <a:lnTo>
                    <a:pt x="32" y="137"/>
                  </a:lnTo>
                  <a:lnTo>
                    <a:pt x="39" y="111"/>
                  </a:lnTo>
                  <a:lnTo>
                    <a:pt x="53" y="90"/>
                  </a:lnTo>
                  <a:lnTo>
                    <a:pt x="75" y="68"/>
                  </a:lnTo>
                  <a:lnTo>
                    <a:pt x="97" y="50"/>
                  </a:lnTo>
                  <a:lnTo>
                    <a:pt x="126" y="39"/>
                  </a:lnTo>
                  <a:lnTo>
                    <a:pt x="154" y="32"/>
                  </a:lnTo>
                  <a:lnTo>
                    <a:pt x="187" y="28"/>
                  </a:lnTo>
                  <a:lnTo>
                    <a:pt x="187" y="28"/>
                  </a:lnTo>
                  <a:lnTo>
                    <a:pt x="212" y="32"/>
                  </a:lnTo>
                  <a:lnTo>
                    <a:pt x="241" y="39"/>
                  </a:lnTo>
                  <a:lnTo>
                    <a:pt x="262" y="50"/>
                  </a:lnTo>
                  <a:lnTo>
                    <a:pt x="284" y="68"/>
                  </a:lnTo>
                  <a:lnTo>
                    <a:pt x="306" y="90"/>
                  </a:lnTo>
                  <a:lnTo>
                    <a:pt x="320" y="111"/>
                  </a:lnTo>
                  <a:lnTo>
                    <a:pt x="327" y="137"/>
                  </a:lnTo>
                  <a:lnTo>
                    <a:pt x="331" y="165"/>
                  </a:lnTo>
                  <a:lnTo>
                    <a:pt x="331" y="165"/>
                  </a:lnTo>
                  <a:lnTo>
                    <a:pt x="327" y="194"/>
                  </a:lnTo>
                  <a:lnTo>
                    <a:pt x="320" y="219"/>
                  </a:lnTo>
                  <a:lnTo>
                    <a:pt x="309" y="241"/>
                  </a:lnTo>
                  <a:lnTo>
                    <a:pt x="291" y="262"/>
                  </a:lnTo>
                  <a:lnTo>
                    <a:pt x="269" y="281"/>
                  </a:lnTo>
                  <a:lnTo>
                    <a:pt x="248" y="291"/>
                  </a:lnTo>
                  <a:lnTo>
                    <a:pt x="219" y="299"/>
                  </a:lnTo>
                  <a:lnTo>
                    <a:pt x="187" y="302"/>
                  </a:lnTo>
                  <a:lnTo>
                    <a:pt x="187" y="302"/>
                  </a:lnTo>
                  <a:lnTo>
                    <a:pt x="162" y="302"/>
                  </a:lnTo>
                  <a:lnTo>
                    <a:pt x="136" y="299"/>
                  </a:lnTo>
                  <a:lnTo>
                    <a:pt x="86" y="331"/>
                  </a:lnTo>
                  <a:lnTo>
                    <a:pt x="86" y="281"/>
                  </a:lnTo>
                  <a:lnTo>
                    <a:pt x="86" y="281"/>
                  </a:lnTo>
                  <a:lnTo>
                    <a:pt x="61" y="255"/>
                  </a:lnTo>
                  <a:lnTo>
                    <a:pt x="43" y="230"/>
                  </a:lnTo>
                  <a:lnTo>
                    <a:pt x="32" y="198"/>
                  </a:lnTo>
                  <a:lnTo>
                    <a:pt x="28" y="165"/>
                  </a:lnTo>
                  <a:close/>
                </a:path>
              </a:pathLst>
            </a:custGeom>
            <a:grpFill/>
            <a:ln>
              <a:noFill/>
            </a:ln>
            <a:effectLst/>
          </p:spPr>
          <p:txBody>
            <a:bodyPr wrap="none" anchor="ctr"/>
            <a:lstStyle/>
            <a:p>
              <a:endParaRPr lang="en-US"/>
            </a:p>
          </p:txBody>
        </p:sp>
        <p:sp>
          <p:nvSpPr>
            <p:cNvPr id="194" name="Freeform 188">
              <a:extLst>
                <a:ext uri="{FF2B5EF4-FFF2-40B4-BE49-F238E27FC236}">
                  <a16:creationId xmlns:a16="http://schemas.microsoft.com/office/drawing/2014/main" id="{6D5A6662-14EC-403A-BE33-C85D47E1E9F0}"/>
                </a:ext>
              </a:extLst>
            </p:cNvPr>
            <p:cNvSpPr>
              <a:spLocks noChangeArrowheads="1"/>
            </p:cNvSpPr>
            <p:nvPr/>
          </p:nvSpPr>
          <p:spPr bwMode="auto">
            <a:xfrm>
              <a:off x="2444551" y="2492591"/>
              <a:ext cx="268453" cy="268452"/>
            </a:xfrm>
            <a:custGeom>
              <a:avLst/>
              <a:gdLst>
                <a:gd name="T0" fmla="*/ 219 w 462"/>
                <a:gd name="T1" fmla="*/ 176 h 462"/>
                <a:gd name="T2" fmla="*/ 201 w 462"/>
                <a:gd name="T3" fmla="*/ 201 h 462"/>
                <a:gd name="T4" fmla="*/ 209 w 462"/>
                <a:gd name="T5" fmla="*/ 223 h 462"/>
                <a:gd name="T6" fmla="*/ 230 w 462"/>
                <a:gd name="T7" fmla="*/ 230 h 462"/>
                <a:gd name="T8" fmla="*/ 256 w 462"/>
                <a:gd name="T9" fmla="*/ 212 h 462"/>
                <a:gd name="T10" fmla="*/ 256 w 462"/>
                <a:gd name="T11" fmla="*/ 190 h 462"/>
                <a:gd name="T12" fmla="*/ 230 w 462"/>
                <a:gd name="T13" fmla="*/ 172 h 462"/>
                <a:gd name="T14" fmla="*/ 104 w 462"/>
                <a:gd name="T15" fmla="*/ 176 h 462"/>
                <a:gd name="T16" fmla="*/ 86 w 462"/>
                <a:gd name="T17" fmla="*/ 201 h 462"/>
                <a:gd name="T18" fmla="*/ 93 w 462"/>
                <a:gd name="T19" fmla="*/ 223 h 462"/>
                <a:gd name="T20" fmla="*/ 115 w 462"/>
                <a:gd name="T21" fmla="*/ 230 h 462"/>
                <a:gd name="T22" fmla="*/ 140 w 462"/>
                <a:gd name="T23" fmla="*/ 212 h 462"/>
                <a:gd name="T24" fmla="*/ 140 w 462"/>
                <a:gd name="T25" fmla="*/ 190 h 462"/>
                <a:gd name="T26" fmla="*/ 115 w 462"/>
                <a:gd name="T27" fmla="*/ 172 h 462"/>
                <a:gd name="T28" fmla="*/ 183 w 462"/>
                <a:gd name="T29" fmla="*/ 3 h 462"/>
                <a:gd name="T30" fmla="*/ 68 w 462"/>
                <a:gd name="T31" fmla="*/ 57 h 462"/>
                <a:gd name="T32" fmla="*/ 11 w 462"/>
                <a:gd name="T33" fmla="*/ 140 h 462"/>
                <a:gd name="T34" fmla="*/ 0 w 462"/>
                <a:gd name="T35" fmla="*/ 201 h 462"/>
                <a:gd name="T36" fmla="*/ 7 w 462"/>
                <a:gd name="T37" fmla="*/ 248 h 462"/>
                <a:gd name="T38" fmla="*/ 36 w 462"/>
                <a:gd name="T39" fmla="*/ 309 h 462"/>
                <a:gd name="T40" fmla="*/ 86 w 462"/>
                <a:gd name="T41" fmla="*/ 360 h 462"/>
                <a:gd name="T42" fmla="*/ 187 w 462"/>
                <a:gd name="T43" fmla="*/ 400 h 462"/>
                <a:gd name="T44" fmla="*/ 277 w 462"/>
                <a:gd name="T45" fmla="*/ 400 h 462"/>
                <a:gd name="T46" fmla="*/ 392 w 462"/>
                <a:gd name="T47" fmla="*/ 345 h 462"/>
                <a:gd name="T48" fmla="*/ 450 w 462"/>
                <a:gd name="T49" fmla="*/ 262 h 462"/>
                <a:gd name="T50" fmla="*/ 461 w 462"/>
                <a:gd name="T51" fmla="*/ 201 h 462"/>
                <a:gd name="T52" fmla="*/ 457 w 462"/>
                <a:gd name="T53" fmla="*/ 161 h 462"/>
                <a:gd name="T54" fmla="*/ 421 w 462"/>
                <a:gd name="T55" fmla="*/ 90 h 462"/>
                <a:gd name="T56" fmla="*/ 320 w 462"/>
                <a:gd name="T57" fmla="*/ 14 h 462"/>
                <a:gd name="T58" fmla="*/ 230 w 462"/>
                <a:gd name="T59" fmla="*/ 374 h 462"/>
                <a:gd name="T60" fmla="*/ 180 w 462"/>
                <a:gd name="T61" fmla="*/ 371 h 462"/>
                <a:gd name="T62" fmla="*/ 115 w 462"/>
                <a:gd name="T63" fmla="*/ 342 h 462"/>
                <a:gd name="T64" fmla="*/ 64 w 462"/>
                <a:gd name="T65" fmla="*/ 299 h 462"/>
                <a:gd name="T66" fmla="*/ 36 w 462"/>
                <a:gd name="T67" fmla="*/ 244 h 462"/>
                <a:gd name="T68" fmla="*/ 29 w 462"/>
                <a:gd name="T69" fmla="*/ 201 h 462"/>
                <a:gd name="T70" fmla="*/ 64 w 462"/>
                <a:gd name="T71" fmla="*/ 104 h 462"/>
                <a:gd name="T72" fmla="*/ 151 w 462"/>
                <a:gd name="T73" fmla="*/ 43 h 462"/>
                <a:gd name="T74" fmla="*/ 230 w 462"/>
                <a:gd name="T75" fmla="*/ 28 h 462"/>
                <a:gd name="T76" fmla="*/ 342 w 462"/>
                <a:gd name="T77" fmla="*/ 57 h 462"/>
                <a:gd name="T78" fmla="*/ 418 w 462"/>
                <a:gd name="T79" fmla="*/ 133 h 462"/>
                <a:gd name="T80" fmla="*/ 432 w 462"/>
                <a:gd name="T81" fmla="*/ 201 h 462"/>
                <a:gd name="T82" fmla="*/ 396 w 462"/>
                <a:gd name="T83" fmla="*/ 299 h 462"/>
                <a:gd name="T84" fmla="*/ 309 w 462"/>
                <a:gd name="T85" fmla="*/ 360 h 462"/>
                <a:gd name="T86" fmla="*/ 345 w 462"/>
                <a:gd name="T87" fmla="*/ 172 h 462"/>
                <a:gd name="T88" fmla="*/ 324 w 462"/>
                <a:gd name="T89" fmla="*/ 180 h 462"/>
                <a:gd name="T90" fmla="*/ 317 w 462"/>
                <a:gd name="T91" fmla="*/ 201 h 462"/>
                <a:gd name="T92" fmla="*/ 335 w 462"/>
                <a:gd name="T93" fmla="*/ 226 h 462"/>
                <a:gd name="T94" fmla="*/ 356 w 462"/>
                <a:gd name="T95" fmla="*/ 226 h 462"/>
                <a:gd name="T96" fmla="*/ 374 w 462"/>
                <a:gd name="T97" fmla="*/ 201 h 462"/>
                <a:gd name="T98" fmla="*/ 367 w 462"/>
                <a:gd name="T99" fmla="*/ 18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2" h="462">
                  <a:moveTo>
                    <a:pt x="230" y="172"/>
                  </a:moveTo>
                  <a:lnTo>
                    <a:pt x="230" y="172"/>
                  </a:lnTo>
                  <a:lnTo>
                    <a:pt x="219" y="176"/>
                  </a:lnTo>
                  <a:lnTo>
                    <a:pt x="209" y="180"/>
                  </a:lnTo>
                  <a:lnTo>
                    <a:pt x="205" y="190"/>
                  </a:lnTo>
                  <a:lnTo>
                    <a:pt x="201" y="201"/>
                  </a:lnTo>
                  <a:lnTo>
                    <a:pt x="201" y="201"/>
                  </a:lnTo>
                  <a:lnTo>
                    <a:pt x="205" y="212"/>
                  </a:lnTo>
                  <a:lnTo>
                    <a:pt x="209" y="223"/>
                  </a:lnTo>
                  <a:lnTo>
                    <a:pt x="219" y="226"/>
                  </a:lnTo>
                  <a:lnTo>
                    <a:pt x="230" y="230"/>
                  </a:lnTo>
                  <a:lnTo>
                    <a:pt x="230" y="230"/>
                  </a:lnTo>
                  <a:lnTo>
                    <a:pt x="241" y="226"/>
                  </a:lnTo>
                  <a:lnTo>
                    <a:pt x="252" y="223"/>
                  </a:lnTo>
                  <a:lnTo>
                    <a:pt x="256" y="212"/>
                  </a:lnTo>
                  <a:lnTo>
                    <a:pt x="259" y="201"/>
                  </a:lnTo>
                  <a:lnTo>
                    <a:pt x="259" y="201"/>
                  </a:lnTo>
                  <a:lnTo>
                    <a:pt x="256" y="190"/>
                  </a:lnTo>
                  <a:lnTo>
                    <a:pt x="252" y="180"/>
                  </a:lnTo>
                  <a:lnTo>
                    <a:pt x="241" y="176"/>
                  </a:lnTo>
                  <a:lnTo>
                    <a:pt x="230" y="172"/>
                  </a:lnTo>
                  <a:close/>
                  <a:moveTo>
                    <a:pt x="115" y="172"/>
                  </a:moveTo>
                  <a:lnTo>
                    <a:pt x="115" y="172"/>
                  </a:lnTo>
                  <a:lnTo>
                    <a:pt x="104" y="176"/>
                  </a:lnTo>
                  <a:lnTo>
                    <a:pt x="93" y="180"/>
                  </a:lnTo>
                  <a:lnTo>
                    <a:pt x="90" y="190"/>
                  </a:lnTo>
                  <a:lnTo>
                    <a:pt x="86" y="201"/>
                  </a:lnTo>
                  <a:lnTo>
                    <a:pt x="86" y="201"/>
                  </a:lnTo>
                  <a:lnTo>
                    <a:pt x="90" y="212"/>
                  </a:lnTo>
                  <a:lnTo>
                    <a:pt x="93" y="223"/>
                  </a:lnTo>
                  <a:lnTo>
                    <a:pt x="104" y="226"/>
                  </a:lnTo>
                  <a:lnTo>
                    <a:pt x="115" y="230"/>
                  </a:lnTo>
                  <a:lnTo>
                    <a:pt x="115" y="230"/>
                  </a:lnTo>
                  <a:lnTo>
                    <a:pt x="126" y="226"/>
                  </a:lnTo>
                  <a:lnTo>
                    <a:pt x="137" y="223"/>
                  </a:lnTo>
                  <a:lnTo>
                    <a:pt x="140" y="212"/>
                  </a:lnTo>
                  <a:lnTo>
                    <a:pt x="144" y="201"/>
                  </a:lnTo>
                  <a:lnTo>
                    <a:pt x="144" y="201"/>
                  </a:lnTo>
                  <a:lnTo>
                    <a:pt x="140" y="190"/>
                  </a:lnTo>
                  <a:lnTo>
                    <a:pt x="137" y="180"/>
                  </a:lnTo>
                  <a:lnTo>
                    <a:pt x="126" y="176"/>
                  </a:lnTo>
                  <a:lnTo>
                    <a:pt x="115" y="172"/>
                  </a:lnTo>
                  <a:close/>
                  <a:moveTo>
                    <a:pt x="230" y="0"/>
                  </a:moveTo>
                  <a:lnTo>
                    <a:pt x="230" y="0"/>
                  </a:lnTo>
                  <a:lnTo>
                    <a:pt x="183" y="3"/>
                  </a:lnTo>
                  <a:lnTo>
                    <a:pt x="140" y="14"/>
                  </a:lnTo>
                  <a:lnTo>
                    <a:pt x="100" y="36"/>
                  </a:lnTo>
                  <a:lnTo>
                    <a:pt x="68" y="57"/>
                  </a:lnTo>
                  <a:lnTo>
                    <a:pt x="39" y="90"/>
                  </a:lnTo>
                  <a:lnTo>
                    <a:pt x="18" y="122"/>
                  </a:lnTo>
                  <a:lnTo>
                    <a:pt x="11" y="140"/>
                  </a:lnTo>
                  <a:lnTo>
                    <a:pt x="3" y="161"/>
                  </a:lnTo>
                  <a:lnTo>
                    <a:pt x="0" y="180"/>
                  </a:lnTo>
                  <a:lnTo>
                    <a:pt x="0" y="201"/>
                  </a:lnTo>
                  <a:lnTo>
                    <a:pt x="0" y="201"/>
                  </a:lnTo>
                  <a:lnTo>
                    <a:pt x="0" y="226"/>
                  </a:lnTo>
                  <a:lnTo>
                    <a:pt x="7" y="248"/>
                  </a:lnTo>
                  <a:lnTo>
                    <a:pt x="14" y="270"/>
                  </a:lnTo>
                  <a:lnTo>
                    <a:pt x="25" y="291"/>
                  </a:lnTo>
                  <a:lnTo>
                    <a:pt x="36" y="309"/>
                  </a:lnTo>
                  <a:lnTo>
                    <a:pt x="50" y="327"/>
                  </a:lnTo>
                  <a:lnTo>
                    <a:pt x="68" y="345"/>
                  </a:lnTo>
                  <a:lnTo>
                    <a:pt x="86" y="360"/>
                  </a:lnTo>
                  <a:lnTo>
                    <a:pt x="86" y="461"/>
                  </a:lnTo>
                  <a:lnTo>
                    <a:pt x="187" y="400"/>
                  </a:lnTo>
                  <a:lnTo>
                    <a:pt x="187" y="400"/>
                  </a:lnTo>
                  <a:lnTo>
                    <a:pt x="230" y="403"/>
                  </a:lnTo>
                  <a:lnTo>
                    <a:pt x="230" y="403"/>
                  </a:lnTo>
                  <a:lnTo>
                    <a:pt x="277" y="400"/>
                  </a:lnTo>
                  <a:lnTo>
                    <a:pt x="320" y="389"/>
                  </a:lnTo>
                  <a:lnTo>
                    <a:pt x="360" y="367"/>
                  </a:lnTo>
                  <a:lnTo>
                    <a:pt x="392" y="345"/>
                  </a:lnTo>
                  <a:lnTo>
                    <a:pt x="421" y="313"/>
                  </a:lnTo>
                  <a:lnTo>
                    <a:pt x="443" y="281"/>
                  </a:lnTo>
                  <a:lnTo>
                    <a:pt x="450" y="262"/>
                  </a:lnTo>
                  <a:lnTo>
                    <a:pt x="457" y="241"/>
                  </a:lnTo>
                  <a:lnTo>
                    <a:pt x="461" y="223"/>
                  </a:lnTo>
                  <a:lnTo>
                    <a:pt x="461" y="201"/>
                  </a:lnTo>
                  <a:lnTo>
                    <a:pt x="461" y="201"/>
                  </a:lnTo>
                  <a:lnTo>
                    <a:pt x="461" y="180"/>
                  </a:lnTo>
                  <a:lnTo>
                    <a:pt x="457" y="161"/>
                  </a:lnTo>
                  <a:lnTo>
                    <a:pt x="450" y="140"/>
                  </a:lnTo>
                  <a:lnTo>
                    <a:pt x="443" y="122"/>
                  </a:lnTo>
                  <a:lnTo>
                    <a:pt x="421" y="90"/>
                  </a:lnTo>
                  <a:lnTo>
                    <a:pt x="392" y="57"/>
                  </a:lnTo>
                  <a:lnTo>
                    <a:pt x="360" y="36"/>
                  </a:lnTo>
                  <a:lnTo>
                    <a:pt x="320" y="14"/>
                  </a:lnTo>
                  <a:lnTo>
                    <a:pt x="277" y="3"/>
                  </a:lnTo>
                  <a:lnTo>
                    <a:pt x="230" y="0"/>
                  </a:lnTo>
                  <a:close/>
                  <a:moveTo>
                    <a:pt x="230" y="374"/>
                  </a:moveTo>
                  <a:lnTo>
                    <a:pt x="230" y="374"/>
                  </a:lnTo>
                  <a:lnTo>
                    <a:pt x="205" y="374"/>
                  </a:lnTo>
                  <a:lnTo>
                    <a:pt x="180" y="371"/>
                  </a:lnTo>
                  <a:lnTo>
                    <a:pt x="115" y="410"/>
                  </a:lnTo>
                  <a:lnTo>
                    <a:pt x="115" y="342"/>
                  </a:lnTo>
                  <a:lnTo>
                    <a:pt x="115" y="342"/>
                  </a:lnTo>
                  <a:lnTo>
                    <a:pt x="97" y="331"/>
                  </a:lnTo>
                  <a:lnTo>
                    <a:pt x="79" y="317"/>
                  </a:lnTo>
                  <a:lnTo>
                    <a:pt x="64" y="299"/>
                  </a:lnTo>
                  <a:lnTo>
                    <a:pt x="54" y="281"/>
                  </a:lnTo>
                  <a:lnTo>
                    <a:pt x="43" y="262"/>
                  </a:lnTo>
                  <a:lnTo>
                    <a:pt x="36" y="244"/>
                  </a:lnTo>
                  <a:lnTo>
                    <a:pt x="29" y="223"/>
                  </a:lnTo>
                  <a:lnTo>
                    <a:pt x="29" y="201"/>
                  </a:lnTo>
                  <a:lnTo>
                    <a:pt x="29" y="201"/>
                  </a:lnTo>
                  <a:lnTo>
                    <a:pt x="32" y="165"/>
                  </a:lnTo>
                  <a:lnTo>
                    <a:pt x="43" y="133"/>
                  </a:lnTo>
                  <a:lnTo>
                    <a:pt x="64" y="104"/>
                  </a:lnTo>
                  <a:lnTo>
                    <a:pt x="86" y="79"/>
                  </a:lnTo>
                  <a:lnTo>
                    <a:pt x="118" y="57"/>
                  </a:lnTo>
                  <a:lnTo>
                    <a:pt x="151" y="43"/>
                  </a:lnTo>
                  <a:lnTo>
                    <a:pt x="191" y="32"/>
                  </a:lnTo>
                  <a:lnTo>
                    <a:pt x="230" y="28"/>
                  </a:lnTo>
                  <a:lnTo>
                    <a:pt x="230" y="28"/>
                  </a:lnTo>
                  <a:lnTo>
                    <a:pt x="270" y="32"/>
                  </a:lnTo>
                  <a:lnTo>
                    <a:pt x="309" y="43"/>
                  </a:lnTo>
                  <a:lnTo>
                    <a:pt x="342" y="57"/>
                  </a:lnTo>
                  <a:lnTo>
                    <a:pt x="374" y="79"/>
                  </a:lnTo>
                  <a:lnTo>
                    <a:pt x="396" y="104"/>
                  </a:lnTo>
                  <a:lnTo>
                    <a:pt x="418" y="133"/>
                  </a:lnTo>
                  <a:lnTo>
                    <a:pt x="428" y="165"/>
                  </a:lnTo>
                  <a:lnTo>
                    <a:pt x="432" y="201"/>
                  </a:lnTo>
                  <a:lnTo>
                    <a:pt x="432" y="201"/>
                  </a:lnTo>
                  <a:lnTo>
                    <a:pt x="428" y="237"/>
                  </a:lnTo>
                  <a:lnTo>
                    <a:pt x="418" y="270"/>
                  </a:lnTo>
                  <a:lnTo>
                    <a:pt x="396" y="299"/>
                  </a:lnTo>
                  <a:lnTo>
                    <a:pt x="374" y="324"/>
                  </a:lnTo>
                  <a:lnTo>
                    <a:pt x="342" y="345"/>
                  </a:lnTo>
                  <a:lnTo>
                    <a:pt x="309" y="360"/>
                  </a:lnTo>
                  <a:lnTo>
                    <a:pt x="270" y="371"/>
                  </a:lnTo>
                  <a:lnTo>
                    <a:pt x="230" y="374"/>
                  </a:lnTo>
                  <a:close/>
                  <a:moveTo>
                    <a:pt x="345" y="172"/>
                  </a:moveTo>
                  <a:lnTo>
                    <a:pt x="345" y="172"/>
                  </a:lnTo>
                  <a:lnTo>
                    <a:pt x="335" y="176"/>
                  </a:lnTo>
                  <a:lnTo>
                    <a:pt x="324" y="180"/>
                  </a:lnTo>
                  <a:lnTo>
                    <a:pt x="320" y="190"/>
                  </a:lnTo>
                  <a:lnTo>
                    <a:pt x="317" y="201"/>
                  </a:lnTo>
                  <a:lnTo>
                    <a:pt x="317" y="201"/>
                  </a:lnTo>
                  <a:lnTo>
                    <a:pt x="320" y="212"/>
                  </a:lnTo>
                  <a:lnTo>
                    <a:pt x="324" y="223"/>
                  </a:lnTo>
                  <a:lnTo>
                    <a:pt x="335" y="226"/>
                  </a:lnTo>
                  <a:lnTo>
                    <a:pt x="345" y="230"/>
                  </a:lnTo>
                  <a:lnTo>
                    <a:pt x="345" y="230"/>
                  </a:lnTo>
                  <a:lnTo>
                    <a:pt x="356" y="226"/>
                  </a:lnTo>
                  <a:lnTo>
                    <a:pt x="367" y="223"/>
                  </a:lnTo>
                  <a:lnTo>
                    <a:pt x="371" y="212"/>
                  </a:lnTo>
                  <a:lnTo>
                    <a:pt x="374" y="201"/>
                  </a:lnTo>
                  <a:lnTo>
                    <a:pt x="374" y="201"/>
                  </a:lnTo>
                  <a:lnTo>
                    <a:pt x="371" y="190"/>
                  </a:lnTo>
                  <a:lnTo>
                    <a:pt x="367" y="180"/>
                  </a:lnTo>
                  <a:lnTo>
                    <a:pt x="356" y="176"/>
                  </a:lnTo>
                  <a:lnTo>
                    <a:pt x="345" y="172"/>
                  </a:lnTo>
                  <a:close/>
                </a:path>
              </a:pathLst>
            </a:custGeom>
            <a:grpFill/>
            <a:ln>
              <a:noFill/>
            </a:ln>
            <a:effectLst/>
          </p:spPr>
          <p:txBody>
            <a:bodyPr wrap="none" anchor="ctr"/>
            <a:lstStyle/>
            <a:p>
              <a:endParaRPr lang="en-US"/>
            </a:p>
          </p:txBody>
        </p:sp>
        <p:sp>
          <p:nvSpPr>
            <p:cNvPr id="195" name="Freeform 189">
              <a:extLst>
                <a:ext uri="{FF2B5EF4-FFF2-40B4-BE49-F238E27FC236}">
                  <a16:creationId xmlns:a16="http://schemas.microsoft.com/office/drawing/2014/main" id="{FCBA6FF1-052C-4C8F-8F92-8505CA2494D7}"/>
                </a:ext>
              </a:extLst>
            </p:cNvPr>
            <p:cNvSpPr>
              <a:spLocks noChangeArrowheads="1"/>
            </p:cNvSpPr>
            <p:nvPr/>
          </p:nvSpPr>
          <p:spPr bwMode="auto">
            <a:xfrm>
              <a:off x="2009915" y="2492591"/>
              <a:ext cx="268453" cy="268452"/>
            </a:xfrm>
            <a:custGeom>
              <a:avLst/>
              <a:gdLst>
                <a:gd name="T0" fmla="*/ 159 w 462"/>
                <a:gd name="T1" fmla="*/ 244 h 462"/>
                <a:gd name="T2" fmla="*/ 144 w 462"/>
                <a:gd name="T3" fmla="*/ 252 h 462"/>
                <a:gd name="T4" fmla="*/ 144 w 462"/>
                <a:gd name="T5" fmla="*/ 266 h 462"/>
                <a:gd name="T6" fmla="*/ 159 w 462"/>
                <a:gd name="T7" fmla="*/ 273 h 462"/>
                <a:gd name="T8" fmla="*/ 310 w 462"/>
                <a:gd name="T9" fmla="*/ 273 h 462"/>
                <a:gd name="T10" fmla="*/ 318 w 462"/>
                <a:gd name="T11" fmla="*/ 259 h 462"/>
                <a:gd name="T12" fmla="*/ 314 w 462"/>
                <a:gd name="T13" fmla="*/ 248 h 462"/>
                <a:gd name="T14" fmla="*/ 332 w 462"/>
                <a:gd name="T15" fmla="*/ 158 h 462"/>
                <a:gd name="T16" fmla="*/ 123 w 462"/>
                <a:gd name="T17" fmla="*/ 158 h 462"/>
                <a:gd name="T18" fmla="*/ 116 w 462"/>
                <a:gd name="T19" fmla="*/ 172 h 462"/>
                <a:gd name="T20" fmla="*/ 119 w 462"/>
                <a:gd name="T21" fmla="*/ 183 h 462"/>
                <a:gd name="T22" fmla="*/ 332 w 462"/>
                <a:gd name="T23" fmla="*/ 187 h 462"/>
                <a:gd name="T24" fmla="*/ 342 w 462"/>
                <a:gd name="T25" fmla="*/ 183 h 462"/>
                <a:gd name="T26" fmla="*/ 346 w 462"/>
                <a:gd name="T27" fmla="*/ 172 h 462"/>
                <a:gd name="T28" fmla="*/ 339 w 462"/>
                <a:gd name="T29" fmla="*/ 158 h 462"/>
                <a:gd name="T30" fmla="*/ 231 w 462"/>
                <a:gd name="T31" fmla="*/ 0 h 462"/>
                <a:gd name="T32" fmla="*/ 101 w 462"/>
                <a:gd name="T33" fmla="*/ 36 h 462"/>
                <a:gd name="T34" fmla="*/ 18 w 462"/>
                <a:gd name="T35" fmla="*/ 122 h 462"/>
                <a:gd name="T36" fmla="*/ 0 w 462"/>
                <a:gd name="T37" fmla="*/ 180 h 462"/>
                <a:gd name="T38" fmla="*/ 0 w 462"/>
                <a:gd name="T39" fmla="*/ 226 h 462"/>
                <a:gd name="T40" fmla="*/ 26 w 462"/>
                <a:gd name="T41" fmla="*/ 291 h 462"/>
                <a:gd name="T42" fmla="*/ 69 w 462"/>
                <a:gd name="T43" fmla="*/ 345 h 462"/>
                <a:gd name="T44" fmla="*/ 188 w 462"/>
                <a:gd name="T45" fmla="*/ 400 h 462"/>
                <a:gd name="T46" fmla="*/ 231 w 462"/>
                <a:gd name="T47" fmla="*/ 403 h 462"/>
                <a:gd name="T48" fmla="*/ 360 w 462"/>
                <a:gd name="T49" fmla="*/ 367 h 462"/>
                <a:gd name="T50" fmla="*/ 443 w 462"/>
                <a:gd name="T51" fmla="*/ 281 h 462"/>
                <a:gd name="T52" fmla="*/ 461 w 462"/>
                <a:gd name="T53" fmla="*/ 223 h 462"/>
                <a:gd name="T54" fmla="*/ 461 w 462"/>
                <a:gd name="T55" fmla="*/ 180 h 462"/>
                <a:gd name="T56" fmla="*/ 443 w 462"/>
                <a:gd name="T57" fmla="*/ 122 h 462"/>
                <a:gd name="T58" fmla="*/ 360 w 462"/>
                <a:gd name="T59" fmla="*/ 36 h 462"/>
                <a:gd name="T60" fmla="*/ 231 w 462"/>
                <a:gd name="T61" fmla="*/ 0 h 462"/>
                <a:gd name="T62" fmla="*/ 206 w 462"/>
                <a:gd name="T63" fmla="*/ 374 h 462"/>
                <a:gd name="T64" fmla="*/ 116 w 462"/>
                <a:gd name="T65" fmla="*/ 342 h 462"/>
                <a:gd name="T66" fmla="*/ 79 w 462"/>
                <a:gd name="T67" fmla="*/ 317 h 462"/>
                <a:gd name="T68" fmla="*/ 44 w 462"/>
                <a:gd name="T69" fmla="*/ 262 h 462"/>
                <a:gd name="T70" fmla="*/ 29 w 462"/>
                <a:gd name="T71" fmla="*/ 201 h 462"/>
                <a:gd name="T72" fmla="*/ 44 w 462"/>
                <a:gd name="T73" fmla="*/ 133 h 462"/>
                <a:gd name="T74" fmla="*/ 119 w 462"/>
                <a:gd name="T75" fmla="*/ 57 h 462"/>
                <a:gd name="T76" fmla="*/ 231 w 462"/>
                <a:gd name="T77" fmla="*/ 28 h 462"/>
                <a:gd name="T78" fmla="*/ 310 w 462"/>
                <a:gd name="T79" fmla="*/ 43 h 462"/>
                <a:gd name="T80" fmla="*/ 397 w 462"/>
                <a:gd name="T81" fmla="*/ 104 h 462"/>
                <a:gd name="T82" fmla="*/ 433 w 462"/>
                <a:gd name="T83" fmla="*/ 201 h 462"/>
                <a:gd name="T84" fmla="*/ 418 w 462"/>
                <a:gd name="T85" fmla="*/ 270 h 462"/>
                <a:gd name="T86" fmla="*/ 342 w 462"/>
                <a:gd name="T87" fmla="*/ 345 h 462"/>
                <a:gd name="T88" fmla="*/ 231 w 462"/>
                <a:gd name="T89" fmla="*/ 37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2" h="462">
                  <a:moveTo>
                    <a:pt x="303" y="244"/>
                  </a:moveTo>
                  <a:lnTo>
                    <a:pt x="159" y="244"/>
                  </a:lnTo>
                  <a:lnTo>
                    <a:pt x="159" y="244"/>
                  </a:lnTo>
                  <a:lnTo>
                    <a:pt x="152" y="244"/>
                  </a:lnTo>
                  <a:lnTo>
                    <a:pt x="148" y="248"/>
                  </a:lnTo>
                  <a:lnTo>
                    <a:pt x="144" y="252"/>
                  </a:lnTo>
                  <a:lnTo>
                    <a:pt x="144" y="259"/>
                  </a:lnTo>
                  <a:lnTo>
                    <a:pt x="144" y="259"/>
                  </a:lnTo>
                  <a:lnTo>
                    <a:pt x="144" y="266"/>
                  </a:lnTo>
                  <a:lnTo>
                    <a:pt x="148" y="270"/>
                  </a:lnTo>
                  <a:lnTo>
                    <a:pt x="152" y="273"/>
                  </a:lnTo>
                  <a:lnTo>
                    <a:pt x="159" y="273"/>
                  </a:lnTo>
                  <a:lnTo>
                    <a:pt x="303" y="273"/>
                  </a:lnTo>
                  <a:lnTo>
                    <a:pt x="303" y="273"/>
                  </a:lnTo>
                  <a:lnTo>
                    <a:pt x="310" y="273"/>
                  </a:lnTo>
                  <a:lnTo>
                    <a:pt x="314" y="270"/>
                  </a:lnTo>
                  <a:lnTo>
                    <a:pt x="318" y="266"/>
                  </a:lnTo>
                  <a:lnTo>
                    <a:pt x="318" y="259"/>
                  </a:lnTo>
                  <a:lnTo>
                    <a:pt x="318" y="259"/>
                  </a:lnTo>
                  <a:lnTo>
                    <a:pt x="318" y="252"/>
                  </a:lnTo>
                  <a:lnTo>
                    <a:pt x="314" y="248"/>
                  </a:lnTo>
                  <a:lnTo>
                    <a:pt x="310" y="244"/>
                  </a:lnTo>
                  <a:lnTo>
                    <a:pt x="303" y="244"/>
                  </a:lnTo>
                  <a:close/>
                  <a:moveTo>
                    <a:pt x="332" y="158"/>
                  </a:moveTo>
                  <a:lnTo>
                    <a:pt x="130" y="158"/>
                  </a:lnTo>
                  <a:lnTo>
                    <a:pt x="130" y="158"/>
                  </a:lnTo>
                  <a:lnTo>
                    <a:pt x="123" y="158"/>
                  </a:lnTo>
                  <a:lnTo>
                    <a:pt x="119" y="161"/>
                  </a:lnTo>
                  <a:lnTo>
                    <a:pt x="116" y="165"/>
                  </a:lnTo>
                  <a:lnTo>
                    <a:pt x="116" y="172"/>
                  </a:lnTo>
                  <a:lnTo>
                    <a:pt x="116" y="172"/>
                  </a:lnTo>
                  <a:lnTo>
                    <a:pt x="116" y="180"/>
                  </a:lnTo>
                  <a:lnTo>
                    <a:pt x="119" y="183"/>
                  </a:lnTo>
                  <a:lnTo>
                    <a:pt x="123" y="187"/>
                  </a:lnTo>
                  <a:lnTo>
                    <a:pt x="130" y="187"/>
                  </a:lnTo>
                  <a:lnTo>
                    <a:pt x="332" y="187"/>
                  </a:lnTo>
                  <a:lnTo>
                    <a:pt x="332" y="187"/>
                  </a:lnTo>
                  <a:lnTo>
                    <a:pt x="339" y="187"/>
                  </a:lnTo>
                  <a:lnTo>
                    <a:pt x="342" y="183"/>
                  </a:lnTo>
                  <a:lnTo>
                    <a:pt x="346" y="180"/>
                  </a:lnTo>
                  <a:lnTo>
                    <a:pt x="346" y="172"/>
                  </a:lnTo>
                  <a:lnTo>
                    <a:pt x="346" y="172"/>
                  </a:lnTo>
                  <a:lnTo>
                    <a:pt x="346" y="165"/>
                  </a:lnTo>
                  <a:lnTo>
                    <a:pt x="342" y="161"/>
                  </a:lnTo>
                  <a:lnTo>
                    <a:pt x="339" y="158"/>
                  </a:lnTo>
                  <a:lnTo>
                    <a:pt x="332" y="158"/>
                  </a:lnTo>
                  <a:close/>
                  <a:moveTo>
                    <a:pt x="231" y="0"/>
                  </a:moveTo>
                  <a:lnTo>
                    <a:pt x="231" y="0"/>
                  </a:lnTo>
                  <a:lnTo>
                    <a:pt x="184" y="3"/>
                  </a:lnTo>
                  <a:lnTo>
                    <a:pt x="141" y="14"/>
                  </a:lnTo>
                  <a:lnTo>
                    <a:pt x="101" y="36"/>
                  </a:lnTo>
                  <a:lnTo>
                    <a:pt x="69" y="57"/>
                  </a:lnTo>
                  <a:lnTo>
                    <a:pt x="40" y="90"/>
                  </a:lnTo>
                  <a:lnTo>
                    <a:pt x="18" y="122"/>
                  </a:lnTo>
                  <a:lnTo>
                    <a:pt x="11" y="140"/>
                  </a:lnTo>
                  <a:lnTo>
                    <a:pt x="4" y="161"/>
                  </a:lnTo>
                  <a:lnTo>
                    <a:pt x="0" y="180"/>
                  </a:lnTo>
                  <a:lnTo>
                    <a:pt x="0" y="201"/>
                  </a:lnTo>
                  <a:lnTo>
                    <a:pt x="0" y="201"/>
                  </a:lnTo>
                  <a:lnTo>
                    <a:pt x="0" y="226"/>
                  </a:lnTo>
                  <a:lnTo>
                    <a:pt x="8" y="248"/>
                  </a:lnTo>
                  <a:lnTo>
                    <a:pt x="15" y="270"/>
                  </a:lnTo>
                  <a:lnTo>
                    <a:pt x="26" y="291"/>
                  </a:lnTo>
                  <a:lnTo>
                    <a:pt x="36" y="309"/>
                  </a:lnTo>
                  <a:lnTo>
                    <a:pt x="51" y="327"/>
                  </a:lnTo>
                  <a:lnTo>
                    <a:pt x="69" y="345"/>
                  </a:lnTo>
                  <a:lnTo>
                    <a:pt x="87" y="360"/>
                  </a:lnTo>
                  <a:lnTo>
                    <a:pt x="87" y="461"/>
                  </a:lnTo>
                  <a:lnTo>
                    <a:pt x="188" y="400"/>
                  </a:lnTo>
                  <a:lnTo>
                    <a:pt x="188" y="400"/>
                  </a:lnTo>
                  <a:lnTo>
                    <a:pt x="231" y="403"/>
                  </a:lnTo>
                  <a:lnTo>
                    <a:pt x="231" y="403"/>
                  </a:lnTo>
                  <a:lnTo>
                    <a:pt x="278" y="400"/>
                  </a:lnTo>
                  <a:lnTo>
                    <a:pt x="321" y="389"/>
                  </a:lnTo>
                  <a:lnTo>
                    <a:pt x="360" y="367"/>
                  </a:lnTo>
                  <a:lnTo>
                    <a:pt x="393" y="345"/>
                  </a:lnTo>
                  <a:lnTo>
                    <a:pt x="422" y="313"/>
                  </a:lnTo>
                  <a:lnTo>
                    <a:pt x="443" y="281"/>
                  </a:lnTo>
                  <a:lnTo>
                    <a:pt x="451" y="262"/>
                  </a:lnTo>
                  <a:lnTo>
                    <a:pt x="458" y="241"/>
                  </a:lnTo>
                  <a:lnTo>
                    <a:pt x="461" y="223"/>
                  </a:lnTo>
                  <a:lnTo>
                    <a:pt x="461" y="201"/>
                  </a:lnTo>
                  <a:lnTo>
                    <a:pt x="461" y="201"/>
                  </a:lnTo>
                  <a:lnTo>
                    <a:pt x="461" y="180"/>
                  </a:lnTo>
                  <a:lnTo>
                    <a:pt x="458" y="161"/>
                  </a:lnTo>
                  <a:lnTo>
                    <a:pt x="451" y="140"/>
                  </a:lnTo>
                  <a:lnTo>
                    <a:pt x="443" y="122"/>
                  </a:lnTo>
                  <a:lnTo>
                    <a:pt x="422" y="90"/>
                  </a:lnTo>
                  <a:lnTo>
                    <a:pt x="393" y="57"/>
                  </a:lnTo>
                  <a:lnTo>
                    <a:pt x="360" y="36"/>
                  </a:lnTo>
                  <a:lnTo>
                    <a:pt x="321" y="14"/>
                  </a:lnTo>
                  <a:lnTo>
                    <a:pt x="278" y="3"/>
                  </a:lnTo>
                  <a:lnTo>
                    <a:pt x="231" y="0"/>
                  </a:lnTo>
                  <a:close/>
                  <a:moveTo>
                    <a:pt x="231" y="374"/>
                  </a:moveTo>
                  <a:lnTo>
                    <a:pt x="231" y="374"/>
                  </a:lnTo>
                  <a:lnTo>
                    <a:pt x="206" y="374"/>
                  </a:lnTo>
                  <a:lnTo>
                    <a:pt x="180" y="371"/>
                  </a:lnTo>
                  <a:lnTo>
                    <a:pt x="116" y="410"/>
                  </a:lnTo>
                  <a:lnTo>
                    <a:pt x="116" y="342"/>
                  </a:lnTo>
                  <a:lnTo>
                    <a:pt x="116" y="342"/>
                  </a:lnTo>
                  <a:lnTo>
                    <a:pt x="97" y="331"/>
                  </a:lnTo>
                  <a:lnTo>
                    <a:pt x="79" y="317"/>
                  </a:lnTo>
                  <a:lnTo>
                    <a:pt x="65" y="299"/>
                  </a:lnTo>
                  <a:lnTo>
                    <a:pt x="55" y="281"/>
                  </a:lnTo>
                  <a:lnTo>
                    <a:pt x="44" y="262"/>
                  </a:lnTo>
                  <a:lnTo>
                    <a:pt x="36" y="244"/>
                  </a:lnTo>
                  <a:lnTo>
                    <a:pt x="29" y="223"/>
                  </a:lnTo>
                  <a:lnTo>
                    <a:pt x="29" y="201"/>
                  </a:lnTo>
                  <a:lnTo>
                    <a:pt x="29" y="201"/>
                  </a:lnTo>
                  <a:lnTo>
                    <a:pt x="33" y="165"/>
                  </a:lnTo>
                  <a:lnTo>
                    <a:pt x="44" y="133"/>
                  </a:lnTo>
                  <a:lnTo>
                    <a:pt x="65" y="104"/>
                  </a:lnTo>
                  <a:lnTo>
                    <a:pt x="87" y="79"/>
                  </a:lnTo>
                  <a:lnTo>
                    <a:pt x="119" y="57"/>
                  </a:lnTo>
                  <a:lnTo>
                    <a:pt x="152" y="43"/>
                  </a:lnTo>
                  <a:lnTo>
                    <a:pt x="191" y="32"/>
                  </a:lnTo>
                  <a:lnTo>
                    <a:pt x="231" y="28"/>
                  </a:lnTo>
                  <a:lnTo>
                    <a:pt x="231" y="28"/>
                  </a:lnTo>
                  <a:lnTo>
                    <a:pt x="271" y="32"/>
                  </a:lnTo>
                  <a:lnTo>
                    <a:pt x="310" y="43"/>
                  </a:lnTo>
                  <a:lnTo>
                    <a:pt x="342" y="57"/>
                  </a:lnTo>
                  <a:lnTo>
                    <a:pt x="375" y="79"/>
                  </a:lnTo>
                  <a:lnTo>
                    <a:pt x="397" y="104"/>
                  </a:lnTo>
                  <a:lnTo>
                    <a:pt x="418" y="133"/>
                  </a:lnTo>
                  <a:lnTo>
                    <a:pt x="429" y="165"/>
                  </a:lnTo>
                  <a:lnTo>
                    <a:pt x="433" y="201"/>
                  </a:lnTo>
                  <a:lnTo>
                    <a:pt x="433" y="201"/>
                  </a:lnTo>
                  <a:lnTo>
                    <a:pt x="429" y="237"/>
                  </a:lnTo>
                  <a:lnTo>
                    <a:pt x="418" y="270"/>
                  </a:lnTo>
                  <a:lnTo>
                    <a:pt x="397" y="299"/>
                  </a:lnTo>
                  <a:lnTo>
                    <a:pt x="375" y="324"/>
                  </a:lnTo>
                  <a:lnTo>
                    <a:pt x="342" y="345"/>
                  </a:lnTo>
                  <a:lnTo>
                    <a:pt x="310" y="360"/>
                  </a:lnTo>
                  <a:lnTo>
                    <a:pt x="271" y="371"/>
                  </a:lnTo>
                  <a:lnTo>
                    <a:pt x="231" y="374"/>
                  </a:lnTo>
                  <a:close/>
                </a:path>
              </a:pathLst>
            </a:custGeom>
            <a:grpFill/>
            <a:ln>
              <a:noFill/>
            </a:ln>
            <a:effectLst/>
          </p:spPr>
          <p:txBody>
            <a:bodyPr wrap="none" anchor="ctr"/>
            <a:lstStyle/>
            <a:p>
              <a:endParaRPr lang="en-US"/>
            </a:p>
          </p:txBody>
        </p:sp>
        <p:sp>
          <p:nvSpPr>
            <p:cNvPr id="196" name="Freeform 190">
              <a:extLst>
                <a:ext uri="{FF2B5EF4-FFF2-40B4-BE49-F238E27FC236}">
                  <a16:creationId xmlns:a16="http://schemas.microsoft.com/office/drawing/2014/main" id="{9767B058-8C2B-4081-B2D8-680EDAD239AE}"/>
                </a:ext>
              </a:extLst>
            </p:cNvPr>
            <p:cNvSpPr>
              <a:spLocks noChangeArrowheads="1"/>
            </p:cNvSpPr>
            <p:nvPr/>
          </p:nvSpPr>
          <p:spPr bwMode="auto">
            <a:xfrm>
              <a:off x="1575278" y="2492592"/>
              <a:ext cx="268453" cy="268452"/>
            </a:xfrm>
            <a:custGeom>
              <a:avLst/>
              <a:gdLst>
                <a:gd name="T0" fmla="*/ 231 w 462"/>
                <a:gd name="T1" fmla="*/ 0 h 462"/>
                <a:gd name="T2" fmla="*/ 140 w 462"/>
                <a:gd name="T3" fmla="*/ 14 h 462"/>
                <a:gd name="T4" fmla="*/ 69 w 462"/>
                <a:gd name="T5" fmla="*/ 57 h 462"/>
                <a:gd name="T6" fmla="*/ 18 w 462"/>
                <a:gd name="T7" fmla="*/ 122 h 462"/>
                <a:gd name="T8" fmla="*/ 4 w 462"/>
                <a:gd name="T9" fmla="*/ 161 h 462"/>
                <a:gd name="T10" fmla="*/ 0 w 462"/>
                <a:gd name="T11" fmla="*/ 201 h 462"/>
                <a:gd name="T12" fmla="*/ 0 w 462"/>
                <a:gd name="T13" fmla="*/ 226 h 462"/>
                <a:gd name="T14" fmla="*/ 14 w 462"/>
                <a:gd name="T15" fmla="*/ 270 h 462"/>
                <a:gd name="T16" fmla="*/ 36 w 462"/>
                <a:gd name="T17" fmla="*/ 309 h 462"/>
                <a:gd name="T18" fmla="*/ 69 w 462"/>
                <a:gd name="T19" fmla="*/ 345 h 462"/>
                <a:gd name="T20" fmla="*/ 87 w 462"/>
                <a:gd name="T21" fmla="*/ 461 h 462"/>
                <a:gd name="T22" fmla="*/ 187 w 462"/>
                <a:gd name="T23" fmla="*/ 400 h 462"/>
                <a:gd name="T24" fmla="*/ 231 w 462"/>
                <a:gd name="T25" fmla="*/ 403 h 462"/>
                <a:gd name="T26" fmla="*/ 321 w 462"/>
                <a:gd name="T27" fmla="*/ 389 h 462"/>
                <a:gd name="T28" fmla="*/ 393 w 462"/>
                <a:gd name="T29" fmla="*/ 345 h 462"/>
                <a:gd name="T30" fmla="*/ 443 w 462"/>
                <a:gd name="T31" fmla="*/ 281 h 462"/>
                <a:gd name="T32" fmla="*/ 458 w 462"/>
                <a:gd name="T33" fmla="*/ 241 h 462"/>
                <a:gd name="T34" fmla="*/ 461 w 462"/>
                <a:gd name="T35" fmla="*/ 201 h 462"/>
                <a:gd name="T36" fmla="*/ 461 w 462"/>
                <a:gd name="T37" fmla="*/ 180 h 462"/>
                <a:gd name="T38" fmla="*/ 450 w 462"/>
                <a:gd name="T39" fmla="*/ 140 h 462"/>
                <a:gd name="T40" fmla="*/ 421 w 462"/>
                <a:gd name="T41" fmla="*/ 90 h 462"/>
                <a:gd name="T42" fmla="*/ 360 w 462"/>
                <a:gd name="T43" fmla="*/ 36 h 462"/>
                <a:gd name="T44" fmla="*/ 277 w 462"/>
                <a:gd name="T45" fmla="*/ 3 h 462"/>
                <a:gd name="T46" fmla="*/ 231 w 462"/>
                <a:gd name="T47" fmla="*/ 374 h 462"/>
                <a:gd name="T48" fmla="*/ 205 w 462"/>
                <a:gd name="T49" fmla="*/ 374 h 462"/>
                <a:gd name="T50" fmla="*/ 115 w 462"/>
                <a:gd name="T51" fmla="*/ 410 h 462"/>
                <a:gd name="T52" fmla="*/ 115 w 462"/>
                <a:gd name="T53" fmla="*/ 342 h 462"/>
                <a:gd name="T54" fmla="*/ 79 w 462"/>
                <a:gd name="T55" fmla="*/ 317 h 462"/>
                <a:gd name="T56" fmla="*/ 54 w 462"/>
                <a:gd name="T57" fmla="*/ 281 h 462"/>
                <a:gd name="T58" fmla="*/ 36 w 462"/>
                <a:gd name="T59" fmla="*/ 244 h 462"/>
                <a:gd name="T60" fmla="*/ 29 w 462"/>
                <a:gd name="T61" fmla="*/ 201 h 462"/>
                <a:gd name="T62" fmla="*/ 32 w 462"/>
                <a:gd name="T63" fmla="*/ 165 h 462"/>
                <a:gd name="T64" fmla="*/ 65 w 462"/>
                <a:gd name="T65" fmla="*/ 104 h 462"/>
                <a:gd name="T66" fmla="*/ 119 w 462"/>
                <a:gd name="T67" fmla="*/ 57 h 462"/>
                <a:gd name="T68" fmla="*/ 191 w 462"/>
                <a:gd name="T69" fmla="*/ 32 h 462"/>
                <a:gd name="T70" fmla="*/ 231 w 462"/>
                <a:gd name="T71" fmla="*/ 28 h 462"/>
                <a:gd name="T72" fmla="*/ 310 w 462"/>
                <a:gd name="T73" fmla="*/ 43 h 462"/>
                <a:gd name="T74" fmla="*/ 375 w 462"/>
                <a:gd name="T75" fmla="*/ 79 h 462"/>
                <a:gd name="T76" fmla="*/ 418 w 462"/>
                <a:gd name="T77" fmla="*/ 133 h 462"/>
                <a:gd name="T78" fmla="*/ 432 w 462"/>
                <a:gd name="T79" fmla="*/ 201 h 462"/>
                <a:gd name="T80" fmla="*/ 429 w 462"/>
                <a:gd name="T81" fmla="*/ 237 h 462"/>
                <a:gd name="T82" fmla="*/ 396 w 462"/>
                <a:gd name="T83" fmla="*/ 299 h 462"/>
                <a:gd name="T84" fmla="*/ 342 w 462"/>
                <a:gd name="T85" fmla="*/ 345 h 462"/>
                <a:gd name="T86" fmla="*/ 270 w 462"/>
                <a:gd name="T87" fmla="*/ 37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62">
                  <a:moveTo>
                    <a:pt x="231" y="0"/>
                  </a:moveTo>
                  <a:lnTo>
                    <a:pt x="231" y="0"/>
                  </a:lnTo>
                  <a:lnTo>
                    <a:pt x="184" y="3"/>
                  </a:lnTo>
                  <a:lnTo>
                    <a:pt x="140" y="14"/>
                  </a:lnTo>
                  <a:lnTo>
                    <a:pt x="101" y="36"/>
                  </a:lnTo>
                  <a:lnTo>
                    <a:pt x="69" y="57"/>
                  </a:lnTo>
                  <a:lnTo>
                    <a:pt x="40" y="90"/>
                  </a:lnTo>
                  <a:lnTo>
                    <a:pt x="18" y="122"/>
                  </a:lnTo>
                  <a:lnTo>
                    <a:pt x="11" y="140"/>
                  </a:lnTo>
                  <a:lnTo>
                    <a:pt x="4" y="161"/>
                  </a:lnTo>
                  <a:lnTo>
                    <a:pt x="0" y="180"/>
                  </a:lnTo>
                  <a:lnTo>
                    <a:pt x="0" y="201"/>
                  </a:lnTo>
                  <a:lnTo>
                    <a:pt x="0" y="201"/>
                  </a:lnTo>
                  <a:lnTo>
                    <a:pt x="0" y="226"/>
                  </a:lnTo>
                  <a:lnTo>
                    <a:pt x="7" y="248"/>
                  </a:lnTo>
                  <a:lnTo>
                    <a:pt x="14" y="270"/>
                  </a:lnTo>
                  <a:lnTo>
                    <a:pt x="25" y="291"/>
                  </a:lnTo>
                  <a:lnTo>
                    <a:pt x="36" y="309"/>
                  </a:lnTo>
                  <a:lnTo>
                    <a:pt x="51" y="327"/>
                  </a:lnTo>
                  <a:lnTo>
                    <a:pt x="69" y="345"/>
                  </a:lnTo>
                  <a:lnTo>
                    <a:pt x="87" y="360"/>
                  </a:lnTo>
                  <a:lnTo>
                    <a:pt x="87" y="461"/>
                  </a:lnTo>
                  <a:lnTo>
                    <a:pt x="187" y="400"/>
                  </a:lnTo>
                  <a:lnTo>
                    <a:pt x="187" y="400"/>
                  </a:lnTo>
                  <a:lnTo>
                    <a:pt x="231" y="403"/>
                  </a:lnTo>
                  <a:lnTo>
                    <a:pt x="231" y="403"/>
                  </a:lnTo>
                  <a:lnTo>
                    <a:pt x="277" y="400"/>
                  </a:lnTo>
                  <a:lnTo>
                    <a:pt x="321" y="389"/>
                  </a:lnTo>
                  <a:lnTo>
                    <a:pt x="360" y="367"/>
                  </a:lnTo>
                  <a:lnTo>
                    <a:pt x="393" y="345"/>
                  </a:lnTo>
                  <a:lnTo>
                    <a:pt x="421" y="313"/>
                  </a:lnTo>
                  <a:lnTo>
                    <a:pt x="443" y="281"/>
                  </a:lnTo>
                  <a:lnTo>
                    <a:pt x="450" y="262"/>
                  </a:lnTo>
                  <a:lnTo>
                    <a:pt x="458" y="241"/>
                  </a:lnTo>
                  <a:lnTo>
                    <a:pt x="461" y="223"/>
                  </a:lnTo>
                  <a:lnTo>
                    <a:pt x="461" y="201"/>
                  </a:lnTo>
                  <a:lnTo>
                    <a:pt x="461" y="201"/>
                  </a:lnTo>
                  <a:lnTo>
                    <a:pt x="461" y="180"/>
                  </a:lnTo>
                  <a:lnTo>
                    <a:pt x="458" y="161"/>
                  </a:lnTo>
                  <a:lnTo>
                    <a:pt x="450" y="140"/>
                  </a:lnTo>
                  <a:lnTo>
                    <a:pt x="443" y="122"/>
                  </a:lnTo>
                  <a:lnTo>
                    <a:pt x="421" y="90"/>
                  </a:lnTo>
                  <a:lnTo>
                    <a:pt x="393" y="57"/>
                  </a:lnTo>
                  <a:lnTo>
                    <a:pt x="360" y="36"/>
                  </a:lnTo>
                  <a:lnTo>
                    <a:pt x="321" y="14"/>
                  </a:lnTo>
                  <a:lnTo>
                    <a:pt x="277" y="3"/>
                  </a:lnTo>
                  <a:lnTo>
                    <a:pt x="231" y="0"/>
                  </a:lnTo>
                  <a:close/>
                  <a:moveTo>
                    <a:pt x="231" y="374"/>
                  </a:moveTo>
                  <a:lnTo>
                    <a:pt x="231" y="374"/>
                  </a:lnTo>
                  <a:lnTo>
                    <a:pt x="205" y="374"/>
                  </a:lnTo>
                  <a:lnTo>
                    <a:pt x="180" y="371"/>
                  </a:lnTo>
                  <a:lnTo>
                    <a:pt x="115" y="410"/>
                  </a:lnTo>
                  <a:lnTo>
                    <a:pt x="115" y="342"/>
                  </a:lnTo>
                  <a:lnTo>
                    <a:pt x="115" y="342"/>
                  </a:lnTo>
                  <a:lnTo>
                    <a:pt x="97" y="331"/>
                  </a:lnTo>
                  <a:lnTo>
                    <a:pt x="79" y="317"/>
                  </a:lnTo>
                  <a:lnTo>
                    <a:pt x="65" y="299"/>
                  </a:lnTo>
                  <a:lnTo>
                    <a:pt x="54" y="281"/>
                  </a:lnTo>
                  <a:lnTo>
                    <a:pt x="43" y="262"/>
                  </a:lnTo>
                  <a:lnTo>
                    <a:pt x="36" y="244"/>
                  </a:lnTo>
                  <a:lnTo>
                    <a:pt x="29" y="223"/>
                  </a:lnTo>
                  <a:lnTo>
                    <a:pt x="29" y="201"/>
                  </a:lnTo>
                  <a:lnTo>
                    <a:pt x="29" y="201"/>
                  </a:lnTo>
                  <a:lnTo>
                    <a:pt x="32" y="165"/>
                  </a:lnTo>
                  <a:lnTo>
                    <a:pt x="43" y="133"/>
                  </a:lnTo>
                  <a:lnTo>
                    <a:pt x="65" y="104"/>
                  </a:lnTo>
                  <a:lnTo>
                    <a:pt x="87" y="79"/>
                  </a:lnTo>
                  <a:lnTo>
                    <a:pt x="119" y="57"/>
                  </a:lnTo>
                  <a:lnTo>
                    <a:pt x="151" y="43"/>
                  </a:lnTo>
                  <a:lnTo>
                    <a:pt x="191" y="32"/>
                  </a:lnTo>
                  <a:lnTo>
                    <a:pt x="231" y="28"/>
                  </a:lnTo>
                  <a:lnTo>
                    <a:pt x="231" y="28"/>
                  </a:lnTo>
                  <a:lnTo>
                    <a:pt x="270" y="32"/>
                  </a:lnTo>
                  <a:lnTo>
                    <a:pt x="310" y="43"/>
                  </a:lnTo>
                  <a:lnTo>
                    <a:pt x="342" y="57"/>
                  </a:lnTo>
                  <a:lnTo>
                    <a:pt x="375" y="79"/>
                  </a:lnTo>
                  <a:lnTo>
                    <a:pt x="396" y="104"/>
                  </a:lnTo>
                  <a:lnTo>
                    <a:pt x="418" y="133"/>
                  </a:lnTo>
                  <a:lnTo>
                    <a:pt x="429" y="165"/>
                  </a:lnTo>
                  <a:lnTo>
                    <a:pt x="432" y="201"/>
                  </a:lnTo>
                  <a:lnTo>
                    <a:pt x="432" y="201"/>
                  </a:lnTo>
                  <a:lnTo>
                    <a:pt x="429" y="237"/>
                  </a:lnTo>
                  <a:lnTo>
                    <a:pt x="418" y="270"/>
                  </a:lnTo>
                  <a:lnTo>
                    <a:pt x="396" y="299"/>
                  </a:lnTo>
                  <a:lnTo>
                    <a:pt x="375" y="324"/>
                  </a:lnTo>
                  <a:lnTo>
                    <a:pt x="342" y="345"/>
                  </a:lnTo>
                  <a:lnTo>
                    <a:pt x="310" y="360"/>
                  </a:lnTo>
                  <a:lnTo>
                    <a:pt x="270" y="371"/>
                  </a:lnTo>
                  <a:lnTo>
                    <a:pt x="231" y="374"/>
                  </a:lnTo>
                  <a:close/>
                </a:path>
              </a:pathLst>
            </a:custGeom>
            <a:grpFill/>
            <a:ln>
              <a:noFill/>
            </a:ln>
            <a:effectLst/>
          </p:spPr>
          <p:txBody>
            <a:bodyPr wrap="none" anchor="ctr"/>
            <a:lstStyle/>
            <a:p>
              <a:endParaRPr lang="en-US"/>
            </a:p>
          </p:txBody>
        </p:sp>
        <p:sp>
          <p:nvSpPr>
            <p:cNvPr id="197" name="Freeform 191">
              <a:extLst>
                <a:ext uri="{FF2B5EF4-FFF2-40B4-BE49-F238E27FC236}">
                  <a16:creationId xmlns:a16="http://schemas.microsoft.com/office/drawing/2014/main" id="{F3A6E1A9-ECA0-4932-B7C9-9848D879AC46}"/>
                </a:ext>
              </a:extLst>
            </p:cNvPr>
            <p:cNvSpPr>
              <a:spLocks noChangeArrowheads="1"/>
            </p:cNvSpPr>
            <p:nvPr/>
          </p:nvSpPr>
          <p:spPr bwMode="auto">
            <a:xfrm>
              <a:off x="5502347" y="2109089"/>
              <a:ext cx="235215" cy="168742"/>
            </a:xfrm>
            <a:custGeom>
              <a:avLst/>
              <a:gdLst>
                <a:gd name="T0" fmla="*/ 18 w 404"/>
                <a:gd name="T1" fmla="*/ 234 h 289"/>
                <a:gd name="T2" fmla="*/ 0 w 404"/>
                <a:gd name="T3" fmla="*/ 259 h 289"/>
                <a:gd name="T4" fmla="*/ 7 w 404"/>
                <a:gd name="T5" fmla="*/ 280 h 289"/>
                <a:gd name="T6" fmla="*/ 28 w 404"/>
                <a:gd name="T7" fmla="*/ 288 h 289"/>
                <a:gd name="T8" fmla="*/ 54 w 404"/>
                <a:gd name="T9" fmla="*/ 270 h 289"/>
                <a:gd name="T10" fmla="*/ 54 w 404"/>
                <a:gd name="T11" fmla="*/ 248 h 289"/>
                <a:gd name="T12" fmla="*/ 28 w 404"/>
                <a:gd name="T13" fmla="*/ 230 h 289"/>
                <a:gd name="T14" fmla="*/ 18 w 404"/>
                <a:gd name="T15" fmla="*/ 119 h 289"/>
                <a:gd name="T16" fmla="*/ 0 w 404"/>
                <a:gd name="T17" fmla="*/ 144 h 289"/>
                <a:gd name="T18" fmla="*/ 7 w 404"/>
                <a:gd name="T19" fmla="*/ 165 h 289"/>
                <a:gd name="T20" fmla="*/ 28 w 404"/>
                <a:gd name="T21" fmla="*/ 173 h 289"/>
                <a:gd name="T22" fmla="*/ 54 w 404"/>
                <a:gd name="T23" fmla="*/ 155 h 289"/>
                <a:gd name="T24" fmla="*/ 54 w 404"/>
                <a:gd name="T25" fmla="*/ 133 h 289"/>
                <a:gd name="T26" fmla="*/ 28 w 404"/>
                <a:gd name="T27" fmla="*/ 115 h 289"/>
                <a:gd name="T28" fmla="*/ 129 w 404"/>
                <a:gd name="T29" fmla="*/ 129 h 289"/>
                <a:gd name="T30" fmla="*/ 115 w 404"/>
                <a:gd name="T31" fmla="*/ 137 h 289"/>
                <a:gd name="T32" fmla="*/ 115 w 404"/>
                <a:gd name="T33" fmla="*/ 151 h 289"/>
                <a:gd name="T34" fmla="*/ 129 w 404"/>
                <a:gd name="T35" fmla="*/ 158 h 289"/>
                <a:gd name="T36" fmla="*/ 396 w 404"/>
                <a:gd name="T37" fmla="*/ 158 h 289"/>
                <a:gd name="T38" fmla="*/ 403 w 404"/>
                <a:gd name="T39" fmla="*/ 144 h 289"/>
                <a:gd name="T40" fmla="*/ 400 w 404"/>
                <a:gd name="T41" fmla="*/ 133 h 289"/>
                <a:gd name="T42" fmla="*/ 129 w 404"/>
                <a:gd name="T43" fmla="*/ 43 h 289"/>
                <a:gd name="T44" fmla="*/ 396 w 404"/>
                <a:gd name="T45" fmla="*/ 43 h 289"/>
                <a:gd name="T46" fmla="*/ 403 w 404"/>
                <a:gd name="T47" fmla="*/ 29 h 289"/>
                <a:gd name="T48" fmla="*/ 400 w 404"/>
                <a:gd name="T49" fmla="*/ 18 h 289"/>
                <a:gd name="T50" fmla="*/ 129 w 404"/>
                <a:gd name="T51" fmla="*/ 14 h 289"/>
                <a:gd name="T52" fmla="*/ 119 w 404"/>
                <a:gd name="T53" fmla="*/ 18 h 289"/>
                <a:gd name="T54" fmla="*/ 115 w 404"/>
                <a:gd name="T55" fmla="*/ 29 h 289"/>
                <a:gd name="T56" fmla="*/ 122 w 404"/>
                <a:gd name="T57" fmla="*/ 43 h 289"/>
                <a:gd name="T58" fmla="*/ 28 w 404"/>
                <a:gd name="T59" fmla="*/ 0 h 289"/>
                <a:gd name="T60" fmla="*/ 4 w 404"/>
                <a:gd name="T61" fmla="*/ 18 h 289"/>
                <a:gd name="T62" fmla="*/ 4 w 404"/>
                <a:gd name="T63" fmla="*/ 39 h 289"/>
                <a:gd name="T64" fmla="*/ 28 w 404"/>
                <a:gd name="T65" fmla="*/ 57 h 289"/>
                <a:gd name="T66" fmla="*/ 50 w 404"/>
                <a:gd name="T67" fmla="*/ 50 h 289"/>
                <a:gd name="T68" fmla="*/ 57 w 404"/>
                <a:gd name="T69" fmla="*/ 29 h 289"/>
                <a:gd name="T70" fmla="*/ 39 w 404"/>
                <a:gd name="T71" fmla="*/ 3 h 289"/>
                <a:gd name="T72" fmla="*/ 129 w 404"/>
                <a:gd name="T73" fmla="*/ 245 h 289"/>
                <a:gd name="T74" fmla="*/ 119 w 404"/>
                <a:gd name="T75" fmla="*/ 248 h 289"/>
                <a:gd name="T76" fmla="*/ 115 w 404"/>
                <a:gd name="T77" fmla="*/ 259 h 289"/>
                <a:gd name="T78" fmla="*/ 122 w 404"/>
                <a:gd name="T79" fmla="*/ 274 h 289"/>
                <a:gd name="T80" fmla="*/ 389 w 404"/>
                <a:gd name="T81" fmla="*/ 274 h 289"/>
                <a:gd name="T82" fmla="*/ 403 w 404"/>
                <a:gd name="T83" fmla="*/ 266 h 289"/>
                <a:gd name="T84" fmla="*/ 403 w 404"/>
                <a:gd name="T85" fmla="*/ 252 h 289"/>
                <a:gd name="T86" fmla="*/ 389 w 404"/>
                <a:gd name="T87" fmla="*/ 245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4" h="289">
                  <a:moveTo>
                    <a:pt x="28" y="230"/>
                  </a:moveTo>
                  <a:lnTo>
                    <a:pt x="28" y="230"/>
                  </a:lnTo>
                  <a:lnTo>
                    <a:pt x="18" y="234"/>
                  </a:lnTo>
                  <a:lnTo>
                    <a:pt x="7" y="238"/>
                  </a:lnTo>
                  <a:lnTo>
                    <a:pt x="4" y="248"/>
                  </a:lnTo>
                  <a:lnTo>
                    <a:pt x="0" y="259"/>
                  </a:lnTo>
                  <a:lnTo>
                    <a:pt x="0" y="259"/>
                  </a:lnTo>
                  <a:lnTo>
                    <a:pt x="4" y="270"/>
                  </a:lnTo>
                  <a:lnTo>
                    <a:pt x="7" y="280"/>
                  </a:lnTo>
                  <a:lnTo>
                    <a:pt x="18" y="284"/>
                  </a:lnTo>
                  <a:lnTo>
                    <a:pt x="28" y="288"/>
                  </a:lnTo>
                  <a:lnTo>
                    <a:pt x="28" y="288"/>
                  </a:lnTo>
                  <a:lnTo>
                    <a:pt x="39" y="284"/>
                  </a:lnTo>
                  <a:lnTo>
                    <a:pt x="50" y="280"/>
                  </a:lnTo>
                  <a:lnTo>
                    <a:pt x="54" y="270"/>
                  </a:lnTo>
                  <a:lnTo>
                    <a:pt x="57" y="259"/>
                  </a:lnTo>
                  <a:lnTo>
                    <a:pt x="57" y="259"/>
                  </a:lnTo>
                  <a:lnTo>
                    <a:pt x="54" y="248"/>
                  </a:lnTo>
                  <a:lnTo>
                    <a:pt x="50" y="238"/>
                  </a:lnTo>
                  <a:lnTo>
                    <a:pt x="39" y="234"/>
                  </a:lnTo>
                  <a:lnTo>
                    <a:pt x="28" y="230"/>
                  </a:lnTo>
                  <a:close/>
                  <a:moveTo>
                    <a:pt x="28" y="115"/>
                  </a:moveTo>
                  <a:lnTo>
                    <a:pt x="28" y="115"/>
                  </a:lnTo>
                  <a:lnTo>
                    <a:pt x="18" y="119"/>
                  </a:lnTo>
                  <a:lnTo>
                    <a:pt x="7" y="122"/>
                  </a:lnTo>
                  <a:lnTo>
                    <a:pt x="4" y="133"/>
                  </a:lnTo>
                  <a:lnTo>
                    <a:pt x="0" y="144"/>
                  </a:lnTo>
                  <a:lnTo>
                    <a:pt x="0" y="144"/>
                  </a:lnTo>
                  <a:lnTo>
                    <a:pt x="4" y="155"/>
                  </a:lnTo>
                  <a:lnTo>
                    <a:pt x="7" y="165"/>
                  </a:lnTo>
                  <a:lnTo>
                    <a:pt x="18" y="169"/>
                  </a:lnTo>
                  <a:lnTo>
                    <a:pt x="28" y="173"/>
                  </a:lnTo>
                  <a:lnTo>
                    <a:pt x="28" y="173"/>
                  </a:lnTo>
                  <a:lnTo>
                    <a:pt x="39" y="169"/>
                  </a:lnTo>
                  <a:lnTo>
                    <a:pt x="50" y="165"/>
                  </a:lnTo>
                  <a:lnTo>
                    <a:pt x="54" y="155"/>
                  </a:lnTo>
                  <a:lnTo>
                    <a:pt x="57" y="144"/>
                  </a:lnTo>
                  <a:lnTo>
                    <a:pt x="57" y="144"/>
                  </a:lnTo>
                  <a:lnTo>
                    <a:pt x="54" y="133"/>
                  </a:lnTo>
                  <a:lnTo>
                    <a:pt x="50" y="122"/>
                  </a:lnTo>
                  <a:lnTo>
                    <a:pt x="39" y="119"/>
                  </a:lnTo>
                  <a:lnTo>
                    <a:pt x="28" y="115"/>
                  </a:lnTo>
                  <a:close/>
                  <a:moveTo>
                    <a:pt x="389" y="129"/>
                  </a:moveTo>
                  <a:lnTo>
                    <a:pt x="129" y="129"/>
                  </a:lnTo>
                  <a:lnTo>
                    <a:pt x="129" y="129"/>
                  </a:lnTo>
                  <a:lnTo>
                    <a:pt x="122" y="129"/>
                  </a:lnTo>
                  <a:lnTo>
                    <a:pt x="119" y="133"/>
                  </a:lnTo>
                  <a:lnTo>
                    <a:pt x="115" y="137"/>
                  </a:lnTo>
                  <a:lnTo>
                    <a:pt x="115" y="144"/>
                  </a:lnTo>
                  <a:lnTo>
                    <a:pt x="115" y="144"/>
                  </a:lnTo>
                  <a:lnTo>
                    <a:pt x="115" y="151"/>
                  </a:lnTo>
                  <a:lnTo>
                    <a:pt x="119" y="155"/>
                  </a:lnTo>
                  <a:lnTo>
                    <a:pt x="122" y="158"/>
                  </a:lnTo>
                  <a:lnTo>
                    <a:pt x="129" y="158"/>
                  </a:lnTo>
                  <a:lnTo>
                    <a:pt x="389" y="158"/>
                  </a:lnTo>
                  <a:lnTo>
                    <a:pt x="389" y="158"/>
                  </a:lnTo>
                  <a:lnTo>
                    <a:pt x="396" y="158"/>
                  </a:lnTo>
                  <a:lnTo>
                    <a:pt x="400" y="155"/>
                  </a:lnTo>
                  <a:lnTo>
                    <a:pt x="403" y="151"/>
                  </a:lnTo>
                  <a:lnTo>
                    <a:pt x="403" y="144"/>
                  </a:lnTo>
                  <a:lnTo>
                    <a:pt x="403" y="144"/>
                  </a:lnTo>
                  <a:lnTo>
                    <a:pt x="403" y="137"/>
                  </a:lnTo>
                  <a:lnTo>
                    <a:pt x="400" y="133"/>
                  </a:lnTo>
                  <a:lnTo>
                    <a:pt x="396" y="129"/>
                  </a:lnTo>
                  <a:lnTo>
                    <a:pt x="389" y="129"/>
                  </a:lnTo>
                  <a:close/>
                  <a:moveTo>
                    <a:pt x="129" y="43"/>
                  </a:moveTo>
                  <a:lnTo>
                    <a:pt x="389" y="43"/>
                  </a:lnTo>
                  <a:lnTo>
                    <a:pt x="389" y="43"/>
                  </a:lnTo>
                  <a:lnTo>
                    <a:pt x="396" y="43"/>
                  </a:lnTo>
                  <a:lnTo>
                    <a:pt x="400" y="39"/>
                  </a:lnTo>
                  <a:lnTo>
                    <a:pt x="403" y="36"/>
                  </a:lnTo>
                  <a:lnTo>
                    <a:pt x="403" y="29"/>
                  </a:lnTo>
                  <a:lnTo>
                    <a:pt x="403" y="29"/>
                  </a:lnTo>
                  <a:lnTo>
                    <a:pt x="403" y="21"/>
                  </a:lnTo>
                  <a:lnTo>
                    <a:pt x="400" y="18"/>
                  </a:lnTo>
                  <a:lnTo>
                    <a:pt x="396" y="14"/>
                  </a:lnTo>
                  <a:lnTo>
                    <a:pt x="389" y="14"/>
                  </a:lnTo>
                  <a:lnTo>
                    <a:pt x="129" y="14"/>
                  </a:lnTo>
                  <a:lnTo>
                    <a:pt x="129" y="14"/>
                  </a:lnTo>
                  <a:lnTo>
                    <a:pt x="122" y="14"/>
                  </a:lnTo>
                  <a:lnTo>
                    <a:pt x="119" y="18"/>
                  </a:lnTo>
                  <a:lnTo>
                    <a:pt x="115" y="21"/>
                  </a:lnTo>
                  <a:lnTo>
                    <a:pt x="115" y="29"/>
                  </a:lnTo>
                  <a:lnTo>
                    <a:pt x="115" y="29"/>
                  </a:lnTo>
                  <a:lnTo>
                    <a:pt x="115" y="36"/>
                  </a:lnTo>
                  <a:lnTo>
                    <a:pt x="119" y="39"/>
                  </a:lnTo>
                  <a:lnTo>
                    <a:pt x="122" y="43"/>
                  </a:lnTo>
                  <a:lnTo>
                    <a:pt x="129" y="43"/>
                  </a:lnTo>
                  <a:close/>
                  <a:moveTo>
                    <a:pt x="28" y="0"/>
                  </a:moveTo>
                  <a:lnTo>
                    <a:pt x="28" y="0"/>
                  </a:lnTo>
                  <a:lnTo>
                    <a:pt x="18" y="3"/>
                  </a:lnTo>
                  <a:lnTo>
                    <a:pt x="7" y="7"/>
                  </a:lnTo>
                  <a:lnTo>
                    <a:pt x="4" y="18"/>
                  </a:lnTo>
                  <a:lnTo>
                    <a:pt x="0" y="29"/>
                  </a:lnTo>
                  <a:lnTo>
                    <a:pt x="0" y="29"/>
                  </a:lnTo>
                  <a:lnTo>
                    <a:pt x="4" y="39"/>
                  </a:lnTo>
                  <a:lnTo>
                    <a:pt x="7" y="50"/>
                  </a:lnTo>
                  <a:lnTo>
                    <a:pt x="18" y="54"/>
                  </a:lnTo>
                  <a:lnTo>
                    <a:pt x="28" y="57"/>
                  </a:lnTo>
                  <a:lnTo>
                    <a:pt x="28" y="57"/>
                  </a:lnTo>
                  <a:lnTo>
                    <a:pt x="39" y="54"/>
                  </a:lnTo>
                  <a:lnTo>
                    <a:pt x="50" y="50"/>
                  </a:lnTo>
                  <a:lnTo>
                    <a:pt x="54" y="39"/>
                  </a:lnTo>
                  <a:lnTo>
                    <a:pt x="57" y="29"/>
                  </a:lnTo>
                  <a:lnTo>
                    <a:pt x="57" y="29"/>
                  </a:lnTo>
                  <a:lnTo>
                    <a:pt x="54" y="18"/>
                  </a:lnTo>
                  <a:lnTo>
                    <a:pt x="50" y="7"/>
                  </a:lnTo>
                  <a:lnTo>
                    <a:pt x="39" y="3"/>
                  </a:lnTo>
                  <a:lnTo>
                    <a:pt x="28" y="0"/>
                  </a:lnTo>
                  <a:close/>
                  <a:moveTo>
                    <a:pt x="389" y="245"/>
                  </a:moveTo>
                  <a:lnTo>
                    <a:pt x="129" y="245"/>
                  </a:lnTo>
                  <a:lnTo>
                    <a:pt x="129" y="245"/>
                  </a:lnTo>
                  <a:lnTo>
                    <a:pt x="122" y="245"/>
                  </a:lnTo>
                  <a:lnTo>
                    <a:pt x="119" y="248"/>
                  </a:lnTo>
                  <a:lnTo>
                    <a:pt x="115" y="252"/>
                  </a:lnTo>
                  <a:lnTo>
                    <a:pt x="115" y="259"/>
                  </a:lnTo>
                  <a:lnTo>
                    <a:pt x="115" y="259"/>
                  </a:lnTo>
                  <a:lnTo>
                    <a:pt x="115" y="266"/>
                  </a:lnTo>
                  <a:lnTo>
                    <a:pt x="119" y="270"/>
                  </a:lnTo>
                  <a:lnTo>
                    <a:pt x="122" y="274"/>
                  </a:lnTo>
                  <a:lnTo>
                    <a:pt x="129" y="274"/>
                  </a:lnTo>
                  <a:lnTo>
                    <a:pt x="389" y="274"/>
                  </a:lnTo>
                  <a:lnTo>
                    <a:pt x="389" y="274"/>
                  </a:lnTo>
                  <a:lnTo>
                    <a:pt x="396" y="274"/>
                  </a:lnTo>
                  <a:lnTo>
                    <a:pt x="400" y="270"/>
                  </a:lnTo>
                  <a:lnTo>
                    <a:pt x="403" y="266"/>
                  </a:lnTo>
                  <a:lnTo>
                    <a:pt x="403" y="259"/>
                  </a:lnTo>
                  <a:lnTo>
                    <a:pt x="403" y="259"/>
                  </a:lnTo>
                  <a:lnTo>
                    <a:pt x="403" y="252"/>
                  </a:lnTo>
                  <a:lnTo>
                    <a:pt x="400" y="248"/>
                  </a:lnTo>
                  <a:lnTo>
                    <a:pt x="396" y="245"/>
                  </a:lnTo>
                  <a:lnTo>
                    <a:pt x="389" y="245"/>
                  </a:lnTo>
                  <a:close/>
                </a:path>
              </a:pathLst>
            </a:custGeom>
            <a:grpFill/>
            <a:ln>
              <a:noFill/>
            </a:ln>
            <a:effectLst/>
          </p:spPr>
          <p:txBody>
            <a:bodyPr wrap="none" anchor="ctr"/>
            <a:lstStyle/>
            <a:p>
              <a:endParaRPr lang="en-US"/>
            </a:p>
          </p:txBody>
        </p:sp>
        <p:sp>
          <p:nvSpPr>
            <p:cNvPr id="198" name="Freeform 192">
              <a:extLst>
                <a:ext uri="{FF2B5EF4-FFF2-40B4-BE49-F238E27FC236}">
                  <a16:creationId xmlns:a16="http://schemas.microsoft.com/office/drawing/2014/main" id="{9B706EB7-C216-490E-BF22-4F02D51EAC20}"/>
                </a:ext>
              </a:extLst>
            </p:cNvPr>
            <p:cNvSpPr>
              <a:spLocks noChangeArrowheads="1"/>
            </p:cNvSpPr>
            <p:nvPr/>
          </p:nvSpPr>
          <p:spPr bwMode="auto">
            <a:xfrm>
              <a:off x="5067710" y="2075851"/>
              <a:ext cx="242886" cy="235215"/>
            </a:xfrm>
            <a:custGeom>
              <a:avLst/>
              <a:gdLst>
                <a:gd name="T0" fmla="*/ 201 w 418"/>
                <a:gd name="T1" fmla="*/ 375 h 404"/>
                <a:gd name="T2" fmla="*/ 187 w 418"/>
                <a:gd name="T3" fmla="*/ 382 h 404"/>
                <a:gd name="T4" fmla="*/ 187 w 418"/>
                <a:gd name="T5" fmla="*/ 396 h 404"/>
                <a:gd name="T6" fmla="*/ 201 w 418"/>
                <a:gd name="T7" fmla="*/ 403 h 404"/>
                <a:gd name="T8" fmla="*/ 410 w 418"/>
                <a:gd name="T9" fmla="*/ 403 h 404"/>
                <a:gd name="T10" fmla="*/ 417 w 418"/>
                <a:gd name="T11" fmla="*/ 389 h 404"/>
                <a:gd name="T12" fmla="*/ 414 w 418"/>
                <a:gd name="T13" fmla="*/ 379 h 404"/>
                <a:gd name="T14" fmla="*/ 226 w 418"/>
                <a:gd name="T15" fmla="*/ 140 h 404"/>
                <a:gd name="T16" fmla="*/ 230 w 418"/>
                <a:gd name="T17" fmla="*/ 130 h 404"/>
                <a:gd name="T18" fmla="*/ 125 w 418"/>
                <a:gd name="T19" fmla="*/ 4 h 404"/>
                <a:gd name="T20" fmla="*/ 115 w 418"/>
                <a:gd name="T21" fmla="*/ 0 h 404"/>
                <a:gd name="T22" fmla="*/ 104 w 418"/>
                <a:gd name="T23" fmla="*/ 4 h 404"/>
                <a:gd name="T24" fmla="*/ 0 w 418"/>
                <a:gd name="T25" fmla="*/ 122 h 404"/>
                <a:gd name="T26" fmla="*/ 3 w 418"/>
                <a:gd name="T27" fmla="*/ 140 h 404"/>
                <a:gd name="T28" fmla="*/ 14 w 418"/>
                <a:gd name="T29" fmla="*/ 144 h 404"/>
                <a:gd name="T30" fmla="*/ 100 w 418"/>
                <a:gd name="T31" fmla="*/ 51 h 404"/>
                <a:gd name="T32" fmla="*/ 129 w 418"/>
                <a:gd name="T33" fmla="*/ 54 h 404"/>
                <a:gd name="T34" fmla="*/ 208 w 418"/>
                <a:gd name="T35" fmla="*/ 144 h 404"/>
                <a:gd name="T36" fmla="*/ 226 w 418"/>
                <a:gd name="T37" fmla="*/ 140 h 404"/>
                <a:gd name="T38" fmla="*/ 403 w 418"/>
                <a:gd name="T39" fmla="*/ 58 h 404"/>
                <a:gd name="T40" fmla="*/ 417 w 418"/>
                <a:gd name="T41" fmla="*/ 47 h 404"/>
                <a:gd name="T42" fmla="*/ 417 w 418"/>
                <a:gd name="T43" fmla="*/ 36 h 404"/>
                <a:gd name="T44" fmla="*/ 403 w 418"/>
                <a:gd name="T45" fmla="*/ 29 h 404"/>
                <a:gd name="T46" fmla="*/ 223 w 418"/>
                <a:gd name="T47" fmla="*/ 29 h 404"/>
                <a:gd name="T48" fmla="*/ 216 w 418"/>
                <a:gd name="T49" fmla="*/ 43 h 404"/>
                <a:gd name="T50" fmla="*/ 219 w 418"/>
                <a:gd name="T51" fmla="*/ 54 h 404"/>
                <a:gd name="T52" fmla="*/ 403 w 418"/>
                <a:gd name="T53" fmla="*/ 288 h 404"/>
                <a:gd name="T54" fmla="*/ 194 w 418"/>
                <a:gd name="T55" fmla="*/ 288 h 404"/>
                <a:gd name="T56" fmla="*/ 187 w 418"/>
                <a:gd name="T57" fmla="*/ 303 h 404"/>
                <a:gd name="T58" fmla="*/ 190 w 418"/>
                <a:gd name="T59" fmla="*/ 314 h 404"/>
                <a:gd name="T60" fmla="*/ 403 w 418"/>
                <a:gd name="T61" fmla="*/ 317 h 404"/>
                <a:gd name="T62" fmla="*/ 414 w 418"/>
                <a:gd name="T63" fmla="*/ 314 h 404"/>
                <a:gd name="T64" fmla="*/ 417 w 418"/>
                <a:gd name="T65" fmla="*/ 303 h 404"/>
                <a:gd name="T66" fmla="*/ 410 w 418"/>
                <a:gd name="T67" fmla="*/ 288 h 404"/>
                <a:gd name="T68" fmla="*/ 287 w 418"/>
                <a:gd name="T69" fmla="*/ 115 h 404"/>
                <a:gd name="T70" fmla="*/ 277 w 418"/>
                <a:gd name="T71" fmla="*/ 119 h 404"/>
                <a:gd name="T72" fmla="*/ 273 w 418"/>
                <a:gd name="T73" fmla="*/ 130 h 404"/>
                <a:gd name="T74" fmla="*/ 281 w 418"/>
                <a:gd name="T75" fmla="*/ 144 h 404"/>
                <a:gd name="T76" fmla="*/ 403 w 418"/>
                <a:gd name="T77" fmla="*/ 144 h 404"/>
                <a:gd name="T78" fmla="*/ 417 w 418"/>
                <a:gd name="T79" fmla="*/ 133 h 404"/>
                <a:gd name="T80" fmla="*/ 417 w 418"/>
                <a:gd name="T81" fmla="*/ 122 h 404"/>
                <a:gd name="T82" fmla="*/ 403 w 418"/>
                <a:gd name="T83" fmla="*/ 115 h 404"/>
                <a:gd name="T84" fmla="*/ 201 w 418"/>
                <a:gd name="T85" fmla="*/ 202 h 404"/>
                <a:gd name="T86" fmla="*/ 187 w 418"/>
                <a:gd name="T87" fmla="*/ 209 h 404"/>
                <a:gd name="T88" fmla="*/ 187 w 418"/>
                <a:gd name="T89" fmla="*/ 220 h 404"/>
                <a:gd name="T90" fmla="*/ 201 w 418"/>
                <a:gd name="T91" fmla="*/ 231 h 404"/>
                <a:gd name="T92" fmla="*/ 410 w 418"/>
                <a:gd name="T93" fmla="*/ 231 h 404"/>
                <a:gd name="T94" fmla="*/ 417 w 418"/>
                <a:gd name="T95" fmla="*/ 216 h 404"/>
                <a:gd name="T96" fmla="*/ 414 w 418"/>
                <a:gd name="T97" fmla="*/ 205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8" h="404">
                  <a:moveTo>
                    <a:pt x="403" y="375"/>
                  </a:moveTo>
                  <a:lnTo>
                    <a:pt x="201" y="375"/>
                  </a:lnTo>
                  <a:lnTo>
                    <a:pt x="201" y="375"/>
                  </a:lnTo>
                  <a:lnTo>
                    <a:pt x="194" y="375"/>
                  </a:lnTo>
                  <a:lnTo>
                    <a:pt x="190" y="379"/>
                  </a:lnTo>
                  <a:lnTo>
                    <a:pt x="187" y="382"/>
                  </a:lnTo>
                  <a:lnTo>
                    <a:pt x="187" y="389"/>
                  </a:lnTo>
                  <a:lnTo>
                    <a:pt x="187" y="389"/>
                  </a:lnTo>
                  <a:lnTo>
                    <a:pt x="187" y="396"/>
                  </a:lnTo>
                  <a:lnTo>
                    <a:pt x="190" y="400"/>
                  </a:lnTo>
                  <a:lnTo>
                    <a:pt x="194" y="403"/>
                  </a:lnTo>
                  <a:lnTo>
                    <a:pt x="201" y="403"/>
                  </a:lnTo>
                  <a:lnTo>
                    <a:pt x="403" y="403"/>
                  </a:lnTo>
                  <a:lnTo>
                    <a:pt x="403" y="403"/>
                  </a:lnTo>
                  <a:lnTo>
                    <a:pt x="410" y="403"/>
                  </a:lnTo>
                  <a:lnTo>
                    <a:pt x="414" y="400"/>
                  </a:lnTo>
                  <a:lnTo>
                    <a:pt x="417" y="396"/>
                  </a:lnTo>
                  <a:lnTo>
                    <a:pt x="417" y="389"/>
                  </a:lnTo>
                  <a:lnTo>
                    <a:pt x="417" y="389"/>
                  </a:lnTo>
                  <a:lnTo>
                    <a:pt x="417" y="382"/>
                  </a:lnTo>
                  <a:lnTo>
                    <a:pt x="414" y="379"/>
                  </a:lnTo>
                  <a:lnTo>
                    <a:pt x="410" y="375"/>
                  </a:lnTo>
                  <a:lnTo>
                    <a:pt x="403" y="375"/>
                  </a:lnTo>
                  <a:close/>
                  <a:moveTo>
                    <a:pt x="226" y="140"/>
                  </a:moveTo>
                  <a:lnTo>
                    <a:pt x="226" y="140"/>
                  </a:lnTo>
                  <a:lnTo>
                    <a:pt x="230" y="133"/>
                  </a:lnTo>
                  <a:lnTo>
                    <a:pt x="230" y="130"/>
                  </a:lnTo>
                  <a:lnTo>
                    <a:pt x="230" y="122"/>
                  </a:lnTo>
                  <a:lnTo>
                    <a:pt x="226" y="119"/>
                  </a:lnTo>
                  <a:lnTo>
                    <a:pt x="125" y="4"/>
                  </a:lnTo>
                  <a:lnTo>
                    <a:pt x="125" y="4"/>
                  </a:lnTo>
                  <a:lnTo>
                    <a:pt x="122" y="0"/>
                  </a:lnTo>
                  <a:lnTo>
                    <a:pt x="115" y="0"/>
                  </a:lnTo>
                  <a:lnTo>
                    <a:pt x="115" y="0"/>
                  </a:lnTo>
                  <a:lnTo>
                    <a:pt x="107" y="0"/>
                  </a:lnTo>
                  <a:lnTo>
                    <a:pt x="104" y="4"/>
                  </a:lnTo>
                  <a:lnTo>
                    <a:pt x="3" y="119"/>
                  </a:lnTo>
                  <a:lnTo>
                    <a:pt x="3" y="119"/>
                  </a:lnTo>
                  <a:lnTo>
                    <a:pt x="0" y="122"/>
                  </a:lnTo>
                  <a:lnTo>
                    <a:pt x="0" y="130"/>
                  </a:lnTo>
                  <a:lnTo>
                    <a:pt x="0" y="133"/>
                  </a:lnTo>
                  <a:lnTo>
                    <a:pt x="3" y="140"/>
                  </a:lnTo>
                  <a:lnTo>
                    <a:pt x="3" y="140"/>
                  </a:lnTo>
                  <a:lnTo>
                    <a:pt x="7" y="144"/>
                  </a:lnTo>
                  <a:lnTo>
                    <a:pt x="14" y="144"/>
                  </a:lnTo>
                  <a:lnTo>
                    <a:pt x="18" y="144"/>
                  </a:lnTo>
                  <a:lnTo>
                    <a:pt x="25" y="140"/>
                  </a:lnTo>
                  <a:lnTo>
                    <a:pt x="100" y="51"/>
                  </a:lnTo>
                  <a:lnTo>
                    <a:pt x="100" y="403"/>
                  </a:lnTo>
                  <a:lnTo>
                    <a:pt x="129" y="403"/>
                  </a:lnTo>
                  <a:lnTo>
                    <a:pt x="129" y="54"/>
                  </a:lnTo>
                  <a:lnTo>
                    <a:pt x="205" y="140"/>
                  </a:lnTo>
                  <a:lnTo>
                    <a:pt x="205" y="140"/>
                  </a:lnTo>
                  <a:lnTo>
                    <a:pt x="208" y="144"/>
                  </a:lnTo>
                  <a:lnTo>
                    <a:pt x="216" y="144"/>
                  </a:lnTo>
                  <a:lnTo>
                    <a:pt x="219" y="144"/>
                  </a:lnTo>
                  <a:lnTo>
                    <a:pt x="226" y="140"/>
                  </a:lnTo>
                  <a:close/>
                  <a:moveTo>
                    <a:pt x="230" y="58"/>
                  </a:moveTo>
                  <a:lnTo>
                    <a:pt x="403" y="58"/>
                  </a:lnTo>
                  <a:lnTo>
                    <a:pt x="403" y="58"/>
                  </a:lnTo>
                  <a:lnTo>
                    <a:pt x="410" y="58"/>
                  </a:lnTo>
                  <a:lnTo>
                    <a:pt x="414" y="54"/>
                  </a:lnTo>
                  <a:lnTo>
                    <a:pt x="417" y="47"/>
                  </a:lnTo>
                  <a:lnTo>
                    <a:pt x="417" y="43"/>
                  </a:lnTo>
                  <a:lnTo>
                    <a:pt x="417" y="43"/>
                  </a:lnTo>
                  <a:lnTo>
                    <a:pt x="417" y="36"/>
                  </a:lnTo>
                  <a:lnTo>
                    <a:pt x="414" y="33"/>
                  </a:lnTo>
                  <a:lnTo>
                    <a:pt x="410" y="29"/>
                  </a:lnTo>
                  <a:lnTo>
                    <a:pt x="403" y="29"/>
                  </a:lnTo>
                  <a:lnTo>
                    <a:pt x="230" y="29"/>
                  </a:lnTo>
                  <a:lnTo>
                    <a:pt x="230" y="29"/>
                  </a:lnTo>
                  <a:lnTo>
                    <a:pt x="223" y="29"/>
                  </a:lnTo>
                  <a:lnTo>
                    <a:pt x="219" y="33"/>
                  </a:lnTo>
                  <a:lnTo>
                    <a:pt x="216" y="36"/>
                  </a:lnTo>
                  <a:lnTo>
                    <a:pt x="216" y="43"/>
                  </a:lnTo>
                  <a:lnTo>
                    <a:pt x="216" y="43"/>
                  </a:lnTo>
                  <a:lnTo>
                    <a:pt x="216" y="47"/>
                  </a:lnTo>
                  <a:lnTo>
                    <a:pt x="219" y="54"/>
                  </a:lnTo>
                  <a:lnTo>
                    <a:pt x="223" y="58"/>
                  </a:lnTo>
                  <a:lnTo>
                    <a:pt x="230" y="58"/>
                  </a:lnTo>
                  <a:close/>
                  <a:moveTo>
                    <a:pt x="403" y="288"/>
                  </a:moveTo>
                  <a:lnTo>
                    <a:pt x="201" y="288"/>
                  </a:lnTo>
                  <a:lnTo>
                    <a:pt x="201" y="288"/>
                  </a:lnTo>
                  <a:lnTo>
                    <a:pt x="194" y="288"/>
                  </a:lnTo>
                  <a:lnTo>
                    <a:pt x="190" y="292"/>
                  </a:lnTo>
                  <a:lnTo>
                    <a:pt x="187" y="296"/>
                  </a:lnTo>
                  <a:lnTo>
                    <a:pt x="187" y="303"/>
                  </a:lnTo>
                  <a:lnTo>
                    <a:pt x="187" y="303"/>
                  </a:lnTo>
                  <a:lnTo>
                    <a:pt x="187" y="310"/>
                  </a:lnTo>
                  <a:lnTo>
                    <a:pt x="190" y="314"/>
                  </a:lnTo>
                  <a:lnTo>
                    <a:pt x="194" y="317"/>
                  </a:lnTo>
                  <a:lnTo>
                    <a:pt x="201" y="317"/>
                  </a:lnTo>
                  <a:lnTo>
                    <a:pt x="403" y="317"/>
                  </a:lnTo>
                  <a:lnTo>
                    <a:pt x="403" y="317"/>
                  </a:lnTo>
                  <a:lnTo>
                    <a:pt x="410" y="317"/>
                  </a:lnTo>
                  <a:lnTo>
                    <a:pt x="414" y="314"/>
                  </a:lnTo>
                  <a:lnTo>
                    <a:pt x="417" y="310"/>
                  </a:lnTo>
                  <a:lnTo>
                    <a:pt x="417" y="303"/>
                  </a:lnTo>
                  <a:lnTo>
                    <a:pt x="417" y="303"/>
                  </a:lnTo>
                  <a:lnTo>
                    <a:pt x="417" y="296"/>
                  </a:lnTo>
                  <a:lnTo>
                    <a:pt x="414" y="292"/>
                  </a:lnTo>
                  <a:lnTo>
                    <a:pt x="410" y="288"/>
                  </a:lnTo>
                  <a:lnTo>
                    <a:pt x="403" y="288"/>
                  </a:lnTo>
                  <a:close/>
                  <a:moveTo>
                    <a:pt x="403" y="115"/>
                  </a:moveTo>
                  <a:lnTo>
                    <a:pt x="287" y="115"/>
                  </a:lnTo>
                  <a:lnTo>
                    <a:pt x="287" y="115"/>
                  </a:lnTo>
                  <a:lnTo>
                    <a:pt x="281" y="115"/>
                  </a:lnTo>
                  <a:lnTo>
                    <a:pt x="277" y="119"/>
                  </a:lnTo>
                  <a:lnTo>
                    <a:pt x="273" y="122"/>
                  </a:lnTo>
                  <a:lnTo>
                    <a:pt x="273" y="130"/>
                  </a:lnTo>
                  <a:lnTo>
                    <a:pt x="273" y="130"/>
                  </a:lnTo>
                  <a:lnTo>
                    <a:pt x="273" y="133"/>
                  </a:lnTo>
                  <a:lnTo>
                    <a:pt x="277" y="140"/>
                  </a:lnTo>
                  <a:lnTo>
                    <a:pt x="281" y="144"/>
                  </a:lnTo>
                  <a:lnTo>
                    <a:pt x="287" y="144"/>
                  </a:lnTo>
                  <a:lnTo>
                    <a:pt x="403" y="144"/>
                  </a:lnTo>
                  <a:lnTo>
                    <a:pt x="403" y="144"/>
                  </a:lnTo>
                  <a:lnTo>
                    <a:pt x="410" y="144"/>
                  </a:lnTo>
                  <a:lnTo>
                    <a:pt x="414" y="140"/>
                  </a:lnTo>
                  <a:lnTo>
                    <a:pt x="417" y="133"/>
                  </a:lnTo>
                  <a:lnTo>
                    <a:pt x="417" y="130"/>
                  </a:lnTo>
                  <a:lnTo>
                    <a:pt x="417" y="130"/>
                  </a:lnTo>
                  <a:lnTo>
                    <a:pt x="417" y="122"/>
                  </a:lnTo>
                  <a:lnTo>
                    <a:pt x="414" y="119"/>
                  </a:lnTo>
                  <a:lnTo>
                    <a:pt x="410" y="115"/>
                  </a:lnTo>
                  <a:lnTo>
                    <a:pt x="403" y="115"/>
                  </a:lnTo>
                  <a:close/>
                  <a:moveTo>
                    <a:pt x="403" y="202"/>
                  </a:moveTo>
                  <a:lnTo>
                    <a:pt x="201" y="202"/>
                  </a:lnTo>
                  <a:lnTo>
                    <a:pt x="201" y="202"/>
                  </a:lnTo>
                  <a:lnTo>
                    <a:pt x="194" y="202"/>
                  </a:lnTo>
                  <a:lnTo>
                    <a:pt x="190" y="205"/>
                  </a:lnTo>
                  <a:lnTo>
                    <a:pt x="187" y="209"/>
                  </a:lnTo>
                  <a:lnTo>
                    <a:pt x="187" y="216"/>
                  </a:lnTo>
                  <a:lnTo>
                    <a:pt x="187" y="216"/>
                  </a:lnTo>
                  <a:lnTo>
                    <a:pt x="187" y="220"/>
                  </a:lnTo>
                  <a:lnTo>
                    <a:pt x="190" y="227"/>
                  </a:lnTo>
                  <a:lnTo>
                    <a:pt x="194" y="231"/>
                  </a:lnTo>
                  <a:lnTo>
                    <a:pt x="201" y="231"/>
                  </a:lnTo>
                  <a:lnTo>
                    <a:pt x="403" y="231"/>
                  </a:lnTo>
                  <a:lnTo>
                    <a:pt x="403" y="231"/>
                  </a:lnTo>
                  <a:lnTo>
                    <a:pt x="410" y="231"/>
                  </a:lnTo>
                  <a:lnTo>
                    <a:pt x="414" y="227"/>
                  </a:lnTo>
                  <a:lnTo>
                    <a:pt x="417" y="220"/>
                  </a:lnTo>
                  <a:lnTo>
                    <a:pt x="417" y="216"/>
                  </a:lnTo>
                  <a:lnTo>
                    <a:pt x="417" y="216"/>
                  </a:lnTo>
                  <a:lnTo>
                    <a:pt x="417" y="209"/>
                  </a:lnTo>
                  <a:lnTo>
                    <a:pt x="414" y="205"/>
                  </a:lnTo>
                  <a:lnTo>
                    <a:pt x="410" y="202"/>
                  </a:lnTo>
                  <a:lnTo>
                    <a:pt x="403" y="202"/>
                  </a:lnTo>
                  <a:close/>
                </a:path>
              </a:pathLst>
            </a:custGeom>
            <a:grpFill/>
            <a:ln>
              <a:noFill/>
            </a:ln>
            <a:effectLst/>
          </p:spPr>
          <p:txBody>
            <a:bodyPr wrap="none" anchor="ctr"/>
            <a:lstStyle/>
            <a:p>
              <a:endParaRPr lang="en-US"/>
            </a:p>
          </p:txBody>
        </p:sp>
        <p:sp>
          <p:nvSpPr>
            <p:cNvPr id="199" name="Freeform 193">
              <a:extLst>
                <a:ext uri="{FF2B5EF4-FFF2-40B4-BE49-F238E27FC236}">
                  <a16:creationId xmlns:a16="http://schemas.microsoft.com/office/drawing/2014/main" id="{BFBEC004-E9DC-4A98-939B-3B286E92203F}"/>
                </a:ext>
              </a:extLst>
            </p:cNvPr>
            <p:cNvSpPr>
              <a:spLocks noChangeArrowheads="1"/>
            </p:cNvSpPr>
            <p:nvPr/>
          </p:nvSpPr>
          <p:spPr bwMode="auto">
            <a:xfrm>
              <a:off x="4633073" y="2075851"/>
              <a:ext cx="242886" cy="235215"/>
            </a:xfrm>
            <a:custGeom>
              <a:avLst/>
              <a:gdLst>
                <a:gd name="T0" fmla="*/ 220 w 419"/>
                <a:gd name="T1" fmla="*/ 259 h 404"/>
                <a:gd name="T2" fmla="*/ 205 w 419"/>
                <a:gd name="T3" fmla="*/ 263 h 404"/>
                <a:gd name="T4" fmla="*/ 101 w 419"/>
                <a:gd name="T5" fmla="*/ 0 h 404"/>
                <a:gd name="T6" fmla="*/ 25 w 419"/>
                <a:gd name="T7" fmla="*/ 263 h 404"/>
                <a:gd name="T8" fmla="*/ 7 w 419"/>
                <a:gd name="T9" fmla="*/ 259 h 404"/>
                <a:gd name="T10" fmla="*/ 0 w 419"/>
                <a:gd name="T11" fmla="*/ 270 h 404"/>
                <a:gd name="T12" fmla="*/ 4 w 419"/>
                <a:gd name="T13" fmla="*/ 285 h 404"/>
                <a:gd name="T14" fmla="*/ 108 w 419"/>
                <a:gd name="T15" fmla="*/ 403 h 404"/>
                <a:gd name="T16" fmla="*/ 122 w 419"/>
                <a:gd name="T17" fmla="*/ 403 h 404"/>
                <a:gd name="T18" fmla="*/ 227 w 419"/>
                <a:gd name="T19" fmla="*/ 285 h 404"/>
                <a:gd name="T20" fmla="*/ 231 w 419"/>
                <a:gd name="T21" fmla="*/ 270 h 404"/>
                <a:gd name="T22" fmla="*/ 404 w 419"/>
                <a:gd name="T23" fmla="*/ 29 h 404"/>
                <a:gd name="T24" fmla="*/ 414 w 419"/>
                <a:gd name="T25" fmla="*/ 25 h 404"/>
                <a:gd name="T26" fmla="*/ 418 w 419"/>
                <a:gd name="T27" fmla="*/ 15 h 404"/>
                <a:gd name="T28" fmla="*/ 411 w 419"/>
                <a:gd name="T29" fmla="*/ 0 h 404"/>
                <a:gd name="T30" fmla="*/ 202 w 419"/>
                <a:gd name="T31" fmla="*/ 0 h 404"/>
                <a:gd name="T32" fmla="*/ 187 w 419"/>
                <a:gd name="T33" fmla="*/ 7 h 404"/>
                <a:gd name="T34" fmla="*/ 187 w 419"/>
                <a:gd name="T35" fmla="*/ 22 h 404"/>
                <a:gd name="T36" fmla="*/ 202 w 419"/>
                <a:gd name="T37" fmla="*/ 29 h 404"/>
                <a:gd name="T38" fmla="*/ 231 w 419"/>
                <a:gd name="T39" fmla="*/ 346 h 404"/>
                <a:gd name="T40" fmla="*/ 216 w 419"/>
                <a:gd name="T41" fmla="*/ 357 h 404"/>
                <a:gd name="T42" fmla="*/ 216 w 419"/>
                <a:gd name="T43" fmla="*/ 367 h 404"/>
                <a:gd name="T44" fmla="*/ 231 w 419"/>
                <a:gd name="T45" fmla="*/ 375 h 404"/>
                <a:gd name="T46" fmla="*/ 411 w 419"/>
                <a:gd name="T47" fmla="*/ 375 h 404"/>
                <a:gd name="T48" fmla="*/ 418 w 419"/>
                <a:gd name="T49" fmla="*/ 360 h 404"/>
                <a:gd name="T50" fmla="*/ 414 w 419"/>
                <a:gd name="T51" fmla="*/ 350 h 404"/>
                <a:gd name="T52" fmla="*/ 404 w 419"/>
                <a:gd name="T53" fmla="*/ 259 h 404"/>
                <a:gd name="T54" fmla="*/ 281 w 419"/>
                <a:gd name="T55" fmla="*/ 259 h 404"/>
                <a:gd name="T56" fmla="*/ 274 w 419"/>
                <a:gd name="T57" fmla="*/ 274 h 404"/>
                <a:gd name="T58" fmla="*/ 278 w 419"/>
                <a:gd name="T59" fmla="*/ 285 h 404"/>
                <a:gd name="T60" fmla="*/ 404 w 419"/>
                <a:gd name="T61" fmla="*/ 288 h 404"/>
                <a:gd name="T62" fmla="*/ 414 w 419"/>
                <a:gd name="T63" fmla="*/ 285 h 404"/>
                <a:gd name="T64" fmla="*/ 418 w 419"/>
                <a:gd name="T65" fmla="*/ 274 h 404"/>
                <a:gd name="T66" fmla="*/ 411 w 419"/>
                <a:gd name="T67" fmla="*/ 259 h 404"/>
                <a:gd name="T68" fmla="*/ 202 w 419"/>
                <a:gd name="T69" fmla="*/ 87 h 404"/>
                <a:gd name="T70" fmla="*/ 191 w 419"/>
                <a:gd name="T71" fmla="*/ 90 h 404"/>
                <a:gd name="T72" fmla="*/ 187 w 419"/>
                <a:gd name="T73" fmla="*/ 101 h 404"/>
                <a:gd name="T74" fmla="*/ 195 w 419"/>
                <a:gd name="T75" fmla="*/ 115 h 404"/>
                <a:gd name="T76" fmla="*/ 404 w 419"/>
                <a:gd name="T77" fmla="*/ 115 h 404"/>
                <a:gd name="T78" fmla="*/ 418 w 419"/>
                <a:gd name="T79" fmla="*/ 108 h 404"/>
                <a:gd name="T80" fmla="*/ 418 w 419"/>
                <a:gd name="T81" fmla="*/ 94 h 404"/>
                <a:gd name="T82" fmla="*/ 404 w 419"/>
                <a:gd name="T83" fmla="*/ 87 h 404"/>
                <a:gd name="T84" fmla="*/ 202 w 419"/>
                <a:gd name="T85" fmla="*/ 173 h 404"/>
                <a:gd name="T86" fmla="*/ 187 w 419"/>
                <a:gd name="T87" fmla="*/ 184 h 404"/>
                <a:gd name="T88" fmla="*/ 187 w 419"/>
                <a:gd name="T89" fmla="*/ 195 h 404"/>
                <a:gd name="T90" fmla="*/ 202 w 419"/>
                <a:gd name="T91" fmla="*/ 202 h 404"/>
                <a:gd name="T92" fmla="*/ 411 w 419"/>
                <a:gd name="T93" fmla="*/ 202 h 404"/>
                <a:gd name="T94" fmla="*/ 418 w 419"/>
                <a:gd name="T95" fmla="*/ 187 h 404"/>
                <a:gd name="T96" fmla="*/ 414 w 419"/>
                <a:gd name="T97" fmla="*/ 17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9" h="404">
                  <a:moveTo>
                    <a:pt x="227" y="263"/>
                  </a:moveTo>
                  <a:lnTo>
                    <a:pt x="227" y="263"/>
                  </a:lnTo>
                  <a:lnTo>
                    <a:pt x="220" y="259"/>
                  </a:lnTo>
                  <a:lnTo>
                    <a:pt x="216" y="259"/>
                  </a:lnTo>
                  <a:lnTo>
                    <a:pt x="209" y="259"/>
                  </a:lnTo>
                  <a:lnTo>
                    <a:pt x="205" y="263"/>
                  </a:lnTo>
                  <a:lnTo>
                    <a:pt x="130" y="350"/>
                  </a:lnTo>
                  <a:lnTo>
                    <a:pt x="130" y="0"/>
                  </a:lnTo>
                  <a:lnTo>
                    <a:pt x="101" y="0"/>
                  </a:lnTo>
                  <a:lnTo>
                    <a:pt x="101" y="353"/>
                  </a:lnTo>
                  <a:lnTo>
                    <a:pt x="25" y="263"/>
                  </a:lnTo>
                  <a:lnTo>
                    <a:pt x="25" y="263"/>
                  </a:lnTo>
                  <a:lnTo>
                    <a:pt x="18" y="259"/>
                  </a:lnTo>
                  <a:lnTo>
                    <a:pt x="15" y="259"/>
                  </a:lnTo>
                  <a:lnTo>
                    <a:pt x="7" y="259"/>
                  </a:lnTo>
                  <a:lnTo>
                    <a:pt x="4" y="263"/>
                  </a:lnTo>
                  <a:lnTo>
                    <a:pt x="4" y="263"/>
                  </a:lnTo>
                  <a:lnTo>
                    <a:pt x="0" y="270"/>
                  </a:lnTo>
                  <a:lnTo>
                    <a:pt x="0" y="274"/>
                  </a:lnTo>
                  <a:lnTo>
                    <a:pt x="0" y="281"/>
                  </a:lnTo>
                  <a:lnTo>
                    <a:pt x="4" y="285"/>
                  </a:lnTo>
                  <a:lnTo>
                    <a:pt x="104" y="400"/>
                  </a:lnTo>
                  <a:lnTo>
                    <a:pt x="104" y="400"/>
                  </a:lnTo>
                  <a:lnTo>
                    <a:pt x="108" y="403"/>
                  </a:lnTo>
                  <a:lnTo>
                    <a:pt x="115" y="403"/>
                  </a:lnTo>
                  <a:lnTo>
                    <a:pt x="115" y="403"/>
                  </a:lnTo>
                  <a:lnTo>
                    <a:pt x="122" y="403"/>
                  </a:lnTo>
                  <a:lnTo>
                    <a:pt x="126" y="400"/>
                  </a:lnTo>
                  <a:lnTo>
                    <a:pt x="227" y="285"/>
                  </a:lnTo>
                  <a:lnTo>
                    <a:pt x="227" y="285"/>
                  </a:lnTo>
                  <a:lnTo>
                    <a:pt x="231" y="281"/>
                  </a:lnTo>
                  <a:lnTo>
                    <a:pt x="231" y="274"/>
                  </a:lnTo>
                  <a:lnTo>
                    <a:pt x="231" y="270"/>
                  </a:lnTo>
                  <a:lnTo>
                    <a:pt x="227" y="263"/>
                  </a:lnTo>
                  <a:close/>
                  <a:moveTo>
                    <a:pt x="202" y="29"/>
                  </a:moveTo>
                  <a:lnTo>
                    <a:pt x="404" y="29"/>
                  </a:lnTo>
                  <a:lnTo>
                    <a:pt x="404" y="29"/>
                  </a:lnTo>
                  <a:lnTo>
                    <a:pt x="411" y="29"/>
                  </a:lnTo>
                  <a:lnTo>
                    <a:pt x="414" y="25"/>
                  </a:lnTo>
                  <a:lnTo>
                    <a:pt x="418" y="22"/>
                  </a:lnTo>
                  <a:lnTo>
                    <a:pt x="418" y="15"/>
                  </a:lnTo>
                  <a:lnTo>
                    <a:pt x="418" y="15"/>
                  </a:lnTo>
                  <a:lnTo>
                    <a:pt x="418" y="7"/>
                  </a:lnTo>
                  <a:lnTo>
                    <a:pt x="414" y="4"/>
                  </a:lnTo>
                  <a:lnTo>
                    <a:pt x="411" y="0"/>
                  </a:lnTo>
                  <a:lnTo>
                    <a:pt x="404" y="0"/>
                  </a:lnTo>
                  <a:lnTo>
                    <a:pt x="202" y="0"/>
                  </a:lnTo>
                  <a:lnTo>
                    <a:pt x="202" y="0"/>
                  </a:lnTo>
                  <a:lnTo>
                    <a:pt x="195" y="0"/>
                  </a:lnTo>
                  <a:lnTo>
                    <a:pt x="191" y="4"/>
                  </a:lnTo>
                  <a:lnTo>
                    <a:pt x="187" y="7"/>
                  </a:lnTo>
                  <a:lnTo>
                    <a:pt x="187" y="15"/>
                  </a:lnTo>
                  <a:lnTo>
                    <a:pt x="187" y="15"/>
                  </a:lnTo>
                  <a:lnTo>
                    <a:pt x="187" y="22"/>
                  </a:lnTo>
                  <a:lnTo>
                    <a:pt x="191" y="25"/>
                  </a:lnTo>
                  <a:lnTo>
                    <a:pt x="195" y="29"/>
                  </a:lnTo>
                  <a:lnTo>
                    <a:pt x="202" y="29"/>
                  </a:lnTo>
                  <a:close/>
                  <a:moveTo>
                    <a:pt x="404" y="346"/>
                  </a:moveTo>
                  <a:lnTo>
                    <a:pt x="231" y="346"/>
                  </a:lnTo>
                  <a:lnTo>
                    <a:pt x="231" y="346"/>
                  </a:lnTo>
                  <a:lnTo>
                    <a:pt x="223" y="346"/>
                  </a:lnTo>
                  <a:lnTo>
                    <a:pt x="220" y="350"/>
                  </a:lnTo>
                  <a:lnTo>
                    <a:pt x="216" y="357"/>
                  </a:lnTo>
                  <a:lnTo>
                    <a:pt x="216" y="360"/>
                  </a:lnTo>
                  <a:lnTo>
                    <a:pt x="216" y="360"/>
                  </a:lnTo>
                  <a:lnTo>
                    <a:pt x="216" y="367"/>
                  </a:lnTo>
                  <a:lnTo>
                    <a:pt x="220" y="371"/>
                  </a:lnTo>
                  <a:lnTo>
                    <a:pt x="223" y="375"/>
                  </a:lnTo>
                  <a:lnTo>
                    <a:pt x="231" y="375"/>
                  </a:lnTo>
                  <a:lnTo>
                    <a:pt x="404" y="375"/>
                  </a:lnTo>
                  <a:lnTo>
                    <a:pt x="404" y="375"/>
                  </a:lnTo>
                  <a:lnTo>
                    <a:pt x="411" y="375"/>
                  </a:lnTo>
                  <a:lnTo>
                    <a:pt x="414" y="371"/>
                  </a:lnTo>
                  <a:lnTo>
                    <a:pt x="418" y="367"/>
                  </a:lnTo>
                  <a:lnTo>
                    <a:pt x="418" y="360"/>
                  </a:lnTo>
                  <a:lnTo>
                    <a:pt x="418" y="360"/>
                  </a:lnTo>
                  <a:lnTo>
                    <a:pt x="418" y="357"/>
                  </a:lnTo>
                  <a:lnTo>
                    <a:pt x="414" y="350"/>
                  </a:lnTo>
                  <a:lnTo>
                    <a:pt x="411" y="346"/>
                  </a:lnTo>
                  <a:lnTo>
                    <a:pt x="404" y="346"/>
                  </a:lnTo>
                  <a:close/>
                  <a:moveTo>
                    <a:pt x="404" y="259"/>
                  </a:moveTo>
                  <a:lnTo>
                    <a:pt x="288" y="259"/>
                  </a:lnTo>
                  <a:lnTo>
                    <a:pt x="288" y="259"/>
                  </a:lnTo>
                  <a:lnTo>
                    <a:pt x="281" y="259"/>
                  </a:lnTo>
                  <a:lnTo>
                    <a:pt x="278" y="263"/>
                  </a:lnTo>
                  <a:lnTo>
                    <a:pt x="274" y="270"/>
                  </a:lnTo>
                  <a:lnTo>
                    <a:pt x="274" y="274"/>
                  </a:lnTo>
                  <a:lnTo>
                    <a:pt x="274" y="274"/>
                  </a:lnTo>
                  <a:lnTo>
                    <a:pt x="274" y="281"/>
                  </a:lnTo>
                  <a:lnTo>
                    <a:pt x="278" y="285"/>
                  </a:lnTo>
                  <a:lnTo>
                    <a:pt x="281" y="288"/>
                  </a:lnTo>
                  <a:lnTo>
                    <a:pt x="288" y="288"/>
                  </a:lnTo>
                  <a:lnTo>
                    <a:pt x="404" y="288"/>
                  </a:lnTo>
                  <a:lnTo>
                    <a:pt x="404" y="288"/>
                  </a:lnTo>
                  <a:lnTo>
                    <a:pt x="411" y="288"/>
                  </a:lnTo>
                  <a:lnTo>
                    <a:pt x="414" y="285"/>
                  </a:lnTo>
                  <a:lnTo>
                    <a:pt x="418" y="281"/>
                  </a:lnTo>
                  <a:lnTo>
                    <a:pt x="418" y="274"/>
                  </a:lnTo>
                  <a:lnTo>
                    <a:pt x="418" y="274"/>
                  </a:lnTo>
                  <a:lnTo>
                    <a:pt x="418" y="270"/>
                  </a:lnTo>
                  <a:lnTo>
                    <a:pt x="414" y="263"/>
                  </a:lnTo>
                  <a:lnTo>
                    <a:pt x="411" y="259"/>
                  </a:lnTo>
                  <a:lnTo>
                    <a:pt x="404" y="259"/>
                  </a:lnTo>
                  <a:close/>
                  <a:moveTo>
                    <a:pt x="404" y="87"/>
                  </a:moveTo>
                  <a:lnTo>
                    <a:pt x="202" y="87"/>
                  </a:lnTo>
                  <a:lnTo>
                    <a:pt x="202" y="87"/>
                  </a:lnTo>
                  <a:lnTo>
                    <a:pt x="195" y="87"/>
                  </a:lnTo>
                  <a:lnTo>
                    <a:pt x="191" y="90"/>
                  </a:lnTo>
                  <a:lnTo>
                    <a:pt x="187" y="94"/>
                  </a:lnTo>
                  <a:lnTo>
                    <a:pt x="187" y="101"/>
                  </a:lnTo>
                  <a:lnTo>
                    <a:pt x="187" y="101"/>
                  </a:lnTo>
                  <a:lnTo>
                    <a:pt x="187" y="108"/>
                  </a:lnTo>
                  <a:lnTo>
                    <a:pt x="191" y="112"/>
                  </a:lnTo>
                  <a:lnTo>
                    <a:pt x="195" y="115"/>
                  </a:lnTo>
                  <a:lnTo>
                    <a:pt x="202" y="115"/>
                  </a:lnTo>
                  <a:lnTo>
                    <a:pt x="404" y="115"/>
                  </a:lnTo>
                  <a:lnTo>
                    <a:pt x="404" y="115"/>
                  </a:lnTo>
                  <a:lnTo>
                    <a:pt x="411" y="115"/>
                  </a:lnTo>
                  <a:lnTo>
                    <a:pt x="414" y="112"/>
                  </a:lnTo>
                  <a:lnTo>
                    <a:pt x="418" y="108"/>
                  </a:lnTo>
                  <a:lnTo>
                    <a:pt x="418" y="101"/>
                  </a:lnTo>
                  <a:lnTo>
                    <a:pt x="418" y="101"/>
                  </a:lnTo>
                  <a:lnTo>
                    <a:pt x="418" y="94"/>
                  </a:lnTo>
                  <a:lnTo>
                    <a:pt x="414" y="90"/>
                  </a:lnTo>
                  <a:lnTo>
                    <a:pt x="411" y="87"/>
                  </a:lnTo>
                  <a:lnTo>
                    <a:pt x="404" y="87"/>
                  </a:lnTo>
                  <a:close/>
                  <a:moveTo>
                    <a:pt x="404" y="173"/>
                  </a:moveTo>
                  <a:lnTo>
                    <a:pt x="202" y="173"/>
                  </a:lnTo>
                  <a:lnTo>
                    <a:pt x="202" y="173"/>
                  </a:lnTo>
                  <a:lnTo>
                    <a:pt x="195" y="173"/>
                  </a:lnTo>
                  <a:lnTo>
                    <a:pt x="191" y="177"/>
                  </a:lnTo>
                  <a:lnTo>
                    <a:pt x="187" y="184"/>
                  </a:lnTo>
                  <a:lnTo>
                    <a:pt x="187" y="187"/>
                  </a:lnTo>
                  <a:lnTo>
                    <a:pt x="187" y="187"/>
                  </a:lnTo>
                  <a:lnTo>
                    <a:pt x="187" y="195"/>
                  </a:lnTo>
                  <a:lnTo>
                    <a:pt x="191" y="198"/>
                  </a:lnTo>
                  <a:lnTo>
                    <a:pt x="195" y="202"/>
                  </a:lnTo>
                  <a:lnTo>
                    <a:pt x="202" y="202"/>
                  </a:lnTo>
                  <a:lnTo>
                    <a:pt x="404" y="202"/>
                  </a:lnTo>
                  <a:lnTo>
                    <a:pt x="404" y="202"/>
                  </a:lnTo>
                  <a:lnTo>
                    <a:pt x="411" y="202"/>
                  </a:lnTo>
                  <a:lnTo>
                    <a:pt x="414" y="198"/>
                  </a:lnTo>
                  <a:lnTo>
                    <a:pt x="418" y="195"/>
                  </a:lnTo>
                  <a:lnTo>
                    <a:pt x="418" y="187"/>
                  </a:lnTo>
                  <a:lnTo>
                    <a:pt x="418" y="187"/>
                  </a:lnTo>
                  <a:lnTo>
                    <a:pt x="418" y="184"/>
                  </a:lnTo>
                  <a:lnTo>
                    <a:pt x="414" y="177"/>
                  </a:lnTo>
                  <a:lnTo>
                    <a:pt x="411" y="173"/>
                  </a:lnTo>
                  <a:lnTo>
                    <a:pt x="404" y="173"/>
                  </a:lnTo>
                  <a:close/>
                </a:path>
              </a:pathLst>
            </a:custGeom>
            <a:grpFill/>
            <a:ln>
              <a:noFill/>
            </a:ln>
            <a:effectLst/>
          </p:spPr>
          <p:txBody>
            <a:bodyPr wrap="none" anchor="ctr"/>
            <a:lstStyle/>
            <a:p>
              <a:endParaRPr lang="en-US"/>
            </a:p>
          </p:txBody>
        </p:sp>
        <p:sp>
          <p:nvSpPr>
            <p:cNvPr id="200" name="Freeform 194">
              <a:extLst>
                <a:ext uri="{FF2B5EF4-FFF2-40B4-BE49-F238E27FC236}">
                  <a16:creationId xmlns:a16="http://schemas.microsoft.com/office/drawing/2014/main" id="{84E19C77-78F5-45EB-BBF3-6C26ACEFCBD6}"/>
                </a:ext>
              </a:extLst>
            </p:cNvPr>
            <p:cNvSpPr>
              <a:spLocks noChangeArrowheads="1"/>
            </p:cNvSpPr>
            <p:nvPr/>
          </p:nvSpPr>
          <p:spPr bwMode="auto">
            <a:xfrm>
              <a:off x="4180542" y="2083522"/>
              <a:ext cx="235215" cy="217318"/>
            </a:xfrm>
            <a:custGeom>
              <a:avLst/>
              <a:gdLst>
                <a:gd name="T0" fmla="*/ 14 w 404"/>
                <a:gd name="T1" fmla="*/ 345 h 375"/>
                <a:gd name="T2" fmla="*/ 7 w 404"/>
                <a:gd name="T3" fmla="*/ 345 h 375"/>
                <a:gd name="T4" fmla="*/ 0 w 404"/>
                <a:gd name="T5" fmla="*/ 352 h 375"/>
                <a:gd name="T6" fmla="*/ 0 w 404"/>
                <a:gd name="T7" fmla="*/ 360 h 375"/>
                <a:gd name="T8" fmla="*/ 4 w 404"/>
                <a:gd name="T9" fmla="*/ 370 h 375"/>
                <a:gd name="T10" fmla="*/ 14 w 404"/>
                <a:gd name="T11" fmla="*/ 374 h 375"/>
                <a:gd name="T12" fmla="*/ 230 w 404"/>
                <a:gd name="T13" fmla="*/ 374 h 375"/>
                <a:gd name="T14" fmla="*/ 241 w 404"/>
                <a:gd name="T15" fmla="*/ 370 h 375"/>
                <a:gd name="T16" fmla="*/ 245 w 404"/>
                <a:gd name="T17" fmla="*/ 360 h 375"/>
                <a:gd name="T18" fmla="*/ 245 w 404"/>
                <a:gd name="T19" fmla="*/ 352 h 375"/>
                <a:gd name="T20" fmla="*/ 238 w 404"/>
                <a:gd name="T21" fmla="*/ 345 h 375"/>
                <a:gd name="T22" fmla="*/ 14 w 404"/>
                <a:gd name="T23" fmla="*/ 28 h 375"/>
                <a:gd name="T24" fmla="*/ 389 w 404"/>
                <a:gd name="T25" fmla="*/ 28 h 375"/>
                <a:gd name="T26" fmla="*/ 400 w 404"/>
                <a:gd name="T27" fmla="*/ 25 h 375"/>
                <a:gd name="T28" fmla="*/ 403 w 404"/>
                <a:gd name="T29" fmla="*/ 14 h 375"/>
                <a:gd name="T30" fmla="*/ 403 w 404"/>
                <a:gd name="T31" fmla="*/ 7 h 375"/>
                <a:gd name="T32" fmla="*/ 396 w 404"/>
                <a:gd name="T33" fmla="*/ 0 h 375"/>
                <a:gd name="T34" fmla="*/ 14 w 404"/>
                <a:gd name="T35" fmla="*/ 0 h 375"/>
                <a:gd name="T36" fmla="*/ 7 w 404"/>
                <a:gd name="T37" fmla="*/ 0 h 375"/>
                <a:gd name="T38" fmla="*/ 0 w 404"/>
                <a:gd name="T39" fmla="*/ 7 h 375"/>
                <a:gd name="T40" fmla="*/ 0 w 404"/>
                <a:gd name="T41" fmla="*/ 14 h 375"/>
                <a:gd name="T42" fmla="*/ 4 w 404"/>
                <a:gd name="T43" fmla="*/ 25 h 375"/>
                <a:gd name="T44" fmla="*/ 14 w 404"/>
                <a:gd name="T45" fmla="*/ 28 h 375"/>
                <a:gd name="T46" fmla="*/ 14 w 404"/>
                <a:gd name="T47" fmla="*/ 230 h 375"/>
                <a:gd name="T48" fmla="*/ 7 w 404"/>
                <a:gd name="T49" fmla="*/ 230 h 375"/>
                <a:gd name="T50" fmla="*/ 0 w 404"/>
                <a:gd name="T51" fmla="*/ 237 h 375"/>
                <a:gd name="T52" fmla="*/ 0 w 404"/>
                <a:gd name="T53" fmla="*/ 244 h 375"/>
                <a:gd name="T54" fmla="*/ 4 w 404"/>
                <a:gd name="T55" fmla="*/ 255 h 375"/>
                <a:gd name="T56" fmla="*/ 14 w 404"/>
                <a:gd name="T57" fmla="*/ 259 h 375"/>
                <a:gd name="T58" fmla="*/ 389 w 404"/>
                <a:gd name="T59" fmla="*/ 259 h 375"/>
                <a:gd name="T60" fmla="*/ 400 w 404"/>
                <a:gd name="T61" fmla="*/ 255 h 375"/>
                <a:gd name="T62" fmla="*/ 403 w 404"/>
                <a:gd name="T63" fmla="*/ 244 h 375"/>
                <a:gd name="T64" fmla="*/ 403 w 404"/>
                <a:gd name="T65" fmla="*/ 237 h 375"/>
                <a:gd name="T66" fmla="*/ 396 w 404"/>
                <a:gd name="T67" fmla="*/ 230 h 375"/>
                <a:gd name="T68" fmla="*/ 389 w 404"/>
                <a:gd name="T69" fmla="*/ 115 h 375"/>
                <a:gd name="T70" fmla="*/ 14 w 404"/>
                <a:gd name="T71" fmla="*/ 115 h 375"/>
                <a:gd name="T72" fmla="*/ 4 w 404"/>
                <a:gd name="T73" fmla="*/ 118 h 375"/>
                <a:gd name="T74" fmla="*/ 0 w 404"/>
                <a:gd name="T75" fmla="*/ 129 h 375"/>
                <a:gd name="T76" fmla="*/ 0 w 404"/>
                <a:gd name="T77" fmla="*/ 136 h 375"/>
                <a:gd name="T78" fmla="*/ 7 w 404"/>
                <a:gd name="T79" fmla="*/ 143 h 375"/>
                <a:gd name="T80" fmla="*/ 389 w 404"/>
                <a:gd name="T81" fmla="*/ 143 h 375"/>
                <a:gd name="T82" fmla="*/ 396 w 404"/>
                <a:gd name="T83" fmla="*/ 143 h 375"/>
                <a:gd name="T84" fmla="*/ 403 w 404"/>
                <a:gd name="T85" fmla="*/ 136 h 375"/>
                <a:gd name="T86" fmla="*/ 403 w 404"/>
                <a:gd name="T87" fmla="*/ 129 h 375"/>
                <a:gd name="T88" fmla="*/ 400 w 404"/>
                <a:gd name="T89" fmla="*/ 118 h 375"/>
                <a:gd name="T90" fmla="*/ 389 w 404"/>
                <a:gd name="T91" fmla="*/ 11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375">
                  <a:moveTo>
                    <a:pt x="230" y="345"/>
                  </a:moveTo>
                  <a:lnTo>
                    <a:pt x="14" y="345"/>
                  </a:lnTo>
                  <a:lnTo>
                    <a:pt x="14" y="345"/>
                  </a:lnTo>
                  <a:lnTo>
                    <a:pt x="7" y="345"/>
                  </a:lnTo>
                  <a:lnTo>
                    <a:pt x="4" y="349"/>
                  </a:lnTo>
                  <a:lnTo>
                    <a:pt x="0" y="352"/>
                  </a:lnTo>
                  <a:lnTo>
                    <a:pt x="0" y="360"/>
                  </a:lnTo>
                  <a:lnTo>
                    <a:pt x="0" y="360"/>
                  </a:lnTo>
                  <a:lnTo>
                    <a:pt x="0" y="367"/>
                  </a:lnTo>
                  <a:lnTo>
                    <a:pt x="4" y="370"/>
                  </a:lnTo>
                  <a:lnTo>
                    <a:pt x="7" y="374"/>
                  </a:lnTo>
                  <a:lnTo>
                    <a:pt x="14" y="374"/>
                  </a:lnTo>
                  <a:lnTo>
                    <a:pt x="230" y="374"/>
                  </a:lnTo>
                  <a:lnTo>
                    <a:pt x="230" y="374"/>
                  </a:lnTo>
                  <a:lnTo>
                    <a:pt x="238" y="374"/>
                  </a:lnTo>
                  <a:lnTo>
                    <a:pt x="241" y="370"/>
                  </a:lnTo>
                  <a:lnTo>
                    <a:pt x="245" y="367"/>
                  </a:lnTo>
                  <a:lnTo>
                    <a:pt x="245" y="360"/>
                  </a:lnTo>
                  <a:lnTo>
                    <a:pt x="245" y="360"/>
                  </a:lnTo>
                  <a:lnTo>
                    <a:pt x="245" y="352"/>
                  </a:lnTo>
                  <a:lnTo>
                    <a:pt x="241" y="349"/>
                  </a:lnTo>
                  <a:lnTo>
                    <a:pt x="238" y="345"/>
                  </a:lnTo>
                  <a:lnTo>
                    <a:pt x="230" y="345"/>
                  </a:lnTo>
                  <a:close/>
                  <a:moveTo>
                    <a:pt x="14" y="28"/>
                  </a:moveTo>
                  <a:lnTo>
                    <a:pt x="389" y="28"/>
                  </a:lnTo>
                  <a:lnTo>
                    <a:pt x="389" y="28"/>
                  </a:lnTo>
                  <a:lnTo>
                    <a:pt x="396" y="28"/>
                  </a:lnTo>
                  <a:lnTo>
                    <a:pt x="400" y="25"/>
                  </a:lnTo>
                  <a:lnTo>
                    <a:pt x="403" y="21"/>
                  </a:lnTo>
                  <a:lnTo>
                    <a:pt x="403" y="14"/>
                  </a:lnTo>
                  <a:lnTo>
                    <a:pt x="403" y="14"/>
                  </a:lnTo>
                  <a:lnTo>
                    <a:pt x="403" y="7"/>
                  </a:lnTo>
                  <a:lnTo>
                    <a:pt x="400" y="3"/>
                  </a:lnTo>
                  <a:lnTo>
                    <a:pt x="396" y="0"/>
                  </a:lnTo>
                  <a:lnTo>
                    <a:pt x="389" y="0"/>
                  </a:lnTo>
                  <a:lnTo>
                    <a:pt x="14" y="0"/>
                  </a:lnTo>
                  <a:lnTo>
                    <a:pt x="14" y="0"/>
                  </a:lnTo>
                  <a:lnTo>
                    <a:pt x="7" y="0"/>
                  </a:lnTo>
                  <a:lnTo>
                    <a:pt x="4" y="3"/>
                  </a:lnTo>
                  <a:lnTo>
                    <a:pt x="0" y="7"/>
                  </a:lnTo>
                  <a:lnTo>
                    <a:pt x="0" y="14"/>
                  </a:lnTo>
                  <a:lnTo>
                    <a:pt x="0" y="14"/>
                  </a:lnTo>
                  <a:lnTo>
                    <a:pt x="0" y="21"/>
                  </a:lnTo>
                  <a:lnTo>
                    <a:pt x="4" y="25"/>
                  </a:lnTo>
                  <a:lnTo>
                    <a:pt x="7" y="28"/>
                  </a:lnTo>
                  <a:lnTo>
                    <a:pt x="14" y="28"/>
                  </a:lnTo>
                  <a:close/>
                  <a:moveTo>
                    <a:pt x="389" y="230"/>
                  </a:moveTo>
                  <a:lnTo>
                    <a:pt x="14" y="230"/>
                  </a:lnTo>
                  <a:lnTo>
                    <a:pt x="14" y="230"/>
                  </a:lnTo>
                  <a:lnTo>
                    <a:pt x="7" y="230"/>
                  </a:lnTo>
                  <a:lnTo>
                    <a:pt x="4" y="234"/>
                  </a:lnTo>
                  <a:lnTo>
                    <a:pt x="0" y="237"/>
                  </a:lnTo>
                  <a:lnTo>
                    <a:pt x="0" y="244"/>
                  </a:lnTo>
                  <a:lnTo>
                    <a:pt x="0" y="244"/>
                  </a:lnTo>
                  <a:lnTo>
                    <a:pt x="0" y="252"/>
                  </a:lnTo>
                  <a:lnTo>
                    <a:pt x="4" y="255"/>
                  </a:lnTo>
                  <a:lnTo>
                    <a:pt x="7" y="259"/>
                  </a:lnTo>
                  <a:lnTo>
                    <a:pt x="14" y="259"/>
                  </a:lnTo>
                  <a:lnTo>
                    <a:pt x="389" y="259"/>
                  </a:lnTo>
                  <a:lnTo>
                    <a:pt x="389" y="259"/>
                  </a:lnTo>
                  <a:lnTo>
                    <a:pt x="396" y="259"/>
                  </a:lnTo>
                  <a:lnTo>
                    <a:pt x="400" y="255"/>
                  </a:lnTo>
                  <a:lnTo>
                    <a:pt x="403" y="252"/>
                  </a:lnTo>
                  <a:lnTo>
                    <a:pt x="403" y="244"/>
                  </a:lnTo>
                  <a:lnTo>
                    <a:pt x="403" y="244"/>
                  </a:lnTo>
                  <a:lnTo>
                    <a:pt x="403" y="237"/>
                  </a:lnTo>
                  <a:lnTo>
                    <a:pt x="400" y="234"/>
                  </a:lnTo>
                  <a:lnTo>
                    <a:pt x="396" y="230"/>
                  </a:lnTo>
                  <a:lnTo>
                    <a:pt x="389" y="230"/>
                  </a:lnTo>
                  <a:close/>
                  <a:moveTo>
                    <a:pt x="389" y="115"/>
                  </a:moveTo>
                  <a:lnTo>
                    <a:pt x="14" y="115"/>
                  </a:lnTo>
                  <a:lnTo>
                    <a:pt x="14" y="115"/>
                  </a:lnTo>
                  <a:lnTo>
                    <a:pt x="7" y="115"/>
                  </a:lnTo>
                  <a:lnTo>
                    <a:pt x="4" y="118"/>
                  </a:lnTo>
                  <a:lnTo>
                    <a:pt x="0" y="122"/>
                  </a:lnTo>
                  <a:lnTo>
                    <a:pt x="0" y="129"/>
                  </a:lnTo>
                  <a:lnTo>
                    <a:pt x="0" y="129"/>
                  </a:lnTo>
                  <a:lnTo>
                    <a:pt x="0" y="136"/>
                  </a:lnTo>
                  <a:lnTo>
                    <a:pt x="4" y="140"/>
                  </a:lnTo>
                  <a:lnTo>
                    <a:pt x="7" y="143"/>
                  </a:lnTo>
                  <a:lnTo>
                    <a:pt x="14" y="143"/>
                  </a:lnTo>
                  <a:lnTo>
                    <a:pt x="389" y="143"/>
                  </a:lnTo>
                  <a:lnTo>
                    <a:pt x="389" y="143"/>
                  </a:lnTo>
                  <a:lnTo>
                    <a:pt x="396" y="143"/>
                  </a:lnTo>
                  <a:lnTo>
                    <a:pt x="400" y="140"/>
                  </a:lnTo>
                  <a:lnTo>
                    <a:pt x="403" y="136"/>
                  </a:lnTo>
                  <a:lnTo>
                    <a:pt x="403" y="129"/>
                  </a:lnTo>
                  <a:lnTo>
                    <a:pt x="403" y="129"/>
                  </a:lnTo>
                  <a:lnTo>
                    <a:pt x="403" y="122"/>
                  </a:lnTo>
                  <a:lnTo>
                    <a:pt x="400" y="118"/>
                  </a:lnTo>
                  <a:lnTo>
                    <a:pt x="396" y="115"/>
                  </a:lnTo>
                  <a:lnTo>
                    <a:pt x="389" y="115"/>
                  </a:lnTo>
                  <a:close/>
                </a:path>
              </a:pathLst>
            </a:custGeom>
            <a:grpFill/>
            <a:ln>
              <a:noFill/>
            </a:ln>
            <a:effectLst/>
          </p:spPr>
          <p:txBody>
            <a:bodyPr wrap="none" anchor="ctr"/>
            <a:lstStyle/>
            <a:p>
              <a:endParaRPr lang="en-US"/>
            </a:p>
          </p:txBody>
        </p:sp>
        <p:sp>
          <p:nvSpPr>
            <p:cNvPr id="201" name="Freeform 195">
              <a:extLst>
                <a:ext uri="{FF2B5EF4-FFF2-40B4-BE49-F238E27FC236}">
                  <a16:creationId xmlns:a16="http://schemas.microsoft.com/office/drawing/2014/main" id="{59C1CDDD-8F7A-46BE-A0CA-BEB694A89754}"/>
                </a:ext>
              </a:extLst>
            </p:cNvPr>
            <p:cNvSpPr>
              <a:spLocks noChangeArrowheads="1"/>
            </p:cNvSpPr>
            <p:nvPr/>
          </p:nvSpPr>
          <p:spPr bwMode="auto">
            <a:xfrm>
              <a:off x="3763800" y="2083522"/>
              <a:ext cx="235215" cy="217318"/>
            </a:xfrm>
            <a:custGeom>
              <a:avLst/>
              <a:gdLst>
                <a:gd name="T0" fmla="*/ 389 w 405"/>
                <a:gd name="T1" fmla="*/ 28 h 375"/>
                <a:gd name="T2" fmla="*/ 397 w 405"/>
                <a:gd name="T3" fmla="*/ 28 h 375"/>
                <a:gd name="T4" fmla="*/ 404 w 405"/>
                <a:gd name="T5" fmla="*/ 21 h 375"/>
                <a:gd name="T6" fmla="*/ 404 w 405"/>
                <a:gd name="T7" fmla="*/ 14 h 375"/>
                <a:gd name="T8" fmla="*/ 401 w 405"/>
                <a:gd name="T9" fmla="*/ 3 h 375"/>
                <a:gd name="T10" fmla="*/ 389 w 405"/>
                <a:gd name="T11" fmla="*/ 0 h 375"/>
                <a:gd name="T12" fmla="*/ 15 w 405"/>
                <a:gd name="T13" fmla="*/ 0 h 375"/>
                <a:gd name="T14" fmla="*/ 4 w 405"/>
                <a:gd name="T15" fmla="*/ 3 h 375"/>
                <a:gd name="T16" fmla="*/ 0 w 405"/>
                <a:gd name="T17" fmla="*/ 14 h 375"/>
                <a:gd name="T18" fmla="*/ 0 w 405"/>
                <a:gd name="T19" fmla="*/ 21 h 375"/>
                <a:gd name="T20" fmla="*/ 8 w 405"/>
                <a:gd name="T21" fmla="*/ 28 h 375"/>
                <a:gd name="T22" fmla="*/ 73 w 405"/>
                <a:gd name="T23" fmla="*/ 115 h 375"/>
                <a:gd name="T24" fmla="*/ 65 w 405"/>
                <a:gd name="T25" fmla="*/ 115 h 375"/>
                <a:gd name="T26" fmla="*/ 58 w 405"/>
                <a:gd name="T27" fmla="*/ 122 h 375"/>
                <a:gd name="T28" fmla="*/ 58 w 405"/>
                <a:gd name="T29" fmla="*/ 129 h 375"/>
                <a:gd name="T30" fmla="*/ 62 w 405"/>
                <a:gd name="T31" fmla="*/ 140 h 375"/>
                <a:gd name="T32" fmla="*/ 73 w 405"/>
                <a:gd name="T33" fmla="*/ 143 h 375"/>
                <a:gd name="T34" fmla="*/ 332 w 405"/>
                <a:gd name="T35" fmla="*/ 143 h 375"/>
                <a:gd name="T36" fmla="*/ 343 w 405"/>
                <a:gd name="T37" fmla="*/ 140 h 375"/>
                <a:gd name="T38" fmla="*/ 346 w 405"/>
                <a:gd name="T39" fmla="*/ 129 h 375"/>
                <a:gd name="T40" fmla="*/ 346 w 405"/>
                <a:gd name="T41" fmla="*/ 122 h 375"/>
                <a:gd name="T42" fmla="*/ 339 w 405"/>
                <a:gd name="T43" fmla="*/ 115 h 375"/>
                <a:gd name="T44" fmla="*/ 73 w 405"/>
                <a:gd name="T45" fmla="*/ 115 h 375"/>
                <a:gd name="T46" fmla="*/ 15 w 405"/>
                <a:gd name="T47" fmla="*/ 230 h 375"/>
                <a:gd name="T48" fmla="*/ 8 w 405"/>
                <a:gd name="T49" fmla="*/ 230 h 375"/>
                <a:gd name="T50" fmla="*/ 0 w 405"/>
                <a:gd name="T51" fmla="*/ 237 h 375"/>
                <a:gd name="T52" fmla="*/ 0 w 405"/>
                <a:gd name="T53" fmla="*/ 244 h 375"/>
                <a:gd name="T54" fmla="*/ 4 w 405"/>
                <a:gd name="T55" fmla="*/ 255 h 375"/>
                <a:gd name="T56" fmla="*/ 15 w 405"/>
                <a:gd name="T57" fmla="*/ 259 h 375"/>
                <a:gd name="T58" fmla="*/ 389 w 405"/>
                <a:gd name="T59" fmla="*/ 259 h 375"/>
                <a:gd name="T60" fmla="*/ 401 w 405"/>
                <a:gd name="T61" fmla="*/ 255 h 375"/>
                <a:gd name="T62" fmla="*/ 404 w 405"/>
                <a:gd name="T63" fmla="*/ 244 h 375"/>
                <a:gd name="T64" fmla="*/ 404 w 405"/>
                <a:gd name="T65" fmla="*/ 237 h 375"/>
                <a:gd name="T66" fmla="*/ 397 w 405"/>
                <a:gd name="T67" fmla="*/ 230 h 375"/>
                <a:gd name="T68" fmla="*/ 303 w 405"/>
                <a:gd name="T69" fmla="*/ 345 h 375"/>
                <a:gd name="T70" fmla="*/ 101 w 405"/>
                <a:gd name="T71" fmla="*/ 345 h 375"/>
                <a:gd name="T72" fmla="*/ 91 w 405"/>
                <a:gd name="T73" fmla="*/ 349 h 375"/>
                <a:gd name="T74" fmla="*/ 87 w 405"/>
                <a:gd name="T75" fmla="*/ 360 h 375"/>
                <a:gd name="T76" fmla="*/ 87 w 405"/>
                <a:gd name="T77" fmla="*/ 367 h 375"/>
                <a:gd name="T78" fmla="*/ 94 w 405"/>
                <a:gd name="T79" fmla="*/ 374 h 375"/>
                <a:gd name="T80" fmla="*/ 303 w 405"/>
                <a:gd name="T81" fmla="*/ 374 h 375"/>
                <a:gd name="T82" fmla="*/ 310 w 405"/>
                <a:gd name="T83" fmla="*/ 374 h 375"/>
                <a:gd name="T84" fmla="*/ 318 w 405"/>
                <a:gd name="T85" fmla="*/ 367 h 375"/>
                <a:gd name="T86" fmla="*/ 318 w 405"/>
                <a:gd name="T87" fmla="*/ 360 h 375"/>
                <a:gd name="T88" fmla="*/ 314 w 405"/>
                <a:gd name="T89" fmla="*/ 349 h 375"/>
                <a:gd name="T90" fmla="*/ 303 w 405"/>
                <a:gd name="T91" fmla="*/ 34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5" h="375">
                  <a:moveTo>
                    <a:pt x="15" y="28"/>
                  </a:moveTo>
                  <a:lnTo>
                    <a:pt x="389" y="28"/>
                  </a:lnTo>
                  <a:lnTo>
                    <a:pt x="389" y="28"/>
                  </a:lnTo>
                  <a:lnTo>
                    <a:pt x="397" y="28"/>
                  </a:lnTo>
                  <a:lnTo>
                    <a:pt x="401" y="25"/>
                  </a:lnTo>
                  <a:lnTo>
                    <a:pt x="404" y="21"/>
                  </a:lnTo>
                  <a:lnTo>
                    <a:pt x="404" y="14"/>
                  </a:lnTo>
                  <a:lnTo>
                    <a:pt x="404" y="14"/>
                  </a:lnTo>
                  <a:lnTo>
                    <a:pt x="404" y="7"/>
                  </a:lnTo>
                  <a:lnTo>
                    <a:pt x="401" y="3"/>
                  </a:lnTo>
                  <a:lnTo>
                    <a:pt x="397" y="0"/>
                  </a:lnTo>
                  <a:lnTo>
                    <a:pt x="389" y="0"/>
                  </a:lnTo>
                  <a:lnTo>
                    <a:pt x="15" y="0"/>
                  </a:lnTo>
                  <a:lnTo>
                    <a:pt x="15" y="0"/>
                  </a:lnTo>
                  <a:lnTo>
                    <a:pt x="8" y="0"/>
                  </a:lnTo>
                  <a:lnTo>
                    <a:pt x="4" y="3"/>
                  </a:lnTo>
                  <a:lnTo>
                    <a:pt x="0" y="7"/>
                  </a:lnTo>
                  <a:lnTo>
                    <a:pt x="0" y="14"/>
                  </a:lnTo>
                  <a:lnTo>
                    <a:pt x="0" y="14"/>
                  </a:lnTo>
                  <a:lnTo>
                    <a:pt x="0" y="21"/>
                  </a:lnTo>
                  <a:lnTo>
                    <a:pt x="4" y="25"/>
                  </a:lnTo>
                  <a:lnTo>
                    <a:pt x="8" y="28"/>
                  </a:lnTo>
                  <a:lnTo>
                    <a:pt x="15" y="28"/>
                  </a:lnTo>
                  <a:close/>
                  <a:moveTo>
                    <a:pt x="73" y="115"/>
                  </a:moveTo>
                  <a:lnTo>
                    <a:pt x="73" y="115"/>
                  </a:lnTo>
                  <a:lnTo>
                    <a:pt x="65" y="115"/>
                  </a:lnTo>
                  <a:lnTo>
                    <a:pt x="62" y="118"/>
                  </a:lnTo>
                  <a:lnTo>
                    <a:pt x="58" y="122"/>
                  </a:lnTo>
                  <a:lnTo>
                    <a:pt x="58" y="129"/>
                  </a:lnTo>
                  <a:lnTo>
                    <a:pt x="58" y="129"/>
                  </a:lnTo>
                  <a:lnTo>
                    <a:pt x="58" y="136"/>
                  </a:lnTo>
                  <a:lnTo>
                    <a:pt x="62" y="140"/>
                  </a:lnTo>
                  <a:lnTo>
                    <a:pt x="65" y="143"/>
                  </a:lnTo>
                  <a:lnTo>
                    <a:pt x="73" y="143"/>
                  </a:lnTo>
                  <a:lnTo>
                    <a:pt x="332" y="143"/>
                  </a:lnTo>
                  <a:lnTo>
                    <a:pt x="332" y="143"/>
                  </a:lnTo>
                  <a:lnTo>
                    <a:pt x="339" y="143"/>
                  </a:lnTo>
                  <a:lnTo>
                    <a:pt x="343" y="140"/>
                  </a:lnTo>
                  <a:lnTo>
                    <a:pt x="346" y="136"/>
                  </a:lnTo>
                  <a:lnTo>
                    <a:pt x="346" y="129"/>
                  </a:lnTo>
                  <a:lnTo>
                    <a:pt x="346" y="129"/>
                  </a:lnTo>
                  <a:lnTo>
                    <a:pt x="346" y="122"/>
                  </a:lnTo>
                  <a:lnTo>
                    <a:pt x="343" y="118"/>
                  </a:lnTo>
                  <a:lnTo>
                    <a:pt x="339" y="115"/>
                  </a:lnTo>
                  <a:lnTo>
                    <a:pt x="332" y="115"/>
                  </a:lnTo>
                  <a:lnTo>
                    <a:pt x="73" y="115"/>
                  </a:lnTo>
                  <a:close/>
                  <a:moveTo>
                    <a:pt x="389" y="230"/>
                  </a:moveTo>
                  <a:lnTo>
                    <a:pt x="15" y="230"/>
                  </a:lnTo>
                  <a:lnTo>
                    <a:pt x="15" y="230"/>
                  </a:lnTo>
                  <a:lnTo>
                    <a:pt x="8" y="230"/>
                  </a:lnTo>
                  <a:lnTo>
                    <a:pt x="4" y="234"/>
                  </a:lnTo>
                  <a:lnTo>
                    <a:pt x="0" y="237"/>
                  </a:lnTo>
                  <a:lnTo>
                    <a:pt x="0" y="244"/>
                  </a:lnTo>
                  <a:lnTo>
                    <a:pt x="0" y="244"/>
                  </a:lnTo>
                  <a:lnTo>
                    <a:pt x="0" y="252"/>
                  </a:lnTo>
                  <a:lnTo>
                    <a:pt x="4" y="255"/>
                  </a:lnTo>
                  <a:lnTo>
                    <a:pt x="8" y="259"/>
                  </a:lnTo>
                  <a:lnTo>
                    <a:pt x="15" y="259"/>
                  </a:lnTo>
                  <a:lnTo>
                    <a:pt x="389" y="259"/>
                  </a:lnTo>
                  <a:lnTo>
                    <a:pt x="389" y="259"/>
                  </a:lnTo>
                  <a:lnTo>
                    <a:pt x="397" y="259"/>
                  </a:lnTo>
                  <a:lnTo>
                    <a:pt x="401" y="255"/>
                  </a:lnTo>
                  <a:lnTo>
                    <a:pt x="404" y="252"/>
                  </a:lnTo>
                  <a:lnTo>
                    <a:pt x="404" y="244"/>
                  </a:lnTo>
                  <a:lnTo>
                    <a:pt x="404" y="244"/>
                  </a:lnTo>
                  <a:lnTo>
                    <a:pt x="404" y="237"/>
                  </a:lnTo>
                  <a:lnTo>
                    <a:pt x="401" y="234"/>
                  </a:lnTo>
                  <a:lnTo>
                    <a:pt x="397" y="230"/>
                  </a:lnTo>
                  <a:lnTo>
                    <a:pt x="389" y="230"/>
                  </a:lnTo>
                  <a:close/>
                  <a:moveTo>
                    <a:pt x="303" y="345"/>
                  </a:moveTo>
                  <a:lnTo>
                    <a:pt x="101" y="345"/>
                  </a:lnTo>
                  <a:lnTo>
                    <a:pt x="101" y="345"/>
                  </a:lnTo>
                  <a:lnTo>
                    <a:pt x="94" y="345"/>
                  </a:lnTo>
                  <a:lnTo>
                    <a:pt x="91" y="349"/>
                  </a:lnTo>
                  <a:lnTo>
                    <a:pt x="87" y="352"/>
                  </a:lnTo>
                  <a:lnTo>
                    <a:pt x="87" y="360"/>
                  </a:lnTo>
                  <a:lnTo>
                    <a:pt x="87" y="360"/>
                  </a:lnTo>
                  <a:lnTo>
                    <a:pt x="87" y="367"/>
                  </a:lnTo>
                  <a:lnTo>
                    <a:pt x="91" y="370"/>
                  </a:lnTo>
                  <a:lnTo>
                    <a:pt x="94" y="374"/>
                  </a:lnTo>
                  <a:lnTo>
                    <a:pt x="101" y="374"/>
                  </a:lnTo>
                  <a:lnTo>
                    <a:pt x="303" y="374"/>
                  </a:lnTo>
                  <a:lnTo>
                    <a:pt x="303" y="374"/>
                  </a:lnTo>
                  <a:lnTo>
                    <a:pt x="310" y="374"/>
                  </a:lnTo>
                  <a:lnTo>
                    <a:pt x="314" y="370"/>
                  </a:lnTo>
                  <a:lnTo>
                    <a:pt x="318" y="367"/>
                  </a:lnTo>
                  <a:lnTo>
                    <a:pt x="318" y="360"/>
                  </a:lnTo>
                  <a:lnTo>
                    <a:pt x="318" y="360"/>
                  </a:lnTo>
                  <a:lnTo>
                    <a:pt x="318" y="352"/>
                  </a:lnTo>
                  <a:lnTo>
                    <a:pt x="314" y="349"/>
                  </a:lnTo>
                  <a:lnTo>
                    <a:pt x="310" y="345"/>
                  </a:lnTo>
                  <a:lnTo>
                    <a:pt x="303" y="345"/>
                  </a:lnTo>
                  <a:close/>
                </a:path>
              </a:pathLst>
            </a:custGeom>
            <a:grpFill/>
            <a:ln>
              <a:noFill/>
            </a:ln>
            <a:effectLst/>
          </p:spPr>
          <p:txBody>
            <a:bodyPr wrap="none" anchor="ctr"/>
            <a:lstStyle/>
            <a:p>
              <a:endParaRPr lang="en-US"/>
            </a:p>
          </p:txBody>
        </p:sp>
        <p:sp>
          <p:nvSpPr>
            <p:cNvPr id="202" name="Freeform 196">
              <a:extLst>
                <a:ext uri="{FF2B5EF4-FFF2-40B4-BE49-F238E27FC236}">
                  <a16:creationId xmlns:a16="http://schemas.microsoft.com/office/drawing/2014/main" id="{ABEE56C6-5563-4361-BDF0-6FA2B720577A}"/>
                </a:ext>
              </a:extLst>
            </p:cNvPr>
            <p:cNvSpPr>
              <a:spLocks noChangeArrowheads="1"/>
            </p:cNvSpPr>
            <p:nvPr/>
          </p:nvSpPr>
          <p:spPr bwMode="auto">
            <a:xfrm>
              <a:off x="3313824" y="2083522"/>
              <a:ext cx="235215" cy="217318"/>
            </a:xfrm>
            <a:custGeom>
              <a:avLst/>
              <a:gdLst>
                <a:gd name="T0" fmla="*/ 273 w 404"/>
                <a:gd name="T1" fmla="*/ 143 h 375"/>
                <a:gd name="T2" fmla="*/ 280 w 404"/>
                <a:gd name="T3" fmla="*/ 143 h 375"/>
                <a:gd name="T4" fmla="*/ 287 w 404"/>
                <a:gd name="T5" fmla="*/ 136 h 375"/>
                <a:gd name="T6" fmla="*/ 287 w 404"/>
                <a:gd name="T7" fmla="*/ 129 h 375"/>
                <a:gd name="T8" fmla="*/ 284 w 404"/>
                <a:gd name="T9" fmla="*/ 118 h 375"/>
                <a:gd name="T10" fmla="*/ 273 w 404"/>
                <a:gd name="T11" fmla="*/ 115 h 375"/>
                <a:gd name="T12" fmla="*/ 14 w 404"/>
                <a:gd name="T13" fmla="*/ 115 h 375"/>
                <a:gd name="T14" fmla="*/ 3 w 404"/>
                <a:gd name="T15" fmla="*/ 118 h 375"/>
                <a:gd name="T16" fmla="*/ 0 w 404"/>
                <a:gd name="T17" fmla="*/ 129 h 375"/>
                <a:gd name="T18" fmla="*/ 0 w 404"/>
                <a:gd name="T19" fmla="*/ 136 h 375"/>
                <a:gd name="T20" fmla="*/ 6 w 404"/>
                <a:gd name="T21" fmla="*/ 143 h 375"/>
                <a:gd name="T22" fmla="*/ 14 w 404"/>
                <a:gd name="T23" fmla="*/ 28 h 375"/>
                <a:gd name="T24" fmla="*/ 388 w 404"/>
                <a:gd name="T25" fmla="*/ 28 h 375"/>
                <a:gd name="T26" fmla="*/ 399 w 404"/>
                <a:gd name="T27" fmla="*/ 25 h 375"/>
                <a:gd name="T28" fmla="*/ 403 w 404"/>
                <a:gd name="T29" fmla="*/ 14 h 375"/>
                <a:gd name="T30" fmla="*/ 403 w 404"/>
                <a:gd name="T31" fmla="*/ 7 h 375"/>
                <a:gd name="T32" fmla="*/ 396 w 404"/>
                <a:gd name="T33" fmla="*/ 0 h 375"/>
                <a:gd name="T34" fmla="*/ 14 w 404"/>
                <a:gd name="T35" fmla="*/ 0 h 375"/>
                <a:gd name="T36" fmla="*/ 6 w 404"/>
                <a:gd name="T37" fmla="*/ 0 h 375"/>
                <a:gd name="T38" fmla="*/ 0 w 404"/>
                <a:gd name="T39" fmla="*/ 7 h 375"/>
                <a:gd name="T40" fmla="*/ 0 w 404"/>
                <a:gd name="T41" fmla="*/ 14 h 375"/>
                <a:gd name="T42" fmla="*/ 3 w 404"/>
                <a:gd name="T43" fmla="*/ 25 h 375"/>
                <a:gd name="T44" fmla="*/ 14 w 404"/>
                <a:gd name="T45" fmla="*/ 28 h 375"/>
                <a:gd name="T46" fmla="*/ 14 w 404"/>
                <a:gd name="T47" fmla="*/ 345 h 375"/>
                <a:gd name="T48" fmla="*/ 6 w 404"/>
                <a:gd name="T49" fmla="*/ 345 h 375"/>
                <a:gd name="T50" fmla="*/ 0 w 404"/>
                <a:gd name="T51" fmla="*/ 352 h 375"/>
                <a:gd name="T52" fmla="*/ 0 w 404"/>
                <a:gd name="T53" fmla="*/ 360 h 375"/>
                <a:gd name="T54" fmla="*/ 3 w 404"/>
                <a:gd name="T55" fmla="*/ 370 h 375"/>
                <a:gd name="T56" fmla="*/ 14 w 404"/>
                <a:gd name="T57" fmla="*/ 374 h 375"/>
                <a:gd name="T58" fmla="*/ 230 w 404"/>
                <a:gd name="T59" fmla="*/ 374 h 375"/>
                <a:gd name="T60" fmla="*/ 241 w 404"/>
                <a:gd name="T61" fmla="*/ 370 h 375"/>
                <a:gd name="T62" fmla="*/ 244 w 404"/>
                <a:gd name="T63" fmla="*/ 360 h 375"/>
                <a:gd name="T64" fmla="*/ 244 w 404"/>
                <a:gd name="T65" fmla="*/ 352 h 375"/>
                <a:gd name="T66" fmla="*/ 237 w 404"/>
                <a:gd name="T67" fmla="*/ 345 h 375"/>
                <a:gd name="T68" fmla="*/ 388 w 404"/>
                <a:gd name="T69" fmla="*/ 230 h 375"/>
                <a:gd name="T70" fmla="*/ 14 w 404"/>
                <a:gd name="T71" fmla="*/ 230 h 375"/>
                <a:gd name="T72" fmla="*/ 3 w 404"/>
                <a:gd name="T73" fmla="*/ 234 h 375"/>
                <a:gd name="T74" fmla="*/ 0 w 404"/>
                <a:gd name="T75" fmla="*/ 244 h 375"/>
                <a:gd name="T76" fmla="*/ 0 w 404"/>
                <a:gd name="T77" fmla="*/ 252 h 375"/>
                <a:gd name="T78" fmla="*/ 6 w 404"/>
                <a:gd name="T79" fmla="*/ 259 h 375"/>
                <a:gd name="T80" fmla="*/ 388 w 404"/>
                <a:gd name="T81" fmla="*/ 259 h 375"/>
                <a:gd name="T82" fmla="*/ 396 w 404"/>
                <a:gd name="T83" fmla="*/ 259 h 375"/>
                <a:gd name="T84" fmla="*/ 403 w 404"/>
                <a:gd name="T85" fmla="*/ 252 h 375"/>
                <a:gd name="T86" fmla="*/ 403 w 404"/>
                <a:gd name="T87" fmla="*/ 244 h 375"/>
                <a:gd name="T88" fmla="*/ 399 w 404"/>
                <a:gd name="T89" fmla="*/ 234 h 375"/>
                <a:gd name="T90" fmla="*/ 388 w 404"/>
                <a:gd name="T91" fmla="*/ 23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4" h="375">
                  <a:moveTo>
                    <a:pt x="14" y="143"/>
                  </a:moveTo>
                  <a:lnTo>
                    <a:pt x="273" y="143"/>
                  </a:lnTo>
                  <a:lnTo>
                    <a:pt x="273" y="143"/>
                  </a:lnTo>
                  <a:lnTo>
                    <a:pt x="280" y="143"/>
                  </a:lnTo>
                  <a:lnTo>
                    <a:pt x="284" y="140"/>
                  </a:lnTo>
                  <a:lnTo>
                    <a:pt x="287" y="136"/>
                  </a:lnTo>
                  <a:lnTo>
                    <a:pt x="287" y="129"/>
                  </a:lnTo>
                  <a:lnTo>
                    <a:pt x="287" y="129"/>
                  </a:lnTo>
                  <a:lnTo>
                    <a:pt x="287" y="122"/>
                  </a:lnTo>
                  <a:lnTo>
                    <a:pt x="284" y="118"/>
                  </a:lnTo>
                  <a:lnTo>
                    <a:pt x="280" y="115"/>
                  </a:lnTo>
                  <a:lnTo>
                    <a:pt x="273" y="115"/>
                  </a:lnTo>
                  <a:lnTo>
                    <a:pt x="14" y="115"/>
                  </a:lnTo>
                  <a:lnTo>
                    <a:pt x="14" y="115"/>
                  </a:lnTo>
                  <a:lnTo>
                    <a:pt x="6" y="115"/>
                  </a:lnTo>
                  <a:lnTo>
                    <a:pt x="3" y="118"/>
                  </a:lnTo>
                  <a:lnTo>
                    <a:pt x="0" y="122"/>
                  </a:lnTo>
                  <a:lnTo>
                    <a:pt x="0" y="129"/>
                  </a:lnTo>
                  <a:lnTo>
                    <a:pt x="0" y="129"/>
                  </a:lnTo>
                  <a:lnTo>
                    <a:pt x="0" y="136"/>
                  </a:lnTo>
                  <a:lnTo>
                    <a:pt x="3" y="140"/>
                  </a:lnTo>
                  <a:lnTo>
                    <a:pt x="6" y="143"/>
                  </a:lnTo>
                  <a:lnTo>
                    <a:pt x="14" y="143"/>
                  </a:lnTo>
                  <a:close/>
                  <a:moveTo>
                    <a:pt x="14" y="28"/>
                  </a:moveTo>
                  <a:lnTo>
                    <a:pt x="388" y="28"/>
                  </a:lnTo>
                  <a:lnTo>
                    <a:pt x="388" y="28"/>
                  </a:lnTo>
                  <a:lnTo>
                    <a:pt x="396" y="28"/>
                  </a:lnTo>
                  <a:lnTo>
                    <a:pt x="399" y="25"/>
                  </a:lnTo>
                  <a:lnTo>
                    <a:pt x="403" y="21"/>
                  </a:lnTo>
                  <a:lnTo>
                    <a:pt x="403" y="14"/>
                  </a:lnTo>
                  <a:lnTo>
                    <a:pt x="403" y="14"/>
                  </a:lnTo>
                  <a:lnTo>
                    <a:pt x="403" y="7"/>
                  </a:lnTo>
                  <a:lnTo>
                    <a:pt x="399" y="3"/>
                  </a:lnTo>
                  <a:lnTo>
                    <a:pt x="396" y="0"/>
                  </a:lnTo>
                  <a:lnTo>
                    <a:pt x="388" y="0"/>
                  </a:lnTo>
                  <a:lnTo>
                    <a:pt x="14" y="0"/>
                  </a:lnTo>
                  <a:lnTo>
                    <a:pt x="14" y="0"/>
                  </a:lnTo>
                  <a:lnTo>
                    <a:pt x="6" y="0"/>
                  </a:lnTo>
                  <a:lnTo>
                    <a:pt x="3" y="3"/>
                  </a:lnTo>
                  <a:lnTo>
                    <a:pt x="0" y="7"/>
                  </a:lnTo>
                  <a:lnTo>
                    <a:pt x="0" y="14"/>
                  </a:lnTo>
                  <a:lnTo>
                    <a:pt x="0" y="14"/>
                  </a:lnTo>
                  <a:lnTo>
                    <a:pt x="0" y="21"/>
                  </a:lnTo>
                  <a:lnTo>
                    <a:pt x="3" y="25"/>
                  </a:lnTo>
                  <a:lnTo>
                    <a:pt x="6" y="28"/>
                  </a:lnTo>
                  <a:lnTo>
                    <a:pt x="14" y="28"/>
                  </a:lnTo>
                  <a:close/>
                  <a:moveTo>
                    <a:pt x="230" y="345"/>
                  </a:moveTo>
                  <a:lnTo>
                    <a:pt x="14" y="345"/>
                  </a:lnTo>
                  <a:lnTo>
                    <a:pt x="14" y="345"/>
                  </a:lnTo>
                  <a:lnTo>
                    <a:pt x="6" y="345"/>
                  </a:lnTo>
                  <a:lnTo>
                    <a:pt x="3" y="349"/>
                  </a:lnTo>
                  <a:lnTo>
                    <a:pt x="0" y="352"/>
                  </a:lnTo>
                  <a:lnTo>
                    <a:pt x="0" y="360"/>
                  </a:lnTo>
                  <a:lnTo>
                    <a:pt x="0" y="360"/>
                  </a:lnTo>
                  <a:lnTo>
                    <a:pt x="0" y="367"/>
                  </a:lnTo>
                  <a:lnTo>
                    <a:pt x="3" y="370"/>
                  </a:lnTo>
                  <a:lnTo>
                    <a:pt x="6" y="374"/>
                  </a:lnTo>
                  <a:lnTo>
                    <a:pt x="14" y="374"/>
                  </a:lnTo>
                  <a:lnTo>
                    <a:pt x="230" y="374"/>
                  </a:lnTo>
                  <a:lnTo>
                    <a:pt x="230" y="374"/>
                  </a:lnTo>
                  <a:lnTo>
                    <a:pt x="237" y="374"/>
                  </a:lnTo>
                  <a:lnTo>
                    <a:pt x="241" y="370"/>
                  </a:lnTo>
                  <a:lnTo>
                    <a:pt x="244" y="367"/>
                  </a:lnTo>
                  <a:lnTo>
                    <a:pt x="244" y="360"/>
                  </a:lnTo>
                  <a:lnTo>
                    <a:pt x="244" y="360"/>
                  </a:lnTo>
                  <a:lnTo>
                    <a:pt x="244" y="352"/>
                  </a:lnTo>
                  <a:lnTo>
                    <a:pt x="241" y="349"/>
                  </a:lnTo>
                  <a:lnTo>
                    <a:pt x="237" y="345"/>
                  </a:lnTo>
                  <a:lnTo>
                    <a:pt x="230" y="345"/>
                  </a:lnTo>
                  <a:close/>
                  <a:moveTo>
                    <a:pt x="388" y="230"/>
                  </a:moveTo>
                  <a:lnTo>
                    <a:pt x="14" y="230"/>
                  </a:lnTo>
                  <a:lnTo>
                    <a:pt x="14" y="230"/>
                  </a:lnTo>
                  <a:lnTo>
                    <a:pt x="6" y="230"/>
                  </a:lnTo>
                  <a:lnTo>
                    <a:pt x="3" y="234"/>
                  </a:lnTo>
                  <a:lnTo>
                    <a:pt x="0" y="237"/>
                  </a:lnTo>
                  <a:lnTo>
                    <a:pt x="0" y="244"/>
                  </a:lnTo>
                  <a:lnTo>
                    <a:pt x="0" y="244"/>
                  </a:lnTo>
                  <a:lnTo>
                    <a:pt x="0" y="252"/>
                  </a:lnTo>
                  <a:lnTo>
                    <a:pt x="3" y="255"/>
                  </a:lnTo>
                  <a:lnTo>
                    <a:pt x="6" y="259"/>
                  </a:lnTo>
                  <a:lnTo>
                    <a:pt x="14" y="259"/>
                  </a:lnTo>
                  <a:lnTo>
                    <a:pt x="388" y="259"/>
                  </a:lnTo>
                  <a:lnTo>
                    <a:pt x="388" y="259"/>
                  </a:lnTo>
                  <a:lnTo>
                    <a:pt x="396" y="259"/>
                  </a:lnTo>
                  <a:lnTo>
                    <a:pt x="399" y="255"/>
                  </a:lnTo>
                  <a:lnTo>
                    <a:pt x="403" y="252"/>
                  </a:lnTo>
                  <a:lnTo>
                    <a:pt x="403" y="244"/>
                  </a:lnTo>
                  <a:lnTo>
                    <a:pt x="403" y="244"/>
                  </a:lnTo>
                  <a:lnTo>
                    <a:pt x="403" y="237"/>
                  </a:lnTo>
                  <a:lnTo>
                    <a:pt x="399" y="234"/>
                  </a:lnTo>
                  <a:lnTo>
                    <a:pt x="396" y="230"/>
                  </a:lnTo>
                  <a:lnTo>
                    <a:pt x="388" y="230"/>
                  </a:lnTo>
                  <a:close/>
                </a:path>
              </a:pathLst>
            </a:custGeom>
            <a:grpFill/>
            <a:ln>
              <a:noFill/>
            </a:ln>
            <a:effectLst/>
          </p:spPr>
          <p:txBody>
            <a:bodyPr wrap="none" anchor="ctr"/>
            <a:lstStyle/>
            <a:p>
              <a:endParaRPr lang="en-US"/>
            </a:p>
          </p:txBody>
        </p:sp>
        <p:sp>
          <p:nvSpPr>
            <p:cNvPr id="203" name="Freeform 197">
              <a:extLst>
                <a:ext uri="{FF2B5EF4-FFF2-40B4-BE49-F238E27FC236}">
                  <a16:creationId xmlns:a16="http://schemas.microsoft.com/office/drawing/2014/main" id="{D29B9694-A5A3-46CA-95BB-387A5DF563E2}"/>
                </a:ext>
              </a:extLst>
            </p:cNvPr>
            <p:cNvSpPr>
              <a:spLocks noChangeArrowheads="1"/>
            </p:cNvSpPr>
            <p:nvPr/>
          </p:nvSpPr>
          <p:spPr bwMode="auto">
            <a:xfrm>
              <a:off x="2904754" y="2057956"/>
              <a:ext cx="217319" cy="268452"/>
            </a:xfrm>
            <a:custGeom>
              <a:avLst/>
              <a:gdLst>
                <a:gd name="T0" fmla="*/ 267 w 376"/>
                <a:gd name="T1" fmla="*/ 404 h 462"/>
                <a:gd name="T2" fmla="*/ 274 w 376"/>
                <a:gd name="T3" fmla="*/ 389 h 462"/>
                <a:gd name="T4" fmla="*/ 274 w 376"/>
                <a:gd name="T5" fmla="*/ 209 h 462"/>
                <a:gd name="T6" fmla="*/ 260 w 376"/>
                <a:gd name="T7" fmla="*/ 202 h 462"/>
                <a:gd name="T8" fmla="*/ 249 w 376"/>
                <a:gd name="T9" fmla="*/ 206 h 462"/>
                <a:gd name="T10" fmla="*/ 245 w 376"/>
                <a:gd name="T11" fmla="*/ 389 h 462"/>
                <a:gd name="T12" fmla="*/ 249 w 376"/>
                <a:gd name="T13" fmla="*/ 400 h 462"/>
                <a:gd name="T14" fmla="*/ 116 w 376"/>
                <a:gd name="T15" fmla="*/ 404 h 462"/>
                <a:gd name="T16" fmla="*/ 126 w 376"/>
                <a:gd name="T17" fmla="*/ 400 h 462"/>
                <a:gd name="T18" fmla="*/ 130 w 376"/>
                <a:gd name="T19" fmla="*/ 216 h 462"/>
                <a:gd name="T20" fmla="*/ 126 w 376"/>
                <a:gd name="T21" fmla="*/ 206 h 462"/>
                <a:gd name="T22" fmla="*/ 116 w 376"/>
                <a:gd name="T23" fmla="*/ 202 h 462"/>
                <a:gd name="T24" fmla="*/ 101 w 376"/>
                <a:gd name="T25" fmla="*/ 209 h 462"/>
                <a:gd name="T26" fmla="*/ 101 w 376"/>
                <a:gd name="T27" fmla="*/ 389 h 462"/>
                <a:gd name="T28" fmla="*/ 108 w 376"/>
                <a:gd name="T29" fmla="*/ 404 h 462"/>
                <a:gd name="T30" fmla="*/ 188 w 376"/>
                <a:gd name="T31" fmla="*/ 404 h 462"/>
                <a:gd name="T32" fmla="*/ 202 w 376"/>
                <a:gd name="T33" fmla="*/ 396 h 462"/>
                <a:gd name="T34" fmla="*/ 202 w 376"/>
                <a:gd name="T35" fmla="*/ 216 h 462"/>
                <a:gd name="T36" fmla="*/ 195 w 376"/>
                <a:gd name="T37" fmla="*/ 202 h 462"/>
                <a:gd name="T38" fmla="*/ 180 w 376"/>
                <a:gd name="T39" fmla="*/ 202 h 462"/>
                <a:gd name="T40" fmla="*/ 173 w 376"/>
                <a:gd name="T41" fmla="*/ 216 h 462"/>
                <a:gd name="T42" fmla="*/ 173 w 376"/>
                <a:gd name="T43" fmla="*/ 396 h 462"/>
                <a:gd name="T44" fmla="*/ 188 w 376"/>
                <a:gd name="T45" fmla="*/ 404 h 462"/>
                <a:gd name="T46" fmla="*/ 260 w 376"/>
                <a:gd name="T47" fmla="*/ 29 h 462"/>
                <a:gd name="T48" fmla="*/ 252 w 376"/>
                <a:gd name="T49" fmla="*/ 7 h 462"/>
                <a:gd name="T50" fmla="*/ 144 w 376"/>
                <a:gd name="T51" fmla="*/ 0 h 462"/>
                <a:gd name="T52" fmla="*/ 123 w 376"/>
                <a:gd name="T53" fmla="*/ 7 h 462"/>
                <a:gd name="T54" fmla="*/ 116 w 376"/>
                <a:gd name="T55" fmla="*/ 58 h 462"/>
                <a:gd name="T56" fmla="*/ 18 w 376"/>
                <a:gd name="T57" fmla="*/ 62 h 462"/>
                <a:gd name="T58" fmla="*/ 0 w 376"/>
                <a:gd name="T59" fmla="*/ 87 h 462"/>
                <a:gd name="T60" fmla="*/ 4 w 376"/>
                <a:gd name="T61" fmla="*/ 126 h 462"/>
                <a:gd name="T62" fmla="*/ 29 w 376"/>
                <a:gd name="T63" fmla="*/ 144 h 462"/>
                <a:gd name="T64" fmla="*/ 29 w 376"/>
                <a:gd name="T65" fmla="*/ 414 h 462"/>
                <a:gd name="T66" fmla="*/ 65 w 376"/>
                <a:gd name="T67" fmla="*/ 458 h 462"/>
                <a:gd name="T68" fmla="*/ 288 w 376"/>
                <a:gd name="T69" fmla="*/ 461 h 462"/>
                <a:gd name="T70" fmla="*/ 310 w 376"/>
                <a:gd name="T71" fmla="*/ 458 h 462"/>
                <a:gd name="T72" fmla="*/ 346 w 376"/>
                <a:gd name="T73" fmla="*/ 414 h 462"/>
                <a:gd name="T74" fmla="*/ 346 w 376"/>
                <a:gd name="T75" fmla="*/ 144 h 462"/>
                <a:gd name="T76" fmla="*/ 371 w 376"/>
                <a:gd name="T77" fmla="*/ 126 h 462"/>
                <a:gd name="T78" fmla="*/ 375 w 376"/>
                <a:gd name="T79" fmla="*/ 87 h 462"/>
                <a:gd name="T80" fmla="*/ 357 w 376"/>
                <a:gd name="T81" fmla="*/ 62 h 462"/>
                <a:gd name="T82" fmla="*/ 144 w 376"/>
                <a:gd name="T83" fmla="*/ 44 h 462"/>
                <a:gd name="T84" fmla="*/ 152 w 376"/>
                <a:gd name="T85" fmla="*/ 29 h 462"/>
                <a:gd name="T86" fmla="*/ 217 w 376"/>
                <a:gd name="T87" fmla="*/ 29 h 462"/>
                <a:gd name="T88" fmla="*/ 231 w 376"/>
                <a:gd name="T89" fmla="*/ 36 h 462"/>
                <a:gd name="T90" fmla="*/ 231 w 376"/>
                <a:gd name="T91" fmla="*/ 58 h 462"/>
                <a:gd name="T92" fmla="*/ 317 w 376"/>
                <a:gd name="T93" fmla="*/ 404 h 462"/>
                <a:gd name="T94" fmla="*/ 310 w 376"/>
                <a:gd name="T95" fmla="*/ 425 h 462"/>
                <a:gd name="T96" fmla="*/ 87 w 376"/>
                <a:gd name="T97" fmla="*/ 432 h 462"/>
                <a:gd name="T98" fmla="*/ 65 w 376"/>
                <a:gd name="T99" fmla="*/ 425 h 462"/>
                <a:gd name="T100" fmla="*/ 58 w 376"/>
                <a:gd name="T101" fmla="*/ 144 h 462"/>
                <a:gd name="T102" fmla="*/ 317 w 376"/>
                <a:gd name="T103" fmla="*/ 404 h 462"/>
                <a:gd name="T104" fmla="*/ 43 w 376"/>
                <a:gd name="T105" fmla="*/ 116 h 462"/>
                <a:gd name="T106" fmla="*/ 29 w 376"/>
                <a:gd name="T107" fmla="*/ 108 h 462"/>
                <a:gd name="T108" fmla="*/ 29 w 376"/>
                <a:gd name="T109" fmla="*/ 94 h 462"/>
                <a:gd name="T110" fmla="*/ 43 w 376"/>
                <a:gd name="T111" fmla="*/ 87 h 462"/>
                <a:gd name="T112" fmla="*/ 339 w 376"/>
                <a:gd name="T113" fmla="*/ 87 h 462"/>
                <a:gd name="T114" fmla="*/ 346 w 376"/>
                <a:gd name="T115" fmla="*/ 101 h 462"/>
                <a:gd name="T116" fmla="*/ 342 w 376"/>
                <a:gd name="T117" fmla="*/ 11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76" h="462">
                  <a:moveTo>
                    <a:pt x="260" y="404"/>
                  </a:moveTo>
                  <a:lnTo>
                    <a:pt x="260" y="404"/>
                  </a:lnTo>
                  <a:lnTo>
                    <a:pt x="267" y="404"/>
                  </a:lnTo>
                  <a:lnTo>
                    <a:pt x="270" y="400"/>
                  </a:lnTo>
                  <a:lnTo>
                    <a:pt x="274" y="396"/>
                  </a:lnTo>
                  <a:lnTo>
                    <a:pt x="274" y="389"/>
                  </a:lnTo>
                  <a:lnTo>
                    <a:pt x="274" y="216"/>
                  </a:lnTo>
                  <a:lnTo>
                    <a:pt x="274" y="216"/>
                  </a:lnTo>
                  <a:lnTo>
                    <a:pt x="274" y="209"/>
                  </a:lnTo>
                  <a:lnTo>
                    <a:pt x="270" y="206"/>
                  </a:lnTo>
                  <a:lnTo>
                    <a:pt x="267" y="202"/>
                  </a:lnTo>
                  <a:lnTo>
                    <a:pt x="260" y="202"/>
                  </a:lnTo>
                  <a:lnTo>
                    <a:pt x="260" y="202"/>
                  </a:lnTo>
                  <a:lnTo>
                    <a:pt x="252" y="202"/>
                  </a:lnTo>
                  <a:lnTo>
                    <a:pt x="249" y="206"/>
                  </a:lnTo>
                  <a:lnTo>
                    <a:pt x="245" y="209"/>
                  </a:lnTo>
                  <a:lnTo>
                    <a:pt x="245" y="216"/>
                  </a:lnTo>
                  <a:lnTo>
                    <a:pt x="245" y="389"/>
                  </a:lnTo>
                  <a:lnTo>
                    <a:pt x="245" y="389"/>
                  </a:lnTo>
                  <a:lnTo>
                    <a:pt x="245" y="396"/>
                  </a:lnTo>
                  <a:lnTo>
                    <a:pt x="249" y="400"/>
                  </a:lnTo>
                  <a:lnTo>
                    <a:pt x="252" y="404"/>
                  </a:lnTo>
                  <a:lnTo>
                    <a:pt x="260" y="404"/>
                  </a:lnTo>
                  <a:close/>
                  <a:moveTo>
                    <a:pt x="116" y="404"/>
                  </a:moveTo>
                  <a:lnTo>
                    <a:pt x="116" y="404"/>
                  </a:lnTo>
                  <a:lnTo>
                    <a:pt x="123" y="404"/>
                  </a:lnTo>
                  <a:lnTo>
                    <a:pt x="126" y="400"/>
                  </a:lnTo>
                  <a:lnTo>
                    <a:pt x="130" y="396"/>
                  </a:lnTo>
                  <a:lnTo>
                    <a:pt x="130" y="389"/>
                  </a:lnTo>
                  <a:lnTo>
                    <a:pt x="130" y="216"/>
                  </a:lnTo>
                  <a:lnTo>
                    <a:pt x="130" y="216"/>
                  </a:lnTo>
                  <a:lnTo>
                    <a:pt x="130" y="209"/>
                  </a:lnTo>
                  <a:lnTo>
                    <a:pt x="126" y="206"/>
                  </a:lnTo>
                  <a:lnTo>
                    <a:pt x="123" y="202"/>
                  </a:lnTo>
                  <a:lnTo>
                    <a:pt x="116" y="202"/>
                  </a:lnTo>
                  <a:lnTo>
                    <a:pt x="116" y="202"/>
                  </a:lnTo>
                  <a:lnTo>
                    <a:pt x="108" y="202"/>
                  </a:lnTo>
                  <a:lnTo>
                    <a:pt x="105" y="206"/>
                  </a:lnTo>
                  <a:lnTo>
                    <a:pt x="101" y="209"/>
                  </a:lnTo>
                  <a:lnTo>
                    <a:pt x="101" y="216"/>
                  </a:lnTo>
                  <a:lnTo>
                    <a:pt x="101" y="389"/>
                  </a:lnTo>
                  <a:lnTo>
                    <a:pt x="101" y="389"/>
                  </a:lnTo>
                  <a:lnTo>
                    <a:pt x="101" y="396"/>
                  </a:lnTo>
                  <a:lnTo>
                    <a:pt x="105" y="400"/>
                  </a:lnTo>
                  <a:lnTo>
                    <a:pt x="108" y="404"/>
                  </a:lnTo>
                  <a:lnTo>
                    <a:pt x="116" y="404"/>
                  </a:lnTo>
                  <a:close/>
                  <a:moveTo>
                    <a:pt x="188" y="404"/>
                  </a:moveTo>
                  <a:lnTo>
                    <a:pt x="188" y="404"/>
                  </a:lnTo>
                  <a:lnTo>
                    <a:pt x="195" y="404"/>
                  </a:lnTo>
                  <a:lnTo>
                    <a:pt x="199" y="400"/>
                  </a:lnTo>
                  <a:lnTo>
                    <a:pt x="202" y="396"/>
                  </a:lnTo>
                  <a:lnTo>
                    <a:pt x="202" y="389"/>
                  </a:lnTo>
                  <a:lnTo>
                    <a:pt x="202" y="216"/>
                  </a:lnTo>
                  <a:lnTo>
                    <a:pt x="202" y="216"/>
                  </a:lnTo>
                  <a:lnTo>
                    <a:pt x="202" y="209"/>
                  </a:lnTo>
                  <a:lnTo>
                    <a:pt x="199" y="206"/>
                  </a:lnTo>
                  <a:lnTo>
                    <a:pt x="195" y="202"/>
                  </a:lnTo>
                  <a:lnTo>
                    <a:pt x="188" y="202"/>
                  </a:lnTo>
                  <a:lnTo>
                    <a:pt x="188" y="202"/>
                  </a:lnTo>
                  <a:lnTo>
                    <a:pt x="180" y="202"/>
                  </a:lnTo>
                  <a:lnTo>
                    <a:pt x="177" y="206"/>
                  </a:lnTo>
                  <a:lnTo>
                    <a:pt x="173" y="209"/>
                  </a:lnTo>
                  <a:lnTo>
                    <a:pt x="173" y="216"/>
                  </a:lnTo>
                  <a:lnTo>
                    <a:pt x="173" y="389"/>
                  </a:lnTo>
                  <a:lnTo>
                    <a:pt x="173" y="389"/>
                  </a:lnTo>
                  <a:lnTo>
                    <a:pt x="173" y="396"/>
                  </a:lnTo>
                  <a:lnTo>
                    <a:pt x="177" y="400"/>
                  </a:lnTo>
                  <a:lnTo>
                    <a:pt x="180" y="404"/>
                  </a:lnTo>
                  <a:lnTo>
                    <a:pt x="188" y="404"/>
                  </a:lnTo>
                  <a:close/>
                  <a:moveTo>
                    <a:pt x="346" y="58"/>
                  </a:moveTo>
                  <a:lnTo>
                    <a:pt x="260" y="58"/>
                  </a:lnTo>
                  <a:lnTo>
                    <a:pt x="260" y="29"/>
                  </a:lnTo>
                  <a:lnTo>
                    <a:pt x="260" y="29"/>
                  </a:lnTo>
                  <a:lnTo>
                    <a:pt x="256" y="18"/>
                  </a:lnTo>
                  <a:lnTo>
                    <a:pt x="252" y="7"/>
                  </a:lnTo>
                  <a:lnTo>
                    <a:pt x="241" y="4"/>
                  </a:lnTo>
                  <a:lnTo>
                    <a:pt x="231" y="0"/>
                  </a:lnTo>
                  <a:lnTo>
                    <a:pt x="144" y="0"/>
                  </a:lnTo>
                  <a:lnTo>
                    <a:pt x="144" y="0"/>
                  </a:lnTo>
                  <a:lnTo>
                    <a:pt x="134" y="4"/>
                  </a:lnTo>
                  <a:lnTo>
                    <a:pt x="123" y="7"/>
                  </a:lnTo>
                  <a:lnTo>
                    <a:pt x="119" y="18"/>
                  </a:lnTo>
                  <a:lnTo>
                    <a:pt x="116" y="29"/>
                  </a:lnTo>
                  <a:lnTo>
                    <a:pt x="116" y="58"/>
                  </a:lnTo>
                  <a:lnTo>
                    <a:pt x="29" y="58"/>
                  </a:lnTo>
                  <a:lnTo>
                    <a:pt x="29" y="58"/>
                  </a:lnTo>
                  <a:lnTo>
                    <a:pt x="18" y="62"/>
                  </a:lnTo>
                  <a:lnTo>
                    <a:pt x="7" y="65"/>
                  </a:lnTo>
                  <a:lnTo>
                    <a:pt x="4" y="76"/>
                  </a:lnTo>
                  <a:lnTo>
                    <a:pt x="0" y="87"/>
                  </a:lnTo>
                  <a:lnTo>
                    <a:pt x="0" y="116"/>
                  </a:lnTo>
                  <a:lnTo>
                    <a:pt x="0" y="116"/>
                  </a:lnTo>
                  <a:lnTo>
                    <a:pt x="4" y="126"/>
                  </a:lnTo>
                  <a:lnTo>
                    <a:pt x="7" y="137"/>
                  </a:lnTo>
                  <a:lnTo>
                    <a:pt x="18" y="141"/>
                  </a:lnTo>
                  <a:lnTo>
                    <a:pt x="29" y="144"/>
                  </a:lnTo>
                  <a:lnTo>
                    <a:pt x="29" y="404"/>
                  </a:lnTo>
                  <a:lnTo>
                    <a:pt x="29" y="404"/>
                  </a:lnTo>
                  <a:lnTo>
                    <a:pt x="29" y="414"/>
                  </a:lnTo>
                  <a:lnTo>
                    <a:pt x="33" y="425"/>
                  </a:lnTo>
                  <a:lnTo>
                    <a:pt x="47" y="443"/>
                  </a:lnTo>
                  <a:lnTo>
                    <a:pt x="65" y="458"/>
                  </a:lnTo>
                  <a:lnTo>
                    <a:pt x="76" y="461"/>
                  </a:lnTo>
                  <a:lnTo>
                    <a:pt x="87" y="461"/>
                  </a:lnTo>
                  <a:lnTo>
                    <a:pt x="288" y="461"/>
                  </a:lnTo>
                  <a:lnTo>
                    <a:pt x="288" y="461"/>
                  </a:lnTo>
                  <a:lnTo>
                    <a:pt x="299" y="461"/>
                  </a:lnTo>
                  <a:lnTo>
                    <a:pt x="310" y="458"/>
                  </a:lnTo>
                  <a:lnTo>
                    <a:pt x="328" y="443"/>
                  </a:lnTo>
                  <a:lnTo>
                    <a:pt x="342" y="425"/>
                  </a:lnTo>
                  <a:lnTo>
                    <a:pt x="346" y="414"/>
                  </a:lnTo>
                  <a:lnTo>
                    <a:pt x="346" y="404"/>
                  </a:lnTo>
                  <a:lnTo>
                    <a:pt x="346" y="144"/>
                  </a:lnTo>
                  <a:lnTo>
                    <a:pt x="346" y="144"/>
                  </a:lnTo>
                  <a:lnTo>
                    <a:pt x="357" y="141"/>
                  </a:lnTo>
                  <a:lnTo>
                    <a:pt x="368" y="137"/>
                  </a:lnTo>
                  <a:lnTo>
                    <a:pt x="371" y="126"/>
                  </a:lnTo>
                  <a:lnTo>
                    <a:pt x="375" y="116"/>
                  </a:lnTo>
                  <a:lnTo>
                    <a:pt x="375" y="87"/>
                  </a:lnTo>
                  <a:lnTo>
                    <a:pt x="375" y="87"/>
                  </a:lnTo>
                  <a:lnTo>
                    <a:pt x="371" y="76"/>
                  </a:lnTo>
                  <a:lnTo>
                    <a:pt x="368" y="65"/>
                  </a:lnTo>
                  <a:lnTo>
                    <a:pt x="357" y="62"/>
                  </a:lnTo>
                  <a:lnTo>
                    <a:pt x="346" y="58"/>
                  </a:lnTo>
                  <a:close/>
                  <a:moveTo>
                    <a:pt x="144" y="44"/>
                  </a:moveTo>
                  <a:lnTo>
                    <a:pt x="144" y="44"/>
                  </a:lnTo>
                  <a:lnTo>
                    <a:pt x="144" y="36"/>
                  </a:lnTo>
                  <a:lnTo>
                    <a:pt x="148" y="33"/>
                  </a:lnTo>
                  <a:lnTo>
                    <a:pt x="152" y="29"/>
                  </a:lnTo>
                  <a:lnTo>
                    <a:pt x="159" y="29"/>
                  </a:lnTo>
                  <a:lnTo>
                    <a:pt x="217" y="29"/>
                  </a:lnTo>
                  <a:lnTo>
                    <a:pt x="217" y="29"/>
                  </a:lnTo>
                  <a:lnTo>
                    <a:pt x="223" y="29"/>
                  </a:lnTo>
                  <a:lnTo>
                    <a:pt x="227" y="33"/>
                  </a:lnTo>
                  <a:lnTo>
                    <a:pt x="231" y="36"/>
                  </a:lnTo>
                  <a:lnTo>
                    <a:pt x="231" y="44"/>
                  </a:lnTo>
                  <a:lnTo>
                    <a:pt x="231" y="58"/>
                  </a:lnTo>
                  <a:lnTo>
                    <a:pt x="231" y="58"/>
                  </a:lnTo>
                  <a:lnTo>
                    <a:pt x="144" y="58"/>
                  </a:lnTo>
                  <a:lnTo>
                    <a:pt x="144" y="44"/>
                  </a:lnTo>
                  <a:close/>
                  <a:moveTo>
                    <a:pt x="317" y="404"/>
                  </a:moveTo>
                  <a:lnTo>
                    <a:pt x="317" y="404"/>
                  </a:lnTo>
                  <a:lnTo>
                    <a:pt x="314" y="414"/>
                  </a:lnTo>
                  <a:lnTo>
                    <a:pt x="310" y="425"/>
                  </a:lnTo>
                  <a:lnTo>
                    <a:pt x="299" y="429"/>
                  </a:lnTo>
                  <a:lnTo>
                    <a:pt x="288" y="432"/>
                  </a:lnTo>
                  <a:lnTo>
                    <a:pt x="87" y="432"/>
                  </a:lnTo>
                  <a:lnTo>
                    <a:pt x="87" y="432"/>
                  </a:lnTo>
                  <a:lnTo>
                    <a:pt x="76" y="429"/>
                  </a:lnTo>
                  <a:lnTo>
                    <a:pt x="65" y="425"/>
                  </a:lnTo>
                  <a:lnTo>
                    <a:pt x="61" y="414"/>
                  </a:lnTo>
                  <a:lnTo>
                    <a:pt x="58" y="404"/>
                  </a:lnTo>
                  <a:lnTo>
                    <a:pt x="58" y="144"/>
                  </a:lnTo>
                  <a:lnTo>
                    <a:pt x="58" y="144"/>
                  </a:lnTo>
                  <a:lnTo>
                    <a:pt x="317" y="144"/>
                  </a:lnTo>
                  <a:lnTo>
                    <a:pt x="317" y="404"/>
                  </a:lnTo>
                  <a:close/>
                  <a:moveTo>
                    <a:pt x="332" y="116"/>
                  </a:moveTo>
                  <a:lnTo>
                    <a:pt x="43" y="116"/>
                  </a:lnTo>
                  <a:lnTo>
                    <a:pt x="43" y="116"/>
                  </a:lnTo>
                  <a:lnTo>
                    <a:pt x="36" y="116"/>
                  </a:lnTo>
                  <a:lnTo>
                    <a:pt x="33" y="112"/>
                  </a:lnTo>
                  <a:lnTo>
                    <a:pt x="29" y="108"/>
                  </a:lnTo>
                  <a:lnTo>
                    <a:pt x="29" y="101"/>
                  </a:lnTo>
                  <a:lnTo>
                    <a:pt x="29" y="101"/>
                  </a:lnTo>
                  <a:lnTo>
                    <a:pt x="29" y="94"/>
                  </a:lnTo>
                  <a:lnTo>
                    <a:pt x="33" y="90"/>
                  </a:lnTo>
                  <a:lnTo>
                    <a:pt x="36" y="87"/>
                  </a:lnTo>
                  <a:lnTo>
                    <a:pt x="43" y="87"/>
                  </a:lnTo>
                  <a:lnTo>
                    <a:pt x="332" y="87"/>
                  </a:lnTo>
                  <a:lnTo>
                    <a:pt x="332" y="87"/>
                  </a:lnTo>
                  <a:lnTo>
                    <a:pt x="339" y="87"/>
                  </a:lnTo>
                  <a:lnTo>
                    <a:pt x="342" y="90"/>
                  </a:lnTo>
                  <a:lnTo>
                    <a:pt x="346" y="94"/>
                  </a:lnTo>
                  <a:lnTo>
                    <a:pt x="346" y="101"/>
                  </a:lnTo>
                  <a:lnTo>
                    <a:pt x="346" y="101"/>
                  </a:lnTo>
                  <a:lnTo>
                    <a:pt x="346" y="108"/>
                  </a:lnTo>
                  <a:lnTo>
                    <a:pt x="342" y="112"/>
                  </a:lnTo>
                  <a:lnTo>
                    <a:pt x="339" y="116"/>
                  </a:lnTo>
                  <a:lnTo>
                    <a:pt x="332" y="116"/>
                  </a:lnTo>
                  <a:close/>
                </a:path>
              </a:pathLst>
            </a:custGeom>
            <a:grpFill/>
            <a:ln>
              <a:noFill/>
            </a:ln>
            <a:effectLst/>
          </p:spPr>
          <p:txBody>
            <a:bodyPr wrap="none" anchor="ctr"/>
            <a:lstStyle/>
            <a:p>
              <a:endParaRPr lang="en-US"/>
            </a:p>
          </p:txBody>
        </p:sp>
        <p:sp>
          <p:nvSpPr>
            <p:cNvPr id="204" name="Freeform 198">
              <a:extLst>
                <a:ext uri="{FF2B5EF4-FFF2-40B4-BE49-F238E27FC236}">
                  <a16:creationId xmlns:a16="http://schemas.microsoft.com/office/drawing/2014/main" id="{0D6B909C-2065-44B7-8F81-98E7A35A30CA}"/>
                </a:ext>
              </a:extLst>
            </p:cNvPr>
            <p:cNvSpPr>
              <a:spLocks noChangeArrowheads="1"/>
            </p:cNvSpPr>
            <p:nvPr/>
          </p:nvSpPr>
          <p:spPr bwMode="auto">
            <a:xfrm>
              <a:off x="2444551" y="2068182"/>
              <a:ext cx="268453" cy="250556"/>
            </a:xfrm>
            <a:custGeom>
              <a:avLst/>
              <a:gdLst>
                <a:gd name="T0" fmla="*/ 317 w 462"/>
                <a:gd name="T1" fmla="*/ 57 h 433"/>
                <a:gd name="T2" fmla="*/ 317 w 462"/>
                <a:gd name="T3" fmla="*/ 29 h 433"/>
                <a:gd name="T4" fmla="*/ 309 w 462"/>
                <a:gd name="T5" fmla="*/ 7 h 433"/>
                <a:gd name="T6" fmla="*/ 288 w 462"/>
                <a:gd name="T7" fmla="*/ 0 h 433"/>
                <a:gd name="T8" fmla="*/ 173 w 462"/>
                <a:gd name="T9" fmla="*/ 0 h 433"/>
                <a:gd name="T10" fmla="*/ 151 w 462"/>
                <a:gd name="T11" fmla="*/ 7 h 433"/>
                <a:gd name="T12" fmla="*/ 144 w 462"/>
                <a:gd name="T13" fmla="*/ 29 h 433"/>
                <a:gd name="T14" fmla="*/ 57 w 462"/>
                <a:gd name="T15" fmla="*/ 57 h 433"/>
                <a:gd name="T16" fmla="*/ 46 w 462"/>
                <a:gd name="T17" fmla="*/ 57 h 433"/>
                <a:gd name="T18" fmla="*/ 18 w 462"/>
                <a:gd name="T19" fmla="*/ 75 h 433"/>
                <a:gd name="T20" fmla="*/ 0 w 462"/>
                <a:gd name="T21" fmla="*/ 104 h 433"/>
                <a:gd name="T22" fmla="*/ 0 w 462"/>
                <a:gd name="T23" fmla="*/ 374 h 433"/>
                <a:gd name="T24" fmla="*/ 0 w 462"/>
                <a:gd name="T25" fmla="*/ 385 h 433"/>
                <a:gd name="T26" fmla="*/ 18 w 462"/>
                <a:gd name="T27" fmla="*/ 414 h 433"/>
                <a:gd name="T28" fmla="*/ 46 w 462"/>
                <a:gd name="T29" fmla="*/ 432 h 433"/>
                <a:gd name="T30" fmla="*/ 403 w 462"/>
                <a:gd name="T31" fmla="*/ 432 h 433"/>
                <a:gd name="T32" fmla="*/ 414 w 462"/>
                <a:gd name="T33" fmla="*/ 432 h 433"/>
                <a:gd name="T34" fmla="*/ 443 w 462"/>
                <a:gd name="T35" fmla="*/ 414 h 433"/>
                <a:gd name="T36" fmla="*/ 461 w 462"/>
                <a:gd name="T37" fmla="*/ 385 h 433"/>
                <a:gd name="T38" fmla="*/ 461 w 462"/>
                <a:gd name="T39" fmla="*/ 115 h 433"/>
                <a:gd name="T40" fmla="*/ 461 w 462"/>
                <a:gd name="T41" fmla="*/ 104 h 433"/>
                <a:gd name="T42" fmla="*/ 443 w 462"/>
                <a:gd name="T43" fmla="*/ 75 h 433"/>
                <a:gd name="T44" fmla="*/ 414 w 462"/>
                <a:gd name="T45" fmla="*/ 57 h 433"/>
                <a:gd name="T46" fmla="*/ 173 w 462"/>
                <a:gd name="T47" fmla="*/ 43 h 433"/>
                <a:gd name="T48" fmla="*/ 173 w 462"/>
                <a:gd name="T49" fmla="*/ 36 h 433"/>
                <a:gd name="T50" fmla="*/ 180 w 462"/>
                <a:gd name="T51" fmla="*/ 29 h 433"/>
                <a:gd name="T52" fmla="*/ 274 w 462"/>
                <a:gd name="T53" fmla="*/ 29 h 433"/>
                <a:gd name="T54" fmla="*/ 280 w 462"/>
                <a:gd name="T55" fmla="*/ 29 h 433"/>
                <a:gd name="T56" fmla="*/ 288 w 462"/>
                <a:gd name="T57" fmla="*/ 36 h 433"/>
                <a:gd name="T58" fmla="*/ 288 w 462"/>
                <a:gd name="T59" fmla="*/ 57 h 433"/>
                <a:gd name="T60" fmla="*/ 173 w 462"/>
                <a:gd name="T61" fmla="*/ 43 h 433"/>
                <a:gd name="T62" fmla="*/ 432 w 462"/>
                <a:gd name="T63" fmla="*/ 374 h 433"/>
                <a:gd name="T64" fmla="*/ 425 w 462"/>
                <a:gd name="T65" fmla="*/ 396 h 433"/>
                <a:gd name="T66" fmla="*/ 403 w 462"/>
                <a:gd name="T67" fmla="*/ 403 h 433"/>
                <a:gd name="T68" fmla="*/ 57 w 462"/>
                <a:gd name="T69" fmla="*/ 403 h 433"/>
                <a:gd name="T70" fmla="*/ 36 w 462"/>
                <a:gd name="T71" fmla="*/ 396 h 433"/>
                <a:gd name="T72" fmla="*/ 29 w 462"/>
                <a:gd name="T73" fmla="*/ 374 h 433"/>
                <a:gd name="T74" fmla="*/ 176 w 462"/>
                <a:gd name="T75" fmla="*/ 216 h 433"/>
                <a:gd name="T76" fmla="*/ 173 w 462"/>
                <a:gd name="T77" fmla="*/ 230 h 433"/>
                <a:gd name="T78" fmla="*/ 173 w 462"/>
                <a:gd name="T79" fmla="*/ 241 h 433"/>
                <a:gd name="T80" fmla="*/ 191 w 462"/>
                <a:gd name="T81" fmla="*/ 270 h 433"/>
                <a:gd name="T82" fmla="*/ 219 w 462"/>
                <a:gd name="T83" fmla="*/ 288 h 433"/>
                <a:gd name="T84" fmla="*/ 230 w 462"/>
                <a:gd name="T85" fmla="*/ 288 h 433"/>
                <a:gd name="T86" fmla="*/ 252 w 462"/>
                <a:gd name="T87" fmla="*/ 284 h 433"/>
                <a:gd name="T88" fmla="*/ 284 w 462"/>
                <a:gd name="T89" fmla="*/ 252 h 433"/>
                <a:gd name="T90" fmla="*/ 288 w 462"/>
                <a:gd name="T91" fmla="*/ 230 h 433"/>
                <a:gd name="T92" fmla="*/ 284 w 462"/>
                <a:gd name="T93" fmla="*/ 216 h 433"/>
                <a:gd name="T94" fmla="*/ 432 w 462"/>
                <a:gd name="T95" fmla="*/ 374 h 433"/>
                <a:gd name="T96" fmla="*/ 201 w 462"/>
                <a:gd name="T97" fmla="*/ 230 h 433"/>
                <a:gd name="T98" fmla="*/ 256 w 462"/>
                <a:gd name="T99" fmla="*/ 216 h 433"/>
                <a:gd name="T100" fmla="*/ 259 w 462"/>
                <a:gd name="T101" fmla="*/ 230 h 433"/>
                <a:gd name="T102" fmla="*/ 256 w 462"/>
                <a:gd name="T103" fmla="*/ 241 h 433"/>
                <a:gd name="T104" fmla="*/ 241 w 462"/>
                <a:gd name="T105" fmla="*/ 255 h 433"/>
                <a:gd name="T106" fmla="*/ 230 w 462"/>
                <a:gd name="T107" fmla="*/ 259 h 433"/>
                <a:gd name="T108" fmla="*/ 209 w 462"/>
                <a:gd name="T109" fmla="*/ 252 h 433"/>
                <a:gd name="T110" fmla="*/ 201 w 462"/>
                <a:gd name="T111" fmla="*/ 230 h 433"/>
                <a:gd name="T112" fmla="*/ 29 w 462"/>
                <a:gd name="T113" fmla="*/ 187 h 433"/>
                <a:gd name="T114" fmla="*/ 29 w 462"/>
                <a:gd name="T115" fmla="*/ 115 h 433"/>
                <a:gd name="T116" fmla="*/ 36 w 462"/>
                <a:gd name="T117" fmla="*/ 93 h 433"/>
                <a:gd name="T118" fmla="*/ 57 w 462"/>
                <a:gd name="T119" fmla="*/ 86 h 433"/>
                <a:gd name="T120" fmla="*/ 403 w 462"/>
                <a:gd name="T121" fmla="*/ 86 h 433"/>
                <a:gd name="T122" fmla="*/ 425 w 462"/>
                <a:gd name="T123" fmla="*/ 93 h 433"/>
                <a:gd name="T124" fmla="*/ 432 w 462"/>
                <a:gd name="T125" fmla="*/ 115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62" h="433">
                  <a:moveTo>
                    <a:pt x="403" y="57"/>
                  </a:moveTo>
                  <a:lnTo>
                    <a:pt x="317" y="57"/>
                  </a:lnTo>
                  <a:lnTo>
                    <a:pt x="317" y="29"/>
                  </a:lnTo>
                  <a:lnTo>
                    <a:pt x="317" y="29"/>
                  </a:lnTo>
                  <a:lnTo>
                    <a:pt x="313" y="18"/>
                  </a:lnTo>
                  <a:lnTo>
                    <a:pt x="309" y="7"/>
                  </a:lnTo>
                  <a:lnTo>
                    <a:pt x="299" y="3"/>
                  </a:lnTo>
                  <a:lnTo>
                    <a:pt x="288" y="0"/>
                  </a:lnTo>
                  <a:lnTo>
                    <a:pt x="173" y="0"/>
                  </a:lnTo>
                  <a:lnTo>
                    <a:pt x="173" y="0"/>
                  </a:lnTo>
                  <a:lnTo>
                    <a:pt x="162" y="3"/>
                  </a:lnTo>
                  <a:lnTo>
                    <a:pt x="151" y="7"/>
                  </a:lnTo>
                  <a:lnTo>
                    <a:pt x="147" y="18"/>
                  </a:lnTo>
                  <a:lnTo>
                    <a:pt x="144" y="29"/>
                  </a:lnTo>
                  <a:lnTo>
                    <a:pt x="144" y="57"/>
                  </a:lnTo>
                  <a:lnTo>
                    <a:pt x="57" y="57"/>
                  </a:lnTo>
                  <a:lnTo>
                    <a:pt x="57" y="57"/>
                  </a:lnTo>
                  <a:lnTo>
                    <a:pt x="46" y="57"/>
                  </a:lnTo>
                  <a:lnTo>
                    <a:pt x="36" y="61"/>
                  </a:lnTo>
                  <a:lnTo>
                    <a:pt x="18" y="75"/>
                  </a:lnTo>
                  <a:lnTo>
                    <a:pt x="3" y="93"/>
                  </a:lnTo>
                  <a:lnTo>
                    <a:pt x="0" y="104"/>
                  </a:lnTo>
                  <a:lnTo>
                    <a:pt x="0" y="115"/>
                  </a:lnTo>
                  <a:lnTo>
                    <a:pt x="0" y="374"/>
                  </a:lnTo>
                  <a:lnTo>
                    <a:pt x="0" y="374"/>
                  </a:lnTo>
                  <a:lnTo>
                    <a:pt x="0" y="385"/>
                  </a:lnTo>
                  <a:lnTo>
                    <a:pt x="3" y="396"/>
                  </a:lnTo>
                  <a:lnTo>
                    <a:pt x="18" y="414"/>
                  </a:lnTo>
                  <a:lnTo>
                    <a:pt x="36" y="428"/>
                  </a:lnTo>
                  <a:lnTo>
                    <a:pt x="46" y="432"/>
                  </a:lnTo>
                  <a:lnTo>
                    <a:pt x="57" y="432"/>
                  </a:lnTo>
                  <a:lnTo>
                    <a:pt x="403" y="432"/>
                  </a:lnTo>
                  <a:lnTo>
                    <a:pt x="403" y="432"/>
                  </a:lnTo>
                  <a:lnTo>
                    <a:pt x="414" y="432"/>
                  </a:lnTo>
                  <a:lnTo>
                    <a:pt x="425" y="428"/>
                  </a:lnTo>
                  <a:lnTo>
                    <a:pt x="443" y="414"/>
                  </a:lnTo>
                  <a:lnTo>
                    <a:pt x="457" y="396"/>
                  </a:lnTo>
                  <a:lnTo>
                    <a:pt x="461" y="385"/>
                  </a:lnTo>
                  <a:lnTo>
                    <a:pt x="461" y="374"/>
                  </a:lnTo>
                  <a:lnTo>
                    <a:pt x="461" y="115"/>
                  </a:lnTo>
                  <a:lnTo>
                    <a:pt x="461" y="115"/>
                  </a:lnTo>
                  <a:lnTo>
                    <a:pt x="461" y="104"/>
                  </a:lnTo>
                  <a:lnTo>
                    <a:pt x="457" y="93"/>
                  </a:lnTo>
                  <a:lnTo>
                    <a:pt x="443" y="75"/>
                  </a:lnTo>
                  <a:lnTo>
                    <a:pt x="425" y="61"/>
                  </a:lnTo>
                  <a:lnTo>
                    <a:pt x="414" y="57"/>
                  </a:lnTo>
                  <a:lnTo>
                    <a:pt x="403" y="57"/>
                  </a:lnTo>
                  <a:close/>
                  <a:moveTo>
                    <a:pt x="173" y="43"/>
                  </a:moveTo>
                  <a:lnTo>
                    <a:pt x="173" y="43"/>
                  </a:lnTo>
                  <a:lnTo>
                    <a:pt x="173" y="36"/>
                  </a:lnTo>
                  <a:lnTo>
                    <a:pt x="176" y="32"/>
                  </a:lnTo>
                  <a:lnTo>
                    <a:pt x="180" y="29"/>
                  </a:lnTo>
                  <a:lnTo>
                    <a:pt x="187" y="29"/>
                  </a:lnTo>
                  <a:lnTo>
                    <a:pt x="274" y="29"/>
                  </a:lnTo>
                  <a:lnTo>
                    <a:pt x="274" y="29"/>
                  </a:lnTo>
                  <a:lnTo>
                    <a:pt x="280" y="29"/>
                  </a:lnTo>
                  <a:lnTo>
                    <a:pt x="284" y="32"/>
                  </a:lnTo>
                  <a:lnTo>
                    <a:pt x="288" y="36"/>
                  </a:lnTo>
                  <a:lnTo>
                    <a:pt x="288" y="43"/>
                  </a:lnTo>
                  <a:lnTo>
                    <a:pt x="288" y="57"/>
                  </a:lnTo>
                  <a:lnTo>
                    <a:pt x="173" y="57"/>
                  </a:lnTo>
                  <a:lnTo>
                    <a:pt x="173" y="43"/>
                  </a:lnTo>
                  <a:close/>
                  <a:moveTo>
                    <a:pt x="432" y="374"/>
                  </a:moveTo>
                  <a:lnTo>
                    <a:pt x="432" y="374"/>
                  </a:lnTo>
                  <a:lnTo>
                    <a:pt x="428" y="385"/>
                  </a:lnTo>
                  <a:lnTo>
                    <a:pt x="425" y="396"/>
                  </a:lnTo>
                  <a:lnTo>
                    <a:pt x="414" y="399"/>
                  </a:lnTo>
                  <a:lnTo>
                    <a:pt x="403" y="403"/>
                  </a:lnTo>
                  <a:lnTo>
                    <a:pt x="57" y="403"/>
                  </a:lnTo>
                  <a:lnTo>
                    <a:pt x="57" y="403"/>
                  </a:lnTo>
                  <a:lnTo>
                    <a:pt x="46" y="399"/>
                  </a:lnTo>
                  <a:lnTo>
                    <a:pt x="36" y="396"/>
                  </a:lnTo>
                  <a:lnTo>
                    <a:pt x="32" y="385"/>
                  </a:lnTo>
                  <a:lnTo>
                    <a:pt x="29" y="374"/>
                  </a:lnTo>
                  <a:lnTo>
                    <a:pt x="29" y="216"/>
                  </a:lnTo>
                  <a:lnTo>
                    <a:pt x="176" y="216"/>
                  </a:lnTo>
                  <a:lnTo>
                    <a:pt x="176" y="216"/>
                  </a:lnTo>
                  <a:lnTo>
                    <a:pt x="173" y="230"/>
                  </a:lnTo>
                  <a:lnTo>
                    <a:pt x="173" y="230"/>
                  </a:lnTo>
                  <a:lnTo>
                    <a:pt x="173" y="241"/>
                  </a:lnTo>
                  <a:lnTo>
                    <a:pt x="176" y="252"/>
                  </a:lnTo>
                  <a:lnTo>
                    <a:pt x="191" y="270"/>
                  </a:lnTo>
                  <a:lnTo>
                    <a:pt x="209" y="284"/>
                  </a:lnTo>
                  <a:lnTo>
                    <a:pt x="219" y="288"/>
                  </a:lnTo>
                  <a:lnTo>
                    <a:pt x="230" y="288"/>
                  </a:lnTo>
                  <a:lnTo>
                    <a:pt x="230" y="288"/>
                  </a:lnTo>
                  <a:lnTo>
                    <a:pt x="241" y="288"/>
                  </a:lnTo>
                  <a:lnTo>
                    <a:pt x="252" y="284"/>
                  </a:lnTo>
                  <a:lnTo>
                    <a:pt x="270" y="270"/>
                  </a:lnTo>
                  <a:lnTo>
                    <a:pt x="284" y="252"/>
                  </a:lnTo>
                  <a:lnTo>
                    <a:pt x="288" y="241"/>
                  </a:lnTo>
                  <a:lnTo>
                    <a:pt x="288" y="230"/>
                  </a:lnTo>
                  <a:lnTo>
                    <a:pt x="288" y="230"/>
                  </a:lnTo>
                  <a:lnTo>
                    <a:pt x="284" y="216"/>
                  </a:lnTo>
                  <a:lnTo>
                    <a:pt x="432" y="216"/>
                  </a:lnTo>
                  <a:lnTo>
                    <a:pt x="432" y="374"/>
                  </a:lnTo>
                  <a:close/>
                  <a:moveTo>
                    <a:pt x="201" y="230"/>
                  </a:moveTo>
                  <a:lnTo>
                    <a:pt x="201" y="230"/>
                  </a:lnTo>
                  <a:lnTo>
                    <a:pt x="205" y="216"/>
                  </a:lnTo>
                  <a:lnTo>
                    <a:pt x="256" y="216"/>
                  </a:lnTo>
                  <a:lnTo>
                    <a:pt x="256" y="216"/>
                  </a:lnTo>
                  <a:lnTo>
                    <a:pt x="259" y="230"/>
                  </a:lnTo>
                  <a:lnTo>
                    <a:pt x="259" y="230"/>
                  </a:lnTo>
                  <a:lnTo>
                    <a:pt x="256" y="241"/>
                  </a:lnTo>
                  <a:lnTo>
                    <a:pt x="252" y="252"/>
                  </a:lnTo>
                  <a:lnTo>
                    <a:pt x="241" y="255"/>
                  </a:lnTo>
                  <a:lnTo>
                    <a:pt x="230" y="259"/>
                  </a:lnTo>
                  <a:lnTo>
                    <a:pt x="230" y="259"/>
                  </a:lnTo>
                  <a:lnTo>
                    <a:pt x="219" y="255"/>
                  </a:lnTo>
                  <a:lnTo>
                    <a:pt x="209" y="252"/>
                  </a:lnTo>
                  <a:lnTo>
                    <a:pt x="205" y="241"/>
                  </a:lnTo>
                  <a:lnTo>
                    <a:pt x="201" y="230"/>
                  </a:lnTo>
                  <a:close/>
                  <a:moveTo>
                    <a:pt x="432" y="187"/>
                  </a:moveTo>
                  <a:lnTo>
                    <a:pt x="29" y="187"/>
                  </a:lnTo>
                  <a:lnTo>
                    <a:pt x="29" y="115"/>
                  </a:lnTo>
                  <a:lnTo>
                    <a:pt x="29" y="115"/>
                  </a:lnTo>
                  <a:lnTo>
                    <a:pt x="32" y="104"/>
                  </a:lnTo>
                  <a:lnTo>
                    <a:pt x="36" y="93"/>
                  </a:lnTo>
                  <a:lnTo>
                    <a:pt x="46" y="90"/>
                  </a:lnTo>
                  <a:lnTo>
                    <a:pt x="57" y="86"/>
                  </a:lnTo>
                  <a:lnTo>
                    <a:pt x="403" y="86"/>
                  </a:lnTo>
                  <a:lnTo>
                    <a:pt x="403" y="86"/>
                  </a:lnTo>
                  <a:lnTo>
                    <a:pt x="414" y="90"/>
                  </a:lnTo>
                  <a:lnTo>
                    <a:pt x="425" y="93"/>
                  </a:lnTo>
                  <a:lnTo>
                    <a:pt x="428" y="104"/>
                  </a:lnTo>
                  <a:lnTo>
                    <a:pt x="432" y="115"/>
                  </a:lnTo>
                  <a:lnTo>
                    <a:pt x="432" y="187"/>
                  </a:lnTo>
                  <a:close/>
                </a:path>
              </a:pathLst>
            </a:custGeom>
            <a:grpFill/>
            <a:ln>
              <a:noFill/>
            </a:ln>
            <a:effectLst/>
          </p:spPr>
          <p:txBody>
            <a:bodyPr wrap="none" anchor="ctr"/>
            <a:lstStyle/>
            <a:p>
              <a:endParaRPr lang="en-US"/>
            </a:p>
          </p:txBody>
        </p:sp>
        <p:sp>
          <p:nvSpPr>
            <p:cNvPr id="205" name="Freeform 199">
              <a:extLst>
                <a:ext uri="{FF2B5EF4-FFF2-40B4-BE49-F238E27FC236}">
                  <a16:creationId xmlns:a16="http://schemas.microsoft.com/office/drawing/2014/main" id="{F3DF080D-A8E7-4640-B0E2-CE93A7BEE112}"/>
                </a:ext>
              </a:extLst>
            </p:cNvPr>
            <p:cNvSpPr>
              <a:spLocks noChangeArrowheads="1"/>
            </p:cNvSpPr>
            <p:nvPr/>
          </p:nvSpPr>
          <p:spPr bwMode="auto">
            <a:xfrm>
              <a:off x="2009915" y="2068182"/>
              <a:ext cx="268453" cy="250556"/>
            </a:xfrm>
            <a:custGeom>
              <a:avLst/>
              <a:gdLst>
                <a:gd name="T0" fmla="*/ 231 w 462"/>
                <a:gd name="T1" fmla="*/ 25 h 433"/>
                <a:gd name="T2" fmla="*/ 209 w 462"/>
                <a:gd name="T3" fmla="*/ 241 h 433"/>
                <a:gd name="T4" fmla="*/ 220 w 462"/>
                <a:gd name="T5" fmla="*/ 245 h 433"/>
                <a:gd name="T6" fmla="*/ 242 w 462"/>
                <a:gd name="T7" fmla="*/ 245 h 433"/>
                <a:gd name="T8" fmla="*/ 447 w 462"/>
                <a:gd name="T9" fmla="*/ 154 h 433"/>
                <a:gd name="T10" fmla="*/ 458 w 462"/>
                <a:gd name="T11" fmla="*/ 144 h 433"/>
                <a:gd name="T12" fmla="*/ 458 w 462"/>
                <a:gd name="T13" fmla="*/ 118 h 433"/>
                <a:gd name="T14" fmla="*/ 253 w 462"/>
                <a:gd name="T15" fmla="*/ 7 h 433"/>
                <a:gd name="T16" fmla="*/ 242 w 462"/>
                <a:gd name="T17" fmla="*/ 3 h 433"/>
                <a:gd name="T18" fmla="*/ 220 w 462"/>
                <a:gd name="T19" fmla="*/ 3 h 433"/>
                <a:gd name="T20" fmla="*/ 15 w 462"/>
                <a:gd name="T21" fmla="*/ 111 h 433"/>
                <a:gd name="T22" fmla="*/ 4 w 462"/>
                <a:gd name="T23" fmla="*/ 118 h 433"/>
                <a:gd name="T24" fmla="*/ 4 w 462"/>
                <a:gd name="T25" fmla="*/ 144 h 433"/>
                <a:gd name="T26" fmla="*/ 231 w 462"/>
                <a:gd name="T27" fmla="*/ 25 h 433"/>
                <a:gd name="T28" fmla="*/ 231 w 462"/>
                <a:gd name="T29" fmla="*/ 216 h 433"/>
                <a:gd name="T30" fmla="*/ 231 w 462"/>
                <a:gd name="T31" fmla="*/ 25 h 433"/>
                <a:gd name="T32" fmla="*/ 33 w 462"/>
                <a:gd name="T33" fmla="*/ 317 h 433"/>
                <a:gd name="T34" fmla="*/ 0 w 462"/>
                <a:gd name="T35" fmla="*/ 302 h 433"/>
                <a:gd name="T36" fmla="*/ 4 w 462"/>
                <a:gd name="T37" fmla="*/ 320 h 433"/>
                <a:gd name="T38" fmla="*/ 15 w 462"/>
                <a:gd name="T39" fmla="*/ 338 h 433"/>
                <a:gd name="T40" fmla="*/ 209 w 462"/>
                <a:gd name="T41" fmla="*/ 425 h 433"/>
                <a:gd name="T42" fmla="*/ 231 w 462"/>
                <a:gd name="T43" fmla="*/ 432 h 433"/>
                <a:gd name="T44" fmla="*/ 253 w 462"/>
                <a:gd name="T45" fmla="*/ 425 h 433"/>
                <a:gd name="T46" fmla="*/ 447 w 462"/>
                <a:gd name="T47" fmla="*/ 338 h 433"/>
                <a:gd name="T48" fmla="*/ 458 w 462"/>
                <a:gd name="T49" fmla="*/ 320 h 433"/>
                <a:gd name="T50" fmla="*/ 461 w 462"/>
                <a:gd name="T51" fmla="*/ 302 h 433"/>
                <a:gd name="T52" fmla="*/ 231 w 462"/>
                <a:gd name="T53" fmla="*/ 407 h 433"/>
                <a:gd name="T54" fmla="*/ 209 w 462"/>
                <a:gd name="T55" fmla="*/ 335 h 433"/>
                <a:gd name="T56" fmla="*/ 220 w 462"/>
                <a:gd name="T57" fmla="*/ 338 h 433"/>
                <a:gd name="T58" fmla="*/ 242 w 462"/>
                <a:gd name="T59" fmla="*/ 338 h 433"/>
                <a:gd name="T60" fmla="*/ 447 w 462"/>
                <a:gd name="T61" fmla="*/ 245 h 433"/>
                <a:gd name="T62" fmla="*/ 454 w 462"/>
                <a:gd name="T63" fmla="*/ 241 h 433"/>
                <a:gd name="T64" fmla="*/ 461 w 462"/>
                <a:gd name="T65" fmla="*/ 209 h 433"/>
                <a:gd name="T66" fmla="*/ 429 w 462"/>
                <a:gd name="T67" fmla="*/ 223 h 433"/>
                <a:gd name="T68" fmla="*/ 33 w 462"/>
                <a:gd name="T69" fmla="*/ 223 h 433"/>
                <a:gd name="T70" fmla="*/ 0 w 462"/>
                <a:gd name="T71" fmla="*/ 209 h 433"/>
                <a:gd name="T72" fmla="*/ 4 w 462"/>
                <a:gd name="T73" fmla="*/ 230 h 433"/>
                <a:gd name="T74" fmla="*/ 15 w 462"/>
                <a:gd name="T75" fmla="*/ 245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62" h="433">
                  <a:moveTo>
                    <a:pt x="231" y="25"/>
                  </a:moveTo>
                  <a:lnTo>
                    <a:pt x="231" y="25"/>
                  </a:lnTo>
                  <a:close/>
                  <a:moveTo>
                    <a:pt x="15" y="154"/>
                  </a:moveTo>
                  <a:lnTo>
                    <a:pt x="209" y="241"/>
                  </a:lnTo>
                  <a:lnTo>
                    <a:pt x="209" y="241"/>
                  </a:lnTo>
                  <a:lnTo>
                    <a:pt x="220" y="245"/>
                  </a:lnTo>
                  <a:lnTo>
                    <a:pt x="231" y="248"/>
                  </a:lnTo>
                  <a:lnTo>
                    <a:pt x="242" y="245"/>
                  </a:lnTo>
                  <a:lnTo>
                    <a:pt x="253" y="241"/>
                  </a:lnTo>
                  <a:lnTo>
                    <a:pt x="447" y="154"/>
                  </a:lnTo>
                  <a:lnTo>
                    <a:pt x="447" y="154"/>
                  </a:lnTo>
                  <a:lnTo>
                    <a:pt x="458" y="144"/>
                  </a:lnTo>
                  <a:lnTo>
                    <a:pt x="458" y="133"/>
                  </a:lnTo>
                  <a:lnTo>
                    <a:pt x="458" y="118"/>
                  </a:lnTo>
                  <a:lnTo>
                    <a:pt x="447" y="111"/>
                  </a:lnTo>
                  <a:lnTo>
                    <a:pt x="253" y="7"/>
                  </a:lnTo>
                  <a:lnTo>
                    <a:pt x="253" y="7"/>
                  </a:lnTo>
                  <a:lnTo>
                    <a:pt x="242" y="3"/>
                  </a:lnTo>
                  <a:lnTo>
                    <a:pt x="231" y="0"/>
                  </a:lnTo>
                  <a:lnTo>
                    <a:pt x="220" y="3"/>
                  </a:lnTo>
                  <a:lnTo>
                    <a:pt x="209" y="7"/>
                  </a:lnTo>
                  <a:lnTo>
                    <a:pt x="15" y="111"/>
                  </a:lnTo>
                  <a:lnTo>
                    <a:pt x="15" y="111"/>
                  </a:lnTo>
                  <a:lnTo>
                    <a:pt x="4" y="118"/>
                  </a:lnTo>
                  <a:lnTo>
                    <a:pt x="4" y="133"/>
                  </a:lnTo>
                  <a:lnTo>
                    <a:pt x="4" y="144"/>
                  </a:lnTo>
                  <a:lnTo>
                    <a:pt x="15" y="154"/>
                  </a:lnTo>
                  <a:close/>
                  <a:moveTo>
                    <a:pt x="231" y="25"/>
                  </a:moveTo>
                  <a:lnTo>
                    <a:pt x="429" y="133"/>
                  </a:lnTo>
                  <a:lnTo>
                    <a:pt x="231" y="216"/>
                  </a:lnTo>
                  <a:lnTo>
                    <a:pt x="33" y="133"/>
                  </a:lnTo>
                  <a:lnTo>
                    <a:pt x="231" y="25"/>
                  </a:lnTo>
                  <a:close/>
                  <a:moveTo>
                    <a:pt x="231" y="407"/>
                  </a:moveTo>
                  <a:lnTo>
                    <a:pt x="33" y="317"/>
                  </a:lnTo>
                  <a:lnTo>
                    <a:pt x="33" y="317"/>
                  </a:lnTo>
                  <a:lnTo>
                    <a:pt x="0" y="302"/>
                  </a:lnTo>
                  <a:lnTo>
                    <a:pt x="0" y="302"/>
                  </a:lnTo>
                  <a:lnTo>
                    <a:pt x="4" y="320"/>
                  </a:lnTo>
                  <a:lnTo>
                    <a:pt x="8" y="331"/>
                  </a:lnTo>
                  <a:lnTo>
                    <a:pt x="15" y="338"/>
                  </a:lnTo>
                  <a:lnTo>
                    <a:pt x="209" y="425"/>
                  </a:lnTo>
                  <a:lnTo>
                    <a:pt x="209" y="425"/>
                  </a:lnTo>
                  <a:lnTo>
                    <a:pt x="220" y="428"/>
                  </a:lnTo>
                  <a:lnTo>
                    <a:pt x="231" y="432"/>
                  </a:lnTo>
                  <a:lnTo>
                    <a:pt x="242" y="428"/>
                  </a:lnTo>
                  <a:lnTo>
                    <a:pt x="253" y="425"/>
                  </a:lnTo>
                  <a:lnTo>
                    <a:pt x="447" y="338"/>
                  </a:lnTo>
                  <a:lnTo>
                    <a:pt x="447" y="338"/>
                  </a:lnTo>
                  <a:lnTo>
                    <a:pt x="454" y="331"/>
                  </a:lnTo>
                  <a:lnTo>
                    <a:pt x="458" y="320"/>
                  </a:lnTo>
                  <a:lnTo>
                    <a:pt x="461" y="302"/>
                  </a:lnTo>
                  <a:lnTo>
                    <a:pt x="461" y="302"/>
                  </a:lnTo>
                  <a:lnTo>
                    <a:pt x="429" y="317"/>
                  </a:lnTo>
                  <a:lnTo>
                    <a:pt x="231" y="407"/>
                  </a:lnTo>
                  <a:close/>
                  <a:moveTo>
                    <a:pt x="15" y="245"/>
                  </a:moveTo>
                  <a:lnTo>
                    <a:pt x="209" y="335"/>
                  </a:lnTo>
                  <a:lnTo>
                    <a:pt x="209" y="335"/>
                  </a:lnTo>
                  <a:lnTo>
                    <a:pt x="220" y="338"/>
                  </a:lnTo>
                  <a:lnTo>
                    <a:pt x="231" y="338"/>
                  </a:lnTo>
                  <a:lnTo>
                    <a:pt x="242" y="338"/>
                  </a:lnTo>
                  <a:lnTo>
                    <a:pt x="253" y="335"/>
                  </a:lnTo>
                  <a:lnTo>
                    <a:pt x="447" y="245"/>
                  </a:lnTo>
                  <a:lnTo>
                    <a:pt x="447" y="245"/>
                  </a:lnTo>
                  <a:lnTo>
                    <a:pt x="454" y="241"/>
                  </a:lnTo>
                  <a:lnTo>
                    <a:pt x="458" y="230"/>
                  </a:lnTo>
                  <a:lnTo>
                    <a:pt x="461" y="209"/>
                  </a:lnTo>
                  <a:lnTo>
                    <a:pt x="461" y="209"/>
                  </a:lnTo>
                  <a:lnTo>
                    <a:pt x="429" y="223"/>
                  </a:lnTo>
                  <a:lnTo>
                    <a:pt x="231" y="317"/>
                  </a:lnTo>
                  <a:lnTo>
                    <a:pt x="33" y="223"/>
                  </a:lnTo>
                  <a:lnTo>
                    <a:pt x="33" y="223"/>
                  </a:lnTo>
                  <a:lnTo>
                    <a:pt x="0" y="209"/>
                  </a:lnTo>
                  <a:lnTo>
                    <a:pt x="0" y="209"/>
                  </a:lnTo>
                  <a:lnTo>
                    <a:pt x="4" y="230"/>
                  </a:lnTo>
                  <a:lnTo>
                    <a:pt x="8" y="237"/>
                  </a:lnTo>
                  <a:lnTo>
                    <a:pt x="15" y="245"/>
                  </a:lnTo>
                  <a:close/>
                </a:path>
              </a:pathLst>
            </a:custGeom>
            <a:grpFill/>
            <a:ln>
              <a:noFill/>
            </a:ln>
            <a:effectLst/>
          </p:spPr>
          <p:txBody>
            <a:bodyPr wrap="none" anchor="ctr"/>
            <a:lstStyle/>
            <a:p>
              <a:endParaRPr lang="en-US"/>
            </a:p>
          </p:txBody>
        </p:sp>
        <p:sp>
          <p:nvSpPr>
            <p:cNvPr id="206" name="Freeform 200">
              <a:extLst>
                <a:ext uri="{FF2B5EF4-FFF2-40B4-BE49-F238E27FC236}">
                  <a16:creationId xmlns:a16="http://schemas.microsoft.com/office/drawing/2014/main" id="{562800C1-D82A-4564-866C-F7636A090B48}"/>
                </a:ext>
              </a:extLst>
            </p:cNvPr>
            <p:cNvSpPr>
              <a:spLocks noChangeArrowheads="1"/>
            </p:cNvSpPr>
            <p:nvPr/>
          </p:nvSpPr>
          <p:spPr bwMode="auto">
            <a:xfrm>
              <a:off x="1575278" y="2075852"/>
              <a:ext cx="268453" cy="235215"/>
            </a:xfrm>
            <a:custGeom>
              <a:avLst/>
              <a:gdLst>
                <a:gd name="T0" fmla="*/ 375 w 462"/>
                <a:gd name="T1" fmla="*/ 58 h 404"/>
                <a:gd name="T2" fmla="*/ 371 w 462"/>
                <a:gd name="T3" fmla="*/ 36 h 404"/>
                <a:gd name="T4" fmla="*/ 328 w 462"/>
                <a:gd name="T5" fmla="*/ 0 h 404"/>
                <a:gd name="T6" fmla="*/ 144 w 462"/>
                <a:gd name="T7" fmla="*/ 0 h 404"/>
                <a:gd name="T8" fmla="*/ 105 w 462"/>
                <a:gd name="T9" fmla="*/ 18 h 404"/>
                <a:gd name="T10" fmla="*/ 87 w 462"/>
                <a:gd name="T11" fmla="*/ 58 h 404"/>
                <a:gd name="T12" fmla="*/ 58 w 462"/>
                <a:gd name="T13" fmla="*/ 216 h 404"/>
                <a:gd name="T14" fmla="*/ 36 w 462"/>
                <a:gd name="T15" fmla="*/ 220 h 404"/>
                <a:gd name="T16" fmla="*/ 0 w 462"/>
                <a:gd name="T17" fmla="*/ 263 h 404"/>
                <a:gd name="T18" fmla="*/ 0 w 462"/>
                <a:gd name="T19" fmla="*/ 303 h 404"/>
                <a:gd name="T20" fmla="*/ 18 w 462"/>
                <a:gd name="T21" fmla="*/ 342 h 404"/>
                <a:gd name="T22" fmla="*/ 58 w 462"/>
                <a:gd name="T23" fmla="*/ 360 h 404"/>
                <a:gd name="T24" fmla="*/ 97 w 462"/>
                <a:gd name="T25" fmla="*/ 379 h 404"/>
                <a:gd name="T26" fmla="*/ 144 w 462"/>
                <a:gd name="T27" fmla="*/ 403 h 404"/>
                <a:gd name="T28" fmla="*/ 335 w 462"/>
                <a:gd name="T29" fmla="*/ 400 h 404"/>
                <a:gd name="T30" fmla="*/ 371 w 462"/>
                <a:gd name="T31" fmla="*/ 360 h 404"/>
                <a:gd name="T32" fmla="*/ 414 w 462"/>
                <a:gd name="T33" fmla="*/ 360 h 404"/>
                <a:gd name="T34" fmla="*/ 458 w 462"/>
                <a:gd name="T35" fmla="*/ 324 h 404"/>
                <a:gd name="T36" fmla="*/ 461 w 462"/>
                <a:gd name="T37" fmla="*/ 274 h 404"/>
                <a:gd name="T38" fmla="*/ 458 w 462"/>
                <a:gd name="T39" fmla="*/ 252 h 404"/>
                <a:gd name="T40" fmla="*/ 414 w 462"/>
                <a:gd name="T41" fmla="*/ 216 h 404"/>
                <a:gd name="T42" fmla="*/ 115 w 462"/>
                <a:gd name="T43" fmla="*/ 58 h 404"/>
                <a:gd name="T44" fmla="*/ 134 w 462"/>
                <a:gd name="T45" fmla="*/ 33 h 404"/>
                <a:gd name="T46" fmla="*/ 317 w 462"/>
                <a:gd name="T47" fmla="*/ 29 h 404"/>
                <a:gd name="T48" fmla="*/ 342 w 462"/>
                <a:gd name="T49" fmla="*/ 47 h 404"/>
                <a:gd name="T50" fmla="*/ 115 w 462"/>
                <a:gd name="T51" fmla="*/ 216 h 404"/>
                <a:gd name="T52" fmla="*/ 144 w 462"/>
                <a:gd name="T53" fmla="*/ 375 h 404"/>
                <a:gd name="T54" fmla="*/ 122 w 462"/>
                <a:gd name="T55" fmla="*/ 367 h 404"/>
                <a:gd name="T56" fmla="*/ 115 w 462"/>
                <a:gd name="T57" fmla="*/ 346 h 404"/>
                <a:gd name="T58" fmla="*/ 134 w 462"/>
                <a:gd name="T59" fmla="*/ 321 h 404"/>
                <a:gd name="T60" fmla="*/ 317 w 462"/>
                <a:gd name="T61" fmla="*/ 317 h 404"/>
                <a:gd name="T62" fmla="*/ 342 w 462"/>
                <a:gd name="T63" fmla="*/ 335 h 404"/>
                <a:gd name="T64" fmla="*/ 342 w 462"/>
                <a:gd name="T65" fmla="*/ 357 h 404"/>
                <a:gd name="T66" fmla="*/ 317 w 462"/>
                <a:gd name="T67" fmla="*/ 375 h 404"/>
                <a:gd name="T68" fmla="*/ 429 w 462"/>
                <a:gd name="T69" fmla="*/ 314 h 404"/>
                <a:gd name="T70" fmla="*/ 403 w 462"/>
                <a:gd name="T71" fmla="*/ 332 h 404"/>
                <a:gd name="T72" fmla="*/ 364 w 462"/>
                <a:gd name="T73" fmla="*/ 314 h 404"/>
                <a:gd name="T74" fmla="*/ 317 w 462"/>
                <a:gd name="T75" fmla="*/ 288 h 404"/>
                <a:gd name="T76" fmla="*/ 126 w 462"/>
                <a:gd name="T77" fmla="*/ 292 h 404"/>
                <a:gd name="T78" fmla="*/ 90 w 462"/>
                <a:gd name="T79" fmla="*/ 332 h 404"/>
                <a:gd name="T80" fmla="*/ 47 w 462"/>
                <a:gd name="T81" fmla="*/ 328 h 404"/>
                <a:gd name="T82" fmla="*/ 29 w 462"/>
                <a:gd name="T83" fmla="*/ 303 h 404"/>
                <a:gd name="T84" fmla="*/ 32 w 462"/>
                <a:gd name="T85" fmla="*/ 263 h 404"/>
                <a:gd name="T86" fmla="*/ 58 w 462"/>
                <a:gd name="T87" fmla="*/ 245 h 404"/>
                <a:gd name="T88" fmla="*/ 414 w 462"/>
                <a:gd name="T89" fmla="*/ 249 h 404"/>
                <a:gd name="T90" fmla="*/ 432 w 462"/>
                <a:gd name="T91" fmla="*/ 27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 h="404">
                  <a:moveTo>
                    <a:pt x="403" y="216"/>
                  </a:moveTo>
                  <a:lnTo>
                    <a:pt x="375" y="216"/>
                  </a:lnTo>
                  <a:lnTo>
                    <a:pt x="375" y="58"/>
                  </a:lnTo>
                  <a:lnTo>
                    <a:pt x="375" y="58"/>
                  </a:lnTo>
                  <a:lnTo>
                    <a:pt x="375" y="47"/>
                  </a:lnTo>
                  <a:lnTo>
                    <a:pt x="371" y="36"/>
                  </a:lnTo>
                  <a:lnTo>
                    <a:pt x="357" y="18"/>
                  </a:lnTo>
                  <a:lnTo>
                    <a:pt x="338" y="4"/>
                  </a:lnTo>
                  <a:lnTo>
                    <a:pt x="328" y="0"/>
                  </a:lnTo>
                  <a:lnTo>
                    <a:pt x="317" y="0"/>
                  </a:lnTo>
                  <a:lnTo>
                    <a:pt x="144" y="0"/>
                  </a:lnTo>
                  <a:lnTo>
                    <a:pt x="144" y="0"/>
                  </a:lnTo>
                  <a:lnTo>
                    <a:pt x="134" y="0"/>
                  </a:lnTo>
                  <a:lnTo>
                    <a:pt x="122" y="4"/>
                  </a:lnTo>
                  <a:lnTo>
                    <a:pt x="105" y="18"/>
                  </a:lnTo>
                  <a:lnTo>
                    <a:pt x="90" y="36"/>
                  </a:lnTo>
                  <a:lnTo>
                    <a:pt x="87" y="47"/>
                  </a:lnTo>
                  <a:lnTo>
                    <a:pt x="87" y="58"/>
                  </a:lnTo>
                  <a:lnTo>
                    <a:pt x="87" y="58"/>
                  </a:lnTo>
                  <a:lnTo>
                    <a:pt x="87" y="216"/>
                  </a:lnTo>
                  <a:lnTo>
                    <a:pt x="58" y="216"/>
                  </a:lnTo>
                  <a:lnTo>
                    <a:pt x="58" y="216"/>
                  </a:lnTo>
                  <a:lnTo>
                    <a:pt x="47" y="216"/>
                  </a:lnTo>
                  <a:lnTo>
                    <a:pt x="36" y="220"/>
                  </a:lnTo>
                  <a:lnTo>
                    <a:pt x="18" y="234"/>
                  </a:lnTo>
                  <a:lnTo>
                    <a:pt x="4" y="252"/>
                  </a:lnTo>
                  <a:lnTo>
                    <a:pt x="0" y="263"/>
                  </a:lnTo>
                  <a:lnTo>
                    <a:pt x="0" y="274"/>
                  </a:lnTo>
                  <a:lnTo>
                    <a:pt x="0" y="303"/>
                  </a:lnTo>
                  <a:lnTo>
                    <a:pt x="0" y="303"/>
                  </a:lnTo>
                  <a:lnTo>
                    <a:pt x="0" y="314"/>
                  </a:lnTo>
                  <a:lnTo>
                    <a:pt x="4" y="324"/>
                  </a:lnTo>
                  <a:lnTo>
                    <a:pt x="18" y="342"/>
                  </a:lnTo>
                  <a:lnTo>
                    <a:pt x="36" y="357"/>
                  </a:lnTo>
                  <a:lnTo>
                    <a:pt x="47" y="360"/>
                  </a:lnTo>
                  <a:lnTo>
                    <a:pt x="58" y="360"/>
                  </a:lnTo>
                  <a:lnTo>
                    <a:pt x="90" y="360"/>
                  </a:lnTo>
                  <a:lnTo>
                    <a:pt x="90" y="360"/>
                  </a:lnTo>
                  <a:lnTo>
                    <a:pt x="97" y="379"/>
                  </a:lnTo>
                  <a:lnTo>
                    <a:pt x="108" y="393"/>
                  </a:lnTo>
                  <a:lnTo>
                    <a:pt x="126" y="400"/>
                  </a:lnTo>
                  <a:lnTo>
                    <a:pt x="144" y="403"/>
                  </a:lnTo>
                  <a:lnTo>
                    <a:pt x="317" y="403"/>
                  </a:lnTo>
                  <a:lnTo>
                    <a:pt x="317" y="403"/>
                  </a:lnTo>
                  <a:lnTo>
                    <a:pt x="335" y="400"/>
                  </a:lnTo>
                  <a:lnTo>
                    <a:pt x="353" y="393"/>
                  </a:lnTo>
                  <a:lnTo>
                    <a:pt x="364" y="379"/>
                  </a:lnTo>
                  <a:lnTo>
                    <a:pt x="371" y="360"/>
                  </a:lnTo>
                  <a:lnTo>
                    <a:pt x="403" y="360"/>
                  </a:lnTo>
                  <a:lnTo>
                    <a:pt x="403" y="360"/>
                  </a:lnTo>
                  <a:lnTo>
                    <a:pt x="414" y="360"/>
                  </a:lnTo>
                  <a:lnTo>
                    <a:pt x="425" y="357"/>
                  </a:lnTo>
                  <a:lnTo>
                    <a:pt x="443" y="342"/>
                  </a:lnTo>
                  <a:lnTo>
                    <a:pt x="458" y="324"/>
                  </a:lnTo>
                  <a:lnTo>
                    <a:pt x="461" y="314"/>
                  </a:lnTo>
                  <a:lnTo>
                    <a:pt x="461" y="303"/>
                  </a:lnTo>
                  <a:lnTo>
                    <a:pt x="461" y="274"/>
                  </a:lnTo>
                  <a:lnTo>
                    <a:pt x="461" y="274"/>
                  </a:lnTo>
                  <a:lnTo>
                    <a:pt x="461" y="263"/>
                  </a:lnTo>
                  <a:lnTo>
                    <a:pt x="458" y="252"/>
                  </a:lnTo>
                  <a:lnTo>
                    <a:pt x="443" y="234"/>
                  </a:lnTo>
                  <a:lnTo>
                    <a:pt x="425" y="220"/>
                  </a:lnTo>
                  <a:lnTo>
                    <a:pt x="414" y="216"/>
                  </a:lnTo>
                  <a:lnTo>
                    <a:pt x="403" y="216"/>
                  </a:lnTo>
                  <a:close/>
                  <a:moveTo>
                    <a:pt x="115" y="58"/>
                  </a:moveTo>
                  <a:lnTo>
                    <a:pt x="115" y="58"/>
                  </a:lnTo>
                  <a:lnTo>
                    <a:pt x="119" y="47"/>
                  </a:lnTo>
                  <a:lnTo>
                    <a:pt x="122" y="36"/>
                  </a:lnTo>
                  <a:lnTo>
                    <a:pt x="134" y="33"/>
                  </a:lnTo>
                  <a:lnTo>
                    <a:pt x="144" y="29"/>
                  </a:lnTo>
                  <a:lnTo>
                    <a:pt x="317" y="29"/>
                  </a:lnTo>
                  <a:lnTo>
                    <a:pt x="317" y="29"/>
                  </a:lnTo>
                  <a:lnTo>
                    <a:pt x="328" y="33"/>
                  </a:lnTo>
                  <a:lnTo>
                    <a:pt x="338" y="36"/>
                  </a:lnTo>
                  <a:lnTo>
                    <a:pt x="342" y="47"/>
                  </a:lnTo>
                  <a:lnTo>
                    <a:pt x="346" y="58"/>
                  </a:lnTo>
                  <a:lnTo>
                    <a:pt x="346" y="216"/>
                  </a:lnTo>
                  <a:lnTo>
                    <a:pt x="115" y="216"/>
                  </a:lnTo>
                  <a:lnTo>
                    <a:pt x="115" y="58"/>
                  </a:lnTo>
                  <a:close/>
                  <a:moveTo>
                    <a:pt x="317" y="375"/>
                  </a:moveTo>
                  <a:lnTo>
                    <a:pt x="144" y="375"/>
                  </a:lnTo>
                  <a:lnTo>
                    <a:pt x="144" y="375"/>
                  </a:lnTo>
                  <a:lnTo>
                    <a:pt x="134" y="371"/>
                  </a:lnTo>
                  <a:lnTo>
                    <a:pt x="122" y="367"/>
                  </a:lnTo>
                  <a:lnTo>
                    <a:pt x="119" y="357"/>
                  </a:lnTo>
                  <a:lnTo>
                    <a:pt x="115" y="346"/>
                  </a:lnTo>
                  <a:lnTo>
                    <a:pt x="115" y="346"/>
                  </a:lnTo>
                  <a:lnTo>
                    <a:pt x="119" y="335"/>
                  </a:lnTo>
                  <a:lnTo>
                    <a:pt x="122" y="324"/>
                  </a:lnTo>
                  <a:lnTo>
                    <a:pt x="134" y="321"/>
                  </a:lnTo>
                  <a:lnTo>
                    <a:pt x="144" y="317"/>
                  </a:lnTo>
                  <a:lnTo>
                    <a:pt x="317" y="317"/>
                  </a:lnTo>
                  <a:lnTo>
                    <a:pt x="317" y="317"/>
                  </a:lnTo>
                  <a:lnTo>
                    <a:pt x="328" y="321"/>
                  </a:lnTo>
                  <a:lnTo>
                    <a:pt x="338" y="324"/>
                  </a:lnTo>
                  <a:lnTo>
                    <a:pt x="342" y="335"/>
                  </a:lnTo>
                  <a:lnTo>
                    <a:pt x="346" y="346"/>
                  </a:lnTo>
                  <a:lnTo>
                    <a:pt x="346" y="346"/>
                  </a:lnTo>
                  <a:lnTo>
                    <a:pt x="342" y="357"/>
                  </a:lnTo>
                  <a:lnTo>
                    <a:pt x="338" y="367"/>
                  </a:lnTo>
                  <a:lnTo>
                    <a:pt x="328" y="371"/>
                  </a:lnTo>
                  <a:lnTo>
                    <a:pt x="317" y="375"/>
                  </a:lnTo>
                  <a:close/>
                  <a:moveTo>
                    <a:pt x="432" y="303"/>
                  </a:moveTo>
                  <a:lnTo>
                    <a:pt x="432" y="303"/>
                  </a:lnTo>
                  <a:lnTo>
                    <a:pt x="429" y="314"/>
                  </a:lnTo>
                  <a:lnTo>
                    <a:pt x="425" y="324"/>
                  </a:lnTo>
                  <a:lnTo>
                    <a:pt x="414" y="328"/>
                  </a:lnTo>
                  <a:lnTo>
                    <a:pt x="403" y="332"/>
                  </a:lnTo>
                  <a:lnTo>
                    <a:pt x="371" y="332"/>
                  </a:lnTo>
                  <a:lnTo>
                    <a:pt x="371" y="332"/>
                  </a:lnTo>
                  <a:lnTo>
                    <a:pt x="364" y="314"/>
                  </a:lnTo>
                  <a:lnTo>
                    <a:pt x="353" y="299"/>
                  </a:lnTo>
                  <a:lnTo>
                    <a:pt x="335" y="292"/>
                  </a:lnTo>
                  <a:lnTo>
                    <a:pt x="317" y="288"/>
                  </a:lnTo>
                  <a:lnTo>
                    <a:pt x="144" y="288"/>
                  </a:lnTo>
                  <a:lnTo>
                    <a:pt x="144" y="288"/>
                  </a:lnTo>
                  <a:lnTo>
                    <a:pt x="126" y="292"/>
                  </a:lnTo>
                  <a:lnTo>
                    <a:pt x="108" y="299"/>
                  </a:lnTo>
                  <a:lnTo>
                    <a:pt x="97" y="314"/>
                  </a:lnTo>
                  <a:lnTo>
                    <a:pt x="90" y="332"/>
                  </a:lnTo>
                  <a:lnTo>
                    <a:pt x="58" y="332"/>
                  </a:lnTo>
                  <a:lnTo>
                    <a:pt x="58" y="332"/>
                  </a:lnTo>
                  <a:lnTo>
                    <a:pt x="47" y="328"/>
                  </a:lnTo>
                  <a:lnTo>
                    <a:pt x="36" y="324"/>
                  </a:lnTo>
                  <a:lnTo>
                    <a:pt x="32" y="314"/>
                  </a:lnTo>
                  <a:lnTo>
                    <a:pt x="29" y="303"/>
                  </a:lnTo>
                  <a:lnTo>
                    <a:pt x="29" y="274"/>
                  </a:lnTo>
                  <a:lnTo>
                    <a:pt x="29" y="274"/>
                  </a:lnTo>
                  <a:lnTo>
                    <a:pt x="32" y="263"/>
                  </a:lnTo>
                  <a:lnTo>
                    <a:pt x="36" y="252"/>
                  </a:lnTo>
                  <a:lnTo>
                    <a:pt x="47" y="249"/>
                  </a:lnTo>
                  <a:lnTo>
                    <a:pt x="58" y="245"/>
                  </a:lnTo>
                  <a:lnTo>
                    <a:pt x="403" y="245"/>
                  </a:lnTo>
                  <a:lnTo>
                    <a:pt x="403" y="245"/>
                  </a:lnTo>
                  <a:lnTo>
                    <a:pt x="414" y="249"/>
                  </a:lnTo>
                  <a:lnTo>
                    <a:pt x="425" y="252"/>
                  </a:lnTo>
                  <a:lnTo>
                    <a:pt x="429" y="263"/>
                  </a:lnTo>
                  <a:lnTo>
                    <a:pt x="432" y="274"/>
                  </a:lnTo>
                  <a:lnTo>
                    <a:pt x="432" y="303"/>
                  </a:lnTo>
                  <a:close/>
                </a:path>
              </a:pathLst>
            </a:custGeom>
            <a:grpFill/>
            <a:ln>
              <a:noFill/>
            </a:ln>
            <a:effectLst/>
          </p:spPr>
          <p:txBody>
            <a:bodyPr wrap="none" anchor="ctr"/>
            <a:lstStyle/>
            <a:p>
              <a:endParaRPr lang="en-US"/>
            </a:p>
          </p:txBody>
        </p:sp>
        <p:sp>
          <p:nvSpPr>
            <p:cNvPr id="207" name="Freeform 201">
              <a:extLst>
                <a:ext uri="{FF2B5EF4-FFF2-40B4-BE49-F238E27FC236}">
                  <a16:creationId xmlns:a16="http://schemas.microsoft.com/office/drawing/2014/main" id="{4A515AEB-93EF-4A20-A659-2097CA82CF38}"/>
                </a:ext>
              </a:extLst>
            </p:cNvPr>
            <p:cNvSpPr>
              <a:spLocks noChangeArrowheads="1"/>
            </p:cNvSpPr>
            <p:nvPr/>
          </p:nvSpPr>
          <p:spPr bwMode="auto">
            <a:xfrm>
              <a:off x="5492120" y="1623318"/>
              <a:ext cx="250555" cy="268452"/>
            </a:xfrm>
            <a:custGeom>
              <a:avLst/>
              <a:gdLst>
                <a:gd name="T0" fmla="*/ 361 w 434"/>
                <a:gd name="T1" fmla="*/ 245 h 462"/>
                <a:gd name="T2" fmla="*/ 371 w 434"/>
                <a:gd name="T3" fmla="*/ 198 h 462"/>
                <a:gd name="T4" fmla="*/ 332 w 434"/>
                <a:gd name="T5" fmla="*/ 173 h 462"/>
                <a:gd name="T6" fmla="*/ 288 w 434"/>
                <a:gd name="T7" fmla="*/ 216 h 462"/>
                <a:gd name="T8" fmla="*/ 314 w 434"/>
                <a:gd name="T9" fmla="*/ 256 h 462"/>
                <a:gd name="T10" fmla="*/ 346 w 434"/>
                <a:gd name="T11" fmla="*/ 230 h 462"/>
                <a:gd name="T12" fmla="*/ 332 w 434"/>
                <a:gd name="T13" fmla="*/ 374 h 462"/>
                <a:gd name="T14" fmla="*/ 375 w 434"/>
                <a:gd name="T15" fmla="*/ 331 h 462"/>
                <a:gd name="T16" fmla="*/ 350 w 434"/>
                <a:gd name="T17" fmla="*/ 292 h 462"/>
                <a:gd name="T18" fmla="*/ 303 w 434"/>
                <a:gd name="T19" fmla="*/ 303 h 462"/>
                <a:gd name="T20" fmla="*/ 292 w 434"/>
                <a:gd name="T21" fmla="*/ 350 h 462"/>
                <a:gd name="T22" fmla="*/ 317 w 434"/>
                <a:gd name="T23" fmla="*/ 317 h 462"/>
                <a:gd name="T24" fmla="*/ 317 w 434"/>
                <a:gd name="T25" fmla="*/ 317 h 462"/>
                <a:gd name="T26" fmla="*/ 245 w 434"/>
                <a:gd name="T27" fmla="*/ 360 h 462"/>
                <a:gd name="T28" fmla="*/ 256 w 434"/>
                <a:gd name="T29" fmla="*/ 313 h 462"/>
                <a:gd name="T30" fmla="*/ 217 w 434"/>
                <a:gd name="T31" fmla="*/ 288 h 462"/>
                <a:gd name="T32" fmla="*/ 173 w 434"/>
                <a:gd name="T33" fmla="*/ 331 h 462"/>
                <a:gd name="T34" fmla="*/ 199 w 434"/>
                <a:gd name="T35" fmla="*/ 371 h 462"/>
                <a:gd name="T36" fmla="*/ 231 w 434"/>
                <a:gd name="T37" fmla="*/ 346 h 462"/>
                <a:gd name="T38" fmla="*/ 58 w 434"/>
                <a:gd name="T39" fmla="*/ 0 h 462"/>
                <a:gd name="T40" fmla="*/ 19 w 434"/>
                <a:gd name="T41" fmla="*/ 18 h 462"/>
                <a:gd name="T42" fmla="*/ 0 w 434"/>
                <a:gd name="T43" fmla="*/ 403 h 462"/>
                <a:gd name="T44" fmla="*/ 19 w 434"/>
                <a:gd name="T45" fmla="*/ 443 h 462"/>
                <a:gd name="T46" fmla="*/ 375 w 434"/>
                <a:gd name="T47" fmla="*/ 461 h 462"/>
                <a:gd name="T48" fmla="*/ 415 w 434"/>
                <a:gd name="T49" fmla="*/ 443 h 462"/>
                <a:gd name="T50" fmla="*/ 433 w 434"/>
                <a:gd name="T51" fmla="*/ 58 h 462"/>
                <a:gd name="T52" fmla="*/ 415 w 434"/>
                <a:gd name="T53" fmla="*/ 18 h 462"/>
                <a:gd name="T54" fmla="*/ 404 w 434"/>
                <a:gd name="T55" fmla="*/ 403 h 462"/>
                <a:gd name="T56" fmla="*/ 386 w 434"/>
                <a:gd name="T57" fmla="*/ 429 h 462"/>
                <a:gd name="T58" fmla="*/ 47 w 434"/>
                <a:gd name="T59" fmla="*/ 429 h 462"/>
                <a:gd name="T60" fmla="*/ 29 w 434"/>
                <a:gd name="T61" fmla="*/ 115 h 462"/>
                <a:gd name="T62" fmla="*/ 29 w 434"/>
                <a:gd name="T63" fmla="*/ 87 h 462"/>
                <a:gd name="T64" fmla="*/ 37 w 434"/>
                <a:gd name="T65" fmla="*/ 36 h 462"/>
                <a:gd name="T66" fmla="*/ 375 w 434"/>
                <a:gd name="T67" fmla="*/ 29 h 462"/>
                <a:gd name="T68" fmla="*/ 404 w 434"/>
                <a:gd name="T69" fmla="*/ 58 h 462"/>
                <a:gd name="T70" fmla="*/ 235 w 434"/>
                <a:gd name="T71" fmla="*/ 256 h 462"/>
                <a:gd name="T72" fmla="*/ 260 w 434"/>
                <a:gd name="T73" fmla="*/ 216 h 462"/>
                <a:gd name="T74" fmla="*/ 217 w 434"/>
                <a:gd name="T75" fmla="*/ 173 h 462"/>
                <a:gd name="T76" fmla="*/ 177 w 434"/>
                <a:gd name="T77" fmla="*/ 198 h 462"/>
                <a:gd name="T78" fmla="*/ 188 w 434"/>
                <a:gd name="T79" fmla="*/ 245 h 462"/>
                <a:gd name="T80" fmla="*/ 231 w 434"/>
                <a:gd name="T81" fmla="*/ 202 h 462"/>
                <a:gd name="T82" fmla="*/ 101 w 434"/>
                <a:gd name="T83" fmla="*/ 374 h 462"/>
                <a:gd name="T84" fmla="*/ 141 w 434"/>
                <a:gd name="T85" fmla="*/ 350 h 462"/>
                <a:gd name="T86" fmla="*/ 130 w 434"/>
                <a:gd name="T87" fmla="*/ 303 h 462"/>
                <a:gd name="T88" fmla="*/ 83 w 434"/>
                <a:gd name="T89" fmla="*/ 292 h 462"/>
                <a:gd name="T90" fmla="*/ 58 w 434"/>
                <a:gd name="T91" fmla="*/ 331 h 462"/>
                <a:gd name="T92" fmla="*/ 101 w 434"/>
                <a:gd name="T93" fmla="*/ 374 h 462"/>
                <a:gd name="T94" fmla="*/ 87 w 434"/>
                <a:gd name="T95" fmla="*/ 346 h 462"/>
                <a:gd name="T96" fmla="*/ 119 w 434"/>
                <a:gd name="T97" fmla="*/ 256 h 462"/>
                <a:gd name="T98" fmla="*/ 144 w 434"/>
                <a:gd name="T99" fmla="*/ 216 h 462"/>
                <a:gd name="T100" fmla="*/ 101 w 434"/>
                <a:gd name="T101" fmla="*/ 173 h 462"/>
                <a:gd name="T102" fmla="*/ 61 w 434"/>
                <a:gd name="T103" fmla="*/ 198 h 462"/>
                <a:gd name="T104" fmla="*/ 72 w 434"/>
                <a:gd name="T105" fmla="*/ 245 h 462"/>
                <a:gd name="T106" fmla="*/ 116 w 434"/>
                <a:gd name="T107" fmla="*/ 202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4" h="462">
                  <a:moveTo>
                    <a:pt x="332" y="259"/>
                  </a:moveTo>
                  <a:lnTo>
                    <a:pt x="332" y="259"/>
                  </a:lnTo>
                  <a:lnTo>
                    <a:pt x="350" y="256"/>
                  </a:lnTo>
                  <a:lnTo>
                    <a:pt x="361" y="245"/>
                  </a:lnTo>
                  <a:lnTo>
                    <a:pt x="371" y="234"/>
                  </a:lnTo>
                  <a:lnTo>
                    <a:pt x="375" y="216"/>
                  </a:lnTo>
                  <a:lnTo>
                    <a:pt x="375" y="216"/>
                  </a:lnTo>
                  <a:lnTo>
                    <a:pt x="371" y="198"/>
                  </a:lnTo>
                  <a:lnTo>
                    <a:pt x="361" y="187"/>
                  </a:lnTo>
                  <a:lnTo>
                    <a:pt x="350" y="176"/>
                  </a:lnTo>
                  <a:lnTo>
                    <a:pt x="332" y="173"/>
                  </a:lnTo>
                  <a:lnTo>
                    <a:pt x="332" y="173"/>
                  </a:lnTo>
                  <a:lnTo>
                    <a:pt x="314" y="176"/>
                  </a:lnTo>
                  <a:lnTo>
                    <a:pt x="303" y="187"/>
                  </a:lnTo>
                  <a:lnTo>
                    <a:pt x="292" y="198"/>
                  </a:lnTo>
                  <a:lnTo>
                    <a:pt x="288" y="216"/>
                  </a:lnTo>
                  <a:lnTo>
                    <a:pt x="288" y="216"/>
                  </a:lnTo>
                  <a:lnTo>
                    <a:pt x="292" y="234"/>
                  </a:lnTo>
                  <a:lnTo>
                    <a:pt x="303" y="245"/>
                  </a:lnTo>
                  <a:lnTo>
                    <a:pt x="314" y="256"/>
                  </a:lnTo>
                  <a:lnTo>
                    <a:pt x="332" y="259"/>
                  </a:lnTo>
                  <a:close/>
                  <a:moveTo>
                    <a:pt x="317" y="202"/>
                  </a:moveTo>
                  <a:lnTo>
                    <a:pt x="346" y="202"/>
                  </a:lnTo>
                  <a:lnTo>
                    <a:pt x="346" y="230"/>
                  </a:lnTo>
                  <a:lnTo>
                    <a:pt x="317" y="230"/>
                  </a:lnTo>
                  <a:lnTo>
                    <a:pt x="317" y="202"/>
                  </a:lnTo>
                  <a:close/>
                  <a:moveTo>
                    <a:pt x="332" y="374"/>
                  </a:moveTo>
                  <a:lnTo>
                    <a:pt x="332" y="374"/>
                  </a:lnTo>
                  <a:lnTo>
                    <a:pt x="350" y="371"/>
                  </a:lnTo>
                  <a:lnTo>
                    <a:pt x="361" y="360"/>
                  </a:lnTo>
                  <a:lnTo>
                    <a:pt x="371" y="350"/>
                  </a:lnTo>
                  <a:lnTo>
                    <a:pt x="375" y="331"/>
                  </a:lnTo>
                  <a:lnTo>
                    <a:pt x="375" y="331"/>
                  </a:lnTo>
                  <a:lnTo>
                    <a:pt x="371" y="313"/>
                  </a:lnTo>
                  <a:lnTo>
                    <a:pt x="361" y="303"/>
                  </a:lnTo>
                  <a:lnTo>
                    <a:pt x="350" y="292"/>
                  </a:lnTo>
                  <a:lnTo>
                    <a:pt x="332" y="288"/>
                  </a:lnTo>
                  <a:lnTo>
                    <a:pt x="332" y="288"/>
                  </a:lnTo>
                  <a:lnTo>
                    <a:pt x="314" y="292"/>
                  </a:lnTo>
                  <a:lnTo>
                    <a:pt x="303" y="303"/>
                  </a:lnTo>
                  <a:lnTo>
                    <a:pt x="292" y="313"/>
                  </a:lnTo>
                  <a:lnTo>
                    <a:pt x="288" y="331"/>
                  </a:lnTo>
                  <a:lnTo>
                    <a:pt x="288" y="331"/>
                  </a:lnTo>
                  <a:lnTo>
                    <a:pt x="292" y="350"/>
                  </a:lnTo>
                  <a:lnTo>
                    <a:pt x="303" y="360"/>
                  </a:lnTo>
                  <a:lnTo>
                    <a:pt x="314" y="371"/>
                  </a:lnTo>
                  <a:lnTo>
                    <a:pt x="332" y="374"/>
                  </a:lnTo>
                  <a:close/>
                  <a:moveTo>
                    <a:pt x="317" y="317"/>
                  </a:moveTo>
                  <a:lnTo>
                    <a:pt x="346" y="317"/>
                  </a:lnTo>
                  <a:lnTo>
                    <a:pt x="346" y="346"/>
                  </a:lnTo>
                  <a:lnTo>
                    <a:pt x="317" y="346"/>
                  </a:lnTo>
                  <a:lnTo>
                    <a:pt x="317" y="317"/>
                  </a:lnTo>
                  <a:close/>
                  <a:moveTo>
                    <a:pt x="217" y="374"/>
                  </a:moveTo>
                  <a:lnTo>
                    <a:pt x="217" y="374"/>
                  </a:lnTo>
                  <a:lnTo>
                    <a:pt x="235" y="371"/>
                  </a:lnTo>
                  <a:lnTo>
                    <a:pt x="245" y="360"/>
                  </a:lnTo>
                  <a:lnTo>
                    <a:pt x="256" y="350"/>
                  </a:lnTo>
                  <a:lnTo>
                    <a:pt x="260" y="331"/>
                  </a:lnTo>
                  <a:lnTo>
                    <a:pt x="260" y="331"/>
                  </a:lnTo>
                  <a:lnTo>
                    <a:pt x="256" y="313"/>
                  </a:lnTo>
                  <a:lnTo>
                    <a:pt x="245" y="303"/>
                  </a:lnTo>
                  <a:lnTo>
                    <a:pt x="235" y="292"/>
                  </a:lnTo>
                  <a:lnTo>
                    <a:pt x="217" y="288"/>
                  </a:lnTo>
                  <a:lnTo>
                    <a:pt x="217" y="288"/>
                  </a:lnTo>
                  <a:lnTo>
                    <a:pt x="199" y="292"/>
                  </a:lnTo>
                  <a:lnTo>
                    <a:pt x="188" y="303"/>
                  </a:lnTo>
                  <a:lnTo>
                    <a:pt x="177" y="313"/>
                  </a:lnTo>
                  <a:lnTo>
                    <a:pt x="173" y="331"/>
                  </a:lnTo>
                  <a:lnTo>
                    <a:pt x="173" y="331"/>
                  </a:lnTo>
                  <a:lnTo>
                    <a:pt x="177" y="350"/>
                  </a:lnTo>
                  <a:lnTo>
                    <a:pt x="188" y="360"/>
                  </a:lnTo>
                  <a:lnTo>
                    <a:pt x="199" y="371"/>
                  </a:lnTo>
                  <a:lnTo>
                    <a:pt x="217" y="374"/>
                  </a:lnTo>
                  <a:close/>
                  <a:moveTo>
                    <a:pt x="202" y="317"/>
                  </a:moveTo>
                  <a:lnTo>
                    <a:pt x="231" y="317"/>
                  </a:lnTo>
                  <a:lnTo>
                    <a:pt x="231" y="346"/>
                  </a:lnTo>
                  <a:lnTo>
                    <a:pt x="202" y="346"/>
                  </a:lnTo>
                  <a:lnTo>
                    <a:pt x="202" y="317"/>
                  </a:lnTo>
                  <a:close/>
                  <a:moveTo>
                    <a:pt x="375" y="0"/>
                  </a:moveTo>
                  <a:lnTo>
                    <a:pt x="58" y="0"/>
                  </a:lnTo>
                  <a:lnTo>
                    <a:pt x="58" y="0"/>
                  </a:lnTo>
                  <a:lnTo>
                    <a:pt x="47" y="0"/>
                  </a:lnTo>
                  <a:lnTo>
                    <a:pt x="37" y="4"/>
                  </a:lnTo>
                  <a:lnTo>
                    <a:pt x="19" y="18"/>
                  </a:lnTo>
                  <a:lnTo>
                    <a:pt x="4" y="36"/>
                  </a:lnTo>
                  <a:lnTo>
                    <a:pt x="0" y="47"/>
                  </a:lnTo>
                  <a:lnTo>
                    <a:pt x="0" y="58"/>
                  </a:lnTo>
                  <a:lnTo>
                    <a:pt x="0" y="403"/>
                  </a:lnTo>
                  <a:lnTo>
                    <a:pt x="0" y="403"/>
                  </a:lnTo>
                  <a:lnTo>
                    <a:pt x="0" y="414"/>
                  </a:lnTo>
                  <a:lnTo>
                    <a:pt x="4" y="425"/>
                  </a:lnTo>
                  <a:lnTo>
                    <a:pt x="19" y="443"/>
                  </a:lnTo>
                  <a:lnTo>
                    <a:pt x="37" y="457"/>
                  </a:lnTo>
                  <a:lnTo>
                    <a:pt x="47" y="461"/>
                  </a:lnTo>
                  <a:lnTo>
                    <a:pt x="58" y="461"/>
                  </a:lnTo>
                  <a:lnTo>
                    <a:pt x="375" y="461"/>
                  </a:lnTo>
                  <a:lnTo>
                    <a:pt x="375" y="461"/>
                  </a:lnTo>
                  <a:lnTo>
                    <a:pt x="386" y="461"/>
                  </a:lnTo>
                  <a:lnTo>
                    <a:pt x="397" y="457"/>
                  </a:lnTo>
                  <a:lnTo>
                    <a:pt x="415" y="443"/>
                  </a:lnTo>
                  <a:lnTo>
                    <a:pt x="429" y="425"/>
                  </a:lnTo>
                  <a:lnTo>
                    <a:pt x="433" y="414"/>
                  </a:lnTo>
                  <a:lnTo>
                    <a:pt x="433" y="403"/>
                  </a:lnTo>
                  <a:lnTo>
                    <a:pt x="433" y="58"/>
                  </a:lnTo>
                  <a:lnTo>
                    <a:pt x="433" y="58"/>
                  </a:lnTo>
                  <a:lnTo>
                    <a:pt x="433" y="47"/>
                  </a:lnTo>
                  <a:lnTo>
                    <a:pt x="429" y="36"/>
                  </a:lnTo>
                  <a:lnTo>
                    <a:pt x="415" y="18"/>
                  </a:lnTo>
                  <a:lnTo>
                    <a:pt x="397" y="4"/>
                  </a:lnTo>
                  <a:lnTo>
                    <a:pt x="386" y="0"/>
                  </a:lnTo>
                  <a:lnTo>
                    <a:pt x="375" y="0"/>
                  </a:lnTo>
                  <a:close/>
                  <a:moveTo>
                    <a:pt x="404" y="403"/>
                  </a:moveTo>
                  <a:lnTo>
                    <a:pt x="404" y="403"/>
                  </a:lnTo>
                  <a:lnTo>
                    <a:pt x="400" y="414"/>
                  </a:lnTo>
                  <a:lnTo>
                    <a:pt x="397" y="425"/>
                  </a:lnTo>
                  <a:lnTo>
                    <a:pt x="386" y="429"/>
                  </a:lnTo>
                  <a:lnTo>
                    <a:pt x="375" y="432"/>
                  </a:lnTo>
                  <a:lnTo>
                    <a:pt x="58" y="432"/>
                  </a:lnTo>
                  <a:lnTo>
                    <a:pt x="58" y="432"/>
                  </a:lnTo>
                  <a:lnTo>
                    <a:pt x="47" y="429"/>
                  </a:lnTo>
                  <a:lnTo>
                    <a:pt x="37" y="425"/>
                  </a:lnTo>
                  <a:lnTo>
                    <a:pt x="33" y="414"/>
                  </a:lnTo>
                  <a:lnTo>
                    <a:pt x="29" y="403"/>
                  </a:lnTo>
                  <a:lnTo>
                    <a:pt x="29" y="115"/>
                  </a:lnTo>
                  <a:lnTo>
                    <a:pt x="404" y="115"/>
                  </a:lnTo>
                  <a:lnTo>
                    <a:pt x="404" y="403"/>
                  </a:lnTo>
                  <a:close/>
                  <a:moveTo>
                    <a:pt x="404" y="87"/>
                  </a:moveTo>
                  <a:lnTo>
                    <a:pt x="29" y="87"/>
                  </a:lnTo>
                  <a:lnTo>
                    <a:pt x="29" y="58"/>
                  </a:lnTo>
                  <a:lnTo>
                    <a:pt x="29" y="58"/>
                  </a:lnTo>
                  <a:lnTo>
                    <a:pt x="33" y="47"/>
                  </a:lnTo>
                  <a:lnTo>
                    <a:pt x="37" y="36"/>
                  </a:lnTo>
                  <a:lnTo>
                    <a:pt x="47" y="32"/>
                  </a:lnTo>
                  <a:lnTo>
                    <a:pt x="58" y="29"/>
                  </a:lnTo>
                  <a:lnTo>
                    <a:pt x="375" y="29"/>
                  </a:lnTo>
                  <a:lnTo>
                    <a:pt x="375" y="29"/>
                  </a:lnTo>
                  <a:lnTo>
                    <a:pt x="386" y="32"/>
                  </a:lnTo>
                  <a:lnTo>
                    <a:pt x="397" y="36"/>
                  </a:lnTo>
                  <a:lnTo>
                    <a:pt x="400" y="47"/>
                  </a:lnTo>
                  <a:lnTo>
                    <a:pt x="404" y="58"/>
                  </a:lnTo>
                  <a:lnTo>
                    <a:pt x="404" y="87"/>
                  </a:lnTo>
                  <a:close/>
                  <a:moveTo>
                    <a:pt x="217" y="259"/>
                  </a:moveTo>
                  <a:lnTo>
                    <a:pt x="217" y="259"/>
                  </a:lnTo>
                  <a:lnTo>
                    <a:pt x="235" y="256"/>
                  </a:lnTo>
                  <a:lnTo>
                    <a:pt x="245" y="245"/>
                  </a:lnTo>
                  <a:lnTo>
                    <a:pt x="256" y="234"/>
                  </a:lnTo>
                  <a:lnTo>
                    <a:pt x="260" y="216"/>
                  </a:lnTo>
                  <a:lnTo>
                    <a:pt x="260" y="216"/>
                  </a:lnTo>
                  <a:lnTo>
                    <a:pt x="256" y="198"/>
                  </a:lnTo>
                  <a:lnTo>
                    <a:pt x="245" y="187"/>
                  </a:lnTo>
                  <a:lnTo>
                    <a:pt x="235" y="176"/>
                  </a:lnTo>
                  <a:lnTo>
                    <a:pt x="217" y="173"/>
                  </a:lnTo>
                  <a:lnTo>
                    <a:pt x="217" y="173"/>
                  </a:lnTo>
                  <a:lnTo>
                    <a:pt x="199" y="176"/>
                  </a:lnTo>
                  <a:lnTo>
                    <a:pt x="188" y="187"/>
                  </a:lnTo>
                  <a:lnTo>
                    <a:pt x="177" y="198"/>
                  </a:lnTo>
                  <a:lnTo>
                    <a:pt x="173" y="216"/>
                  </a:lnTo>
                  <a:lnTo>
                    <a:pt x="173" y="216"/>
                  </a:lnTo>
                  <a:lnTo>
                    <a:pt x="177" y="234"/>
                  </a:lnTo>
                  <a:lnTo>
                    <a:pt x="188" y="245"/>
                  </a:lnTo>
                  <a:lnTo>
                    <a:pt x="199" y="256"/>
                  </a:lnTo>
                  <a:lnTo>
                    <a:pt x="217" y="259"/>
                  </a:lnTo>
                  <a:close/>
                  <a:moveTo>
                    <a:pt x="202" y="202"/>
                  </a:moveTo>
                  <a:lnTo>
                    <a:pt x="231" y="202"/>
                  </a:lnTo>
                  <a:lnTo>
                    <a:pt x="231" y="230"/>
                  </a:lnTo>
                  <a:lnTo>
                    <a:pt x="202" y="230"/>
                  </a:lnTo>
                  <a:lnTo>
                    <a:pt x="202" y="202"/>
                  </a:lnTo>
                  <a:close/>
                  <a:moveTo>
                    <a:pt x="101" y="374"/>
                  </a:moveTo>
                  <a:lnTo>
                    <a:pt x="101" y="374"/>
                  </a:lnTo>
                  <a:lnTo>
                    <a:pt x="119" y="371"/>
                  </a:lnTo>
                  <a:lnTo>
                    <a:pt x="130" y="360"/>
                  </a:lnTo>
                  <a:lnTo>
                    <a:pt x="141" y="350"/>
                  </a:lnTo>
                  <a:lnTo>
                    <a:pt x="144" y="331"/>
                  </a:lnTo>
                  <a:lnTo>
                    <a:pt x="144" y="331"/>
                  </a:lnTo>
                  <a:lnTo>
                    <a:pt x="141" y="313"/>
                  </a:lnTo>
                  <a:lnTo>
                    <a:pt x="130" y="303"/>
                  </a:lnTo>
                  <a:lnTo>
                    <a:pt x="119" y="292"/>
                  </a:lnTo>
                  <a:lnTo>
                    <a:pt x="101" y="288"/>
                  </a:lnTo>
                  <a:lnTo>
                    <a:pt x="101" y="288"/>
                  </a:lnTo>
                  <a:lnTo>
                    <a:pt x="83" y="292"/>
                  </a:lnTo>
                  <a:lnTo>
                    <a:pt x="72" y="303"/>
                  </a:lnTo>
                  <a:lnTo>
                    <a:pt x="61" y="313"/>
                  </a:lnTo>
                  <a:lnTo>
                    <a:pt x="58" y="331"/>
                  </a:lnTo>
                  <a:lnTo>
                    <a:pt x="58" y="331"/>
                  </a:lnTo>
                  <a:lnTo>
                    <a:pt x="61" y="350"/>
                  </a:lnTo>
                  <a:lnTo>
                    <a:pt x="72" y="360"/>
                  </a:lnTo>
                  <a:lnTo>
                    <a:pt x="83" y="371"/>
                  </a:lnTo>
                  <a:lnTo>
                    <a:pt x="101" y="374"/>
                  </a:lnTo>
                  <a:close/>
                  <a:moveTo>
                    <a:pt x="87" y="317"/>
                  </a:moveTo>
                  <a:lnTo>
                    <a:pt x="116" y="317"/>
                  </a:lnTo>
                  <a:lnTo>
                    <a:pt x="116" y="346"/>
                  </a:lnTo>
                  <a:lnTo>
                    <a:pt x="87" y="346"/>
                  </a:lnTo>
                  <a:lnTo>
                    <a:pt x="87" y="317"/>
                  </a:lnTo>
                  <a:close/>
                  <a:moveTo>
                    <a:pt x="101" y="259"/>
                  </a:moveTo>
                  <a:lnTo>
                    <a:pt x="101" y="259"/>
                  </a:lnTo>
                  <a:lnTo>
                    <a:pt x="119" y="256"/>
                  </a:lnTo>
                  <a:lnTo>
                    <a:pt x="130" y="245"/>
                  </a:lnTo>
                  <a:lnTo>
                    <a:pt x="141" y="234"/>
                  </a:lnTo>
                  <a:lnTo>
                    <a:pt x="144" y="216"/>
                  </a:lnTo>
                  <a:lnTo>
                    <a:pt x="144" y="216"/>
                  </a:lnTo>
                  <a:lnTo>
                    <a:pt x="141" y="198"/>
                  </a:lnTo>
                  <a:lnTo>
                    <a:pt x="130" y="187"/>
                  </a:lnTo>
                  <a:lnTo>
                    <a:pt x="119" y="176"/>
                  </a:lnTo>
                  <a:lnTo>
                    <a:pt x="101" y="173"/>
                  </a:lnTo>
                  <a:lnTo>
                    <a:pt x="101" y="173"/>
                  </a:lnTo>
                  <a:lnTo>
                    <a:pt x="83" y="176"/>
                  </a:lnTo>
                  <a:lnTo>
                    <a:pt x="72" y="187"/>
                  </a:lnTo>
                  <a:lnTo>
                    <a:pt x="61" y="198"/>
                  </a:lnTo>
                  <a:lnTo>
                    <a:pt x="58" y="216"/>
                  </a:lnTo>
                  <a:lnTo>
                    <a:pt x="58" y="216"/>
                  </a:lnTo>
                  <a:lnTo>
                    <a:pt x="61" y="234"/>
                  </a:lnTo>
                  <a:lnTo>
                    <a:pt x="72" y="245"/>
                  </a:lnTo>
                  <a:lnTo>
                    <a:pt x="83" y="256"/>
                  </a:lnTo>
                  <a:lnTo>
                    <a:pt x="101" y="259"/>
                  </a:lnTo>
                  <a:close/>
                  <a:moveTo>
                    <a:pt x="87" y="202"/>
                  </a:moveTo>
                  <a:lnTo>
                    <a:pt x="116" y="202"/>
                  </a:lnTo>
                  <a:lnTo>
                    <a:pt x="116" y="230"/>
                  </a:lnTo>
                  <a:lnTo>
                    <a:pt x="87" y="230"/>
                  </a:lnTo>
                  <a:lnTo>
                    <a:pt x="87" y="202"/>
                  </a:lnTo>
                  <a:close/>
                </a:path>
              </a:pathLst>
            </a:custGeom>
            <a:grpFill/>
            <a:ln>
              <a:noFill/>
            </a:ln>
            <a:effectLst/>
          </p:spPr>
          <p:txBody>
            <a:bodyPr wrap="none" anchor="ctr"/>
            <a:lstStyle/>
            <a:p>
              <a:endParaRPr lang="en-US"/>
            </a:p>
          </p:txBody>
        </p:sp>
        <p:sp>
          <p:nvSpPr>
            <p:cNvPr id="208" name="Freeform 202">
              <a:extLst>
                <a:ext uri="{FF2B5EF4-FFF2-40B4-BE49-F238E27FC236}">
                  <a16:creationId xmlns:a16="http://schemas.microsoft.com/office/drawing/2014/main" id="{A6D89477-C0D6-40D0-89AD-F5D8B83E15D2}"/>
                </a:ext>
              </a:extLst>
            </p:cNvPr>
            <p:cNvSpPr>
              <a:spLocks noChangeArrowheads="1"/>
            </p:cNvSpPr>
            <p:nvPr/>
          </p:nvSpPr>
          <p:spPr bwMode="auto">
            <a:xfrm>
              <a:off x="5049815" y="1623318"/>
              <a:ext cx="268451" cy="268452"/>
            </a:xfrm>
            <a:custGeom>
              <a:avLst/>
              <a:gdLst>
                <a:gd name="T0" fmla="*/ 187 w 462"/>
                <a:gd name="T1" fmla="*/ 0 h 462"/>
                <a:gd name="T2" fmla="*/ 187 w 462"/>
                <a:gd name="T3" fmla="*/ 43 h 462"/>
                <a:gd name="T4" fmla="*/ 115 w 462"/>
                <a:gd name="T5" fmla="*/ 65 h 462"/>
                <a:gd name="T6" fmla="*/ 54 w 462"/>
                <a:gd name="T7" fmla="*/ 111 h 462"/>
                <a:gd name="T8" fmla="*/ 14 w 462"/>
                <a:gd name="T9" fmla="*/ 176 h 462"/>
                <a:gd name="T10" fmla="*/ 0 w 462"/>
                <a:gd name="T11" fmla="*/ 252 h 462"/>
                <a:gd name="T12" fmla="*/ 0 w 462"/>
                <a:gd name="T13" fmla="*/ 274 h 462"/>
                <a:gd name="T14" fmla="*/ 18 w 462"/>
                <a:gd name="T15" fmla="*/ 335 h 462"/>
                <a:gd name="T16" fmla="*/ 61 w 462"/>
                <a:gd name="T17" fmla="*/ 400 h 462"/>
                <a:gd name="T18" fmla="*/ 126 w 462"/>
                <a:gd name="T19" fmla="*/ 443 h 462"/>
                <a:gd name="T20" fmla="*/ 187 w 462"/>
                <a:gd name="T21" fmla="*/ 461 h 462"/>
                <a:gd name="T22" fmla="*/ 209 w 462"/>
                <a:gd name="T23" fmla="*/ 461 h 462"/>
                <a:gd name="T24" fmla="*/ 270 w 462"/>
                <a:gd name="T25" fmla="*/ 450 h 462"/>
                <a:gd name="T26" fmla="*/ 324 w 462"/>
                <a:gd name="T27" fmla="*/ 425 h 462"/>
                <a:gd name="T28" fmla="*/ 367 w 462"/>
                <a:gd name="T29" fmla="*/ 389 h 462"/>
                <a:gd name="T30" fmla="*/ 399 w 462"/>
                <a:gd name="T31" fmla="*/ 338 h 462"/>
                <a:gd name="T32" fmla="*/ 432 w 462"/>
                <a:gd name="T33" fmla="*/ 346 h 462"/>
                <a:gd name="T34" fmla="*/ 454 w 462"/>
                <a:gd name="T35" fmla="*/ 299 h 462"/>
                <a:gd name="T36" fmla="*/ 461 w 462"/>
                <a:gd name="T37" fmla="*/ 238 h 462"/>
                <a:gd name="T38" fmla="*/ 461 w 462"/>
                <a:gd name="T39" fmla="*/ 216 h 462"/>
                <a:gd name="T40" fmla="*/ 450 w 462"/>
                <a:gd name="T41" fmla="*/ 169 h 462"/>
                <a:gd name="T42" fmla="*/ 428 w 462"/>
                <a:gd name="T43" fmla="*/ 126 h 462"/>
                <a:gd name="T44" fmla="*/ 403 w 462"/>
                <a:gd name="T45" fmla="*/ 87 h 462"/>
                <a:gd name="T46" fmla="*/ 349 w 462"/>
                <a:gd name="T47" fmla="*/ 40 h 462"/>
                <a:gd name="T48" fmla="*/ 310 w 462"/>
                <a:gd name="T49" fmla="*/ 18 h 462"/>
                <a:gd name="T50" fmla="*/ 263 w 462"/>
                <a:gd name="T51" fmla="*/ 4 h 462"/>
                <a:gd name="T52" fmla="*/ 216 w 462"/>
                <a:gd name="T53" fmla="*/ 0 h 462"/>
                <a:gd name="T54" fmla="*/ 209 w 462"/>
                <a:gd name="T55" fmla="*/ 432 h 462"/>
                <a:gd name="T56" fmla="*/ 140 w 462"/>
                <a:gd name="T57" fmla="*/ 418 h 462"/>
                <a:gd name="T58" fmla="*/ 83 w 462"/>
                <a:gd name="T59" fmla="*/ 378 h 462"/>
                <a:gd name="T60" fmla="*/ 43 w 462"/>
                <a:gd name="T61" fmla="*/ 321 h 462"/>
                <a:gd name="T62" fmla="*/ 29 w 462"/>
                <a:gd name="T63" fmla="*/ 252 h 462"/>
                <a:gd name="T64" fmla="*/ 32 w 462"/>
                <a:gd name="T65" fmla="*/ 220 h 462"/>
                <a:gd name="T66" fmla="*/ 57 w 462"/>
                <a:gd name="T67" fmla="*/ 158 h 462"/>
                <a:gd name="T68" fmla="*/ 97 w 462"/>
                <a:gd name="T69" fmla="*/ 111 h 462"/>
                <a:gd name="T70" fmla="*/ 154 w 462"/>
                <a:gd name="T71" fmla="*/ 79 h 462"/>
                <a:gd name="T72" fmla="*/ 187 w 462"/>
                <a:gd name="T73" fmla="*/ 267 h 462"/>
                <a:gd name="T74" fmla="*/ 371 w 462"/>
                <a:gd name="T75" fmla="*/ 328 h 462"/>
                <a:gd name="T76" fmla="*/ 345 w 462"/>
                <a:gd name="T77" fmla="*/ 371 h 462"/>
                <a:gd name="T78" fmla="*/ 306 w 462"/>
                <a:gd name="T79" fmla="*/ 403 h 462"/>
                <a:gd name="T80" fmla="*/ 259 w 462"/>
                <a:gd name="T81" fmla="*/ 425 h 462"/>
                <a:gd name="T82" fmla="*/ 209 w 462"/>
                <a:gd name="T83" fmla="*/ 432 h 462"/>
                <a:gd name="T84" fmla="*/ 216 w 462"/>
                <a:gd name="T85" fmla="*/ 245 h 462"/>
                <a:gd name="T86" fmla="*/ 216 w 462"/>
                <a:gd name="T87" fmla="*/ 29 h 462"/>
                <a:gd name="T88" fmla="*/ 255 w 462"/>
                <a:gd name="T89" fmla="*/ 32 h 462"/>
                <a:gd name="T90" fmla="*/ 335 w 462"/>
                <a:gd name="T91" fmla="*/ 65 h 462"/>
                <a:gd name="T92" fmla="*/ 392 w 462"/>
                <a:gd name="T93" fmla="*/ 122 h 462"/>
                <a:gd name="T94" fmla="*/ 425 w 462"/>
                <a:gd name="T95" fmla="*/ 198 h 462"/>
                <a:gd name="T96" fmla="*/ 432 w 462"/>
                <a:gd name="T97" fmla="*/ 238 h 462"/>
                <a:gd name="T98" fmla="*/ 428 w 462"/>
                <a:gd name="T99" fmla="*/ 259 h 462"/>
                <a:gd name="T100" fmla="*/ 417 w 462"/>
                <a:gd name="T101" fmla="*/ 29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2" h="462">
                  <a:moveTo>
                    <a:pt x="216" y="0"/>
                  </a:moveTo>
                  <a:lnTo>
                    <a:pt x="187" y="0"/>
                  </a:lnTo>
                  <a:lnTo>
                    <a:pt x="187" y="43"/>
                  </a:lnTo>
                  <a:lnTo>
                    <a:pt x="187" y="43"/>
                  </a:lnTo>
                  <a:lnTo>
                    <a:pt x="147" y="50"/>
                  </a:lnTo>
                  <a:lnTo>
                    <a:pt x="115" y="65"/>
                  </a:lnTo>
                  <a:lnTo>
                    <a:pt x="83" y="87"/>
                  </a:lnTo>
                  <a:lnTo>
                    <a:pt x="54" y="111"/>
                  </a:lnTo>
                  <a:lnTo>
                    <a:pt x="32" y="140"/>
                  </a:lnTo>
                  <a:lnTo>
                    <a:pt x="14" y="176"/>
                  </a:lnTo>
                  <a:lnTo>
                    <a:pt x="3" y="212"/>
                  </a:lnTo>
                  <a:lnTo>
                    <a:pt x="0" y="252"/>
                  </a:lnTo>
                  <a:lnTo>
                    <a:pt x="0" y="252"/>
                  </a:lnTo>
                  <a:lnTo>
                    <a:pt x="0" y="274"/>
                  </a:lnTo>
                  <a:lnTo>
                    <a:pt x="3" y="295"/>
                  </a:lnTo>
                  <a:lnTo>
                    <a:pt x="18" y="335"/>
                  </a:lnTo>
                  <a:lnTo>
                    <a:pt x="36" y="367"/>
                  </a:lnTo>
                  <a:lnTo>
                    <a:pt x="61" y="400"/>
                  </a:lnTo>
                  <a:lnTo>
                    <a:pt x="93" y="425"/>
                  </a:lnTo>
                  <a:lnTo>
                    <a:pt x="126" y="443"/>
                  </a:lnTo>
                  <a:lnTo>
                    <a:pt x="165" y="457"/>
                  </a:lnTo>
                  <a:lnTo>
                    <a:pt x="187" y="461"/>
                  </a:lnTo>
                  <a:lnTo>
                    <a:pt x="209" y="461"/>
                  </a:lnTo>
                  <a:lnTo>
                    <a:pt x="209" y="461"/>
                  </a:lnTo>
                  <a:lnTo>
                    <a:pt x="241" y="457"/>
                  </a:lnTo>
                  <a:lnTo>
                    <a:pt x="270" y="450"/>
                  </a:lnTo>
                  <a:lnTo>
                    <a:pt x="299" y="439"/>
                  </a:lnTo>
                  <a:lnTo>
                    <a:pt x="324" y="425"/>
                  </a:lnTo>
                  <a:lnTo>
                    <a:pt x="345" y="407"/>
                  </a:lnTo>
                  <a:lnTo>
                    <a:pt x="367" y="389"/>
                  </a:lnTo>
                  <a:lnTo>
                    <a:pt x="385" y="364"/>
                  </a:lnTo>
                  <a:lnTo>
                    <a:pt x="399" y="338"/>
                  </a:lnTo>
                  <a:lnTo>
                    <a:pt x="432" y="346"/>
                  </a:lnTo>
                  <a:lnTo>
                    <a:pt x="432" y="346"/>
                  </a:lnTo>
                  <a:lnTo>
                    <a:pt x="443" y="324"/>
                  </a:lnTo>
                  <a:lnTo>
                    <a:pt x="454" y="299"/>
                  </a:lnTo>
                  <a:lnTo>
                    <a:pt x="457" y="270"/>
                  </a:lnTo>
                  <a:lnTo>
                    <a:pt x="461" y="238"/>
                  </a:lnTo>
                  <a:lnTo>
                    <a:pt x="461" y="238"/>
                  </a:lnTo>
                  <a:lnTo>
                    <a:pt x="461" y="216"/>
                  </a:lnTo>
                  <a:lnTo>
                    <a:pt x="457" y="191"/>
                  </a:lnTo>
                  <a:lnTo>
                    <a:pt x="450" y="169"/>
                  </a:lnTo>
                  <a:lnTo>
                    <a:pt x="439" y="144"/>
                  </a:lnTo>
                  <a:lnTo>
                    <a:pt x="428" y="126"/>
                  </a:lnTo>
                  <a:lnTo>
                    <a:pt x="417" y="104"/>
                  </a:lnTo>
                  <a:lnTo>
                    <a:pt x="403" y="87"/>
                  </a:lnTo>
                  <a:lnTo>
                    <a:pt x="389" y="69"/>
                  </a:lnTo>
                  <a:lnTo>
                    <a:pt x="349" y="40"/>
                  </a:lnTo>
                  <a:lnTo>
                    <a:pt x="331" y="29"/>
                  </a:lnTo>
                  <a:lnTo>
                    <a:pt x="310" y="18"/>
                  </a:lnTo>
                  <a:lnTo>
                    <a:pt x="288" y="11"/>
                  </a:lnTo>
                  <a:lnTo>
                    <a:pt x="263" y="4"/>
                  </a:lnTo>
                  <a:lnTo>
                    <a:pt x="241" y="0"/>
                  </a:lnTo>
                  <a:lnTo>
                    <a:pt x="216" y="0"/>
                  </a:lnTo>
                  <a:close/>
                  <a:moveTo>
                    <a:pt x="209" y="432"/>
                  </a:moveTo>
                  <a:lnTo>
                    <a:pt x="209" y="432"/>
                  </a:lnTo>
                  <a:lnTo>
                    <a:pt x="173" y="429"/>
                  </a:lnTo>
                  <a:lnTo>
                    <a:pt x="140" y="418"/>
                  </a:lnTo>
                  <a:lnTo>
                    <a:pt x="108" y="400"/>
                  </a:lnTo>
                  <a:lnTo>
                    <a:pt x="83" y="378"/>
                  </a:lnTo>
                  <a:lnTo>
                    <a:pt x="61" y="353"/>
                  </a:lnTo>
                  <a:lnTo>
                    <a:pt x="43" y="321"/>
                  </a:lnTo>
                  <a:lnTo>
                    <a:pt x="32" y="288"/>
                  </a:lnTo>
                  <a:lnTo>
                    <a:pt x="29" y="252"/>
                  </a:lnTo>
                  <a:lnTo>
                    <a:pt x="29" y="252"/>
                  </a:lnTo>
                  <a:lnTo>
                    <a:pt x="32" y="220"/>
                  </a:lnTo>
                  <a:lnTo>
                    <a:pt x="39" y="187"/>
                  </a:lnTo>
                  <a:lnTo>
                    <a:pt x="57" y="158"/>
                  </a:lnTo>
                  <a:lnTo>
                    <a:pt x="75" y="133"/>
                  </a:lnTo>
                  <a:lnTo>
                    <a:pt x="97" y="111"/>
                  </a:lnTo>
                  <a:lnTo>
                    <a:pt x="126" y="93"/>
                  </a:lnTo>
                  <a:lnTo>
                    <a:pt x="154" y="79"/>
                  </a:lnTo>
                  <a:lnTo>
                    <a:pt x="187" y="72"/>
                  </a:lnTo>
                  <a:lnTo>
                    <a:pt x="187" y="267"/>
                  </a:lnTo>
                  <a:lnTo>
                    <a:pt x="371" y="328"/>
                  </a:lnTo>
                  <a:lnTo>
                    <a:pt x="371" y="328"/>
                  </a:lnTo>
                  <a:lnTo>
                    <a:pt x="360" y="353"/>
                  </a:lnTo>
                  <a:lnTo>
                    <a:pt x="345" y="371"/>
                  </a:lnTo>
                  <a:lnTo>
                    <a:pt x="327" y="389"/>
                  </a:lnTo>
                  <a:lnTo>
                    <a:pt x="306" y="403"/>
                  </a:lnTo>
                  <a:lnTo>
                    <a:pt x="284" y="414"/>
                  </a:lnTo>
                  <a:lnTo>
                    <a:pt x="259" y="425"/>
                  </a:lnTo>
                  <a:lnTo>
                    <a:pt x="234" y="429"/>
                  </a:lnTo>
                  <a:lnTo>
                    <a:pt x="209" y="432"/>
                  </a:lnTo>
                  <a:close/>
                  <a:moveTo>
                    <a:pt x="410" y="310"/>
                  </a:moveTo>
                  <a:lnTo>
                    <a:pt x="216" y="245"/>
                  </a:lnTo>
                  <a:lnTo>
                    <a:pt x="216" y="29"/>
                  </a:lnTo>
                  <a:lnTo>
                    <a:pt x="216" y="29"/>
                  </a:lnTo>
                  <a:lnTo>
                    <a:pt x="237" y="29"/>
                  </a:lnTo>
                  <a:lnTo>
                    <a:pt x="255" y="32"/>
                  </a:lnTo>
                  <a:lnTo>
                    <a:pt x="295" y="47"/>
                  </a:lnTo>
                  <a:lnTo>
                    <a:pt x="335" y="65"/>
                  </a:lnTo>
                  <a:lnTo>
                    <a:pt x="363" y="90"/>
                  </a:lnTo>
                  <a:lnTo>
                    <a:pt x="392" y="122"/>
                  </a:lnTo>
                  <a:lnTo>
                    <a:pt x="414" y="158"/>
                  </a:lnTo>
                  <a:lnTo>
                    <a:pt x="425" y="198"/>
                  </a:lnTo>
                  <a:lnTo>
                    <a:pt x="428" y="216"/>
                  </a:lnTo>
                  <a:lnTo>
                    <a:pt x="432" y="238"/>
                  </a:lnTo>
                  <a:lnTo>
                    <a:pt x="432" y="238"/>
                  </a:lnTo>
                  <a:lnTo>
                    <a:pt x="428" y="259"/>
                  </a:lnTo>
                  <a:lnTo>
                    <a:pt x="425" y="277"/>
                  </a:lnTo>
                  <a:lnTo>
                    <a:pt x="417" y="295"/>
                  </a:lnTo>
                  <a:lnTo>
                    <a:pt x="410" y="310"/>
                  </a:lnTo>
                  <a:close/>
                </a:path>
              </a:pathLst>
            </a:custGeom>
            <a:grpFill/>
            <a:ln>
              <a:noFill/>
            </a:ln>
            <a:effectLst/>
          </p:spPr>
          <p:txBody>
            <a:bodyPr wrap="none" anchor="ctr"/>
            <a:lstStyle/>
            <a:p>
              <a:endParaRPr lang="en-US"/>
            </a:p>
          </p:txBody>
        </p:sp>
        <p:sp>
          <p:nvSpPr>
            <p:cNvPr id="209" name="Freeform 203">
              <a:extLst>
                <a:ext uri="{FF2B5EF4-FFF2-40B4-BE49-F238E27FC236}">
                  <a16:creationId xmlns:a16="http://schemas.microsoft.com/office/drawing/2014/main" id="{F5D92748-68DB-489D-BED6-714AB1CB4CEE}"/>
                </a:ext>
              </a:extLst>
            </p:cNvPr>
            <p:cNvSpPr>
              <a:spLocks noChangeArrowheads="1"/>
            </p:cNvSpPr>
            <p:nvPr/>
          </p:nvSpPr>
          <p:spPr bwMode="auto">
            <a:xfrm>
              <a:off x="4615177" y="1623318"/>
              <a:ext cx="268451" cy="268452"/>
            </a:xfrm>
            <a:custGeom>
              <a:avLst/>
              <a:gdLst>
                <a:gd name="T0" fmla="*/ 231 w 462"/>
                <a:gd name="T1" fmla="*/ 288 h 462"/>
                <a:gd name="T2" fmla="*/ 242 w 462"/>
                <a:gd name="T3" fmla="*/ 285 h 462"/>
                <a:gd name="T4" fmla="*/ 245 w 462"/>
                <a:gd name="T5" fmla="*/ 274 h 462"/>
                <a:gd name="T6" fmla="*/ 245 w 462"/>
                <a:gd name="T7" fmla="*/ 101 h 462"/>
                <a:gd name="T8" fmla="*/ 242 w 462"/>
                <a:gd name="T9" fmla="*/ 90 h 462"/>
                <a:gd name="T10" fmla="*/ 231 w 462"/>
                <a:gd name="T11" fmla="*/ 87 h 462"/>
                <a:gd name="T12" fmla="*/ 224 w 462"/>
                <a:gd name="T13" fmla="*/ 87 h 462"/>
                <a:gd name="T14" fmla="*/ 216 w 462"/>
                <a:gd name="T15" fmla="*/ 93 h 462"/>
                <a:gd name="T16" fmla="*/ 216 w 462"/>
                <a:gd name="T17" fmla="*/ 274 h 462"/>
                <a:gd name="T18" fmla="*/ 216 w 462"/>
                <a:gd name="T19" fmla="*/ 281 h 462"/>
                <a:gd name="T20" fmla="*/ 224 w 462"/>
                <a:gd name="T21" fmla="*/ 288 h 462"/>
                <a:gd name="T22" fmla="*/ 317 w 462"/>
                <a:gd name="T23" fmla="*/ 288 h 462"/>
                <a:gd name="T24" fmla="*/ 325 w 462"/>
                <a:gd name="T25" fmla="*/ 288 h 462"/>
                <a:gd name="T26" fmla="*/ 332 w 462"/>
                <a:gd name="T27" fmla="*/ 281 h 462"/>
                <a:gd name="T28" fmla="*/ 332 w 462"/>
                <a:gd name="T29" fmla="*/ 144 h 462"/>
                <a:gd name="T30" fmla="*/ 332 w 462"/>
                <a:gd name="T31" fmla="*/ 137 h 462"/>
                <a:gd name="T32" fmla="*/ 325 w 462"/>
                <a:gd name="T33" fmla="*/ 130 h 462"/>
                <a:gd name="T34" fmla="*/ 317 w 462"/>
                <a:gd name="T35" fmla="*/ 130 h 462"/>
                <a:gd name="T36" fmla="*/ 307 w 462"/>
                <a:gd name="T37" fmla="*/ 133 h 462"/>
                <a:gd name="T38" fmla="*/ 303 w 462"/>
                <a:gd name="T39" fmla="*/ 144 h 462"/>
                <a:gd name="T40" fmla="*/ 303 w 462"/>
                <a:gd name="T41" fmla="*/ 274 h 462"/>
                <a:gd name="T42" fmla="*/ 307 w 462"/>
                <a:gd name="T43" fmla="*/ 285 h 462"/>
                <a:gd name="T44" fmla="*/ 317 w 462"/>
                <a:gd name="T45" fmla="*/ 288 h 462"/>
                <a:gd name="T46" fmla="*/ 144 w 462"/>
                <a:gd name="T47" fmla="*/ 288 h 462"/>
                <a:gd name="T48" fmla="*/ 155 w 462"/>
                <a:gd name="T49" fmla="*/ 285 h 462"/>
                <a:gd name="T50" fmla="*/ 159 w 462"/>
                <a:gd name="T51" fmla="*/ 274 h 462"/>
                <a:gd name="T52" fmla="*/ 159 w 462"/>
                <a:gd name="T53" fmla="*/ 216 h 462"/>
                <a:gd name="T54" fmla="*/ 155 w 462"/>
                <a:gd name="T55" fmla="*/ 205 h 462"/>
                <a:gd name="T56" fmla="*/ 144 w 462"/>
                <a:gd name="T57" fmla="*/ 202 h 462"/>
                <a:gd name="T58" fmla="*/ 137 w 462"/>
                <a:gd name="T59" fmla="*/ 202 h 462"/>
                <a:gd name="T60" fmla="*/ 130 w 462"/>
                <a:gd name="T61" fmla="*/ 209 h 462"/>
                <a:gd name="T62" fmla="*/ 130 w 462"/>
                <a:gd name="T63" fmla="*/ 274 h 462"/>
                <a:gd name="T64" fmla="*/ 130 w 462"/>
                <a:gd name="T65" fmla="*/ 281 h 462"/>
                <a:gd name="T66" fmla="*/ 137 w 462"/>
                <a:gd name="T67" fmla="*/ 288 h 462"/>
                <a:gd name="T68" fmla="*/ 0 w 462"/>
                <a:gd name="T69" fmla="*/ 0 h 462"/>
                <a:gd name="T70" fmla="*/ 29 w 462"/>
                <a:gd name="T71" fmla="*/ 29 h 462"/>
                <a:gd name="T72" fmla="*/ 29 w 462"/>
                <a:gd name="T73" fmla="*/ 303 h 462"/>
                <a:gd name="T74" fmla="*/ 29 w 462"/>
                <a:gd name="T75" fmla="*/ 313 h 462"/>
                <a:gd name="T76" fmla="*/ 40 w 462"/>
                <a:gd name="T77" fmla="*/ 335 h 462"/>
                <a:gd name="T78" fmla="*/ 54 w 462"/>
                <a:gd name="T79" fmla="*/ 350 h 462"/>
                <a:gd name="T80" fmla="*/ 76 w 462"/>
                <a:gd name="T81" fmla="*/ 360 h 462"/>
                <a:gd name="T82" fmla="*/ 173 w 462"/>
                <a:gd name="T83" fmla="*/ 360 h 462"/>
                <a:gd name="T84" fmla="*/ 159 w 462"/>
                <a:gd name="T85" fmla="*/ 461 h 462"/>
                <a:gd name="T86" fmla="*/ 245 w 462"/>
                <a:gd name="T87" fmla="*/ 360 h 462"/>
                <a:gd name="T88" fmla="*/ 346 w 462"/>
                <a:gd name="T89" fmla="*/ 461 h 462"/>
                <a:gd name="T90" fmla="*/ 375 w 462"/>
                <a:gd name="T91" fmla="*/ 360 h 462"/>
                <a:gd name="T92" fmla="*/ 386 w 462"/>
                <a:gd name="T93" fmla="*/ 360 h 462"/>
                <a:gd name="T94" fmla="*/ 407 w 462"/>
                <a:gd name="T95" fmla="*/ 350 h 462"/>
                <a:gd name="T96" fmla="*/ 422 w 462"/>
                <a:gd name="T97" fmla="*/ 335 h 462"/>
                <a:gd name="T98" fmla="*/ 433 w 462"/>
                <a:gd name="T99" fmla="*/ 313 h 462"/>
                <a:gd name="T100" fmla="*/ 433 w 462"/>
                <a:gd name="T101" fmla="*/ 303 h 462"/>
                <a:gd name="T102" fmla="*/ 461 w 462"/>
                <a:gd name="T103" fmla="*/ 29 h 462"/>
                <a:gd name="T104" fmla="*/ 0 w 462"/>
                <a:gd name="T105" fmla="*/ 0 h 462"/>
                <a:gd name="T106" fmla="*/ 404 w 462"/>
                <a:gd name="T107" fmla="*/ 303 h 462"/>
                <a:gd name="T108" fmla="*/ 396 w 462"/>
                <a:gd name="T109" fmla="*/ 324 h 462"/>
                <a:gd name="T110" fmla="*/ 375 w 462"/>
                <a:gd name="T111" fmla="*/ 331 h 462"/>
                <a:gd name="T112" fmla="*/ 87 w 462"/>
                <a:gd name="T113" fmla="*/ 331 h 462"/>
                <a:gd name="T114" fmla="*/ 65 w 462"/>
                <a:gd name="T115" fmla="*/ 324 h 462"/>
                <a:gd name="T116" fmla="*/ 58 w 462"/>
                <a:gd name="T117" fmla="*/ 303 h 462"/>
                <a:gd name="T118" fmla="*/ 58 w 462"/>
                <a:gd name="T119" fmla="*/ 29 h 462"/>
                <a:gd name="T120" fmla="*/ 404 w 462"/>
                <a:gd name="T121" fmla="*/ 2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 h="462">
                  <a:moveTo>
                    <a:pt x="231" y="288"/>
                  </a:moveTo>
                  <a:lnTo>
                    <a:pt x="231" y="288"/>
                  </a:lnTo>
                  <a:lnTo>
                    <a:pt x="238" y="288"/>
                  </a:lnTo>
                  <a:lnTo>
                    <a:pt x="242" y="285"/>
                  </a:lnTo>
                  <a:lnTo>
                    <a:pt x="245" y="281"/>
                  </a:lnTo>
                  <a:lnTo>
                    <a:pt x="245" y="274"/>
                  </a:lnTo>
                  <a:lnTo>
                    <a:pt x="245" y="101"/>
                  </a:lnTo>
                  <a:lnTo>
                    <a:pt x="245" y="101"/>
                  </a:lnTo>
                  <a:lnTo>
                    <a:pt x="245" y="93"/>
                  </a:lnTo>
                  <a:lnTo>
                    <a:pt x="242" y="90"/>
                  </a:lnTo>
                  <a:lnTo>
                    <a:pt x="238" y="87"/>
                  </a:lnTo>
                  <a:lnTo>
                    <a:pt x="231" y="87"/>
                  </a:lnTo>
                  <a:lnTo>
                    <a:pt x="231" y="87"/>
                  </a:lnTo>
                  <a:lnTo>
                    <a:pt x="224" y="87"/>
                  </a:lnTo>
                  <a:lnTo>
                    <a:pt x="220" y="90"/>
                  </a:lnTo>
                  <a:lnTo>
                    <a:pt x="216" y="93"/>
                  </a:lnTo>
                  <a:lnTo>
                    <a:pt x="216" y="101"/>
                  </a:lnTo>
                  <a:lnTo>
                    <a:pt x="216" y="274"/>
                  </a:lnTo>
                  <a:lnTo>
                    <a:pt x="216" y="274"/>
                  </a:lnTo>
                  <a:lnTo>
                    <a:pt x="216" y="281"/>
                  </a:lnTo>
                  <a:lnTo>
                    <a:pt x="220" y="285"/>
                  </a:lnTo>
                  <a:lnTo>
                    <a:pt x="224" y="288"/>
                  </a:lnTo>
                  <a:lnTo>
                    <a:pt x="231" y="288"/>
                  </a:lnTo>
                  <a:close/>
                  <a:moveTo>
                    <a:pt x="317" y="288"/>
                  </a:moveTo>
                  <a:lnTo>
                    <a:pt x="317" y="288"/>
                  </a:lnTo>
                  <a:lnTo>
                    <a:pt x="325" y="288"/>
                  </a:lnTo>
                  <a:lnTo>
                    <a:pt x="328" y="285"/>
                  </a:lnTo>
                  <a:lnTo>
                    <a:pt x="332" y="281"/>
                  </a:lnTo>
                  <a:lnTo>
                    <a:pt x="332" y="274"/>
                  </a:lnTo>
                  <a:lnTo>
                    <a:pt x="332" y="144"/>
                  </a:lnTo>
                  <a:lnTo>
                    <a:pt x="332" y="144"/>
                  </a:lnTo>
                  <a:lnTo>
                    <a:pt x="332" y="137"/>
                  </a:lnTo>
                  <a:lnTo>
                    <a:pt x="328" y="133"/>
                  </a:lnTo>
                  <a:lnTo>
                    <a:pt x="325" y="130"/>
                  </a:lnTo>
                  <a:lnTo>
                    <a:pt x="317" y="130"/>
                  </a:lnTo>
                  <a:lnTo>
                    <a:pt x="317" y="130"/>
                  </a:lnTo>
                  <a:lnTo>
                    <a:pt x="310" y="130"/>
                  </a:lnTo>
                  <a:lnTo>
                    <a:pt x="307" y="133"/>
                  </a:lnTo>
                  <a:lnTo>
                    <a:pt x="303" y="137"/>
                  </a:lnTo>
                  <a:lnTo>
                    <a:pt x="303" y="144"/>
                  </a:lnTo>
                  <a:lnTo>
                    <a:pt x="303" y="274"/>
                  </a:lnTo>
                  <a:lnTo>
                    <a:pt x="303" y="274"/>
                  </a:lnTo>
                  <a:lnTo>
                    <a:pt x="303" y="281"/>
                  </a:lnTo>
                  <a:lnTo>
                    <a:pt x="307" y="285"/>
                  </a:lnTo>
                  <a:lnTo>
                    <a:pt x="310" y="288"/>
                  </a:lnTo>
                  <a:lnTo>
                    <a:pt x="317" y="288"/>
                  </a:lnTo>
                  <a:close/>
                  <a:moveTo>
                    <a:pt x="144" y="288"/>
                  </a:moveTo>
                  <a:lnTo>
                    <a:pt x="144" y="288"/>
                  </a:lnTo>
                  <a:lnTo>
                    <a:pt x="151" y="288"/>
                  </a:lnTo>
                  <a:lnTo>
                    <a:pt x="155" y="285"/>
                  </a:lnTo>
                  <a:lnTo>
                    <a:pt x="159" y="281"/>
                  </a:lnTo>
                  <a:lnTo>
                    <a:pt x="159" y="274"/>
                  </a:lnTo>
                  <a:lnTo>
                    <a:pt x="159" y="216"/>
                  </a:lnTo>
                  <a:lnTo>
                    <a:pt x="159" y="216"/>
                  </a:lnTo>
                  <a:lnTo>
                    <a:pt x="159" y="209"/>
                  </a:lnTo>
                  <a:lnTo>
                    <a:pt x="155" y="205"/>
                  </a:lnTo>
                  <a:lnTo>
                    <a:pt x="151" y="202"/>
                  </a:lnTo>
                  <a:lnTo>
                    <a:pt x="144" y="202"/>
                  </a:lnTo>
                  <a:lnTo>
                    <a:pt x="144" y="202"/>
                  </a:lnTo>
                  <a:lnTo>
                    <a:pt x="137" y="202"/>
                  </a:lnTo>
                  <a:lnTo>
                    <a:pt x="133" y="205"/>
                  </a:lnTo>
                  <a:lnTo>
                    <a:pt x="130" y="209"/>
                  </a:lnTo>
                  <a:lnTo>
                    <a:pt x="130" y="216"/>
                  </a:lnTo>
                  <a:lnTo>
                    <a:pt x="130" y="274"/>
                  </a:lnTo>
                  <a:lnTo>
                    <a:pt x="130" y="274"/>
                  </a:lnTo>
                  <a:lnTo>
                    <a:pt x="130" y="281"/>
                  </a:lnTo>
                  <a:lnTo>
                    <a:pt x="133" y="285"/>
                  </a:lnTo>
                  <a:lnTo>
                    <a:pt x="137" y="288"/>
                  </a:lnTo>
                  <a:lnTo>
                    <a:pt x="144" y="288"/>
                  </a:lnTo>
                  <a:close/>
                  <a:moveTo>
                    <a:pt x="0" y="0"/>
                  </a:moveTo>
                  <a:lnTo>
                    <a:pt x="0" y="29"/>
                  </a:lnTo>
                  <a:lnTo>
                    <a:pt x="29" y="29"/>
                  </a:lnTo>
                  <a:lnTo>
                    <a:pt x="29" y="29"/>
                  </a:lnTo>
                  <a:lnTo>
                    <a:pt x="29" y="303"/>
                  </a:lnTo>
                  <a:lnTo>
                    <a:pt x="29" y="303"/>
                  </a:lnTo>
                  <a:lnTo>
                    <a:pt x="29" y="313"/>
                  </a:lnTo>
                  <a:lnTo>
                    <a:pt x="33" y="324"/>
                  </a:lnTo>
                  <a:lnTo>
                    <a:pt x="40" y="335"/>
                  </a:lnTo>
                  <a:lnTo>
                    <a:pt x="44" y="346"/>
                  </a:lnTo>
                  <a:lnTo>
                    <a:pt x="54" y="350"/>
                  </a:lnTo>
                  <a:lnTo>
                    <a:pt x="65" y="356"/>
                  </a:lnTo>
                  <a:lnTo>
                    <a:pt x="76" y="360"/>
                  </a:lnTo>
                  <a:lnTo>
                    <a:pt x="87" y="360"/>
                  </a:lnTo>
                  <a:lnTo>
                    <a:pt x="173" y="360"/>
                  </a:lnTo>
                  <a:lnTo>
                    <a:pt x="115" y="461"/>
                  </a:lnTo>
                  <a:lnTo>
                    <a:pt x="159" y="461"/>
                  </a:lnTo>
                  <a:lnTo>
                    <a:pt x="216" y="360"/>
                  </a:lnTo>
                  <a:lnTo>
                    <a:pt x="245" y="360"/>
                  </a:lnTo>
                  <a:lnTo>
                    <a:pt x="303" y="461"/>
                  </a:lnTo>
                  <a:lnTo>
                    <a:pt x="346" y="461"/>
                  </a:lnTo>
                  <a:lnTo>
                    <a:pt x="289" y="360"/>
                  </a:lnTo>
                  <a:lnTo>
                    <a:pt x="375" y="360"/>
                  </a:lnTo>
                  <a:lnTo>
                    <a:pt x="375" y="360"/>
                  </a:lnTo>
                  <a:lnTo>
                    <a:pt x="386" y="360"/>
                  </a:lnTo>
                  <a:lnTo>
                    <a:pt x="396" y="356"/>
                  </a:lnTo>
                  <a:lnTo>
                    <a:pt x="407" y="350"/>
                  </a:lnTo>
                  <a:lnTo>
                    <a:pt x="418" y="346"/>
                  </a:lnTo>
                  <a:lnTo>
                    <a:pt x="422" y="335"/>
                  </a:lnTo>
                  <a:lnTo>
                    <a:pt x="429" y="324"/>
                  </a:lnTo>
                  <a:lnTo>
                    <a:pt x="433" y="313"/>
                  </a:lnTo>
                  <a:lnTo>
                    <a:pt x="433" y="303"/>
                  </a:lnTo>
                  <a:lnTo>
                    <a:pt x="433" y="303"/>
                  </a:lnTo>
                  <a:lnTo>
                    <a:pt x="433" y="29"/>
                  </a:lnTo>
                  <a:lnTo>
                    <a:pt x="461" y="29"/>
                  </a:lnTo>
                  <a:lnTo>
                    <a:pt x="461" y="0"/>
                  </a:lnTo>
                  <a:lnTo>
                    <a:pt x="0" y="0"/>
                  </a:lnTo>
                  <a:close/>
                  <a:moveTo>
                    <a:pt x="404" y="303"/>
                  </a:moveTo>
                  <a:lnTo>
                    <a:pt x="404" y="303"/>
                  </a:lnTo>
                  <a:lnTo>
                    <a:pt x="400" y="313"/>
                  </a:lnTo>
                  <a:lnTo>
                    <a:pt x="396" y="324"/>
                  </a:lnTo>
                  <a:lnTo>
                    <a:pt x="386" y="328"/>
                  </a:lnTo>
                  <a:lnTo>
                    <a:pt x="375" y="331"/>
                  </a:lnTo>
                  <a:lnTo>
                    <a:pt x="87" y="331"/>
                  </a:lnTo>
                  <a:lnTo>
                    <a:pt x="87" y="331"/>
                  </a:lnTo>
                  <a:lnTo>
                    <a:pt x="76" y="328"/>
                  </a:lnTo>
                  <a:lnTo>
                    <a:pt x="65" y="324"/>
                  </a:lnTo>
                  <a:lnTo>
                    <a:pt x="62" y="313"/>
                  </a:lnTo>
                  <a:lnTo>
                    <a:pt x="58" y="303"/>
                  </a:lnTo>
                  <a:lnTo>
                    <a:pt x="58" y="303"/>
                  </a:lnTo>
                  <a:lnTo>
                    <a:pt x="58" y="29"/>
                  </a:lnTo>
                  <a:lnTo>
                    <a:pt x="404" y="29"/>
                  </a:lnTo>
                  <a:lnTo>
                    <a:pt x="404" y="29"/>
                  </a:lnTo>
                  <a:lnTo>
                    <a:pt x="404" y="303"/>
                  </a:lnTo>
                  <a:close/>
                </a:path>
              </a:pathLst>
            </a:custGeom>
            <a:grpFill/>
            <a:ln>
              <a:noFill/>
            </a:ln>
            <a:effectLst/>
          </p:spPr>
          <p:txBody>
            <a:bodyPr wrap="none" anchor="ctr"/>
            <a:lstStyle/>
            <a:p>
              <a:endParaRPr lang="en-US"/>
            </a:p>
          </p:txBody>
        </p:sp>
        <p:sp>
          <p:nvSpPr>
            <p:cNvPr id="210" name="Freeform 204">
              <a:extLst>
                <a:ext uri="{FF2B5EF4-FFF2-40B4-BE49-F238E27FC236}">
                  <a16:creationId xmlns:a16="http://schemas.microsoft.com/office/drawing/2014/main" id="{4BB2F574-E174-4544-AEB3-63F5E246B536}"/>
                </a:ext>
              </a:extLst>
            </p:cNvPr>
            <p:cNvSpPr>
              <a:spLocks noChangeArrowheads="1"/>
            </p:cNvSpPr>
            <p:nvPr/>
          </p:nvSpPr>
          <p:spPr bwMode="auto">
            <a:xfrm>
              <a:off x="4224005" y="1623318"/>
              <a:ext cx="184081" cy="250556"/>
            </a:xfrm>
            <a:custGeom>
              <a:avLst/>
              <a:gdLst>
                <a:gd name="T0" fmla="*/ 259 w 318"/>
                <a:gd name="T1" fmla="*/ 0 h 433"/>
                <a:gd name="T2" fmla="*/ 57 w 318"/>
                <a:gd name="T3" fmla="*/ 0 h 433"/>
                <a:gd name="T4" fmla="*/ 57 w 318"/>
                <a:gd name="T5" fmla="*/ 0 h 433"/>
                <a:gd name="T6" fmla="*/ 47 w 318"/>
                <a:gd name="T7" fmla="*/ 0 h 433"/>
                <a:gd name="T8" fmla="*/ 36 w 318"/>
                <a:gd name="T9" fmla="*/ 4 h 433"/>
                <a:gd name="T10" fmla="*/ 18 w 318"/>
                <a:gd name="T11" fmla="*/ 18 h 433"/>
                <a:gd name="T12" fmla="*/ 4 w 318"/>
                <a:gd name="T13" fmla="*/ 36 h 433"/>
                <a:gd name="T14" fmla="*/ 0 w 318"/>
                <a:gd name="T15" fmla="*/ 47 h 433"/>
                <a:gd name="T16" fmla="*/ 0 w 318"/>
                <a:gd name="T17" fmla="*/ 58 h 433"/>
                <a:gd name="T18" fmla="*/ 0 w 318"/>
                <a:gd name="T19" fmla="*/ 374 h 433"/>
                <a:gd name="T20" fmla="*/ 0 w 318"/>
                <a:gd name="T21" fmla="*/ 374 h 433"/>
                <a:gd name="T22" fmla="*/ 0 w 318"/>
                <a:gd name="T23" fmla="*/ 385 h 433"/>
                <a:gd name="T24" fmla="*/ 4 w 318"/>
                <a:gd name="T25" fmla="*/ 396 h 433"/>
                <a:gd name="T26" fmla="*/ 18 w 318"/>
                <a:gd name="T27" fmla="*/ 414 h 433"/>
                <a:gd name="T28" fmla="*/ 36 w 318"/>
                <a:gd name="T29" fmla="*/ 429 h 433"/>
                <a:gd name="T30" fmla="*/ 47 w 318"/>
                <a:gd name="T31" fmla="*/ 432 h 433"/>
                <a:gd name="T32" fmla="*/ 57 w 318"/>
                <a:gd name="T33" fmla="*/ 432 h 433"/>
                <a:gd name="T34" fmla="*/ 158 w 318"/>
                <a:gd name="T35" fmla="*/ 331 h 433"/>
                <a:gd name="T36" fmla="*/ 259 w 318"/>
                <a:gd name="T37" fmla="*/ 432 h 433"/>
                <a:gd name="T38" fmla="*/ 259 w 318"/>
                <a:gd name="T39" fmla="*/ 432 h 433"/>
                <a:gd name="T40" fmla="*/ 270 w 318"/>
                <a:gd name="T41" fmla="*/ 432 h 433"/>
                <a:gd name="T42" fmla="*/ 281 w 318"/>
                <a:gd name="T43" fmla="*/ 429 h 433"/>
                <a:gd name="T44" fmla="*/ 299 w 318"/>
                <a:gd name="T45" fmla="*/ 414 h 433"/>
                <a:gd name="T46" fmla="*/ 314 w 318"/>
                <a:gd name="T47" fmla="*/ 396 h 433"/>
                <a:gd name="T48" fmla="*/ 317 w 318"/>
                <a:gd name="T49" fmla="*/ 385 h 433"/>
                <a:gd name="T50" fmla="*/ 317 w 318"/>
                <a:gd name="T51" fmla="*/ 374 h 433"/>
                <a:gd name="T52" fmla="*/ 317 w 318"/>
                <a:gd name="T53" fmla="*/ 58 h 433"/>
                <a:gd name="T54" fmla="*/ 317 w 318"/>
                <a:gd name="T55" fmla="*/ 58 h 433"/>
                <a:gd name="T56" fmla="*/ 317 w 318"/>
                <a:gd name="T57" fmla="*/ 47 h 433"/>
                <a:gd name="T58" fmla="*/ 314 w 318"/>
                <a:gd name="T59" fmla="*/ 36 h 433"/>
                <a:gd name="T60" fmla="*/ 299 w 318"/>
                <a:gd name="T61" fmla="*/ 18 h 433"/>
                <a:gd name="T62" fmla="*/ 281 w 318"/>
                <a:gd name="T63" fmla="*/ 4 h 433"/>
                <a:gd name="T64" fmla="*/ 270 w 318"/>
                <a:gd name="T65" fmla="*/ 0 h 433"/>
                <a:gd name="T66" fmla="*/ 259 w 318"/>
                <a:gd name="T67" fmla="*/ 0 h 433"/>
                <a:gd name="T68" fmla="*/ 288 w 318"/>
                <a:gd name="T69" fmla="*/ 374 h 433"/>
                <a:gd name="T70" fmla="*/ 288 w 318"/>
                <a:gd name="T71" fmla="*/ 374 h 433"/>
                <a:gd name="T72" fmla="*/ 285 w 318"/>
                <a:gd name="T73" fmla="*/ 385 h 433"/>
                <a:gd name="T74" fmla="*/ 281 w 318"/>
                <a:gd name="T75" fmla="*/ 396 h 433"/>
                <a:gd name="T76" fmla="*/ 270 w 318"/>
                <a:gd name="T77" fmla="*/ 400 h 433"/>
                <a:gd name="T78" fmla="*/ 259 w 318"/>
                <a:gd name="T79" fmla="*/ 403 h 433"/>
                <a:gd name="T80" fmla="*/ 158 w 318"/>
                <a:gd name="T81" fmla="*/ 303 h 433"/>
                <a:gd name="T82" fmla="*/ 57 w 318"/>
                <a:gd name="T83" fmla="*/ 403 h 433"/>
                <a:gd name="T84" fmla="*/ 57 w 318"/>
                <a:gd name="T85" fmla="*/ 403 h 433"/>
                <a:gd name="T86" fmla="*/ 47 w 318"/>
                <a:gd name="T87" fmla="*/ 400 h 433"/>
                <a:gd name="T88" fmla="*/ 36 w 318"/>
                <a:gd name="T89" fmla="*/ 396 h 433"/>
                <a:gd name="T90" fmla="*/ 33 w 318"/>
                <a:gd name="T91" fmla="*/ 385 h 433"/>
                <a:gd name="T92" fmla="*/ 29 w 318"/>
                <a:gd name="T93" fmla="*/ 374 h 433"/>
                <a:gd name="T94" fmla="*/ 29 w 318"/>
                <a:gd name="T95" fmla="*/ 58 h 433"/>
                <a:gd name="T96" fmla="*/ 29 w 318"/>
                <a:gd name="T97" fmla="*/ 58 h 433"/>
                <a:gd name="T98" fmla="*/ 33 w 318"/>
                <a:gd name="T99" fmla="*/ 47 h 433"/>
                <a:gd name="T100" fmla="*/ 36 w 318"/>
                <a:gd name="T101" fmla="*/ 36 h 433"/>
                <a:gd name="T102" fmla="*/ 47 w 318"/>
                <a:gd name="T103" fmla="*/ 32 h 433"/>
                <a:gd name="T104" fmla="*/ 57 w 318"/>
                <a:gd name="T105" fmla="*/ 29 h 433"/>
                <a:gd name="T106" fmla="*/ 259 w 318"/>
                <a:gd name="T107" fmla="*/ 29 h 433"/>
                <a:gd name="T108" fmla="*/ 259 w 318"/>
                <a:gd name="T109" fmla="*/ 29 h 433"/>
                <a:gd name="T110" fmla="*/ 270 w 318"/>
                <a:gd name="T111" fmla="*/ 32 h 433"/>
                <a:gd name="T112" fmla="*/ 281 w 318"/>
                <a:gd name="T113" fmla="*/ 36 h 433"/>
                <a:gd name="T114" fmla="*/ 285 w 318"/>
                <a:gd name="T115" fmla="*/ 47 h 433"/>
                <a:gd name="T116" fmla="*/ 288 w 318"/>
                <a:gd name="T117" fmla="*/ 58 h 433"/>
                <a:gd name="T118" fmla="*/ 288 w 318"/>
                <a:gd name="T119" fmla="*/ 374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18" h="433">
                  <a:moveTo>
                    <a:pt x="259" y="0"/>
                  </a:moveTo>
                  <a:lnTo>
                    <a:pt x="57" y="0"/>
                  </a:lnTo>
                  <a:lnTo>
                    <a:pt x="57" y="0"/>
                  </a:lnTo>
                  <a:lnTo>
                    <a:pt x="47" y="0"/>
                  </a:lnTo>
                  <a:lnTo>
                    <a:pt x="36" y="4"/>
                  </a:lnTo>
                  <a:lnTo>
                    <a:pt x="18" y="18"/>
                  </a:lnTo>
                  <a:lnTo>
                    <a:pt x="4" y="36"/>
                  </a:lnTo>
                  <a:lnTo>
                    <a:pt x="0" y="47"/>
                  </a:lnTo>
                  <a:lnTo>
                    <a:pt x="0" y="58"/>
                  </a:lnTo>
                  <a:lnTo>
                    <a:pt x="0" y="374"/>
                  </a:lnTo>
                  <a:lnTo>
                    <a:pt x="0" y="374"/>
                  </a:lnTo>
                  <a:lnTo>
                    <a:pt x="0" y="385"/>
                  </a:lnTo>
                  <a:lnTo>
                    <a:pt x="4" y="396"/>
                  </a:lnTo>
                  <a:lnTo>
                    <a:pt x="18" y="414"/>
                  </a:lnTo>
                  <a:lnTo>
                    <a:pt x="36" y="429"/>
                  </a:lnTo>
                  <a:lnTo>
                    <a:pt x="47" y="432"/>
                  </a:lnTo>
                  <a:lnTo>
                    <a:pt x="57" y="432"/>
                  </a:lnTo>
                  <a:lnTo>
                    <a:pt x="158" y="331"/>
                  </a:lnTo>
                  <a:lnTo>
                    <a:pt x="259" y="432"/>
                  </a:lnTo>
                  <a:lnTo>
                    <a:pt x="259" y="432"/>
                  </a:lnTo>
                  <a:lnTo>
                    <a:pt x="270" y="432"/>
                  </a:lnTo>
                  <a:lnTo>
                    <a:pt x="281" y="429"/>
                  </a:lnTo>
                  <a:lnTo>
                    <a:pt x="299" y="414"/>
                  </a:lnTo>
                  <a:lnTo>
                    <a:pt x="314" y="396"/>
                  </a:lnTo>
                  <a:lnTo>
                    <a:pt x="317" y="385"/>
                  </a:lnTo>
                  <a:lnTo>
                    <a:pt x="317" y="374"/>
                  </a:lnTo>
                  <a:lnTo>
                    <a:pt x="317" y="58"/>
                  </a:lnTo>
                  <a:lnTo>
                    <a:pt x="317" y="58"/>
                  </a:lnTo>
                  <a:lnTo>
                    <a:pt x="317" y="47"/>
                  </a:lnTo>
                  <a:lnTo>
                    <a:pt x="314" y="36"/>
                  </a:lnTo>
                  <a:lnTo>
                    <a:pt x="299" y="18"/>
                  </a:lnTo>
                  <a:lnTo>
                    <a:pt x="281" y="4"/>
                  </a:lnTo>
                  <a:lnTo>
                    <a:pt x="270" y="0"/>
                  </a:lnTo>
                  <a:lnTo>
                    <a:pt x="259" y="0"/>
                  </a:lnTo>
                  <a:close/>
                  <a:moveTo>
                    <a:pt x="288" y="374"/>
                  </a:moveTo>
                  <a:lnTo>
                    <a:pt x="288" y="374"/>
                  </a:lnTo>
                  <a:lnTo>
                    <a:pt x="285" y="385"/>
                  </a:lnTo>
                  <a:lnTo>
                    <a:pt x="281" y="396"/>
                  </a:lnTo>
                  <a:lnTo>
                    <a:pt x="270" y="400"/>
                  </a:lnTo>
                  <a:lnTo>
                    <a:pt x="259" y="403"/>
                  </a:lnTo>
                  <a:lnTo>
                    <a:pt x="158" y="303"/>
                  </a:lnTo>
                  <a:lnTo>
                    <a:pt x="57" y="403"/>
                  </a:lnTo>
                  <a:lnTo>
                    <a:pt x="57" y="403"/>
                  </a:lnTo>
                  <a:lnTo>
                    <a:pt x="47" y="400"/>
                  </a:lnTo>
                  <a:lnTo>
                    <a:pt x="36" y="396"/>
                  </a:lnTo>
                  <a:lnTo>
                    <a:pt x="33" y="385"/>
                  </a:lnTo>
                  <a:lnTo>
                    <a:pt x="29" y="374"/>
                  </a:lnTo>
                  <a:lnTo>
                    <a:pt x="29" y="58"/>
                  </a:lnTo>
                  <a:lnTo>
                    <a:pt x="29" y="58"/>
                  </a:lnTo>
                  <a:lnTo>
                    <a:pt x="33" y="47"/>
                  </a:lnTo>
                  <a:lnTo>
                    <a:pt x="36" y="36"/>
                  </a:lnTo>
                  <a:lnTo>
                    <a:pt x="47" y="32"/>
                  </a:lnTo>
                  <a:lnTo>
                    <a:pt x="57" y="29"/>
                  </a:lnTo>
                  <a:lnTo>
                    <a:pt x="259" y="29"/>
                  </a:lnTo>
                  <a:lnTo>
                    <a:pt x="259" y="29"/>
                  </a:lnTo>
                  <a:lnTo>
                    <a:pt x="270" y="32"/>
                  </a:lnTo>
                  <a:lnTo>
                    <a:pt x="281" y="36"/>
                  </a:lnTo>
                  <a:lnTo>
                    <a:pt x="285" y="47"/>
                  </a:lnTo>
                  <a:lnTo>
                    <a:pt x="288" y="58"/>
                  </a:lnTo>
                  <a:lnTo>
                    <a:pt x="288" y="374"/>
                  </a:lnTo>
                  <a:close/>
                </a:path>
              </a:pathLst>
            </a:custGeom>
            <a:grpFill/>
            <a:ln>
              <a:noFill/>
            </a:ln>
            <a:effectLst/>
          </p:spPr>
          <p:txBody>
            <a:bodyPr wrap="none" anchor="ctr"/>
            <a:lstStyle/>
            <a:p>
              <a:endParaRPr lang="en-US"/>
            </a:p>
          </p:txBody>
        </p:sp>
        <p:sp>
          <p:nvSpPr>
            <p:cNvPr id="211" name="Freeform 205">
              <a:extLst>
                <a:ext uri="{FF2B5EF4-FFF2-40B4-BE49-F238E27FC236}">
                  <a16:creationId xmlns:a16="http://schemas.microsoft.com/office/drawing/2014/main" id="{723A5F9F-5FA4-42BF-8667-B01BA3AFA52B}"/>
                </a:ext>
              </a:extLst>
            </p:cNvPr>
            <p:cNvSpPr>
              <a:spLocks noChangeArrowheads="1"/>
            </p:cNvSpPr>
            <p:nvPr/>
          </p:nvSpPr>
          <p:spPr bwMode="auto">
            <a:xfrm>
              <a:off x="3748461" y="1623318"/>
              <a:ext cx="268453" cy="268452"/>
            </a:xfrm>
            <a:custGeom>
              <a:avLst/>
              <a:gdLst>
                <a:gd name="T0" fmla="*/ 201 w 462"/>
                <a:gd name="T1" fmla="*/ 58 h 462"/>
                <a:gd name="T2" fmla="*/ 201 w 462"/>
                <a:gd name="T3" fmla="*/ 47 h 462"/>
                <a:gd name="T4" fmla="*/ 184 w 462"/>
                <a:gd name="T5" fmla="*/ 18 h 462"/>
                <a:gd name="T6" fmla="*/ 155 w 462"/>
                <a:gd name="T7" fmla="*/ 0 h 462"/>
                <a:gd name="T8" fmla="*/ 57 w 462"/>
                <a:gd name="T9" fmla="*/ 0 h 462"/>
                <a:gd name="T10" fmla="*/ 46 w 462"/>
                <a:gd name="T11" fmla="*/ 0 h 462"/>
                <a:gd name="T12" fmla="*/ 18 w 462"/>
                <a:gd name="T13" fmla="*/ 18 h 462"/>
                <a:gd name="T14" fmla="*/ 0 w 462"/>
                <a:gd name="T15" fmla="*/ 47 h 462"/>
                <a:gd name="T16" fmla="*/ 0 w 462"/>
                <a:gd name="T17" fmla="*/ 403 h 462"/>
                <a:gd name="T18" fmla="*/ 0 w 462"/>
                <a:gd name="T19" fmla="*/ 414 h 462"/>
                <a:gd name="T20" fmla="*/ 18 w 462"/>
                <a:gd name="T21" fmla="*/ 443 h 462"/>
                <a:gd name="T22" fmla="*/ 46 w 462"/>
                <a:gd name="T23" fmla="*/ 461 h 462"/>
                <a:gd name="T24" fmla="*/ 403 w 462"/>
                <a:gd name="T25" fmla="*/ 461 h 462"/>
                <a:gd name="T26" fmla="*/ 414 w 462"/>
                <a:gd name="T27" fmla="*/ 461 h 462"/>
                <a:gd name="T28" fmla="*/ 443 w 462"/>
                <a:gd name="T29" fmla="*/ 443 h 462"/>
                <a:gd name="T30" fmla="*/ 461 w 462"/>
                <a:gd name="T31" fmla="*/ 414 h 462"/>
                <a:gd name="T32" fmla="*/ 461 w 462"/>
                <a:gd name="T33" fmla="*/ 115 h 462"/>
                <a:gd name="T34" fmla="*/ 461 w 462"/>
                <a:gd name="T35" fmla="*/ 104 h 462"/>
                <a:gd name="T36" fmla="*/ 443 w 462"/>
                <a:gd name="T37" fmla="*/ 75 h 462"/>
                <a:gd name="T38" fmla="*/ 414 w 462"/>
                <a:gd name="T39" fmla="*/ 58 h 462"/>
                <a:gd name="T40" fmla="*/ 432 w 462"/>
                <a:gd name="T41" fmla="*/ 403 h 462"/>
                <a:gd name="T42" fmla="*/ 429 w 462"/>
                <a:gd name="T43" fmla="*/ 414 h 462"/>
                <a:gd name="T44" fmla="*/ 414 w 462"/>
                <a:gd name="T45" fmla="*/ 429 h 462"/>
                <a:gd name="T46" fmla="*/ 57 w 462"/>
                <a:gd name="T47" fmla="*/ 432 h 462"/>
                <a:gd name="T48" fmla="*/ 46 w 462"/>
                <a:gd name="T49" fmla="*/ 429 h 462"/>
                <a:gd name="T50" fmla="*/ 32 w 462"/>
                <a:gd name="T51" fmla="*/ 414 h 462"/>
                <a:gd name="T52" fmla="*/ 28 w 462"/>
                <a:gd name="T53" fmla="*/ 173 h 462"/>
                <a:gd name="T54" fmla="*/ 432 w 462"/>
                <a:gd name="T55" fmla="*/ 403 h 462"/>
                <a:gd name="T56" fmla="*/ 28 w 462"/>
                <a:gd name="T57" fmla="*/ 144 h 462"/>
                <a:gd name="T58" fmla="*/ 28 w 462"/>
                <a:gd name="T59" fmla="*/ 58 h 462"/>
                <a:gd name="T60" fmla="*/ 36 w 462"/>
                <a:gd name="T61" fmla="*/ 36 h 462"/>
                <a:gd name="T62" fmla="*/ 57 w 462"/>
                <a:gd name="T63" fmla="*/ 29 h 462"/>
                <a:gd name="T64" fmla="*/ 144 w 462"/>
                <a:gd name="T65" fmla="*/ 29 h 462"/>
                <a:gd name="T66" fmla="*/ 166 w 462"/>
                <a:gd name="T67" fmla="*/ 36 h 462"/>
                <a:gd name="T68" fmla="*/ 172 w 462"/>
                <a:gd name="T69" fmla="*/ 58 h 462"/>
                <a:gd name="T70" fmla="*/ 403 w 462"/>
                <a:gd name="T71" fmla="*/ 87 h 462"/>
                <a:gd name="T72" fmla="*/ 414 w 462"/>
                <a:gd name="T73" fmla="*/ 90 h 462"/>
                <a:gd name="T74" fmla="*/ 429 w 462"/>
                <a:gd name="T75" fmla="*/ 104 h 462"/>
                <a:gd name="T76" fmla="*/ 432 w 462"/>
                <a:gd name="T77"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2" h="462">
                  <a:moveTo>
                    <a:pt x="403" y="58"/>
                  </a:moveTo>
                  <a:lnTo>
                    <a:pt x="201" y="58"/>
                  </a:lnTo>
                  <a:lnTo>
                    <a:pt x="201" y="58"/>
                  </a:lnTo>
                  <a:lnTo>
                    <a:pt x="201" y="47"/>
                  </a:lnTo>
                  <a:lnTo>
                    <a:pt x="198" y="36"/>
                  </a:lnTo>
                  <a:lnTo>
                    <a:pt x="184" y="18"/>
                  </a:lnTo>
                  <a:lnTo>
                    <a:pt x="166" y="4"/>
                  </a:lnTo>
                  <a:lnTo>
                    <a:pt x="155" y="0"/>
                  </a:lnTo>
                  <a:lnTo>
                    <a:pt x="144" y="0"/>
                  </a:lnTo>
                  <a:lnTo>
                    <a:pt x="57" y="0"/>
                  </a:lnTo>
                  <a:lnTo>
                    <a:pt x="57" y="0"/>
                  </a:lnTo>
                  <a:lnTo>
                    <a:pt x="46" y="0"/>
                  </a:lnTo>
                  <a:lnTo>
                    <a:pt x="36" y="4"/>
                  </a:lnTo>
                  <a:lnTo>
                    <a:pt x="18" y="18"/>
                  </a:lnTo>
                  <a:lnTo>
                    <a:pt x="3" y="36"/>
                  </a:lnTo>
                  <a:lnTo>
                    <a:pt x="0" y="47"/>
                  </a:lnTo>
                  <a:lnTo>
                    <a:pt x="0" y="58"/>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115"/>
                  </a:lnTo>
                  <a:lnTo>
                    <a:pt x="461" y="115"/>
                  </a:lnTo>
                  <a:lnTo>
                    <a:pt x="461" y="104"/>
                  </a:lnTo>
                  <a:lnTo>
                    <a:pt x="457" y="93"/>
                  </a:lnTo>
                  <a:lnTo>
                    <a:pt x="443" y="75"/>
                  </a:lnTo>
                  <a:lnTo>
                    <a:pt x="425" y="61"/>
                  </a:lnTo>
                  <a:lnTo>
                    <a:pt x="414" y="58"/>
                  </a:lnTo>
                  <a:lnTo>
                    <a:pt x="403" y="58"/>
                  </a:lnTo>
                  <a:close/>
                  <a:moveTo>
                    <a:pt x="432" y="403"/>
                  </a:moveTo>
                  <a:lnTo>
                    <a:pt x="432" y="403"/>
                  </a:lnTo>
                  <a:lnTo>
                    <a:pt x="429" y="414"/>
                  </a:lnTo>
                  <a:lnTo>
                    <a:pt x="425" y="425"/>
                  </a:lnTo>
                  <a:lnTo>
                    <a:pt x="414" y="429"/>
                  </a:lnTo>
                  <a:lnTo>
                    <a:pt x="403" y="432"/>
                  </a:lnTo>
                  <a:lnTo>
                    <a:pt x="57" y="432"/>
                  </a:lnTo>
                  <a:lnTo>
                    <a:pt x="57" y="432"/>
                  </a:lnTo>
                  <a:lnTo>
                    <a:pt x="46" y="429"/>
                  </a:lnTo>
                  <a:lnTo>
                    <a:pt x="36" y="425"/>
                  </a:lnTo>
                  <a:lnTo>
                    <a:pt x="32" y="414"/>
                  </a:lnTo>
                  <a:lnTo>
                    <a:pt x="28" y="403"/>
                  </a:lnTo>
                  <a:lnTo>
                    <a:pt x="28" y="173"/>
                  </a:lnTo>
                  <a:lnTo>
                    <a:pt x="432" y="173"/>
                  </a:lnTo>
                  <a:lnTo>
                    <a:pt x="432" y="403"/>
                  </a:lnTo>
                  <a:close/>
                  <a:moveTo>
                    <a:pt x="432" y="144"/>
                  </a:moveTo>
                  <a:lnTo>
                    <a:pt x="28" y="144"/>
                  </a:lnTo>
                  <a:lnTo>
                    <a:pt x="28" y="58"/>
                  </a:lnTo>
                  <a:lnTo>
                    <a:pt x="28" y="58"/>
                  </a:lnTo>
                  <a:lnTo>
                    <a:pt x="32" y="47"/>
                  </a:lnTo>
                  <a:lnTo>
                    <a:pt x="36" y="36"/>
                  </a:lnTo>
                  <a:lnTo>
                    <a:pt x="46" y="32"/>
                  </a:lnTo>
                  <a:lnTo>
                    <a:pt x="57" y="29"/>
                  </a:lnTo>
                  <a:lnTo>
                    <a:pt x="144" y="29"/>
                  </a:lnTo>
                  <a:lnTo>
                    <a:pt x="144" y="29"/>
                  </a:lnTo>
                  <a:lnTo>
                    <a:pt x="155" y="32"/>
                  </a:lnTo>
                  <a:lnTo>
                    <a:pt x="166" y="36"/>
                  </a:lnTo>
                  <a:lnTo>
                    <a:pt x="169" y="47"/>
                  </a:lnTo>
                  <a:lnTo>
                    <a:pt x="172" y="58"/>
                  </a:lnTo>
                  <a:lnTo>
                    <a:pt x="172" y="87"/>
                  </a:lnTo>
                  <a:lnTo>
                    <a:pt x="403" y="87"/>
                  </a:lnTo>
                  <a:lnTo>
                    <a:pt x="403" y="87"/>
                  </a:lnTo>
                  <a:lnTo>
                    <a:pt x="414" y="90"/>
                  </a:lnTo>
                  <a:lnTo>
                    <a:pt x="425" y="93"/>
                  </a:lnTo>
                  <a:lnTo>
                    <a:pt x="429" y="104"/>
                  </a:lnTo>
                  <a:lnTo>
                    <a:pt x="432" y="115"/>
                  </a:lnTo>
                  <a:lnTo>
                    <a:pt x="432" y="144"/>
                  </a:lnTo>
                  <a:close/>
                </a:path>
              </a:pathLst>
            </a:custGeom>
            <a:grpFill/>
            <a:ln>
              <a:noFill/>
            </a:ln>
            <a:effectLst/>
          </p:spPr>
          <p:txBody>
            <a:bodyPr wrap="none" anchor="ctr"/>
            <a:lstStyle/>
            <a:p>
              <a:endParaRPr lang="en-US"/>
            </a:p>
          </p:txBody>
        </p:sp>
        <p:sp>
          <p:nvSpPr>
            <p:cNvPr id="212" name="Freeform 206">
              <a:extLst>
                <a:ext uri="{FF2B5EF4-FFF2-40B4-BE49-F238E27FC236}">
                  <a16:creationId xmlns:a16="http://schemas.microsoft.com/office/drawing/2014/main" id="{CB969211-917A-47CD-A797-EBA365F7AFF6}"/>
                </a:ext>
              </a:extLst>
            </p:cNvPr>
            <p:cNvSpPr>
              <a:spLocks noChangeArrowheads="1"/>
            </p:cNvSpPr>
            <p:nvPr/>
          </p:nvSpPr>
          <p:spPr bwMode="auto">
            <a:xfrm>
              <a:off x="3321495" y="1623318"/>
              <a:ext cx="250555" cy="268452"/>
            </a:xfrm>
            <a:custGeom>
              <a:avLst/>
              <a:gdLst>
                <a:gd name="T0" fmla="*/ 374 w 433"/>
                <a:gd name="T1" fmla="*/ 0 h 462"/>
                <a:gd name="T2" fmla="*/ 57 w 433"/>
                <a:gd name="T3" fmla="*/ 0 h 462"/>
                <a:gd name="T4" fmla="*/ 57 w 433"/>
                <a:gd name="T5" fmla="*/ 0 h 462"/>
                <a:gd name="T6" fmla="*/ 47 w 433"/>
                <a:gd name="T7" fmla="*/ 0 h 462"/>
                <a:gd name="T8" fmla="*/ 36 w 433"/>
                <a:gd name="T9" fmla="*/ 4 h 462"/>
                <a:gd name="T10" fmla="*/ 18 w 433"/>
                <a:gd name="T11" fmla="*/ 18 h 462"/>
                <a:gd name="T12" fmla="*/ 3 w 433"/>
                <a:gd name="T13" fmla="*/ 36 h 462"/>
                <a:gd name="T14" fmla="*/ 0 w 433"/>
                <a:gd name="T15" fmla="*/ 47 h 462"/>
                <a:gd name="T16" fmla="*/ 0 w 433"/>
                <a:gd name="T17" fmla="*/ 58 h 462"/>
                <a:gd name="T18" fmla="*/ 0 w 433"/>
                <a:gd name="T19" fmla="*/ 403 h 462"/>
                <a:gd name="T20" fmla="*/ 0 w 433"/>
                <a:gd name="T21" fmla="*/ 403 h 462"/>
                <a:gd name="T22" fmla="*/ 0 w 433"/>
                <a:gd name="T23" fmla="*/ 414 h 462"/>
                <a:gd name="T24" fmla="*/ 3 w 433"/>
                <a:gd name="T25" fmla="*/ 425 h 462"/>
                <a:gd name="T26" fmla="*/ 18 w 433"/>
                <a:gd name="T27" fmla="*/ 443 h 462"/>
                <a:gd name="T28" fmla="*/ 36 w 433"/>
                <a:gd name="T29" fmla="*/ 457 h 462"/>
                <a:gd name="T30" fmla="*/ 47 w 433"/>
                <a:gd name="T31" fmla="*/ 461 h 462"/>
                <a:gd name="T32" fmla="*/ 57 w 433"/>
                <a:gd name="T33" fmla="*/ 461 h 462"/>
                <a:gd name="T34" fmla="*/ 374 w 433"/>
                <a:gd name="T35" fmla="*/ 461 h 462"/>
                <a:gd name="T36" fmla="*/ 374 w 433"/>
                <a:gd name="T37" fmla="*/ 461 h 462"/>
                <a:gd name="T38" fmla="*/ 385 w 433"/>
                <a:gd name="T39" fmla="*/ 461 h 462"/>
                <a:gd name="T40" fmla="*/ 396 w 433"/>
                <a:gd name="T41" fmla="*/ 457 h 462"/>
                <a:gd name="T42" fmla="*/ 414 w 433"/>
                <a:gd name="T43" fmla="*/ 443 h 462"/>
                <a:gd name="T44" fmla="*/ 429 w 433"/>
                <a:gd name="T45" fmla="*/ 425 h 462"/>
                <a:gd name="T46" fmla="*/ 432 w 433"/>
                <a:gd name="T47" fmla="*/ 414 h 462"/>
                <a:gd name="T48" fmla="*/ 432 w 433"/>
                <a:gd name="T49" fmla="*/ 403 h 462"/>
                <a:gd name="T50" fmla="*/ 432 w 433"/>
                <a:gd name="T51" fmla="*/ 58 h 462"/>
                <a:gd name="T52" fmla="*/ 432 w 433"/>
                <a:gd name="T53" fmla="*/ 58 h 462"/>
                <a:gd name="T54" fmla="*/ 432 w 433"/>
                <a:gd name="T55" fmla="*/ 47 h 462"/>
                <a:gd name="T56" fmla="*/ 429 w 433"/>
                <a:gd name="T57" fmla="*/ 36 h 462"/>
                <a:gd name="T58" fmla="*/ 414 w 433"/>
                <a:gd name="T59" fmla="*/ 18 h 462"/>
                <a:gd name="T60" fmla="*/ 396 w 433"/>
                <a:gd name="T61" fmla="*/ 4 h 462"/>
                <a:gd name="T62" fmla="*/ 385 w 433"/>
                <a:gd name="T63" fmla="*/ 0 h 462"/>
                <a:gd name="T64" fmla="*/ 374 w 433"/>
                <a:gd name="T65" fmla="*/ 0 h 462"/>
                <a:gd name="T66" fmla="*/ 57 w 433"/>
                <a:gd name="T67" fmla="*/ 29 h 462"/>
                <a:gd name="T68" fmla="*/ 374 w 433"/>
                <a:gd name="T69" fmla="*/ 29 h 462"/>
                <a:gd name="T70" fmla="*/ 374 w 433"/>
                <a:gd name="T71" fmla="*/ 29 h 462"/>
                <a:gd name="T72" fmla="*/ 382 w 433"/>
                <a:gd name="T73" fmla="*/ 29 h 462"/>
                <a:gd name="T74" fmla="*/ 389 w 433"/>
                <a:gd name="T75" fmla="*/ 32 h 462"/>
                <a:gd name="T76" fmla="*/ 331 w 433"/>
                <a:gd name="T77" fmla="*/ 87 h 462"/>
                <a:gd name="T78" fmla="*/ 101 w 433"/>
                <a:gd name="T79" fmla="*/ 87 h 462"/>
                <a:gd name="T80" fmla="*/ 43 w 433"/>
                <a:gd name="T81" fmla="*/ 32 h 462"/>
                <a:gd name="T82" fmla="*/ 43 w 433"/>
                <a:gd name="T83" fmla="*/ 32 h 462"/>
                <a:gd name="T84" fmla="*/ 50 w 433"/>
                <a:gd name="T85" fmla="*/ 29 h 462"/>
                <a:gd name="T86" fmla="*/ 57 w 433"/>
                <a:gd name="T87" fmla="*/ 29 h 462"/>
                <a:gd name="T88" fmla="*/ 403 w 433"/>
                <a:gd name="T89" fmla="*/ 403 h 462"/>
                <a:gd name="T90" fmla="*/ 403 w 433"/>
                <a:gd name="T91" fmla="*/ 403 h 462"/>
                <a:gd name="T92" fmla="*/ 400 w 433"/>
                <a:gd name="T93" fmla="*/ 414 h 462"/>
                <a:gd name="T94" fmla="*/ 396 w 433"/>
                <a:gd name="T95" fmla="*/ 425 h 462"/>
                <a:gd name="T96" fmla="*/ 385 w 433"/>
                <a:gd name="T97" fmla="*/ 429 h 462"/>
                <a:gd name="T98" fmla="*/ 374 w 433"/>
                <a:gd name="T99" fmla="*/ 432 h 462"/>
                <a:gd name="T100" fmla="*/ 57 w 433"/>
                <a:gd name="T101" fmla="*/ 432 h 462"/>
                <a:gd name="T102" fmla="*/ 57 w 433"/>
                <a:gd name="T103" fmla="*/ 432 h 462"/>
                <a:gd name="T104" fmla="*/ 47 w 433"/>
                <a:gd name="T105" fmla="*/ 429 h 462"/>
                <a:gd name="T106" fmla="*/ 36 w 433"/>
                <a:gd name="T107" fmla="*/ 425 h 462"/>
                <a:gd name="T108" fmla="*/ 32 w 433"/>
                <a:gd name="T109" fmla="*/ 414 h 462"/>
                <a:gd name="T110" fmla="*/ 28 w 433"/>
                <a:gd name="T111" fmla="*/ 403 h 462"/>
                <a:gd name="T112" fmla="*/ 28 w 433"/>
                <a:gd name="T113" fmla="*/ 61 h 462"/>
                <a:gd name="T114" fmla="*/ 86 w 433"/>
                <a:gd name="T115" fmla="*/ 115 h 462"/>
                <a:gd name="T116" fmla="*/ 346 w 433"/>
                <a:gd name="T117" fmla="*/ 115 h 462"/>
                <a:gd name="T118" fmla="*/ 403 w 433"/>
                <a:gd name="T119" fmla="*/ 61 h 462"/>
                <a:gd name="T120" fmla="*/ 403 w 433"/>
                <a:gd name="T121" fmla="*/ 403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3" h="462">
                  <a:moveTo>
                    <a:pt x="374" y="0"/>
                  </a:moveTo>
                  <a:lnTo>
                    <a:pt x="57" y="0"/>
                  </a:lnTo>
                  <a:lnTo>
                    <a:pt x="57" y="0"/>
                  </a:lnTo>
                  <a:lnTo>
                    <a:pt x="47" y="0"/>
                  </a:lnTo>
                  <a:lnTo>
                    <a:pt x="36" y="4"/>
                  </a:lnTo>
                  <a:lnTo>
                    <a:pt x="18" y="18"/>
                  </a:lnTo>
                  <a:lnTo>
                    <a:pt x="3" y="36"/>
                  </a:lnTo>
                  <a:lnTo>
                    <a:pt x="0" y="47"/>
                  </a:lnTo>
                  <a:lnTo>
                    <a:pt x="0" y="58"/>
                  </a:lnTo>
                  <a:lnTo>
                    <a:pt x="0" y="403"/>
                  </a:lnTo>
                  <a:lnTo>
                    <a:pt x="0" y="403"/>
                  </a:lnTo>
                  <a:lnTo>
                    <a:pt x="0" y="414"/>
                  </a:lnTo>
                  <a:lnTo>
                    <a:pt x="3" y="425"/>
                  </a:lnTo>
                  <a:lnTo>
                    <a:pt x="18" y="443"/>
                  </a:lnTo>
                  <a:lnTo>
                    <a:pt x="36" y="457"/>
                  </a:lnTo>
                  <a:lnTo>
                    <a:pt x="47" y="461"/>
                  </a:lnTo>
                  <a:lnTo>
                    <a:pt x="57" y="461"/>
                  </a:lnTo>
                  <a:lnTo>
                    <a:pt x="374" y="461"/>
                  </a:lnTo>
                  <a:lnTo>
                    <a:pt x="374" y="461"/>
                  </a:lnTo>
                  <a:lnTo>
                    <a:pt x="385" y="461"/>
                  </a:lnTo>
                  <a:lnTo>
                    <a:pt x="396" y="457"/>
                  </a:lnTo>
                  <a:lnTo>
                    <a:pt x="414" y="443"/>
                  </a:lnTo>
                  <a:lnTo>
                    <a:pt x="429" y="425"/>
                  </a:lnTo>
                  <a:lnTo>
                    <a:pt x="432" y="414"/>
                  </a:lnTo>
                  <a:lnTo>
                    <a:pt x="432" y="403"/>
                  </a:lnTo>
                  <a:lnTo>
                    <a:pt x="432" y="58"/>
                  </a:lnTo>
                  <a:lnTo>
                    <a:pt x="432" y="58"/>
                  </a:lnTo>
                  <a:lnTo>
                    <a:pt x="432" y="47"/>
                  </a:lnTo>
                  <a:lnTo>
                    <a:pt x="429" y="36"/>
                  </a:lnTo>
                  <a:lnTo>
                    <a:pt x="414" y="18"/>
                  </a:lnTo>
                  <a:lnTo>
                    <a:pt x="396" y="4"/>
                  </a:lnTo>
                  <a:lnTo>
                    <a:pt x="385" y="0"/>
                  </a:lnTo>
                  <a:lnTo>
                    <a:pt x="374" y="0"/>
                  </a:lnTo>
                  <a:close/>
                  <a:moveTo>
                    <a:pt x="57" y="29"/>
                  </a:moveTo>
                  <a:lnTo>
                    <a:pt x="374" y="29"/>
                  </a:lnTo>
                  <a:lnTo>
                    <a:pt x="374" y="29"/>
                  </a:lnTo>
                  <a:lnTo>
                    <a:pt x="382" y="29"/>
                  </a:lnTo>
                  <a:lnTo>
                    <a:pt x="389" y="32"/>
                  </a:lnTo>
                  <a:lnTo>
                    <a:pt x="331" y="87"/>
                  </a:lnTo>
                  <a:lnTo>
                    <a:pt x="101" y="87"/>
                  </a:lnTo>
                  <a:lnTo>
                    <a:pt x="43" y="32"/>
                  </a:lnTo>
                  <a:lnTo>
                    <a:pt x="43" y="32"/>
                  </a:lnTo>
                  <a:lnTo>
                    <a:pt x="50" y="29"/>
                  </a:lnTo>
                  <a:lnTo>
                    <a:pt x="57" y="29"/>
                  </a:lnTo>
                  <a:close/>
                  <a:moveTo>
                    <a:pt x="403" y="403"/>
                  </a:moveTo>
                  <a:lnTo>
                    <a:pt x="403" y="403"/>
                  </a:lnTo>
                  <a:lnTo>
                    <a:pt x="400" y="414"/>
                  </a:lnTo>
                  <a:lnTo>
                    <a:pt x="396" y="425"/>
                  </a:lnTo>
                  <a:lnTo>
                    <a:pt x="385" y="429"/>
                  </a:lnTo>
                  <a:lnTo>
                    <a:pt x="374" y="432"/>
                  </a:lnTo>
                  <a:lnTo>
                    <a:pt x="57" y="432"/>
                  </a:lnTo>
                  <a:lnTo>
                    <a:pt x="57" y="432"/>
                  </a:lnTo>
                  <a:lnTo>
                    <a:pt x="47" y="429"/>
                  </a:lnTo>
                  <a:lnTo>
                    <a:pt x="36" y="425"/>
                  </a:lnTo>
                  <a:lnTo>
                    <a:pt x="32" y="414"/>
                  </a:lnTo>
                  <a:lnTo>
                    <a:pt x="28" y="403"/>
                  </a:lnTo>
                  <a:lnTo>
                    <a:pt x="28" y="61"/>
                  </a:lnTo>
                  <a:lnTo>
                    <a:pt x="86" y="115"/>
                  </a:lnTo>
                  <a:lnTo>
                    <a:pt x="346" y="115"/>
                  </a:lnTo>
                  <a:lnTo>
                    <a:pt x="403" y="61"/>
                  </a:lnTo>
                  <a:lnTo>
                    <a:pt x="403" y="403"/>
                  </a:lnTo>
                  <a:close/>
                </a:path>
              </a:pathLst>
            </a:custGeom>
            <a:grpFill/>
            <a:ln>
              <a:noFill/>
            </a:ln>
            <a:effectLst/>
          </p:spPr>
          <p:txBody>
            <a:bodyPr wrap="none" anchor="ctr"/>
            <a:lstStyle/>
            <a:p>
              <a:endParaRPr lang="en-US"/>
            </a:p>
          </p:txBody>
        </p:sp>
        <p:sp>
          <p:nvSpPr>
            <p:cNvPr id="213" name="Freeform 207">
              <a:extLst>
                <a:ext uri="{FF2B5EF4-FFF2-40B4-BE49-F238E27FC236}">
                  <a16:creationId xmlns:a16="http://schemas.microsoft.com/office/drawing/2014/main" id="{C09926DA-D9EE-4F93-824F-7D2604894462}"/>
                </a:ext>
              </a:extLst>
            </p:cNvPr>
            <p:cNvSpPr>
              <a:spLocks noChangeArrowheads="1"/>
            </p:cNvSpPr>
            <p:nvPr/>
          </p:nvSpPr>
          <p:spPr bwMode="auto">
            <a:xfrm>
              <a:off x="2894528" y="1648885"/>
              <a:ext cx="235215" cy="235215"/>
            </a:xfrm>
            <a:custGeom>
              <a:avLst/>
              <a:gdLst>
                <a:gd name="T0" fmla="*/ 176 w 404"/>
                <a:gd name="T1" fmla="*/ 349 h 405"/>
                <a:gd name="T2" fmla="*/ 166 w 404"/>
                <a:gd name="T3" fmla="*/ 360 h 405"/>
                <a:gd name="T4" fmla="*/ 133 w 404"/>
                <a:gd name="T5" fmla="*/ 375 h 405"/>
                <a:gd name="T6" fmla="*/ 101 w 404"/>
                <a:gd name="T7" fmla="*/ 375 h 405"/>
                <a:gd name="T8" fmla="*/ 68 w 404"/>
                <a:gd name="T9" fmla="*/ 360 h 405"/>
                <a:gd name="T10" fmla="*/ 54 w 404"/>
                <a:gd name="T11" fmla="*/ 349 h 405"/>
                <a:gd name="T12" fmla="*/ 36 w 404"/>
                <a:gd name="T13" fmla="*/ 321 h 405"/>
                <a:gd name="T14" fmla="*/ 29 w 404"/>
                <a:gd name="T15" fmla="*/ 288 h 405"/>
                <a:gd name="T16" fmla="*/ 36 w 404"/>
                <a:gd name="T17" fmla="*/ 256 h 405"/>
                <a:gd name="T18" fmla="*/ 54 w 404"/>
                <a:gd name="T19" fmla="*/ 227 h 405"/>
                <a:gd name="T20" fmla="*/ 237 w 404"/>
                <a:gd name="T21" fmla="*/ 47 h 405"/>
                <a:gd name="T22" fmla="*/ 259 w 404"/>
                <a:gd name="T23" fmla="*/ 32 h 405"/>
                <a:gd name="T24" fmla="*/ 302 w 404"/>
                <a:gd name="T25" fmla="*/ 32 h 405"/>
                <a:gd name="T26" fmla="*/ 320 w 404"/>
                <a:gd name="T27" fmla="*/ 47 h 405"/>
                <a:gd name="T28" fmla="*/ 328 w 404"/>
                <a:gd name="T29" fmla="*/ 54 h 405"/>
                <a:gd name="T30" fmla="*/ 338 w 404"/>
                <a:gd name="T31" fmla="*/ 76 h 405"/>
                <a:gd name="T32" fmla="*/ 338 w 404"/>
                <a:gd name="T33" fmla="*/ 97 h 405"/>
                <a:gd name="T34" fmla="*/ 328 w 404"/>
                <a:gd name="T35" fmla="*/ 119 h 405"/>
                <a:gd name="T36" fmla="*/ 137 w 404"/>
                <a:gd name="T37" fmla="*/ 310 h 405"/>
                <a:gd name="T38" fmla="*/ 126 w 404"/>
                <a:gd name="T39" fmla="*/ 317 h 405"/>
                <a:gd name="T40" fmla="*/ 104 w 404"/>
                <a:gd name="T41" fmla="*/ 317 h 405"/>
                <a:gd name="T42" fmla="*/ 97 w 404"/>
                <a:gd name="T43" fmla="*/ 310 h 405"/>
                <a:gd name="T44" fmla="*/ 86 w 404"/>
                <a:gd name="T45" fmla="*/ 288 h 405"/>
                <a:gd name="T46" fmla="*/ 97 w 404"/>
                <a:gd name="T47" fmla="*/ 270 h 405"/>
                <a:gd name="T48" fmla="*/ 237 w 404"/>
                <a:gd name="T49" fmla="*/ 87 h 405"/>
                <a:gd name="T50" fmla="*/ 75 w 404"/>
                <a:gd name="T51" fmla="*/ 249 h 405"/>
                <a:gd name="T52" fmla="*/ 61 w 404"/>
                <a:gd name="T53" fmla="*/ 267 h 405"/>
                <a:gd name="T54" fmla="*/ 57 w 404"/>
                <a:gd name="T55" fmla="*/ 288 h 405"/>
                <a:gd name="T56" fmla="*/ 61 w 404"/>
                <a:gd name="T57" fmla="*/ 310 h 405"/>
                <a:gd name="T58" fmla="*/ 75 w 404"/>
                <a:gd name="T59" fmla="*/ 328 h 405"/>
                <a:gd name="T60" fmla="*/ 83 w 404"/>
                <a:gd name="T61" fmla="*/ 335 h 405"/>
                <a:gd name="T62" fmla="*/ 115 w 404"/>
                <a:gd name="T63" fmla="*/ 346 h 405"/>
                <a:gd name="T64" fmla="*/ 148 w 404"/>
                <a:gd name="T65" fmla="*/ 335 h 405"/>
                <a:gd name="T66" fmla="*/ 342 w 404"/>
                <a:gd name="T67" fmla="*/ 148 h 405"/>
                <a:gd name="T68" fmla="*/ 353 w 404"/>
                <a:gd name="T69" fmla="*/ 133 h 405"/>
                <a:gd name="T70" fmla="*/ 364 w 404"/>
                <a:gd name="T71" fmla="*/ 101 h 405"/>
                <a:gd name="T72" fmla="*/ 364 w 404"/>
                <a:gd name="T73" fmla="*/ 68 h 405"/>
                <a:gd name="T74" fmla="*/ 353 w 404"/>
                <a:gd name="T75" fmla="*/ 40 h 405"/>
                <a:gd name="T76" fmla="*/ 342 w 404"/>
                <a:gd name="T77" fmla="*/ 26 h 405"/>
                <a:gd name="T78" fmla="*/ 313 w 404"/>
                <a:gd name="T79" fmla="*/ 7 h 405"/>
                <a:gd name="T80" fmla="*/ 281 w 404"/>
                <a:gd name="T81" fmla="*/ 0 h 405"/>
                <a:gd name="T82" fmla="*/ 248 w 404"/>
                <a:gd name="T83" fmla="*/ 7 h 405"/>
                <a:gd name="T84" fmla="*/ 219 w 404"/>
                <a:gd name="T85" fmla="*/ 26 h 405"/>
                <a:gd name="T86" fmla="*/ 25 w 404"/>
                <a:gd name="T87" fmla="*/ 220 h 405"/>
                <a:gd name="T88" fmla="*/ 14 w 404"/>
                <a:gd name="T89" fmla="*/ 238 h 405"/>
                <a:gd name="T90" fmla="*/ 0 w 404"/>
                <a:gd name="T91" fmla="*/ 274 h 405"/>
                <a:gd name="T92" fmla="*/ 3 w 404"/>
                <a:gd name="T93" fmla="*/ 317 h 405"/>
                <a:gd name="T94" fmla="*/ 21 w 404"/>
                <a:gd name="T95" fmla="*/ 353 h 405"/>
                <a:gd name="T96" fmla="*/ 32 w 404"/>
                <a:gd name="T97" fmla="*/ 371 h 405"/>
                <a:gd name="T98" fmla="*/ 68 w 404"/>
                <a:gd name="T99" fmla="*/ 393 h 405"/>
                <a:gd name="T100" fmla="*/ 108 w 404"/>
                <a:gd name="T101" fmla="*/ 404 h 405"/>
                <a:gd name="T102" fmla="*/ 151 w 404"/>
                <a:gd name="T103" fmla="*/ 400 h 405"/>
                <a:gd name="T104" fmla="*/ 187 w 404"/>
                <a:gd name="T105" fmla="*/ 378 h 405"/>
                <a:gd name="T106" fmla="*/ 403 w 404"/>
                <a:gd name="T107" fmla="*/ 166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4" h="405">
                  <a:moveTo>
                    <a:pt x="382" y="148"/>
                  </a:moveTo>
                  <a:lnTo>
                    <a:pt x="176" y="349"/>
                  </a:lnTo>
                  <a:lnTo>
                    <a:pt x="176" y="349"/>
                  </a:lnTo>
                  <a:lnTo>
                    <a:pt x="166" y="360"/>
                  </a:lnTo>
                  <a:lnTo>
                    <a:pt x="148" y="368"/>
                  </a:lnTo>
                  <a:lnTo>
                    <a:pt x="133" y="375"/>
                  </a:lnTo>
                  <a:lnTo>
                    <a:pt x="115" y="375"/>
                  </a:lnTo>
                  <a:lnTo>
                    <a:pt x="101" y="375"/>
                  </a:lnTo>
                  <a:lnTo>
                    <a:pt x="83" y="368"/>
                  </a:lnTo>
                  <a:lnTo>
                    <a:pt x="68" y="360"/>
                  </a:lnTo>
                  <a:lnTo>
                    <a:pt x="54" y="349"/>
                  </a:lnTo>
                  <a:lnTo>
                    <a:pt x="54" y="349"/>
                  </a:lnTo>
                  <a:lnTo>
                    <a:pt x="43" y="335"/>
                  </a:lnTo>
                  <a:lnTo>
                    <a:pt x="36" y="321"/>
                  </a:lnTo>
                  <a:lnTo>
                    <a:pt x="29" y="307"/>
                  </a:lnTo>
                  <a:lnTo>
                    <a:pt x="29" y="288"/>
                  </a:lnTo>
                  <a:lnTo>
                    <a:pt x="29" y="274"/>
                  </a:lnTo>
                  <a:lnTo>
                    <a:pt x="36" y="256"/>
                  </a:lnTo>
                  <a:lnTo>
                    <a:pt x="43" y="242"/>
                  </a:lnTo>
                  <a:lnTo>
                    <a:pt x="54" y="227"/>
                  </a:lnTo>
                  <a:lnTo>
                    <a:pt x="237" y="47"/>
                  </a:lnTo>
                  <a:lnTo>
                    <a:pt x="237" y="47"/>
                  </a:lnTo>
                  <a:lnTo>
                    <a:pt x="248" y="40"/>
                  </a:lnTo>
                  <a:lnTo>
                    <a:pt x="259" y="32"/>
                  </a:lnTo>
                  <a:lnTo>
                    <a:pt x="281" y="29"/>
                  </a:lnTo>
                  <a:lnTo>
                    <a:pt x="302" y="32"/>
                  </a:lnTo>
                  <a:lnTo>
                    <a:pt x="313" y="40"/>
                  </a:lnTo>
                  <a:lnTo>
                    <a:pt x="320" y="47"/>
                  </a:lnTo>
                  <a:lnTo>
                    <a:pt x="320" y="47"/>
                  </a:lnTo>
                  <a:lnTo>
                    <a:pt x="328" y="54"/>
                  </a:lnTo>
                  <a:lnTo>
                    <a:pt x="335" y="65"/>
                  </a:lnTo>
                  <a:lnTo>
                    <a:pt x="338" y="76"/>
                  </a:lnTo>
                  <a:lnTo>
                    <a:pt x="338" y="87"/>
                  </a:lnTo>
                  <a:lnTo>
                    <a:pt x="338" y="97"/>
                  </a:lnTo>
                  <a:lnTo>
                    <a:pt x="335" y="108"/>
                  </a:lnTo>
                  <a:lnTo>
                    <a:pt x="328" y="119"/>
                  </a:lnTo>
                  <a:lnTo>
                    <a:pt x="320" y="126"/>
                  </a:lnTo>
                  <a:lnTo>
                    <a:pt x="137" y="310"/>
                  </a:lnTo>
                  <a:lnTo>
                    <a:pt x="137" y="310"/>
                  </a:lnTo>
                  <a:lnTo>
                    <a:pt x="126" y="317"/>
                  </a:lnTo>
                  <a:lnTo>
                    <a:pt x="115" y="317"/>
                  </a:lnTo>
                  <a:lnTo>
                    <a:pt x="104" y="317"/>
                  </a:lnTo>
                  <a:lnTo>
                    <a:pt x="97" y="310"/>
                  </a:lnTo>
                  <a:lnTo>
                    <a:pt x="97" y="310"/>
                  </a:lnTo>
                  <a:lnTo>
                    <a:pt x="90" y="299"/>
                  </a:lnTo>
                  <a:lnTo>
                    <a:pt x="86" y="288"/>
                  </a:lnTo>
                  <a:lnTo>
                    <a:pt x="90" y="278"/>
                  </a:lnTo>
                  <a:lnTo>
                    <a:pt x="97" y="270"/>
                  </a:lnTo>
                  <a:lnTo>
                    <a:pt x="259" y="105"/>
                  </a:lnTo>
                  <a:lnTo>
                    <a:pt x="237" y="87"/>
                  </a:lnTo>
                  <a:lnTo>
                    <a:pt x="75" y="249"/>
                  </a:lnTo>
                  <a:lnTo>
                    <a:pt x="75" y="249"/>
                  </a:lnTo>
                  <a:lnTo>
                    <a:pt x="68" y="256"/>
                  </a:lnTo>
                  <a:lnTo>
                    <a:pt x="61" y="267"/>
                  </a:lnTo>
                  <a:lnTo>
                    <a:pt x="57" y="278"/>
                  </a:lnTo>
                  <a:lnTo>
                    <a:pt x="57" y="288"/>
                  </a:lnTo>
                  <a:lnTo>
                    <a:pt x="57" y="299"/>
                  </a:lnTo>
                  <a:lnTo>
                    <a:pt x="61" y="310"/>
                  </a:lnTo>
                  <a:lnTo>
                    <a:pt x="68" y="321"/>
                  </a:lnTo>
                  <a:lnTo>
                    <a:pt x="75" y="328"/>
                  </a:lnTo>
                  <a:lnTo>
                    <a:pt x="75" y="328"/>
                  </a:lnTo>
                  <a:lnTo>
                    <a:pt x="83" y="335"/>
                  </a:lnTo>
                  <a:lnTo>
                    <a:pt x="93" y="342"/>
                  </a:lnTo>
                  <a:lnTo>
                    <a:pt x="115" y="346"/>
                  </a:lnTo>
                  <a:lnTo>
                    <a:pt x="137" y="342"/>
                  </a:lnTo>
                  <a:lnTo>
                    <a:pt x="148" y="335"/>
                  </a:lnTo>
                  <a:lnTo>
                    <a:pt x="158" y="328"/>
                  </a:lnTo>
                  <a:lnTo>
                    <a:pt x="342" y="148"/>
                  </a:lnTo>
                  <a:lnTo>
                    <a:pt x="342" y="148"/>
                  </a:lnTo>
                  <a:lnTo>
                    <a:pt x="353" y="133"/>
                  </a:lnTo>
                  <a:lnTo>
                    <a:pt x="360" y="119"/>
                  </a:lnTo>
                  <a:lnTo>
                    <a:pt x="364" y="101"/>
                  </a:lnTo>
                  <a:lnTo>
                    <a:pt x="367" y="87"/>
                  </a:lnTo>
                  <a:lnTo>
                    <a:pt x="364" y="68"/>
                  </a:lnTo>
                  <a:lnTo>
                    <a:pt x="360" y="54"/>
                  </a:lnTo>
                  <a:lnTo>
                    <a:pt x="353" y="40"/>
                  </a:lnTo>
                  <a:lnTo>
                    <a:pt x="342" y="26"/>
                  </a:lnTo>
                  <a:lnTo>
                    <a:pt x="342" y="26"/>
                  </a:lnTo>
                  <a:lnTo>
                    <a:pt x="328" y="15"/>
                  </a:lnTo>
                  <a:lnTo>
                    <a:pt x="313" y="7"/>
                  </a:lnTo>
                  <a:lnTo>
                    <a:pt x="295" y="0"/>
                  </a:lnTo>
                  <a:lnTo>
                    <a:pt x="281" y="0"/>
                  </a:lnTo>
                  <a:lnTo>
                    <a:pt x="263" y="0"/>
                  </a:lnTo>
                  <a:lnTo>
                    <a:pt x="248" y="7"/>
                  </a:lnTo>
                  <a:lnTo>
                    <a:pt x="231" y="15"/>
                  </a:lnTo>
                  <a:lnTo>
                    <a:pt x="219" y="26"/>
                  </a:lnTo>
                  <a:lnTo>
                    <a:pt x="25" y="216"/>
                  </a:lnTo>
                  <a:lnTo>
                    <a:pt x="25" y="220"/>
                  </a:lnTo>
                  <a:lnTo>
                    <a:pt x="25" y="220"/>
                  </a:lnTo>
                  <a:lnTo>
                    <a:pt x="14" y="238"/>
                  </a:lnTo>
                  <a:lnTo>
                    <a:pt x="3" y="256"/>
                  </a:lnTo>
                  <a:lnTo>
                    <a:pt x="0" y="274"/>
                  </a:lnTo>
                  <a:lnTo>
                    <a:pt x="0" y="295"/>
                  </a:lnTo>
                  <a:lnTo>
                    <a:pt x="3" y="317"/>
                  </a:lnTo>
                  <a:lnTo>
                    <a:pt x="10" y="335"/>
                  </a:lnTo>
                  <a:lnTo>
                    <a:pt x="21" y="353"/>
                  </a:lnTo>
                  <a:lnTo>
                    <a:pt x="32" y="371"/>
                  </a:lnTo>
                  <a:lnTo>
                    <a:pt x="32" y="371"/>
                  </a:lnTo>
                  <a:lnTo>
                    <a:pt x="50" y="382"/>
                  </a:lnTo>
                  <a:lnTo>
                    <a:pt x="68" y="393"/>
                  </a:lnTo>
                  <a:lnTo>
                    <a:pt x="90" y="400"/>
                  </a:lnTo>
                  <a:lnTo>
                    <a:pt x="108" y="404"/>
                  </a:lnTo>
                  <a:lnTo>
                    <a:pt x="130" y="404"/>
                  </a:lnTo>
                  <a:lnTo>
                    <a:pt x="151" y="400"/>
                  </a:lnTo>
                  <a:lnTo>
                    <a:pt x="169" y="389"/>
                  </a:lnTo>
                  <a:lnTo>
                    <a:pt x="187" y="378"/>
                  </a:lnTo>
                  <a:lnTo>
                    <a:pt x="187" y="378"/>
                  </a:lnTo>
                  <a:lnTo>
                    <a:pt x="403" y="166"/>
                  </a:lnTo>
                  <a:lnTo>
                    <a:pt x="382" y="148"/>
                  </a:lnTo>
                </a:path>
              </a:pathLst>
            </a:custGeom>
            <a:grpFill/>
            <a:ln>
              <a:noFill/>
            </a:ln>
            <a:effectLst/>
          </p:spPr>
          <p:txBody>
            <a:bodyPr wrap="none" anchor="ctr"/>
            <a:lstStyle/>
            <a:p>
              <a:endParaRPr lang="en-US"/>
            </a:p>
          </p:txBody>
        </p:sp>
        <p:sp>
          <p:nvSpPr>
            <p:cNvPr id="214" name="Freeform 208">
              <a:extLst>
                <a:ext uri="{FF2B5EF4-FFF2-40B4-BE49-F238E27FC236}">
                  <a16:creationId xmlns:a16="http://schemas.microsoft.com/office/drawing/2014/main" id="{14B609DF-7912-400B-8E11-6A2575666035}"/>
                </a:ext>
              </a:extLst>
            </p:cNvPr>
            <p:cNvSpPr>
              <a:spLocks noChangeArrowheads="1"/>
            </p:cNvSpPr>
            <p:nvPr/>
          </p:nvSpPr>
          <p:spPr bwMode="auto">
            <a:xfrm>
              <a:off x="2511025" y="1623319"/>
              <a:ext cx="132948" cy="268452"/>
            </a:xfrm>
            <a:custGeom>
              <a:avLst/>
              <a:gdLst>
                <a:gd name="T0" fmla="*/ 202 w 231"/>
                <a:gd name="T1" fmla="*/ 346 h 462"/>
                <a:gd name="T2" fmla="*/ 202 w 231"/>
                <a:gd name="T3" fmla="*/ 364 h 462"/>
                <a:gd name="T4" fmla="*/ 187 w 231"/>
                <a:gd name="T5" fmla="*/ 392 h 462"/>
                <a:gd name="T6" fmla="*/ 162 w 231"/>
                <a:gd name="T7" fmla="*/ 418 h 462"/>
                <a:gd name="T8" fmla="*/ 133 w 231"/>
                <a:gd name="T9" fmla="*/ 432 h 462"/>
                <a:gd name="T10" fmla="*/ 115 w 231"/>
                <a:gd name="T11" fmla="*/ 432 h 462"/>
                <a:gd name="T12" fmla="*/ 83 w 231"/>
                <a:gd name="T13" fmla="*/ 425 h 462"/>
                <a:gd name="T14" fmla="*/ 54 w 231"/>
                <a:gd name="T15" fmla="*/ 407 h 462"/>
                <a:gd name="T16" fmla="*/ 36 w 231"/>
                <a:gd name="T17" fmla="*/ 378 h 462"/>
                <a:gd name="T18" fmla="*/ 29 w 231"/>
                <a:gd name="T19" fmla="*/ 346 h 462"/>
                <a:gd name="T20" fmla="*/ 29 w 231"/>
                <a:gd name="T21" fmla="*/ 87 h 462"/>
                <a:gd name="T22" fmla="*/ 32 w 231"/>
                <a:gd name="T23" fmla="*/ 65 h 462"/>
                <a:gd name="T24" fmla="*/ 65 w 231"/>
                <a:gd name="T25" fmla="*/ 32 h 462"/>
                <a:gd name="T26" fmla="*/ 86 w 231"/>
                <a:gd name="T27" fmla="*/ 29 h 462"/>
                <a:gd name="T28" fmla="*/ 97 w 231"/>
                <a:gd name="T29" fmla="*/ 29 h 462"/>
                <a:gd name="T30" fmla="*/ 126 w 231"/>
                <a:gd name="T31" fmla="*/ 47 h 462"/>
                <a:gd name="T32" fmla="*/ 144 w 231"/>
                <a:gd name="T33" fmla="*/ 75 h 462"/>
                <a:gd name="T34" fmla="*/ 144 w 231"/>
                <a:gd name="T35" fmla="*/ 346 h 462"/>
                <a:gd name="T36" fmla="*/ 141 w 231"/>
                <a:gd name="T37" fmla="*/ 356 h 462"/>
                <a:gd name="T38" fmla="*/ 126 w 231"/>
                <a:gd name="T39" fmla="*/ 371 h 462"/>
                <a:gd name="T40" fmla="*/ 115 w 231"/>
                <a:gd name="T41" fmla="*/ 374 h 462"/>
                <a:gd name="T42" fmla="*/ 94 w 231"/>
                <a:gd name="T43" fmla="*/ 367 h 462"/>
                <a:gd name="T44" fmla="*/ 86 w 231"/>
                <a:gd name="T45" fmla="*/ 346 h 462"/>
                <a:gd name="T46" fmla="*/ 58 w 231"/>
                <a:gd name="T47" fmla="*/ 115 h 462"/>
                <a:gd name="T48" fmla="*/ 58 w 231"/>
                <a:gd name="T49" fmla="*/ 346 h 462"/>
                <a:gd name="T50" fmla="*/ 61 w 231"/>
                <a:gd name="T51" fmla="*/ 367 h 462"/>
                <a:gd name="T52" fmla="*/ 94 w 231"/>
                <a:gd name="T53" fmla="*/ 400 h 462"/>
                <a:gd name="T54" fmla="*/ 115 w 231"/>
                <a:gd name="T55" fmla="*/ 403 h 462"/>
                <a:gd name="T56" fmla="*/ 126 w 231"/>
                <a:gd name="T57" fmla="*/ 403 h 462"/>
                <a:gd name="T58" fmla="*/ 155 w 231"/>
                <a:gd name="T59" fmla="*/ 385 h 462"/>
                <a:gd name="T60" fmla="*/ 173 w 231"/>
                <a:gd name="T61" fmla="*/ 356 h 462"/>
                <a:gd name="T62" fmla="*/ 173 w 231"/>
                <a:gd name="T63" fmla="*/ 87 h 462"/>
                <a:gd name="T64" fmla="*/ 173 w 231"/>
                <a:gd name="T65" fmla="*/ 69 h 462"/>
                <a:gd name="T66" fmla="*/ 159 w 231"/>
                <a:gd name="T67" fmla="*/ 40 h 462"/>
                <a:gd name="T68" fmla="*/ 133 w 231"/>
                <a:gd name="T69" fmla="*/ 14 h 462"/>
                <a:gd name="T70" fmla="*/ 104 w 231"/>
                <a:gd name="T71" fmla="*/ 0 h 462"/>
                <a:gd name="T72" fmla="*/ 86 w 231"/>
                <a:gd name="T73" fmla="*/ 0 h 462"/>
                <a:gd name="T74" fmla="*/ 54 w 231"/>
                <a:gd name="T75" fmla="*/ 7 h 462"/>
                <a:gd name="T76" fmla="*/ 25 w 231"/>
                <a:gd name="T77" fmla="*/ 25 h 462"/>
                <a:gd name="T78" fmla="*/ 7 w 231"/>
                <a:gd name="T79" fmla="*/ 54 h 462"/>
                <a:gd name="T80" fmla="*/ 0 w 231"/>
                <a:gd name="T81" fmla="*/ 87 h 462"/>
                <a:gd name="T82" fmla="*/ 0 w 231"/>
                <a:gd name="T83" fmla="*/ 360 h 462"/>
                <a:gd name="T84" fmla="*/ 14 w 231"/>
                <a:gd name="T85" fmla="*/ 400 h 462"/>
                <a:gd name="T86" fmla="*/ 40 w 231"/>
                <a:gd name="T87" fmla="*/ 432 h 462"/>
                <a:gd name="T88" fmla="*/ 72 w 231"/>
                <a:gd name="T89" fmla="*/ 454 h 462"/>
                <a:gd name="T90" fmla="*/ 115 w 231"/>
                <a:gd name="T91" fmla="*/ 461 h 462"/>
                <a:gd name="T92" fmla="*/ 137 w 231"/>
                <a:gd name="T93" fmla="*/ 457 h 462"/>
                <a:gd name="T94" fmla="*/ 176 w 231"/>
                <a:gd name="T95" fmla="*/ 443 h 462"/>
                <a:gd name="T96" fmla="*/ 205 w 231"/>
                <a:gd name="T97" fmla="*/ 418 h 462"/>
                <a:gd name="T98" fmla="*/ 227 w 231"/>
                <a:gd name="T99" fmla="*/ 382 h 462"/>
                <a:gd name="T100" fmla="*/ 230 w 231"/>
                <a:gd name="T101" fmla="*/ 58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1" h="462">
                  <a:moveTo>
                    <a:pt x="202" y="58"/>
                  </a:moveTo>
                  <a:lnTo>
                    <a:pt x="202" y="346"/>
                  </a:lnTo>
                  <a:lnTo>
                    <a:pt x="202" y="346"/>
                  </a:lnTo>
                  <a:lnTo>
                    <a:pt x="202" y="364"/>
                  </a:lnTo>
                  <a:lnTo>
                    <a:pt x="194" y="378"/>
                  </a:lnTo>
                  <a:lnTo>
                    <a:pt x="187" y="392"/>
                  </a:lnTo>
                  <a:lnTo>
                    <a:pt x="176" y="407"/>
                  </a:lnTo>
                  <a:lnTo>
                    <a:pt x="162" y="418"/>
                  </a:lnTo>
                  <a:lnTo>
                    <a:pt x="147" y="425"/>
                  </a:lnTo>
                  <a:lnTo>
                    <a:pt x="133" y="432"/>
                  </a:lnTo>
                  <a:lnTo>
                    <a:pt x="115" y="432"/>
                  </a:lnTo>
                  <a:lnTo>
                    <a:pt x="115" y="432"/>
                  </a:lnTo>
                  <a:lnTo>
                    <a:pt x="97" y="432"/>
                  </a:lnTo>
                  <a:lnTo>
                    <a:pt x="83" y="425"/>
                  </a:lnTo>
                  <a:lnTo>
                    <a:pt x="68" y="418"/>
                  </a:lnTo>
                  <a:lnTo>
                    <a:pt x="54" y="407"/>
                  </a:lnTo>
                  <a:lnTo>
                    <a:pt x="43" y="392"/>
                  </a:lnTo>
                  <a:lnTo>
                    <a:pt x="36" y="378"/>
                  </a:lnTo>
                  <a:lnTo>
                    <a:pt x="29" y="364"/>
                  </a:lnTo>
                  <a:lnTo>
                    <a:pt x="29" y="346"/>
                  </a:lnTo>
                  <a:lnTo>
                    <a:pt x="29" y="87"/>
                  </a:lnTo>
                  <a:lnTo>
                    <a:pt x="29" y="87"/>
                  </a:lnTo>
                  <a:lnTo>
                    <a:pt x="29" y="75"/>
                  </a:lnTo>
                  <a:lnTo>
                    <a:pt x="32" y="65"/>
                  </a:lnTo>
                  <a:lnTo>
                    <a:pt x="47" y="47"/>
                  </a:lnTo>
                  <a:lnTo>
                    <a:pt x="65" y="32"/>
                  </a:lnTo>
                  <a:lnTo>
                    <a:pt x="76" y="29"/>
                  </a:lnTo>
                  <a:lnTo>
                    <a:pt x="86" y="29"/>
                  </a:lnTo>
                  <a:lnTo>
                    <a:pt x="86" y="29"/>
                  </a:lnTo>
                  <a:lnTo>
                    <a:pt x="97" y="29"/>
                  </a:lnTo>
                  <a:lnTo>
                    <a:pt x="108" y="32"/>
                  </a:lnTo>
                  <a:lnTo>
                    <a:pt x="126" y="47"/>
                  </a:lnTo>
                  <a:lnTo>
                    <a:pt x="141" y="65"/>
                  </a:lnTo>
                  <a:lnTo>
                    <a:pt x="144" y="75"/>
                  </a:lnTo>
                  <a:lnTo>
                    <a:pt x="144" y="87"/>
                  </a:lnTo>
                  <a:lnTo>
                    <a:pt x="144" y="346"/>
                  </a:lnTo>
                  <a:lnTo>
                    <a:pt x="144" y="346"/>
                  </a:lnTo>
                  <a:lnTo>
                    <a:pt x="141" y="356"/>
                  </a:lnTo>
                  <a:lnTo>
                    <a:pt x="137" y="367"/>
                  </a:lnTo>
                  <a:lnTo>
                    <a:pt x="126" y="371"/>
                  </a:lnTo>
                  <a:lnTo>
                    <a:pt x="115" y="374"/>
                  </a:lnTo>
                  <a:lnTo>
                    <a:pt x="115" y="374"/>
                  </a:lnTo>
                  <a:lnTo>
                    <a:pt x="104" y="371"/>
                  </a:lnTo>
                  <a:lnTo>
                    <a:pt x="94" y="367"/>
                  </a:lnTo>
                  <a:lnTo>
                    <a:pt x="90" y="356"/>
                  </a:lnTo>
                  <a:lnTo>
                    <a:pt x="86" y="346"/>
                  </a:lnTo>
                  <a:lnTo>
                    <a:pt x="86" y="115"/>
                  </a:lnTo>
                  <a:lnTo>
                    <a:pt x="58" y="115"/>
                  </a:lnTo>
                  <a:lnTo>
                    <a:pt x="58" y="346"/>
                  </a:lnTo>
                  <a:lnTo>
                    <a:pt x="58" y="346"/>
                  </a:lnTo>
                  <a:lnTo>
                    <a:pt x="58" y="356"/>
                  </a:lnTo>
                  <a:lnTo>
                    <a:pt x="61" y="367"/>
                  </a:lnTo>
                  <a:lnTo>
                    <a:pt x="76" y="385"/>
                  </a:lnTo>
                  <a:lnTo>
                    <a:pt x="94" y="400"/>
                  </a:lnTo>
                  <a:lnTo>
                    <a:pt x="104" y="403"/>
                  </a:lnTo>
                  <a:lnTo>
                    <a:pt x="115" y="403"/>
                  </a:lnTo>
                  <a:lnTo>
                    <a:pt x="115" y="403"/>
                  </a:lnTo>
                  <a:lnTo>
                    <a:pt x="126" y="403"/>
                  </a:lnTo>
                  <a:lnTo>
                    <a:pt x="137" y="400"/>
                  </a:lnTo>
                  <a:lnTo>
                    <a:pt x="155" y="385"/>
                  </a:lnTo>
                  <a:lnTo>
                    <a:pt x="169" y="367"/>
                  </a:lnTo>
                  <a:lnTo>
                    <a:pt x="173" y="356"/>
                  </a:lnTo>
                  <a:lnTo>
                    <a:pt x="173" y="346"/>
                  </a:lnTo>
                  <a:lnTo>
                    <a:pt x="173" y="87"/>
                  </a:lnTo>
                  <a:lnTo>
                    <a:pt x="173" y="87"/>
                  </a:lnTo>
                  <a:lnTo>
                    <a:pt x="173" y="69"/>
                  </a:lnTo>
                  <a:lnTo>
                    <a:pt x="165" y="54"/>
                  </a:lnTo>
                  <a:lnTo>
                    <a:pt x="159" y="40"/>
                  </a:lnTo>
                  <a:lnTo>
                    <a:pt x="147" y="25"/>
                  </a:lnTo>
                  <a:lnTo>
                    <a:pt x="133" y="14"/>
                  </a:lnTo>
                  <a:lnTo>
                    <a:pt x="119" y="7"/>
                  </a:lnTo>
                  <a:lnTo>
                    <a:pt x="104" y="0"/>
                  </a:lnTo>
                  <a:lnTo>
                    <a:pt x="86" y="0"/>
                  </a:lnTo>
                  <a:lnTo>
                    <a:pt x="86" y="0"/>
                  </a:lnTo>
                  <a:lnTo>
                    <a:pt x="68" y="0"/>
                  </a:lnTo>
                  <a:lnTo>
                    <a:pt x="54" y="7"/>
                  </a:lnTo>
                  <a:lnTo>
                    <a:pt x="40" y="14"/>
                  </a:lnTo>
                  <a:lnTo>
                    <a:pt x="25" y="25"/>
                  </a:lnTo>
                  <a:lnTo>
                    <a:pt x="14" y="40"/>
                  </a:lnTo>
                  <a:lnTo>
                    <a:pt x="7" y="54"/>
                  </a:lnTo>
                  <a:lnTo>
                    <a:pt x="0" y="69"/>
                  </a:lnTo>
                  <a:lnTo>
                    <a:pt x="0" y="87"/>
                  </a:lnTo>
                  <a:lnTo>
                    <a:pt x="0" y="360"/>
                  </a:lnTo>
                  <a:lnTo>
                    <a:pt x="0" y="360"/>
                  </a:lnTo>
                  <a:lnTo>
                    <a:pt x="3" y="382"/>
                  </a:lnTo>
                  <a:lnTo>
                    <a:pt x="14" y="400"/>
                  </a:lnTo>
                  <a:lnTo>
                    <a:pt x="25" y="418"/>
                  </a:lnTo>
                  <a:lnTo>
                    <a:pt x="40" y="432"/>
                  </a:lnTo>
                  <a:lnTo>
                    <a:pt x="54" y="443"/>
                  </a:lnTo>
                  <a:lnTo>
                    <a:pt x="72" y="454"/>
                  </a:lnTo>
                  <a:lnTo>
                    <a:pt x="94" y="457"/>
                  </a:lnTo>
                  <a:lnTo>
                    <a:pt x="115" y="461"/>
                  </a:lnTo>
                  <a:lnTo>
                    <a:pt x="115" y="461"/>
                  </a:lnTo>
                  <a:lnTo>
                    <a:pt x="137" y="457"/>
                  </a:lnTo>
                  <a:lnTo>
                    <a:pt x="159" y="454"/>
                  </a:lnTo>
                  <a:lnTo>
                    <a:pt x="176" y="443"/>
                  </a:lnTo>
                  <a:lnTo>
                    <a:pt x="191" y="432"/>
                  </a:lnTo>
                  <a:lnTo>
                    <a:pt x="205" y="418"/>
                  </a:lnTo>
                  <a:lnTo>
                    <a:pt x="216" y="400"/>
                  </a:lnTo>
                  <a:lnTo>
                    <a:pt x="227" y="382"/>
                  </a:lnTo>
                  <a:lnTo>
                    <a:pt x="230" y="360"/>
                  </a:lnTo>
                  <a:lnTo>
                    <a:pt x="230" y="58"/>
                  </a:lnTo>
                  <a:lnTo>
                    <a:pt x="202" y="58"/>
                  </a:lnTo>
                </a:path>
              </a:pathLst>
            </a:custGeom>
            <a:grpFill/>
            <a:ln>
              <a:noFill/>
            </a:ln>
            <a:effectLst/>
          </p:spPr>
          <p:txBody>
            <a:bodyPr wrap="none" anchor="ctr"/>
            <a:lstStyle/>
            <a:p>
              <a:endParaRPr lang="en-US"/>
            </a:p>
          </p:txBody>
        </p:sp>
        <p:sp>
          <p:nvSpPr>
            <p:cNvPr id="215" name="Freeform 209">
              <a:extLst>
                <a:ext uri="{FF2B5EF4-FFF2-40B4-BE49-F238E27FC236}">
                  <a16:creationId xmlns:a16="http://schemas.microsoft.com/office/drawing/2014/main" id="{0CFAA983-6D7C-4B1B-998B-A068021AC1E6}"/>
                </a:ext>
              </a:extLst>
            </p:cNvPr>
            <p:cNvSpPr>
              <a:spLocks noChangeArrowheads="1"/>
            </p:cNvSpPr>
            <p:nvPr/>
          </p:nvSpPr>
          <p:spPr bwMode="auto">
            <a:xfrm>
              <a:off x="2017586" y="1633545"/>
              <a:ext cx="250555" cy="250556"/>
            </a:xfrm>
            <a:custGeom>
              <a:avLst/>
              <a:gdLst>
                <a:gd name="T0" fmla="*/ 331 w 433"/>
                <a:gd name="T1" fmla="*/ 303 h 434"/>
                <a:gd name="T2" fmla="*/ 403 w 433"/>
                <a:gd name="T3" fmla="*/ 231 h 434"/>
                <a:gd name="T4" fmla="*/ 360 w 433"/>
                <a:gd name="T5" fmla="*/ 231 h 434"/>
                <a:gd name="T6" fmla="*/ 202 w 433"/>
                <a:gd name="T7" fmla="*/ 73 h 434"/>
                <a:gd name="T8" fmla="*/ 198 w 433"/>
                <a:gd name="T9" fmla="*/ 0 h 434"/>
                <a:gd name="T10" fmla="*/ 0 w 433"/>
                <a:gd name="T11" fmla="*/ 198 h 434"/>
                <a:gd name="T12" fmla="*/ 72 w 433"/>
                <a:gd name="T13" fmla="*/ 202 h 434"/>
                <a:gd name="T14" fmla="*/ 230 w 433"/>
                <a:gd name="T15" fmla="*/ 360 h 434"/>
                <a:gd name="T16" fmla="*/ 230 w 433"/>
                <a:gd name="T17" fmla="*/ 404 h 434"/>
                <a:gd name="T18" fmla="*/ 303 w 433"/>
                <a:gd name="T19" fmla="*/ 332 h 434"/>
                <a:gd name="T20" fmla="*/ 421 w 433"/>
                <a:gd name="T21" fmla="*/ 433 h 434"/>
                <a:gd name="T22" fmla="*/ 432 w 433"/>
                <a:gd name="T23" fmla="*/ 422 h 434"/>
                <a:gd name="T24" fmla="*/ 331 w 433"/>
                <a:gd name="T25" fmla="*/ 303 h 434"/>
                <a:gd name="T26" fmla="*/ 252 w 433"/>
                <a:gd name="T27" fmla="*/ 339 h 434"/>
                <a:gd name="T28" fmla="*/ 93 w 433"/>
                <a:gd name="T29" fmla="*/ 180 h 434"/>
                <a:gd name="T30" fmla="*/ 180 w 433"/>
                <a:gd name="T31" fmla="*/ 94 h 434"/>
                <a:gd name="T32" fmla="*/ 338 w 433"/>
                <a:gd name="T33" fmla="*/ 253 h 434"/>
                <a:gd name="T34" fmla="*/ 252 w 433"/>
                <a:gd name="T35" fmla="*/ 33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3" h="434">
                  <a:moveTo>
                    <a:pt x="331" y="303"/>
                  </a:moveTo>
                  <a:lnTo>
                    <a:pt x="403" y="231"/>
                  </a:lnTo>
                  <a:lnTo>
                    <a:pt x="360" y="231"/>
                  </a:lnTo>
                  <a:lnTo>
                    <a:pt x="202" y="73"/>
                  </a:lnTo>
                  <a:lnTo>
                    <a:pt x="198" y="0"/>
                  </a:lnTo>
                  <a:lnTo>
                    <a:pt x="0" y="198"/>
                  </a:lnTo>
                  <a:lnTo>
                    <a:pt x="72" y="202"/>
                  </a:lnTo>
                  <a:lnTo>
                    <a:pt x="230" y="360"/>
                  </a:lnTo>
                  <a:lnTo>
                    <a:pt x="230" y="404"/>
                  </a:lnTo>
                  <a:lnTo>
                    <a:pt x="303" y="332"/>
                  </a:lnTo>
                  <a:lnTo>
                    <a:pt x="421" y="433"/>
                  </a:lnTo>
                  <a:lnTo>
                    <a:pt x="432" y="422"/>
                  </a:lnTo>
                  <a:lnTo>
                    <a:pt x="331" y="303"/>
                  </a:lnTo>
                  <a:close/>
                  <a:moveTo>
                    <a:pt x="252" y="339"/>
                  </a:moveTo>
                  <a:lnTo>
                    <a:pt x="93" y="180"/>
                  </a:lnTo>
                  <a:lnTo>
                    <a:pt x="180" y="94"/>
                  </a:lnTo>
                  <a:lnTo>
                    <a:pt x="338" y="253"/>
                  </a:lnTo>
                  <a:lnTo>
                    <a:pt x="252" y="339"/>
                  </a:lnTo>
                  <a:close/>
                </a:path>
              </a:pathLst>
            </a:custGeom>
            <a:grpFill/>
            <a:ln>
              <a:noFill/>
            </a:ln>
            <a:effectLst/>
          </p:spPr>
          <p:txBody>
            <a:bodyPr wrap="none" anchor="ctr"/>
            <a:lstStyle/>
            <a:p>
              <a:endParaRPr lang="en-US"/>
            </a:p>
          </p:txBody>
        </p:sp>
        <p:sp>
          <p:nvSpPr>
            <p:cNvPr id="216" name="Freeform 210">
              <a:extLst>
                <a:ext uri="{FF2B5EF4-FFF2-40B4-BE49-F238E27FC236}">
                  <a16:creationId xmlns:a16="http://schemas.microsoft.com/office/drawing/2014/main" id="{8DCDBDA5-16A9-47C2-AB5E-E7BF510BCE31}"/>
                </a:ext>
              </a:extLst>
            </p:cNvPr>
            <p:cNvSpPr>
              <a:spLocks noChangeArrowheads="1"/>
            </p:cNvSpPr>
            <p:nvPr/>
          </p:nvSpPr>
          <p:spPr bwMode="auto">
            <a:xfrm>
              <a:off x="1567609" y="1648884"/>
              <a:ext cx="268451" cy="235215"/>
            </a:xfrm>
            <a:custGeom>
              <a:avLst/>
              <a:gdLst>
                <a:gd name="T0" fmla="*/ 450 w 462"/>
                <a:gd name="T1" fmla="*/ 11 h 405"/>
                <a:gd name="T2" fmla="*/ 417 w 462"/>
                <a:gd name="T3" fmla="*/ 0 h 405"/>
                <a:gd name="T4" fmla="*/ 389 w 462"/>
                <a:gd name="T5" fmla="*/ 11 h 405"/>
                <a:gd name="T6" fmla="*/ 140 w 462"/>
                <a:gd name="T7" fmla="*/ 256 h 405"/>
                <a:gd name="T8" fmla="*/ 104 w 462"/>
                <a:gd name="T9" fmla="*/ 263 h 405"/>
                <a:gd name="T10" fmla="*/ 79 w 462"/>
                <a:gd name="T11" fmla="*/ 278 h 405"/>
                <a:gd name="T12" fmla="*/ 57 w 462"/>
                <a:gd name="T13" fmla="*/ 307 h 405"/>
                <a:gd name="T14" fmla="*/ 50 w 462"/>
                <a:gd name="T15" fmla="*/ 324 h 405"/>
                <a:gd name="T16" fmla="*/ 36 w 462"/>
                <a:gd name="T17" fmla="*/ 342 h 405"/>
                <a:gd name="T18" fmla="*/ 7 w 462"/>
                <a:gd name="T19" fmla="*/ 357 h 405"/>
                <a:gd name="T20" fmla="*/ 0 w 462"/>
                <a:gd name="T21" fmla="*/ 357 h 405"/>
                <a:gd name="T22" fmla="*/ 28 w 462"/>
                <a:gd name="T23" fmla="*/ 382 h 405"/>
                <a:gd name="T24" fmla="*/ 57 w 462"/>
                <a:gd name="T25" fmla="*/ 396 h 405"/>
                <a:gd name="T26" fmla="*/ 111 w 462"/>
                <a:gd name="T27" fmla="*/ 404 h 405"/>
                <a:gd name="T28" fmla="*/ 158 w 462"/>
                <a:gd name="T29" fmla="*/ 389 h 405"/>
                <a:gd name="T30" fmla="*/ 183 w 462"/>
                <a:gd name="T31" fmla="*/ 371 h 405"/>
                <a:gd name="T32" fmla="*/ 194 w 462"/>
                <a:gd name="T33" fmla="*/ 357 h 405"/>
                <a:gd name="T34" fmla="*/ 205 w 462"/>
                <a:gd name="T35" fmla="*/ 328 h 405"/>
                <a:gd name="T36" fmla="*/ 450 w 462"/>
                <a:gd name="T37" fmla="*/ 72 h 405"/>
                <a:gd name="T38" fmla="*/ 457 w 462"/>
                <a:gd name="T39" fmla="*/ 58 h 405"/>
                <a:gd name="T40" fmla="*/ 457 w 462"/>
                <a:gd name="T41" fmla="*/ 26 h 405"/>
                <a:gd name="T42" fmla="*/ 165 w 462"/>
                <a:gd name="T43" fmla="*/ 353 h 405"/>
                <a:gd name="T44" fmla="*/ 148 w 462"/>
                <a:gd name="T45" fmla="*/ 364 h 405"/>
                <a:gd name="T46" fmla="*/ 101 w 462"/>
                <a:gd name="T47" fmla="*/ 378 h 405"/>
                <a:gd name="T48" fmla="*/ 65 w 462"/>
                <a:gd name="T49" fmla="*/ 375 h 405"/>
                <a:gd name="T50" fmla="*/ 50 w 462"/>
                <a:gd name="T51" fmla="*/ 364 h 405"/>
                <a:gd name="T52" fmla="*/ 65 w 462"/>
                <a:gd name="T53" fmla="*/ 349 h 405"/>
                <a:gd name="T54" fmla="*/ 72 w 462"/>
                <a:gd name="T55" fmla="*/ 335 h 405"/>
                <a:gd name="T56" fmla="*/ 97 w 462"/>
                <a:gd name="T57" fmla="*/ 299 h 405"/>
                <a:gd name="T58" fmla="*/ 122 w 462"/>
                <a:gd name="T59" fmla="*/ 285 h 405"/>
                <a:gd name="T60" fmla="*/ 154 w 462"/>
                <a:gd name="T61" fmla="*/ 281 h 405"/>
                <a:gd name="T62" fmla="*/ 176 w 462"/>
                <a:gd name="T63" fmla="*/ 303 h 405"/>
                <a:gd name="T64" fmla="*/ 180 w 462"/>
                <a:gd name="T65" fmla="*/ 317 h 405"/>
                <a:gd name="T66" fmla="*/ 172 w 462"/>
                <a:gd name="T67" fmla="*/ 342 h 405"/>
                <a:gd name="T68" fmla="*/ 194 w 462"/>
                <a:gd name="T69" fmla="*/ 281 h 405"/>
                <a:gd name="T70" fmla="*/ 176 w 462"/>
                <a:gd name="T71" fmla="*/ 263 h 405"/>
                <a:gd name="T72" fmla="*/ 227 w 462"/>
                <a:gd name="T73" fmla="*/ 252 h 405"/>
                <a:gd name="T74" fmla="*/ 428 w 462"/>
                <a:gd name="T75" fmla="*/ 50 h 405"/>
                <a:gd name="T76" fmla="*/ 227 w 462"/>
                <a:gd name="T77" fmla="*/ 213 h 405"/>
                <a:gd name="T78" fmla="*/ 407 w 462"/>
                <a:gd name="T79" fmla="*/ 32 h 405"/>
                <a:gd name="T80" fmla="*/ 417 w 462"/>
                <a:gd name="T81" fmla="*/ 29 h 405"/>
                <a:gd name="T82" fmla="*/ 428 w 462"/>
                <a:gd name="T83" fmla="*/ 32 h 405"/>
                <a:gd name="T84" fmla="*/ 432 w 462"/>
                <a:gd name="T85" fmla="*/ 36 h 405"/>
                <a:gd name="T86" fmla="*/ 432 w 462"/>
                <a:gd name="T87" fmla="*/ 47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2" h="405">
                  <a:moveTo>
                    <a:pt x="450" y="11"/>
                  </a:moveTo>
                  <a:lnTo>
                    <a:pt x="450" y="11"/>
                  </a:lnTo>
                  <a:lnTo>
                    <a:pt x="435" y="4"/>
                  </a:lnTo>
                  <a:lnTo>
                    <a:pt x="417" y="0"/>
                  </a:lnTo>
                  <a:lnTo>
                    <a:pt x="403" y="4"/>
                  </a:lnTo>
                  <a:lnTo>
                    <a:pt x="389" y="11"/>
                  </a:lnTo>
                  <a:lnTo>
                    <a:pt x="140" y="256"/>
                  </a:lnTo>
                  <a:lnTo>
                    <a:pt x="140" y="256"/>
                  </a:lnTo>
                  <a:lnTo>
                    <a:pt x="115" y="260"/>
                  </a:lnTo>
                  <a:lnTo>
                    <a:pt x="104" y="263"/>
                  </a:lnTo>
                  <a:lnTo>
                    <a:pt x="90" y="270"/>
                  </a:lnTo>
                  <a:lnTo>
                    <a:pt x="79" y="278"/>
                  </a:lnTo>
                  <a:lnTo>
                    <a:pt x="68" y="288"/>
                  </a:lnTo>
                  <a:lnTo>
                    <a:pt x="57" y="307"/>
                  </a:lnTo>
                  <a:lnTo>
                    <a:pt x="50" y="324"/>
                  </a:lnTo>
                  <a:lnTo>
                    <a:pt x="50" y="324"/>
                  </a:lnTo>
                  <a:lnTo>
                    <a:pt x="43" y="335"/>
                  </a:lnTo>
                  <a:lnTo>
                    <a:pt x="36" y="342"/>
                  </a:lnTo>
                  <a:lnTo>
                    <a:pt x="21" y="353"/>
                  </a:lnTo>
                  <a:lnTo>
                    <a:pt x="7" y="357"/>
                  </a:lnTo>
                  <a:lnTo>
                    <a:pt x="0" y="357"/>
                  </a:lnTo>
                  <a:lnTo>
                    <a:pt x="0" y="357"/>
                  </a:lnTo>
                  <a:lnTo>
                    <a:pt x="14" y="371"/>
                  </a:lnTo>
                  <a:lnTo>
                    <a:pt x="28" y="382"/>
                  </a:lnTo>
                  <a:lnTo>
                    <a:pt x="43" y="389"/>
                  </a:lnTo>
                  <a:lnTo>
                    <a:pt x="57" y="396"/>
                  </a:lnTo>
                  <a:lnTo>
                    <a:pt x="86" y="404"/>
                  </a:lnTo>
                  <a:lnTo>
                    <a:pt x="111" y="404"/>
                  </a:lnTo>
                  <a:lnTo>
                    <a:pt x="136" y="396"/>
                  </a:lnTo>
                  <a:lnTo>
                    <a:pt x="158" y="389"/>
                  </a:lnTo>
                  <a:lnTo>
                    <a:pt x="172" y="378"/>
                  </a:lnTo>
                  <a:lnTo>
                    <a:pt x="183" y="371"/>
                  </a:lnTo>
                  <a:lnTo>
                    <a:pt x="183" y="371"/>
                  </a:lnTo>
                  <a:lnTo>
                    <a:pt x="194" y="357"/>
                  </a:lnTo>
                  <a:lnTo>
                    <a:pt x="201" y="342"/>
                  </a:lnTo>
                  <a:lnTo>
                    <a:pt x="205" y="328"/>
                  </a:lnTo>
                  <a:lnTo>
                    <a:pt x="205" y="313"/>
                  </a:lnTo>
                  <a:lnTo>
                    <a:pt x="450" y="72"/>
                  </a:lnTo>
                  <a:lnTo>
                    <a:pt x="450" y="72"/>
                  </a:lnTo>
                  <a:lnTo>
                    <a:pt x="457" y="58"/>
                  </a:lnTo>
                  <a:lnTo>
                    <a:pt x="461" y="44"/>
                  </a:lnTo>
                  <a:lnTo>
                    <a:pt x="457" y="26"/>
                  </a:lnTo>
                  <a:lnTo>
                    <a:pt x="450" y="11"/>
                  </a:lnTo>
                  <a:close/>
                  <a:moveTo>
                    <a:pt x="165" y="353"/>
                  </a:moveTo>
                  <a:lnTo>
                    <a:pt x="165" y="353"/>
                  </a:lnTo>
                  <a:lnTo>
                    <a:pt x="148" y="364"/>
                  </a:lnTo>
                  <a:lnTo>
                    <a:pt x="115" y="375"/>
                  </a:lnTo>
                  <a:lnTo>
                    <a:pt x="101" y="378"/>
                  </a:lnTo>
                  <a:lnTo>
                    <a:pt x="83" y="378"/>
                  </a:lnTo>
                  <a:lnTo>
                    <a:pt x="65" y="375"/>
                  </a:lnTo>
                  <a:lnTo>
                    <a:pt x="50" y="364"/>
                  </a:lnTo>
                  <a:lnTo>
                    <a:pt x="50" y="364"/>
                  </a:lnTo>
                  <a:lnTo>
                    <a:pt x="57" y="357"/>
                  </a:lnTo>
                  <a:lnTo>
                    <a:pt x="65" y="349"/>
                  </a:lnTo>
                  <a:lnTo>
                    <a:pt x="72" y="335"/>
                  </a:lnTo>
                  <a:lnTo>
                    <a:pt x="72" y="335"/>
                  </a:lnTo>
                  <a:lnTo>
                    <a:pt x="83" y="313"/>
                  </a:lnTo>
                  <a:lnTo>
                    <a:pt x="97" y="299"/>
                  </a:lnTo>
                  <a:lnTo>
                    <a:pt x="107" y="292"/>
                  </a:lnTo>
                  <a:lnTo>
                    <a:pt x="122" y="285"/>
                  </a:lnTo>
                  <a:lnTo>
                    <a:pt x="144" y="281"/>
                  </a:lnTo>
                  <a:lnTo>
                    <a:pt x="154" y="281"/>
                  </a:lnTo>
                  <a:lnTo>
                    <a:pt x="176" y="303"/>
                  </a:lnTo>
                  <a:lnTo>
                    <a:pt x="176" y="303"/>
                  </a:lnTo>
                  <a:lnTo>
                    <a:pt x="176" y="307"/>
                  </a:lnTo>
                  <a:lnTo>
                    <a:pt x="180" y="317"/>
                  </a:lnTo>
                  <a:lnTo>
                    <a:pt x="176" y="335"/>
                  </a:lnTo>
                  <a:lnTo>
                    <a:pt x="172" y="342"/>
                  </a:lnTo>
                  <a:lnTo>
                    <a:pt x="165" y="353"/>
                  </a:lnTo>
                  <a:close/>
                  <a:moveTo>
                    <a:pt x="194" y="281"/>
                  </a:moveTo>
                  <a:lnTo>
                    <a:pt x="194" y="281"/>
                  </a:lnTo>
                  <a:lnTo>
                    <a:pt x="176" y="263"/>
                  </a:lnTo>
                  <a:lnTo>
                    <a:pt x="205" y="231"/>
                  </a:lnTo>
                  <a:lnTo>
                    <a:pt x="227" y="252"/>
                  </a:lnTo>
                  <a:lnTo>
                    <a:pt x="194" y="281"/>
                  </a:lnTo>
                  <a:close/>
                  <a:moveTo>
                    <a:pt x="428" y="50"/>
                  </a:moveTo>
                  <a:lnTo>
                    <a:pt x="245" y="231"/>
                  </a:lnTo>
                  <a:lnTo>
                    <a:pt x="227" y="213"/>
                  </a:lnTo>
                  <a:lnTo>
                    <a:pt x="407" y="32"/>
                  </a:lnTo>
                  <a:lnTo>
                    <a:pt x="407" y="32"/>
                  </a:lnTo>
                  <a:lnTo>
                    <a:pt x="414" y="29"/>
                  </a:lnTo>
                  <a:lnTo>
                    <a:pt x="417" y="29"/>
                  </a:lnTo>
                  <a:lnTo>
                    <a:pt x="425" y="29"/>
                  </a:lnTo>
                  <a:lnTo>
                    <a:pt x="428" y="32"/>
                  </a:lnTo>
                  <a:lnTo>
                    <a:pt x="428" y="32"/>
                  </a:lnTo>
                  <a:lnTo>
                    <a:pt x="432" y="36"/>
                  </a:lnTo>
                  <a:lnTo>
                    <a:pt x="432" y="44"/>
                  </a:lnTo>
                  <a:lnTo>
                    <a:pt x="432" y="47"/>
                  </a:lnTo>
                  <a:lnTo>
                    <a:pt x="428" y="50"/>
                  </a:lnTo>
                  <a:close/>
                </a:path>
              </a:pathLst>
            </a:custGeom>
            <a:grpFill/>
            <a:ln>
              <a:noFill/>
            </a:ln>
            <a:effectLst/>
          </p:spPr>
          <p:txBody>
            <a:bodyPr wrap="none" anchor="ctr"/>
            <a:lstStyle/>
            <a:p>
              <a:endParaRPr lang="en-US"/>
            </a:p>
          </p:txBody>
        </p:sp>
        <p:sp>
          <p:nvSpPr>
            <p:cNvPr id="217" name="Freeform 211">
              <a:extLst>
                <a:ext uri="{FF2B5EF4-FFF2-40B4-BE49-F238E27FC236}">
                  <a16:creationId xmlns:a16="http://schemas.microsoft.com/office/drawing/2014/main" id="{ED27C39C-7E8E-4D55-99C2-C87ABE01CFD4}"/>
                </a:ext>
              </a:extLst>
            </p:cNvPr>
            <p:cNvSpPr>
              <a:spLocks noChangeArrowheads="1"/>
            </p:cNvSpPr>
            <p:nvPr/>
          </p:nvSpPr>
          <p:spPr bwMode="auto">
            <a:xfrm>
              <a:off x="5576492" y="1191236"/>
              <a:ext cx="84370" cy="268453"/>
            </a:xfrm>
            <a:custGeom>
              <a:avLst/>
              <a:gdLst>
                <a:gd name="T0" fmla="*/ 116 w 145"/>
                <a:gd name="T1" fmla="*/ 0 h 462"/>
                <a:gd name="T2" fmla="*/ 29 w 145"/>
                <a:gd name="T3" fmla="*/ 0 h 462"/>
                <a:gd name="T4" fmla="*/ 29 w 145"/>
                <a:gd name="T5" fmla="*/ 0 h 462"/>
                <a:gd name="T6" fmla="*/ 18 w 145"/>
                <a:gd name="T7" fmla="*/ 3 h 462"/>
                <a:gd name="T8" fmla="*/ 8 w 145"/>
                <a:gd name="T9" fmla="*/ 7 h 462"/>
                <a:gd name="T10" fmla="*/ 4 w 145"/>
                <a:gd name="T11" fmla="*/ 17 h 462"/>
                <a:gd name="T12" fmla="*/ 0 w 145"/>
                <a:gd name="T13" fmla="*/ 29 h 462"/>
                <a:gd name="T14" fmla="*/ 0 w 145"/>
                <a:gd name="T15" fmla="*/ 349 h 462"/>
                <a:gd name="T16" fmla="*/ 58 w 145"/>
                <a:gd name="T17" fmla="*/ 450 h 462"/>
                <a:gd name="T18" fmla="*/ 58 w 145"/>
                <a:gd name="T19" fmla="*/ 450 h 462"/>
                <a:gd name="T20" fmla="*/ 65 w 145"/>
                <a:gd name="T21" fmla="*/ 457 h 462"/>
                <a:gd name="T22" fmla="*/ 73 w 145"/>
                <a:gd name="T23" fmla="*/ 461 h 462"/>
                <a:gd name="T24" fmla="*/ 80 w 145"/>
                <a:gd name="T25" fmla="*/ 457 h 462"/>
                <a:gd name="T26" fmla="*/ 87 w 145"/>
                <a:gd name="T27" fmla="*/ 450 h 462"/>
                <a:gd name="T28" fmla="*/ 144 w 145"/>
                <a:gd name="T29" fmla="*/ 349 h 462"/>
                <a:gd name="T30" fmla="*/ 144 w 145"/>
                <a:gd name="T31" fmla="*/ 29 h 462"/>
                <a:gd name="T32" fmla="*/ 144 w 145"/>
                <a:gd name="T33" fmla="*/ 29 h 462"/>
                <a:gd name="T34" fmla="*/ 141 w 145"/>
                <a:gd name="T35" fmla="*/ 17 h 462"/>
                <a:gd name="T36" fmla="*/ 138 w 145"/>
                <a:gd name="T37" fmla="*/ 7 h 462"/>
                <a:gd name="T38" fmla="*/ 126 w 145"/>
                <a:gd name="T39" fmla="*/ 3 h 462"/>
                <a:gd name="T40" fmla="*/ 116 w 145"/>
                <a:gd name="T41" fmla="*/ 0 h 462"/>
                <a:gd name="T42" fmla="*/ 73 w 145"/>
                <a:gd name="T43" fmla="*/ 421 h 462"/>
                <a:gd name="T44" fmla="*/ 29 w 145"/>
                <a:gd name="T45" fmla="*/ 345 h 462"/>
                <a:gd name="T46" fmla="*/ 116 w 145"/>
                <a:gd name="T47" fmla="*/ 345 h 462"/>
                <a:gd name="T48" fmla="*/ 73 w 145"/>
                <a:gd name="T49" fmla="*/ 421 h 462"/>
                <a:gd name="T50" fmla="*/ 116 w 145"/>
                <a:gd name="T51" fmla="*/ 316 h 462"/>
                <a:gd name="T52" fmla="*/ 116 w 145"/>
                <a:gd name="T53" fmla="*/ 316 h 462"/>
                <a:gd name="T54" fmla="*/ 29 w 145"/>
                <a:gd name="T55" fmla="*/ 316 h 462"/>
                <a:gd name="T56" fmla="*/ 29 w 145"/>
                <a:gd name="T57" fmla="*/ 129 h 462"/>
                <a:gd name="T58" fmla="*/ 116 w 145"/>
                <a:gd name="T59" fmla="*/ 129 h 462"/>
                <a:gd name="T60" fmla="*/ 116 w 145"/>
                <a:gd name="T61" fmla="*/ 316 h 462"/>
                <a:gd name="T62" fmla="*/ 116 w 145"/>
                <a:gd name="T63" fmla="*/ 100 h 462"/>
                <a:gd name="T64" fmla="*/ 29 w 145"/>
                <a:gd name="T65" fmla="*/ 100 h 462"/>
                <a:gd name="T66" fmla="*/ 29 w 145"/>
                <a:gd name="T67" fmla="*/ 43 h 462"/>
                <a:gd name="T68" fmla="*/ 29 w 145"/>
                <a:gd name="T69" fmla="*/ 43 h 462"/>
                <a:gd name="T70" fmla="*/ 29 w 145"/>
                <a:gd name="T71" fmla="*/ 35 h 462"/>
                <a:gd name="T72" fmla="*/ 29 w 145"/>
                <a:gd name="T73" fmla="*/ 29 h 462"/>
                <a:gd name="T74" fmla="*/ 37 w 145"/>
                <a:gd name="T75" fmla="*/ 29 h 462"/>
                <a:gd name="T76" fmla="*/ 44 w 145"/>
                <a:gd name="T77" fmla="*/ 29 h 462"/>
                <a:gd name="T78" fmla="*/ 101 w 145"/>
                <a:gd name="T79" fmla="*/ 29 h 462"/>
                <a:gd name="T80" fmla="*/ 101 w 145"/>
                <a:gd name="T81" fmla="*/ 29 h 462"/>
                <a:gd name="T82" fmla="*/ 109 w 145"/>
                <a:gd name="T83" fmla="*/ 29 h 462"/>
                <a:gd name="T84" fmla="*/ 112 w 145"/>
                <a:gd name="T85" fmla="*/ 29 h 462"/>
                <a:gd name="T86" fmla="*/ 116 w 145"/>
                <a:gd name="T87" fmla="*/ 35 h 462"/>
                <a:gd name="T88" fmla="*/ 116 w 145"/>
                <a:gd name="T89" fmla="*/ 43 h 462"/>
                <a:gd name="T90" fmla="*/ 116 w 145"/>
                <a:gd name="T91" fmla="*/ 10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5" h="462">
                  <a:moveTo>
                    <a:pt x="116" y="0"/>
                  </a:moveTo>
                  <a:lnTo>
                    <a:pt x="29" y="0"/>
                  </a:lnTo>
                  <a:lnTo>
                    <a:pt x="29" y="0"/>
                  </a:lnTo>
                  <a:lnTo>
                    <a:pt x="18" y="3"/>
                  </a:lnTo>
                  <a:lnTo>
                    <a:pt x="8" y="7"/>
                  </a:lnTo>
                  <a:lnTo>
                    <a:pt x="4" y="17"/>
                  </a:lnTo>
                  <a:lnTo>
                    <a:pt x="0" y="29"/>
                  </a:lnTo>
                  <a:lnTo>
                    <a:pt x="0" y="349"/>
                  </a:lnTo>
                  <a:lnTo>
                    <a:pt x="58" y="450"/>
                  </a:lnTo>
                  <a:lnTo>
                    <a:pt x="58" y="450"/>
                  </a:lnTo>
                  <a:lnTo>
                    <a:pt x="65" y="457"/>
                  </a:lnTo>
                  <a:lnTo>
                    <a:pt x="73" y="461"/>
                  </a:lnTo>
                  <a:lnTo>
                    <a:pt x="80" y="457"/>
                  </a:lnTo>
                  <a:lnTo>
                    <a:pt x="87" y="450"/>
                  </a:lnTo>
                  <a:lnTo>
                    <a:pt x="144" y="349"/>
                  </a:lnTo>
                  <a:lnTo>
                    <a:pt x="144" y="29"/>
                  </a:lnTo>
                  <a:lnTo>
                    <a:pt x="144" y="29"/>
                  </a:lnTo>
                  <a:lnTo>
                    <a:pt x="141" y="17"/>
                  </a:lnTo>
                  <a:lnTo>
                    <a:pt x="138" y="7"/>
                  </a:lnTo>
                  <a:lnTo>
                    <a:pt x="126" y="3"/>
                  </a:lnTo>
                  <a:lnTo>
                    <a:pt x="116" y="0"/>
                  </a:lnTo>
                  <a:close/>
                  <a:moveTo>
                    <a:pt x="73" y="421"/>
                  </a:moveTo>
                  <a:lnTo>
                    <a:pt x="29" y="345"/>
                  </a:lnTo>
                  <a:lnTo>
                    <a:pt x="116" y="345"/>
                  </a:lnTo>
                  <a:lnTo>
                    <a:pt x="73" y="421"/>
                  </a:lnTo>
                  <a:close/>
                  <a:moveTo>
                    <a:pt x="116" y="316"/>
                  </a:moveTo>
                  <a:lnTo>
                    <a:pt x="116" y="316"/>
                  </a:lnTo>
                  <a:lnTo>
                    <a:pt x="29" y="316"/>
                  </a:lnTo>
                  <a:lnTo>
                    <a:pt x="29" y="129"/>
                  </a:lnTo>
                  <a:lnTo>
                    <a:pt x="116" y="129"/>
                  </a:lnTo>
                  <a:lnTo>
                    <a:pt x="116" y="316"/>
                  </a:lnTo>
                  <a:close/>
                  <a:moveTo>
                    <a:pt x="116" y="100"/>
                  </a:moveTo>
                  <a:lnTo>
                    <a:pt x="29" y="100"/>
                  </a:lnTo>
                  <a:lnTo>
                    <a:pt x="29" y="43"/>
                  </a:lnTo>
                  <a:lnTo>
                    <a:pt x="29" y="43"/>
                  </a:lnTo>
                  <a:lnTo>
                    <a:pt x="29" y="35"/>
                  </a:lnTo>
                  <a:lnTo>
                    <a:pt x="29" y="29"/>
                  </a:lnTo>
                  <a:lnTo>
                    <a:pt x="37" y="29"/>
                  </a:lnTo>
                  <a:lnTo>
                    <a:pt x="44" y="29"/>
                  </a:lnTo>
                  <a:lnTo>
                    <a:pt x="101" y="29"/>
                  </a:lnTo>
                  <a:lnTo>
                    <a:pt x="101" y="29"/>
                  </a:lnTo>
                  <a:lnTo>
                    <a:pt x="109" y="29"/>
                  </a:lnTo>
                  <a:lnTo>
                    <a:pt x="112" y="29"/>
                  </a:lnTo>
                  <a:lnTo>
                    <a:pt x="116" y="35"/>
                  </a:lnTo>
                  <a:lnTo>
                    <a:pt x="116" y="43"/>
                  </a:lnTo>
                  <a:lnTo>
                    <a:pt x="116" y="100"/>
                  </a:lnTo>
                  <a:close/>
                </a:path>
              </a:pathLst>
            </a:custGeom>
            <a:grpFill/>
            <a:ln>
              <a:noFill/>
            </a:ln>
            <a:effectLst/>
          </p:spPr>
          <p:txBody>
            <a:bodyPr wrap="none" anchor="ctr"/>
            <a:lstStyle/>
            <a:p>
              <a:endParaRPr lang="en-US"/>
            </a:p>
          </p:txBody>
        </p:sp>
        <p:sp>
          <p:nvSpPr>
            <p:cNvPr id="218" name="Freeform 212">
              <a:extLst>
                <a:ext uri="{FF2B5EF4-FFF2-40B4-BE49-F238E27FC236}">
                  <a16:creationId xmlns:a16="http://schemas.microsoft.com/office/drawing/2014/main" id="{14E5EE4E-6C9D-4874-9C91-4F6D5632C7EF}"/>
                </a:ext>
              </a:extLst>
            </p:cNvPr>
            <p:cNvSpPr>
              <a:spLocks noChangeArrowheads="1"/>
            </p:cNvSpPr>
            <p:nvPr/>
          </p:nvSpPr>
          <p:spPr bwMode="auto">
            <a:xfrm>
              <a:off x="5049814" y="1191236"/>
              <a:ext cx="268451" cy="268453"/>
            </a:xfrm>
            <a:custGeom>
              <a:avLst/>
              <a:gdLst>
                <a:gd name="T0" fmla="*/ 432 w 462"/>
                <a:gd name="T1" fmla="*/ 403 h 462"/>
                <a:gd name="T2" fmla="*/ 428 w 462"/>
                <a:gd name="T3" fmla="*/ 414 h 462"/>
                <a:gd name="T4" fmla="*/ 410 w 462"/>
                <a:gd name="T5" fmla="*/ 428 h 462"/>
                <a:gd name="T6" fmla="*/ 57 w 462"/>
                <a:gd name="T7" fmla="*/ 432 h 462"/>
                <a:gd name="T8" fmla="*/ 47 w 462"/>
                <a:gd name="T9" fmla="*/ 428 h 462"/>
                <a:gd name="T10" fmla="*/ 32 w 462"/>
                <a:gd name="T11" fmla="*/ 414 h 462"/>
                <a:gd name="T12" fmla="*/ 29 w 462"/>
                <a:gd name="T13" fmla="*/ 61 h 462"/>
                <a:gd name="T14" fmla="*/ 32 w 462"/>
                <a:gd name="T15" fmla="*/ 46 h 462"/>
                <a:gd name="T16" fmla="*/ 47 w 462"/>
                <a:gd name="T17" fmla="*/ 32 h 462"/>
                <a:gd name="T18" fmla="*/ 288 w 462"/>
                <a:gd name="T19" fmla="*/ 29 h 462"/>
                <a:gd name="T20" fmla="*/ 57 w 462"/>
                <a:gd name="T21" fmla="*/ 0 h 462"/>
                <a:gd name="T22" fmla="*/ 47 w 462"/>
                <a:gd name="T23" fmla="*/ 0 h 462"/>
                <a:gd name="T24" fmla="*/ 25 w 462"/>
                <a:gd name="T25" fmla="*/ 11 h 462"/>
                <a:gd name="T26" fmla="*/ 3 w 462"/>
                <a:gd name="T27" fmla="*/ 35 h 462"/>
                <a:gd name="T28" fmla="*/ 0 w 462"/>
                <a:gd name="T29" fmla="*/ 61 h 462"/>
                <a:gd name="T30" fmla="*/ 0 w 462"/>
                <a:gd name="T31" fmla="*/ 403 h 462"/>
                <a:gd name="T32" fmla="*/ 3 w 462"/>
                <a:gd name="T33" fmla="*/ 425 h 462"/>
                <a:gd name="T34" fmla="*/ 36 w 462"/>
                <a:gd name="T35" fmla="*/ 457 h 462"/>
                <a:gd name="T36" fmla="*/ 57 w 462"/>
                <a:gd name="T37" fmla="*/ 461 h 462"/>
                <a:gd name="T38" fmla="*/ 399 w 462"/>
                <a:gd name="T39" fmla="*/ 461 h 462"/>
                <a:gd name="T40" fmla="*/ 425 w 462"/>
                <a:gd name="T41" fmla="*/ 457 h 462"/>
                <a:gd name="T42" fmla="*/ 450 w 462"/>
                <a:gd name="T43" fmla="*/ 436 h 462"/>
                <a:gd name="T44" fmla="*/ 461 w 462"/>
                <a:gd name="T45" fmla="*/ 414 h 462"/>
                <a:gd name="T46" fmla="*/ 461 w 462"/>
                <a:gd name="T47" fmla="*/ 173 h 462"/>
                <a:gd name="T48" fmla="*/ 115 w 462"/>
                <a:gd name="T49" fmla="*/ 259 h 462"/>
                <a:gd name="T50" fmla="*/ 54 w 462"/>
                <a:gd name="T51" fmla="*/ 385 h 462"/>
                <a:gd name="T52" fmla="*/ 57 w 462"/>
                <a:gd name="T53" fmla="*/ 403 h 462"/>
                <a:gd name="T54" fmla="*/ 75 w 462"/>
                <a:gd name="T55" fmla="*/ 407 h 462"/>
                <a:gd name="T56" fmla="*/ 201 w 462"/>
                <a:gd name="T57" fmla="*/ 342 h 462"/>
                <a:gd name="T58" fmla="*/ 216 w 462"/>
                <a:gd name="T59" fmla="*/ 335 h 462"/>
                <a:gd name="T60" fmla="*/ 439 w 462"/>
                <a:gd name="T61" fmla="*/ 115 h 462"/>
                <a:gd name="T62" fmla="*/ 446 w 462"/>
                <a:gd name="T63" fmla="*/ 93 h 462"/>
                <a:gd name="T64" fmla="*/ 439 w 462"/>
                <a:gd name="T65" fmla="*/ 72 h 462"/>
                <a:gd name="T66" fmla="*/ 389 w 462"/>
                <a:gd name="T67" fmla="*/ 21 h 462"/>
                <a:gd name="T68" fmla="*/ 367 w 462"/>
                <a:gd name="T69" fmla="*/ 14 h 462"/>
                <a:gd name="T70" fmla="*/ 345 w 462"/>
                <a:gd name="T71" fmla="*/ 21 h 462"/>
                <a:gd name="T72" fmla="*/ 122 w 462"/>
                <a:gd name="T73" fmla="*/ 245 h 462"/>
                <a:gd name="T74" fmla="*/ 115 w 462"/>
                <a:gd name="T75" fmla="*/ 259 h 462"/>
                <a:gd name="T76" fmla="*/ 356 w 462"/>
                <a:gd name="T77" fmla="*/ 53 h 462"/>
                <a:gd name="T78" fmla="*/ 367 w 462"/>
                <a:gd name="T79" fmla="*/ 50 h 462"/>
                <a:gd name="T80" fmla="*/ 378 w 462"/>
                <a:gd name="T81" fmla="*/ 53 h 462"/>
                <a:gd name="T82" fmla="*/ 407 w 462"/>
                <a:gd name="T83" fmla="*/ 82 h 462"/>
                <a:gd name="T84" fmla="*/ 410 w 462"/>
                <a:gd name="T85" fmla="*/ 93 h 462"/>
                <a:gd name="T86" fmla="*/ 407 w 462"/>
                <a:gd name="T87" fmla="*/ 104 h 462"/>
                <a:gd name="T88" fmla="*/ 327 w 462"/>
                <a:gd name="T89" fmla="*/ 82 h 462"/>
                <a:gd name="T90" fmla="*/ 306 w 462"/>
                <a:gd name="T91" fmla="*/ 104 h 462"/>
                <a:gd name="T92" fmla="*/ 194 w 462"/>
                <a:gd name="T93" fmla="*/ 316 h 462"/>
                <a:gd name="T94" fmla="*/ 144 w 462"/>
                <a:gd name="T95" fmla="*/ 266 h 462"/>
                <a:gd name="T96" fmla="*/ 169 w 462"/>
                <a:gd name="T97" fmla="*/ 331 h 462"/>
                <a:gd name="T98" fmla="*/ 93 w 462"/>
                <a:gd name="T99" fmla="*/ 378 h 462"/>
                <a:gd name="T100" fmla="*/ 83 w 462"/>
                <a:gd name="T101" fmla="*/ 378 h 462"/>
                <a:gd name="T102" fmla="*/ 83 w 462"/>
                <a:gd name="T103" fmla="*/ 367 h 462"/>
                <a:gd name="T104" fmla="*/ 169 w 462"/>
                <a:gd name="T105" fmla="*/ 33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2" h="462">
                  <a:moveTo>
                    <a:pt x="432" y="173"/>
                  </a:moveTo>
                  <a:lnTo>
                    <a:pt x="432" y="403"/>
                  </a:lnTo>
                  <a:lnTo>
                    <a:pt x="432" y="403"/>
                  </a:lnTo>
                  <a:lnTo>
                    <a:pt x="428" y="414"/>
                  </a:lnTo>
                  <a:lnTo>
                    <a:pt x="421" y="425"/>
                  </a:lnTo>
                  <a:lnTo>
                    <a:pt x="410" y="428"/>
                  </a:lnTo>
                  <a:lnTo>
                    <a:pt x="399" y="432"/>
                  </a:lnTo>
                  <a:lnTo>
                    <a:pt x="57" y="432"/>
                  </a:lnTo>
                  <a:lnTo>
                    <a:pt x="57" y="432"/>
                  </a:lnTo>
                  <a:lnTo>
                    <a:pt x="47" y="428"/>
                  </a:lnTo>
                  <a:lnTo>
                    <a:pt x="36" y="425"/>
                  </a:lnTo>
                  <a:lnTo>
                    <a:pt x="32" y="414"/>
                  </a:lnTo>
                  <a:lnTo>
                    <a:pt x="29" y="403"/>
                  </a:lnTo>
                  <a:lnTo>
                    <a:pt x="29" y="61"/>
                  </a:lnTo>
                  <a:lnTo>
                    <a:pt x="29" y="61"/>
                  </a:lnTo>
                  <a:lnTo>
                    <a:pt x="32" y="46"/>
                  </a:lnTo>
                  <a:lnTo>
                    <a:pt x="36" y="39"/>
                  </a:lnTo>
                  <a:lnTo>
                    <a:pt x="47" y="32"/>
                  </a:lnTo>
                  <a:lnTo>
                    <a:pt x="57" y="29"/>
                  </a:lnTo>
                  <a:lnTo>
                    <a:pt x="288" y="29"/>
                  </a:lnTo>
                  <a:lnTo>
                    <a:pt x="288" y="0"/>
                  </a:lnTo>
                  <a:lnTo>
                    <a:pt x="57" y="0"/>
                  </a:lnTo>
                  <a:lnTo>
                    <a:pt x="57" y="0"/>
                  </a:lnTo>
                  <a:lnTo>
                    <a:pt x="47" y="0"/>
                  </a:lnTo>
                  <a:lnTo>
                    <a:pt x="36" y="3"/>
                  </a:lnTo>
                  <a:lnTo>
                    <a:pt x="25" y="11"/>
                  </a:lnTo>
                  <a:lnTo>
                    <a:pt x="18" y="17"/>
                  </a:lnTo>
                  <a:lnTo>
                    <a:pt x="3" y="35"/>
                  </a:lnTo>
                  <a:lnTo>
                    <a:pt x="0" y="46"/>
                  </a:lnTo>
                  <a:lnTo>
                    <a:pt x="0" y="61"/>
                  </a:lnTo>
                  <a:lnTo>
                    <a:pt x="0" y="403"/>
                  </a:lnTo>
                  <a:lnTo>
                    <a:pt x="0" y="403"/>
                  </a:lnTo>
                  <a:lnTo>
                    <a:pt x="0" y="414"/>
                  </a:lnTo>
                  <a:lnTo>
                    <a:pt x="3" y="425"/>
                  </a:lnTo>
                  <a:lnTo>
                    <a:pt x="18" y="443"/>
                  </a:lnTo>
                  <a:lnTo>
                    <a:pt x="36" y="457"/>
                  </a:lnTo>
                  <a:lnTo>
                    <a:pt x="47" y="461"/>
                  </a:lnTo>
                  <a:lnTo>
                    <a:pt x="57" y="461"/>
                  </a:lnTo>
                  <a:lnTo>
                    <a:pt x="399" y="461"/>
                  </a:lnTo>
                  <a:lnTo>
                    <a:pt x="399" y="461"/>
                  </a:lnTo>
                  <a:lnTo>
                    <a:pt x="414" y="461"/>
                  </a:lnTo>
                  <a:lnTo>
                    <a:pt x="425" y="457"/>
                  </a:lnTo>
                  <a:lnTo>
                    <a:pt x="443" y="443"/>
                  </a:lnTo>
                  <a:lnTo>
                    <a:pt x="450" y="436"/>
                  </a:lnTo>
                  <a:lnTo>
                    <a:pt x="457" y="425"/>
                  </a:lnTo>
                  <a:lnTo>
                    <a:pt x="461" y="414"/>
                  </a:lnTo>
                  <a:lnTo>
                    <a:pt x="461" y="403"/>
                  </a:lnTo>
                  <a:lnTo>
                    <a:pt x="461" y="173"/>
                  </a:lnTo>
                  <a:lnTo>
                    <a:pt x="432" y="173"/>
                  </a:lnTo>
                  <a:close/>
                  <a:moveTo>
                    <a:pt x="115" y="259"/>
                  </a:moveTo>
                  <a:lnTo>
                    <a:pt x="54" y="385"/>
                  </a:lnTo>
                  <a:lnTo>
                    <a:pt x="54" y="385"/>
                  </a:lnTo>
                  <a:lnTo>
                    <a:pt x="54" y="396"/>
                  </a:lnTo>
                  <a:lnTo>
                    <a:pt x="57" y="403"/>
                  </a:lnTo>
                  <a:lnTo>
                    <a:pt x="65" y="407"/>
                  </a:lnTo>
                  <a:lnTo>
                    <a:pt x="75" y="407"/>
                  </a:lnTo>
                  <a:lnTo>
                    <a:pt x="201" y="342"/>
                  </a:lnTo>
                  <a:lnTo>
                    <a:pt x="201" y="342"/>
                  </a:lnTo>
                  <a:lnTo>
                    <a:pt x="209" y="342"/>
                  </a:lnTo>
                  <a:lnTo>
                    <a:pt x="216" y="335"/>
                  </a:lnTo>
                  <a:lnTo>
                    <a:pt x="439" y="115"/>
                  </a:lnTo>
                  <a:lnTo>
                    <a:pt x="439" y="115"/>
                  </a:lnTo>
                  <a:lnTo>
                    <a:pt x="443" y="104"/>
                  </a:lnTo>
                  <a:lnTo>
                    <a:pt x="446" y="93"/>
                  </a:lnTo>
                  <a:lnTo>
                    <a:pt x="443" y="82"/>
                  </a:lnTo>
                  <a:lnTo>
                    <a:pt x="439" y="72"/>
                  </a:lnTo>
                  <a:lnTo>
                    <a:pt x="389" y="21"/>
                  </a:lnTo>
                  <a:lnTo>
                    <a:pt x="389" y="21"/>
                  </a:lnTo>
                  <a:lnTo>
                    <a:pt x="378" y="17"/>
                  </a:lnTo>
                  <a:lnTo>
                    <a:pt x="367" y="14"/>
                  </a:lnTo>
                  <a:lnTo>
                    <a:pt x="356" y="17"/>
                  </a:lnTo>
                  <a:lnTo>
                    <a:pt x="345" y="21"/>
                  </a:lnTo>
                  <a:lnTo>
                    <a:pt x="122" y="245"/>
                  </a:lnTo>
                  <a:lnTo>
                    <a:pt x="122" y="245"/>
                  </a:lnTo>
                  <a:lnTo>
                    <a:pt x="118" y="252"/>
                  </a:lnTo>
                  <a:lnTo>
                    <a:pt x="115" y="259"/>
                  </a:lnTo>
                  <a:close/>
                  <a:moveTo>
                    <a:pt x="356" y="53"/>
                  </a:moveTo>
                  <a:lnTo>
                    <a:pt x="356" y="53"/>
                  </a:lnTo>
                  <a:lnTo>
                    <a:pt x="360" y="50"/>
                  </a:lnTo>
                  <a:lnTo>
                    <a:pt x="367" y="50"/>
                  </a:lnTo>
                  <a:lnTo>
                    <a:pt x="371" y="50"/>
                  </a:lnTo>
                  <a:lnTo>
                    <a:pt x="378" y="53"/>
                  </a:lnTo>
                  <a:lnTo>
                    <a:pt x="407" y="82"/>
                  </a:lnTo>
                  <a:lnTo>
                    <a:pt x="407" y="82"/>
                  </a:lnTo>
                  <a:lnTo>
                    <a:pt x="410" y="86"/>
                  </a:lnTo>
                  <a:lnTo>
                    <a:pt x="410" y="93"/>
                  </a:lnTo>
                  <a:lnTo>
                    <a:pt x="410" y="97"/>
                  </a:lnTo>
                  <a:lnTo>
                    <a:pt x="407" y="104"/>
                  </a:lnTo>
                  <a:lnTo>
                    <a:pt x="378" y="133"/>
                  </a:lnTo>
                  <a:lnTo>
                    <a:pt x="327" y="82"/>
                  </a:lnTo>
                  <a:lnTo>
                    <a:pt x="356" y="53"/>
                  </a:lnTo>
                  <a:close/>
                  <a:moveTo>
                    <a:pt x="306" y="104"/>
                  </a:moveTo>
                  <a:lnTo>
                    <a:pt x="356" y="154"/>
                  </a:lnTo>
                  <a:lnTo>
                    <a:pt x="194" y="316"/>
                  </a:lnTo>
                  <a:lnTo>
                    <a:pt x="194" y="316"/>
                  </a:lnTo>
                  <a:lnTo>
                    <a:pt x="144" y="266"/>
                  </a:lnTo>
                  <a:lnTo>
                    <a:pt x="306" y="104"/>
                  </a:lnTo>
                  <a:close/>
                  <a:moveTo>
                    <a:pt x="169" y="331"/>
                  </a:moveTo>
                  <a:lnTo>
                    <a:pt x="93" y="378"/>
                  </a:lnTo>
                  <a:lnTo>
                    <a:pt x="93" y="378"/>
                  </a:lnTo>
                  <a:lnTo>
                    <a:pt x="86" y="378"/>
                  </a:lnTo>
                  <a:lnTo>
                    <a:pt x="83" y="378"/>
                  </a:lnTo>
                  <a:lnTo>
                    <a:pt x="83" y="374"/>
                  </a:lnTo>
                  <a:lnTo>
                    <a:pt x="83" y="367"/>
                  </a:lnTo>
                  <a:lnTo>
                    <a:pt x="129" y="292"/>
                  </a:lnTo>
                  <a:lnTo>
                    <a:pt x="169" y="331"/>
                  </a:lnTo>
                  <a:close/>
                </a:path>
              </a:pathLst>
            </a:custGeom>
            <a:grpFill/>
            <a:ln>
              <a:noFill/>
            </a:ln>
            <a:effectLst/>
          </p:spPr>
          <p:txBody>
            <a:bodyPr wrap="none" anchor="ctr"/>
            <a:lstStyle/>
            <a:p>
              <a:endParaRPr lang="en-US"/>
            </a:p>
          </p:txBody>
        </p:sp>
        <p:sp>
          <p:nvSpPr>
            <p:cNvPr id="219" name="Freeform 213">
              <a:extLst>
                <a:ext uri="{FF2B5EF4-FFF2-40B4-BE49-F238E27FC236}">
                  <a16:creationId xmlns:a16="http://schemas.microsoft.com/office/drawing/2014/main" id="{6D4E1EC1-4E4C-478D-BBE9-062FA1396B2A}"/>
                </a:ext>
              </a:extLst>
            </p:cNvPr>
            <p:cNvSpPr>
              <a:spLocks noChangeArrowheads="1"/>
            </p:cNvSpPr>
            <p:nvPr/>
          </p:nvSpPr>
          <p:spPr bwMode="auto">
            <a:xfrm>
              <a:off x="4633073" y="1191236"/>
              <a:ext cx="235215" cy="268453"/>
            </a:xfrm>
            <a:custGeom>
              <a:avLst/>
              <a:gdLst>
                <a:gd name="T0" fmla="*/ 101 w 405"/>
                <a:gd name="T1" fmla="*/ 274 h 462"/>
                <a:gd name="T2" fmla="*/ 86 w 405"/>
                <a:gd name="T3" fmla="*/ 281 h 462"/>
                <a:gd name="T4" fmla="*/ 86 w 405"/>
                <a:gd name="T5" fmla="*/ 295 h 462"/>
                <a:gd name="T6" fmla="*/ 101 w 405"/>
                <a:gd name="T7" fmla="*/ 302 h 462"/>
                <a:gd name="T8" fmla="*/ 310 w 405"/>
                <a:gd name="T9" fmla="*/ 302 h 462"/>
                <a:gd name="T10" fmla="*/ 317 w 405"/>
                <a:gd name="T11" fmla="*/ 288 h 462"/>
                <a:gd name="T12" fmla="*/ 314 w 405"/>
                <a:gd name="T13" fmla="*/ 277 h 462"/>
                <a:gd name="T14" fmla="*/ 303 w 405"/>
                <a:gd name="T15" fmla="*/ 345 h 462"/>
                <a:gd name="T16" fmla="*/ 94 w 405"/>
                <a:gd name="T17" fmla="*/ 345 h 462"/>
                <a:gd name="T18" fmla="*/ 86 w 405"/>
                <a:gd name="T19" fmla="*/ 360 h 462"/>
                <a:gd name="T20" fmla="*/ 90 w 405"/>
                <a:gd name="T21" fmla="*/ 371 h 462"/>
                <a:gd name="T22" fmla="*/ 303 w 405"/>
                <a:gd name="T23" fmla="*/ 374 h 462"/>
                <a:gd name="T24" fmla="*/ 314 w 405"/>
                <a:gd name="T25" fmla="*/ 371 h 462"/>
                <a:gd name="T26" fmla="*/ 317 w 405"/>
                <a:gd name="T27" fmla="*/ 360 h 462"/>
                <a:gd name="T28" fmla="*/ 310 w 405"/>
                <a:gd name="T29" fmla="*/ 345 h 462"/>
                <a:gd name="T30" fmla="*/ 303 w 405"/>
                <a:gd name="T31" fmla="*/ 57 h 462"/>
                <a:gd name="T32" fmla="*/ 263 w 405"/>
                <a:gd name="T33" fmla="*/ 29 h 462"/>
                <a:gd name="T34" fmla="*/ 220 w 405"/>
                <a:gd name="T35" fmla="*/ 3 h 462"/>
                <a:gd name="T36" fmla="*/ 184 w 405"/>
                <a:gd name="T37" fmla="*/ 3 h 462"/>
                <a:gd name="T38" fmla="*/ 141 w 405"/>
                <a:gd name="T39" fmla="*/ 29 h 462"/>
                <a:gd name="T40" fmla="*/ 58 w 405"/>
                <a:gd name="T41" fmla="*/ 57 h 462"/>
                <a:gd name="T42" fmla="*/ 36 w 405"/>
                <a:gd name="T43" fmla="*/ 61 h 462"/>
                <a:gd name="T44" fmla="*/ 0 w 405"/>
                <a:gd name="T45" fmla="*/ 104 h 462"/>
                <a:gd name="T46" fmla="*/ 0 w 405"/>
                <a:gd name="T47" fmla="*/ 403 h 462"/>
                <a:gd name="T48" fmla="*/ 18 w 405"/>
                <a:gd name="T49" fmla="*/ 443 h 462"/>
                <a:gd name="T50" fmla="*/ 58 w 405"/>
                <a:gd name="T51" fmla="*/ 461 h 462"/>
                <a:gd name="T52" fmla="*/ 357 w 405"/>
                <a:gd name="T53" fmla="*/ 461 h 462"/>
                <a:gd name="T54" fmla="*/ 400 w 405"/>
                <a:gd name="T55" fmla="*/ 425 h 462"/>
                <a:gd name="T56" fmla="*/ 404 w 405"/>
                <a:gd name="T57" fmla="*/ 115 h 462"/>
                <a:gd name="T58" fmla="*/ 400 w 405"/>
                <a:gd name="T59" fmla="*/ 93 h 462"/>
                <a:gd name="T60" fmla="*/ 357 w 405"/>
                <a:gd name="T61" fmla="*/ 57 h 462"/>
                <a:gd name="T62" fmla="*/ 162 w 405"/>
                <a:gd name="T63" fmla="*/ 57 h 462"/>
                <a:gd name="T64" fmla="*/ 173 w 405"/>
                <a:gd name="T65" fmla="*/ 35 h 462"/>
                <a:gd name="T66" fmla="*/ 202 w 405"/>
                <a:gd name="T67" fmla="*/ 29 h 462"/>
                <a:gd name="T68" fmla="*/ 238 w 405"/>
                <a:gd name="T69" fmla="*/ 46 h 462"/>
                <a:gd name="T70" fmla="*/ 274 w 405"/>
                <a:gd name="T71" fmla="*/ 115 h 462"/>
                <a:gd name="T72" fmla="*/ 375 w 405"/>
                <a:gd name="T73" fmla="*/ 403 h 462"/>
                <a:gd name="T74" fmla="*/ 367 w 405"/>
                <a:gd name="T75" fmla="*/ 425 h 462"/>
                <a:gd name="T76" fmla="*/ 58 w 405"/>
                <a:gd name="T77" fmla="*/ 432 h 462"/>
                <a:gd name="T78" fmla="*/ 36 w 405"/>
                <a:gd name="T79" fmla="*/ 425 h 462"/>
                <a:gd name="T80" fmla="*/ 29 w 405"/>
                <a:gd name="T81" fmla="*/ 115 h 462"/>
                <a:gd name="T82" fmla="*/ 36 w 405"/>
                <a:gd name="T83" fmla="*/ 93 h 462"/>
                <a:gd name="T84" fmla="*/ 101 w 405"/>
                <a:gd name="T85" fmla="*/ 86 h 462"/>
                <a:gd name="T86" fmla="*/ 303 w 405"/>
                <a:gd name="T87" fmla="*/ 86 h 462"/>
                <a:gd name="T88" fmla="*/ 357 w 405"/>
                <a:gd name="T89" fmla="*/ 90 h 462"/>
                <a:gd name="T90" fmla="*/ 375 w 405"/>
                <a:gd name="T91" fmla="*/ 115 h 462"/>
                <a:gd name="T92" fmla="*/ 101 w 405"/>
                <a:gd name="T93" fmla="*/ 201 h 462"/>
                <a:gd name="T94" fmla="*/ 90 w 405"/>
                <a:gd name="T95" fmla="*/ 205 h 462"/>
                <a:gd name="T96" fmla="*/ 86 w 405"/>
                <a:gd name="T97" fmla="*/ 216 h 462"/>
                <a:gd name="T98" fmla="*/ 94 w 405"/>
                <a:gd name="T99" fmla="*/ 230 h 462"/>
                <a:gd name="T100" fmla="*/ 303 w 405"/>
                <a:gd name="T101" fmla="*/ 230 h 462"/>
                <a:gd name="T102" fmla="*/ 317 w 405"/>
                <a:gd name="T103" fmla="*/ 223 h 462"/>
                <a:gd name="T104" fmla="*/ 317 w 405"/>
                <a:gd name="T105" fmla="*/ 209 h 462"/>
                <a:gd name="T106" fmla="*/ 303 w 405"/>
                <a:gd name="T107" fmla="*/ 2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5" h="462">
                  <a:moveTo>
                    <a:pt x="303" y="274"/>
                  </a:moveTo>
                  <a:lnTo>
                    <a:pt x="101" y="274"/>
                  </a:lnTo>
                  <a:lnTo>
                    <a:pt x="101" y="274"/>
                  </a:lnTo>
                  <a:lnTo>
                    <a:pt x="94" y="274"/>
                  </a:lnTo>
                  <a:lnTo>
                    <a:pt x="90" y="277"/>
                  </a:lnTo>
                  <a:lnTo>
                    <a:pt x="86" y="281"/>
                  </a:lnTo>
                  <a:lnTo>
                    <a:pt x="86" y="288"/>
                  </a:lnTo>
                  <a:lnTo>
                    <a:pt x="86" y="288"/>
                  </a:lnTo>
                  <a:lnTo>
                    <a:pt x="86" y="295"/>
                  </a:lnTo>
                  <a:lnTo>
                    <a:pt x="90" y="298"/>
                  </a:lnTo>
                  <a:lnTo>
                    <a:pt x="94" y="302"/>
                  </a:lnTo>
                  <a:lnTo>
                    <a:pt x="101" y="302"/>
                  </a:lnTo>
                  <a:lnTo>
                    <a:pt x="303" y="302"/>
                  </a:lnTo>
                  <a:lnTo>
                    <a:pt x="303" y="302"/>
                  </a:lnTo>
                  <a:lnTo>
                    <a:pt x="310" y="302"/>
                  </a:lnTo>
                  <a:lnTo>
                    <a:pt x="314" y="298"/>
                  </a:lnTo>
                  <a:lnTo>
                    <a:pt x="317" y="295"/>
                  </a:lnTo>
                  <a:lnTo>
                    <a:pt x="317" y="288"/>
                  </a:lnTo>
                  <a:lnTo>
                    <a:pt x="317" y="288"/>
                  </a:lnTo>
                  <a:lnTo>
                    <a:pt x="317" y="281"/>
                  </a:lnTo>
                  <a:lnTo>
                    <a:pt x="314" y="277"/>
                  </a:lnTo>
                  <a:lnTo>
                    <a:pt x="310" y="274"/>
                  </a:lnTo>
                  <a:lnTo>
                    <a:pt x="303" y="274"/>
                  </a:lnTo>
                  <a:close/>
                  <a:moveTo>
                    <a:pt x="303" y="345"/>
                  </a:moveTo>
                  <a:lnTo>
                    <a:pt x="101" y="345"/>
                  </a:lnTo>
                  <a:lnTo>
                    <a:pt x="101" y="345"/>
                  </a:lnTo>
                  <a:lnTo>
                    <a:pt x="94" y="345"/>
                  </a:lnTo>
                  <a:lnTo>
                    <a:pt x="90" y="349"/>
                  </a:lnTo>
                  <a:lnTo>
                    <a:pt x="86" y="353"/>
                  </a:lnTo>
                  <a:lnTo>
                    <a:pt x="86" y="360"/>
                  </a:lnTo>
                  <a:lnTo>
                    <a:pt x="86" y="360"/>
                  </a:lnTo>
                  <a:lnTo>
                    <a:pt x="86" y="367"/>
                  </a:lnTo>
                  <a:lnTo>
                    <a:pt x="90" y="371"/>
                  </a:lnTo>
                  <a:lnTo>
                    <a:pt x="94" y="374"/>
                  </a:lnTo>
                  <a:lnTo>
                    <a:pt x="101" y="374"/>
                  </a:lnTo>
                  <a:lnTo>
                    <a:pt x="303" y="374"/>
                  </a:lnTo>
                  <a:lnTo>
                    <a:pt x="303" y="374"/>
                  </a:lnTo>
                  <a:lnTo>
                    <a:pt x="310" y="374"/>
                  </a:lnTo>
                  <a:lnTo>
                    <a:pt x="314" y="371"/>
                  </a:lnTo>
                  <a:lnTo>
                    <a:pt x="317" y="367"/>
                  </a:lnTo>
                  <a:lnTo>
                    <a:pt x="317" y="360"/>
                  </a:lnTo>
                  <a:lnTo>
                    <a:pt x="317" y="360"/>
                  </a:lnTo>
                  <a:lnTo>
                    <a:pt x="317" y="353"/>
                  </a:lnTo>
                  <a:lnTo>
                    <a:pt x="314" y="349"/>
                  </a:lnTo>
                  <a:lnTo>
                    <a:pt x="310" y="345"/>
                  </a:lnTo>
                  <a:lnTo>
                    <a:pt x="303" y="345"/>
                  </a:lnTo>
                  <a:close/>
                  <a:moveTo>
                    <a:pt x="346" y="57"/>
                  </a:moveTo>
                  <a:lnTo>
                    <a:pt x="303" y="57"/>
                  </a:lnTo>
                  <a:lnTo>
                    <a:pt x="303" y="29"/>
                  </a:lnTo>
                  <a:lnTo>
                    <a:pt x="263" y="29"/>
                  </a:lnTo>
                  <a:lnTo>
                    <a:pt x="263" y="29"/>
                  </a:lnTo>
                  <a:lnTo>
                    <a:pt x="252" y="17"/>
                  </a:lnTo>
                  <a:lnTo>
                    <a:pt x="238" y="7"/>
                  </a:lnTo>
                  <a:lnTo>
                    <a:pt x="220" y="3"/>
                  </a:lnTo>
                  <a:lnTo>
                    <a:pt x="202" y="0"/>
                  </a:lnTo>
                  <a:lnTo>
                    <a:pt x="202" y="0"/>
                  </a:lnTo>
                  <a:lnTo>
                    <a:pt x="184" y="3"/>
                  </a:lnTo>
                  <a:lnTo>
                    <a:pt x="166" y="7"/>
                  </a:lnTo>
                  <a:lnTo>
                    <a:pt x="151" y="17"/>
                  </a:lnTo>
                  <a:lnTo>
                    <a:pt x="141" y="29"/>
                  </a:lnTo>
                  <a:lnTo>
                    <a:pt x="101" y="29"/>
                  </a:lnTo>
                  <a:lnTo>
                    <a:pt x="101" y="57"/>
                  </a:lnTo>
                  <a:lnTo>
                    <a:pt x="58" y="57"/>
                  </a:lnTo>
                  <a:lnTo>
                    <a:pt x="58" y="57"/>
                  </a:lnTo>
                  <a:lnTo>
                    <a:pt x="47" y="57"/>
                  </a:lnTo>
                  <a:lnTo>
                    <a:pt x="36" y="61"/>
                  </a:lnTo>
                  <a:lnTo>
                    <a:pt x="18" y="75"/>
                  </a:lnTo>
                  <a:lnTo>
                    <a:pt x="4" y="93"/>
                  </a:lnTo>
                  <a:lnTo>
                    <a:pt x="0" y="104"/>
                  </a:lnTo>
                  <a:lnTo>
                    <a:pt x="0" y="115"/>
                  </a:lnTo>
                  <a:lnTo>
                    <a:pt x="0" y="403"/>
                  </a:lnTo>
                  <a:lnTo>
                    <a:pt x="0" y="403"/>
                  </a:lnTo>
                  <a:lnTo>
                    <a:pt x="0" y="414"/>
                  </a:lnTo>
                  <a:lnTo>
                    <a:pt x="4" y="425"/>
                  </a:lnTo>
                  <a:lnTo>
                    <a:pt x="18" y="443"/>
                  </a:lnTo>
                  <a:lnTo>
                    <a:pt x="36" y="457"/>
                  </a:lnTo>
                  <a:lnTo>
                    <a:pt x="47" y="461"/>
                  </a:lnTo>
                  <a:lnTo>
                    <a:pt x="58" y="461"/>
                  </a:lnTo>
                  <a:lnTo>
                    <a:pt x="346" y="461"/>
                  </a:lnTo>
                  <a:lnTo>
                    <a:pt x="346" y="461"/>
                  </a:lnTo>
                  <a:lnTo>
                    <a:pt x="357" y="461"/>
                  </a:lnTo>
                  <a:lnTo>
                    <a:pt x="367" y="457"/>
                  </a:lnTo>
                  <a:lnTo>
                    <a:pt x="386" y="443"/>
                  </a:lnTo>
                  <a:lnTo>
                    <a:pt x="400" y="425"/>
                  </a:lnTo>
                  <a:lnTo>
                    <a:pt x="404" y="414"/>
                  </a:lnTo>
                  <a:lnTo>
                    <a:pt x="404" y="403"/>
                  </a:lnTo>
                  <a:lnTo>
                    <a:pt x="404" y="115"/>
                  </a:lnTo>
                  <a:lnTo>
                    <a:pt x="404" y="115"/>
                  </a:lnTo>
                  <a:lnTo>
                    <a:pt x="404" y="104"/>
                  </a:lnTo>
                  <a:lnTo>
                    <a:pt x="400" y="93"/>
                  </a:lnTo>
                  <a:lnTo>
                    <a:pt x="386" y="75"/>
                  </a:lnTo>
                  <a:lnTo>
                    <a:pt x="367" y="61"/>
                  </a:lnTo>
                  <a:lnTo>
                    <a:pt x="357" y="57"/>
                  </a:lnTo>
                  <a:lnTo>
                    <a:pt x="346" y="57"/>
                  </a:lnTo>
                  <a:close/>
                  <a:moveTo>
                    <a:pt x="130" y="57"/>
                  </a:moveTo>
                  <a:lnTo>
                    <a:pt x="162" y="57"/>
                  </a:lnTo>
                  <a:lnTo>
                    <a:pt x="162" y="57"/>
                  </a:lnTo>
                  <a:lnTo>
                    <a:pt x="166" y="46"/>
                  </a:lnTo>
                  <a:lnTo>
                    <a:pt x="173" y="35"/>
                  </a:lnTo>
                  <a:lnTo>
                    <a:pt x="187" y="32"/>
                  </a:lnTo>
                  <a:lnTo>
                    <a:pt x="202" y="29"/>
                  </a:lnTo>
                  <a:lnTo>
                    <a:pt x="202" y="29"/>
                  </a:lnTo>
                  <a:lnTo>
                    <a:pt x="216" y="32"/>
                  </a:lnTo>
                  <a:lnTo>
                    <a:pt x="231" y="35"/>
                  </a:lnTo>
                  <a:lnTo>
                    <a:pt x="238" y="46"/>
                  </a:lnTo>
                  <a:lnTo>
                    <a:pt x="242" y="57"/>
                  </a:lnTo>
                  <a:lnTo>
                    <a:pt x="274" y="57"/>
                  </a:lnTo>
                  <a:lnTo>
                    <a:pt x="274" y="115"/>
                  </a:lnTo>
                  <a:lnTo>
                    <a:pt x="130" y="115"/>
                  </a:lnTo>
                  <a:lnTo>
                    <a:pt x="130" y="57"/>
                  </a:lnTo>
                  <a:close/>
                  <a:moveTo>
                    <a:pt x="375" y="403"/>
                  </a:moveTo>
                  <a:lnTo>
                    <a:pt x="375" y="403"/>
                  </a:lnTo>
                  <a:lnTo>
                    <a:pt x="371" y="414"/>
                  </a:lnTo>
                  <a:lnTo>
                    <a:pt x="367" y="425"/>
                  </a:lnTo>
                  <a:lnTo>
                    <a:pt x="357" y="428"/>
                  </a:lnTo>
                  <a:lnTo>
                    <a:pt x="346" y="432"/>
                  </a:lnTo>
                  <a:lnTo>
                    <a:pt x="58" y="432"/>
                  </a:lnTo>
                  <a:lnTo>
                    <a:pt x="58" y="432"/>
                  </a:lnTo>
                  <a:lnTo>
                    <a:pt x="47" y="428"/>
                  </a:lnTo>
                  <a:lnTo>
                    <a:pt x="36" y="425"/>
                  </a:lnTo>
                  <a:lnTo>
                    <a:pt x="33" y="414"/>
                  </a:lnTo>
                  <a:lnTo>
                    <a:pt x="29" y="403"/>
                  </a:lnTo>
                  <a:lnTo>
                    <a:pt x="29" y="115"/>
                  </a:lnTo>
                  <a:lnTo>
                    <a:pt x="29" y="115"/>
                  </a:lnTo>
                  <a:lnTo>
                    <a:pt x="33" y="104"/>
                  </a:lnTo>
                  <a:lnTo>
                    <a:pt x="36" y="93"/>
                  </a:lnTo>
                  <a:lnTo>
                    <a:pt x="47" y="90"/>
                  </a:lnTo>
                  <a:lnTo>
                    <a:pt x="58" y="86"/>
                  </a:lnTo>
                  <a:lnTo>
                    <a:pt x="101" y="86"/>
                  </a:lnTo>
                  <a:lnTo>
                    <a:pt x="101" y="144"/>
                  </a:lnTo>
                  <a:lnTo>
                    <a:pt x="303" y="144"/>
                  </a:lnTo>
                  <a:lnTo>
                    <a:pt x="303" y="86"/>
                  </a:lnTo>
                  <a:lnTo>
                    <a:pt x="346" y="86"/>
                  </a:lnTo>
                  <a:lnTo>
                    <a:pt x="346" y="86"/>
                  </a:lnTo>
                  <a:lnTo>
                    <a:pt x="357" y="90"/>
                  </a:lnTo>
                  <a:lnTo>
                    <a:pt x="367" y="93"/>
                  </a:lnTo>
                  <a:lnTo>
                    <a:pt x="371" y="104"/>
                  </a:lnTo>
                  <a:lnTo>
                    <a:pt x="375" y="115"/>
                  </a:lnTo>
                  <a:lnTo>
                    <a:pt x="375" y="403"/>
                  </a:lnTo>
                  <a:close/>
                  <a:moveTo>
                    <a:pt x="303" y="201"/>
                  </a:moveTo>
                  <a:lnTo>
                    <a:pt x="101" y="201"/>
                  </a:lnTo>
                  <a:lnTo>
                    <a:pt x="101" y="201"/>
                  </a:lnTo>
                  <a:lnTo>
                    <a:pt x="94" y="201"/>
                  </a:lnTo>
                  <a:lnTo>
                    <a:pt x="90" y="205"/>
                  </a:lnTo>
                  <a:lnTo>
                    <a:pt x="86" y="209"/>
                  </a:lnTo>
                  <a:lnTo>
                    <a:pt x="86" y="216"/>
                  </a:lnTo>
                  <a:lnTo>
                    <a:pt x="86" y="216"/>
                  </a:lnTo>
                  <a:lnTo>
                    <a:pt x="86" y="223"/>
                  </a:lnTo>
                  <a:lnTo>
                    <a:pt x="90" y="227"/>
                  </a:lnTo>
                  <a:lnTo>
                    <a:pt x="94" y="230"/>
                  </a:lnTo>
                  <a:lnTo>
                    <a:pt x="101" y="230"/>
                  </a:lnTo>
                  <a:lnTo>
                    <a:pt x="303" y="230"/>
                  </a:lnTo>
                  <a:lnTo>
                    <a:pt x="303" y="230"/>
                  </a:lnTo>
                  <a:lnTo>
                    <a:pt x="310" y="230"/>
                  </a:lnTo>
                  <a:lnTo>
                    <a:pt x="314" y="227"/>
                  </a:lnTo>
                  <a:lnTo>
                    <a:pt x="317" y="223"/>
                  </a:lnTo>
                  <a:lnTo>
                    <a:pt x="317" y="216"/>
                  </a:lnTo>
                  <a:lnTo>
                    <a:pt x="317" y="216"/>
                  </a:lnTo>
                  <a:lnTo>
                    <a:pt x="317" y="209"/>
                  </a:lnTo>
                  <a:lnTo>
                    <a:pt x="314" y="205"/>
                  </a:lnTo>
                  <a:lnTo>
                    <a:pt x="310" y="201"/>
                  </a:lnTo>
                  <a:lnTo>
                    <a:pt x="303" y="201"/>
                  </a:lnTo>
                  <a:close/>
                </a:path>
              </a:pathLst>
            </a:custGeom>
            <a:grpFill/>
            <a:ln>
              <a:noFill/>
            </a:ln>
            <a:effectLst/>
          </p:spPr>
          <p:txBody>
            <a:bodyPr wrap="none" anchor="ctr"/>
            <a:lstStyle/>
            <a:p>
              <a:endParaRPr lang="en-US"/>
            </a:p>
          </p:txBody>
        </p:sp>
        <p:sp>
          <p:nvSpPr>
            <p:cNvPr id="220" name="Freeform 214">
              <a:extLst>
                <a:ext uri="{FF2B5EF4-FFF2-40B4-BE49-F238E27FC236}">
                  <a16:creationId xmlns:a16="http://schemas.microsoft.com/office/drawing/2014/main" id="{0BA6BB37-7570-4705-AA3E-9D43C779832E}"/>
                </a:ext>
              </a:extLst>
            </p:cNvPr>
            <p:cNvSpPr>
              <a:spLocks noChangeArrowheads="1"/>
            </p:cNvSpPr>
            <p:nvPr/>
          </p:nvSpPr>
          <p:spPr bwMode="auto">
            <a:xfrm>
              <a:off x="4180541" y="1191236"/>
              <a:ext cx="268451" cy="268453"/>
            </a:xfrm>
            <a:custGeom>
              <a:avLst/>
              <a:gdLst>
                <a:gd name="T0" fmla="*/ 403 w 462"/>
                <a:gd name="T1" fmla="*/ 0 h 462"/>
                <a:gd name="T2" fmla="*/ 245 w 462"/>
                <a:gd name="T3" fmla="*/ 43 h 462"/>
                <a:gd name="T4" fmla="*/ 216 w 462"/>
                <a:gd name="T5" fmla="*/ 43 h 462"/>
                <a:gd name="T6" fmla="*/ 58 w 462"/>
                <a:gd name="T7" fmla="*/ 0 h 462"/>
                <a:gd name="T8" fmla="*/ 36 w 462"/>
                <a:gd name="T9" fmla="*/ 3 h 462"/>
                <a:gd name="T10" fmla="*/ 4 w 462"/>
                <a:gd name="T11" fmla="*/ 35 h 462"/>
                <a:gd name="T12" fmla="*/ 0 w 462"/>
                <a:gd name="T13" fmla="*/ 57 h 462"/>
                <a:gd name="T14" fmla="*/ 0 w 462"/>
                <a:gd name="T15" fmla="*/ 360 h 462"/>
                <a:gd name="T16" fmla="*/ 4 w 462"/>
                <a:gd name="T17" fmla="*/ 381 h 462"/>
                <a:gd name="T18" fmla="*/ 36 w 462"/>
                <a:gd name="T19" fmla="*/ 410 h 462"/>
                <a:gd name="T20" fmla="*/ 58 w 462"/>
                <a:gd name="T21" fmla="*/ 417 h 462"/>
                <a:gd name="T22" fmla="*/ 216 w 462"/>
                <a:gd name="T23" fmla="*/ 461 h 462"/>
                <a:gd name="T24" fmla="*/ 245 w 462"/>
                <a:gd name="T25" fmla="*/ 461 h 462"/>
                <a:gd name="T26" fmla="*/ 403 w 462"/>
                <a:gd name="T27" fmla="*/ 417 h 462"/>
                <a:gd name="T28" fmla="*/ 443 w 462"/>
                <a:gd name="T29" fmla="*/ 399 h 462"/>
                <a:gd name="T30" fmla="*/ 461 w 462"/>
                <a:gd name="T31" fmla="*/ 371 h 462"/>
                <a:gd name="T32" fmla="*/ 461 w 462"/>
                <a:gd name="T33" fmla="*/ 57 h 462"/>
                <a:gd name="T34" fmla="*/ 461 w 462"/>
                <a:gd name="T35" fmla="*/ 46 h 462"/>
                <a:gd name="T36" fmla="*/ 443 w 462"/>
                <a:gd name="T37" fmla="*/ 17 h 462"/>
                <a:gd name="T38" fmla="*/ 414 w 462"/>
                <a:gd name="T39" fmla="*/ 0 h 462"/>
                <a:gd name="T40" fmla="*/ 216 w 462"/>
                <a:gd name="T41" fmla="*/ 432 h 462"/>
                <a:gd name="T42" fmla="*/ 58 w 462"/>
                <a:gd name="T43" fmla="*/ 389 h 462"/>
                <a:gd name="T44" fmla="*/ 47 w 462"/>
                <a:gd name="T45" fmla="*/ 385 h 462"/>
                <a:gd name="T46" fmla="*/ 32 w 462"/>
                <a:gd name="T47" fmla="*/ 371 h 462"/>
                <a:gd name="T48" fmla="*/ 29 w 462"/>
                <a:gd name="T49" fmla="*/ 57 h 462"/>
                <a:gd name="T50" fmla="*/ 32 w 462"/>
                <a:gd name="T51" fmla="*/ 46 h 462"/>
                <a:gd name="T52" fmla="*/ 47 w 462"/>
                <a:gd name="T53" fmla="*/ 32 h 462"/>
                <a:gd name="T54" fmla="*/ 216 w 462"/>
                <a:gd name="T55" fmla="*/ 72 h 462"/>
                <a:gd name="T56" fmla="*/ 432 w 462"/>
                <a:gd name="T57" fmla="*/ 360 h 462"/>
                <a:gd name="T58" fmla="*/ 429 w 462"/>
                <a:gd name="T59" fmla="*/ 371 h 462"/>
                <a:gd name="T60" fmla="*/ 414 w 462"/>
                <a:gd name="T61" fmla="*/ 385 h 462"/>
                <a:gd name="T62" fmla="*/ 403 w 462"/>
                <a:gd name="T63" fmla="*/ 389 h 462"/>
                <a:gd name="T64" fmla="*/ 245 w 462"/>
                <a:gd name="T65" fmla="*/ 72 h 462"/>
                <a:gd name="T66" fmla="*/ 403 w 462"/>
                <a:gd name="T67" fmla="*/ 29 h 462"/>
                <a:gd name="T68" fmla="*/ 425 w 462"/>
                <a:gd name="T69" fmla="*/ 35 h 462"/>
                <a:gd name="T70" fmla="*/ 432 w 462"/>
                <a:gd name="T71" fmla="*/ 5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2" h="462">
                  <a:moveTo>
                    <a:pt x="403" y="0"/>
                  </a:moveTo>
                  <a:lnTo>
                    <a:pt x="403" y="0"/>
                  </a:lnTo>
                  <a:lnTo>
                    <a:pt x="245" y="43"/>
                  </a:lnTo>
                  <a:lnTo>
                    <a:pt x="245" y="43"/>
                  </a:lnTo>
                  <a:lnTo>
                    <a:pt x="216" y="43"/>
                  </a:lnTo>
                  <a:lnTo>
                    <a:pt x="216" y="43"/>
                  </a:lnTo>
                  <a:lnTo>
                    <a:pt x="58" y="0"/>
                  </a:lnTo>
                  <a:lnTo>
                    <a:pt x="58" y="0"/>
                  </a:lnTo>
                  <a:lnTo>
                    <a:pt x="47" y="0"/>
                  </a:lnTo>
                  <a:lnTo>
                    <a:pt x="36" y="3"/>
                  </a:lnTo>
                  <a:lnTo>
                    <a:pt x="18" y="17"/>
                  </a:lnTo>
                  <a:lnTo>
                    <a:pt x="4" y="35"/>
                  </a:lnTo>
                  <a:lnTo>
                    <a:pt x="0" y="46"/>
                  </a:lnTo>
                  <a:lnTo>
                    <a:pt x="0" y="57"/>
                  </a:lnTo>
                  <a:lnTo>
                    <a:pt x="0" y="360"/>
                  </a:lnTo>
                  <a:lnTo>
                    <a:pt x="0" y="360"/>
                  </a:lnTo>
                  <a:lnTo>
                    <a:pt x="0" y="371"/>
                  </a:lnTo>
                  <a:lnTo>
                    <a:pt x="4" y="381"/>
                  </a:lnTo>
                  <a:lnTo>
                    <a:pt x="18" y="396"/>
                  </a:lnTo>
                  <a:lnTo>
                    <a:pt x="36" y="410"/>
                  </a:lnTo>
                  <a:lnTo>
                    <a:pt x="58" y="417"/>
                  </a:lnTo>
                  <a:lnTo>
                    <a:pt x="58" y="417"/>
                  </a:lnTo>
                  <a:lnTo>
                    <a:pt x="216" y="461"/>
                  </a:lnTo>
                  <a:lnTo>
                    <a:pt x="216" y="461"/>
                  </a:lnTo>
                  <a:lnTo>
                    <a:pt x="245" y="461"/>
                  </a:lnTo>
                  <a:lnTo>
                    <a:pt x="245" y="461"/>
                  </a:lnTo>
                  <a:lnTo>
                    <a:pt x="403" y="417"/>
                  </a:lnTo>
                  <a:lnTo>
                    <a:pt x="403" y="417"/>
                  </a:lnTo>
                  <a:lnTo>
                    <a:pt x="425" y="410"/>
                  </a:lnTo>
                  <a:lnTo>
                    <a:pt x="443" y="399"/>
                  </a:lnTo>
                  <a:lnTo>
                    <a:pt x="457" y="381"/>
                  </a:lnTo>
                  <a:lnTo>
                    <a:pt x="461" y="371"/>
                  </a:lnTo>
                  <a:lnTo>
                    <a:pt x="461" y="360"/>
                  </a:lnTo>
                  <a:lnTo>
                    <a:pt x="461" y="57"/>
                  </a:lnTo>
                  <a:lnTo>
                    <a:pt x="461" y="57"/>
                  </a:lnTo>
                  <a:lnTo>
                    <a:pt x="461" y="46"/>
                  </a:lnTo>
                  <a:lnTo>
                    <a:pt x="457" y="35"/>
                  </a:lnTo>
                  <a:lnTo>
                    <a:pt x="443" y="17"/>
                  </a:lnTo>
                  <a:lnTo>
                    <a:pt x="425" y="3"/>
                  </a:lnTo>
                  <a:lnTo>
                    <a:pt x="414" y="0"/>
                  </a:lnTo>
                  <a:lnTo>
                    <a:pt x="403" y="0"/>
                  </a:lnTo>
                  <a:close/>
                  <a:moveTo>
                    <a:pt x="216" y="432"/>
                  </a:moveTo>
                  <a:lnTo>
                    <a:pt x="216" y="432"/>
                  </a:lnTo>
                  <a:lnTo>
                    <a:pt x="58" y="389"/>
                  </a:lnTo>
                  <a:lnTo>
                    <a:pt x="58" y="389"/>
                  </a:lnTo>
                  <a:lnTo>
                    <a:pt x="47" y="385"/>
                  </a:lnTo>
                  <a:lnTo>
                    <a:pt x="36" y="378"/>
                  </a:lnTo>
                  <a:lnTo>
                    <a:pt x="32" y="371"/>
                  </a:lnTo>
                  <a:lnTo>
                    <a:pt x="29" y="360"/>
                  </a:lnTo>
                  <a:lnTo>
                    <a:pt x="29" y="57"/>
                  </a:lnTo>
                  <a:lnTo>
                    <a:pt x="29" y="57"/>
                  </a:lnTo>
                  <a:lnTo>
                    <a:pt x="32" y="46"/>
                  </a:lnTo>
                  <a:lnTo>
                    <a:pt x="36" y="35"/>
                  </a:lnTo>
                  <a:lnTo>
                    <a:pt x="47" y="32"/>
                  </a:lnTo>
                  <a:lnTo>
                    <a:pt x="58" y="29"/>
                  </a:lnTo>
                  <a:lnTo>
                    <a:pt x="216" y="72"/>
                  </a:lnTo>
                  <a:lnTo>
                    <a:pt x="216" y="432"/>
                  </a:lnTo>
                  <a:close/>
                  <a:moveTo>
                    <a:pt x="432" y="360"/>
                  </a:moveTo>
                  <a:lnTo>
                    <a:pt x="432" y="360"/>
                  </a:lnTo>
                  <a:lnTo>
                    <a:pt x="429" y="371"/>
                  </a:lnTo>
                  <a:lnTo>
                    <a:pt x="425" y="378"/>
                  </a:lnTo>
                  <a:lnTo>
                    <a:pt x="414" y="385"/>
                  </a:lnTo>
                  <a:lnTo>
                    <a:pt x="403" y="389"/>
                  </a:lnTo>
                  <a:lnTo>
                    <a:pt x="403" y="389"/>
                  </a:lnTo>
                  <a:lnTo>
                    <a:pt x="245" y="432"/>
                  </a:lnTo>
                  <a:lnTo>
                    <a:pt x="245" y="72"/>
                  </a:lnTo>
                  <a:lnTo>
                    <a:pt x="403" y="29"/>
                  </a:lnTo>
                  <a:lnTo>
                    <a:pt x="403" y="29"/>
                  </a:lnTo>
                  <a:lnTo>
                    <a:pt x="414" y="32"/>
                  </a:lnTo>
                  <a:lnTo>
                    <a:pt x="425" y="35"/>
                  </a:lnTo>
                  <a:lnTo>
                    <a:pt x="429" y="46"/>
                  </a:lnTo>
                  <a:lnTo>
                    <a:pt x="432" y="57"/>
                  </a:lnTo>
                  <a:lnTo>
                    <a:pt x="432" y="360"/>
                  </a:lnTo>
                  <a:close/>
                </a:path>
              </a:pathLst>
            </a:custGeom>
            <a:grpFill/>
            <a:ln>
              <a:noFill/>
            </a:ln>
            <a:effectLst/>
          </p:spPr>
          <p:txBody>
            <a:bodyPr wrap="none" anchor="ctr"/>
            <a:lstStyle/>
            <a:p>
              <a:endParaRPr lang="en-US"/>
            </a:p>
          </p:txBody>
        </p:sp>
        <p:sp>
          <p:nvSpPr>
            <p:cNvPr id="221" name="Freeform 215">
              <a:extLst>
                <a:ext uri="{FF2B5EF4-FFF2-40B4-BE49-F238E27FC236}">
                  <a16:creationId xmlns:a16="http://schemas.microsoft.com/office/drawing/2014/main" id="{15723331-ABB6-4177-8BA8-85903CA47F36}"/>
                </a:ext>
              </a:extLst>
            </p:cNvPr>
            <p:cNvSpPr>
              <a:spLocks noChangeArrowheads="1"/>
            </p:cNvSpPr>
            <p:nvPr/>
          </p:nvSpPr>
          <p:spPr bwMode="auto">
            <a:xfrm>
              <a:off x="3748461" y="1191236"/>
              <a:ext cx="268453" cy="268453"/>
            </a:xfrm>
            <a:custGeom>
              <a:avLst/>
              <a:gdLst>
                <a:gd name="T0" fmla="*/ 57 w 462"/>
                <a:gd name="T1" fmla="*/ 0 h 462"/>
                <a:gd name="T2" fmla="*/ 46 w 462"/>
                <a:gd name="T3" fmla="*/ 0 h 462"/>
                <a:gd name="T4" fmla="*/ 18 w 462"/>
                <a:gd name="T5" fmla="*/ 17 h 462"/>
                <a:gd name="T6" fmla="*/ 0 w 462"/>
                <a:gd name="T7" fmla="*/ 46 h 462"/>
                <a:gd name="T8" fmla="*/ 0 w 462"/>
                <a:gd name="T9" fmla="*/ 403 h 462"/>
                <a:gd name="T10" fmla="*/ 0 w 462"/>
                <a:gd name="T11" fmla="*/ 414 h 462"/>
                <a:gd name="T12" fmla="*/ 18 w 462"/>
                <a:gd name="T13" fmla="*/ 443 h 462"/>
                <a:gd name="T14" fmla="*/ 46 w 462"/>
                <a:gd name="T15" fmla="*/ 461 h 462"/>
                <a:gd name="T16" fmla="*/ 403 w 462"/>
                <a:gd name="T17" fmla="*/ 461 h 462"/>
                <a:gd name="T18" fmla="*/ 414 w 462"/>
                <a:gd name="T19" fmla="*/ 461 h 462"/>
                <a:gd name="T20" fmla="*/ 443 w 462"/>
                <a:gd name="T21" fmla="*/ 443 h 462"/>
                <a:gd name="T22" fmla="*/ 461 w 462"/>
                <a:gd name="T23" fmla="*/ 414 h 462"/>
                <a:gd name="T24" fmla="*/ 461 w 462"/>
                <a:gd name="T25" fmla="*/ 57 h 462"/>
                <a:gd name="T26" fmla="*/ 461 w 462"/>
                <a:gd name="T27" fmla="*/ 46 h 462"/>
                <a:gd name="T28" fmla="*/ 443 w 462"/>
                <a:gd name="T29" fmla="*/ 17 h 462"/>
                <a:gd name="T30" fmla="*/ 414 w 462"/>
                <a:gd name="T31" fmla="*/ 0 h 462"/>
                <a:gd name="T32" fmla="*/ 57 w 462"/>
                <a:gd name="T33" fmla="*/ 432 h 462"/>
                <a:gd name="T34" fmla="*/ 46 w 462"/>
                <a:gd name="T35" fmla="*/ 428 h 462"/>
                <a:gd name="T36" fmla="*/ 32 w 462"/>
                <a:gd name="T37" fmla="*/ 414 h 462"/>
                <a:gd name="T38" fmla="*/ 28 w 462"/>
                <a:gd name="T39" fmla="*/ 389 h 462"/>
                <a:gd name="T40" fmla="*/ 288 w 462"/>
                <a:gd name="T41" fmla="*/ 432 h 462"/>
                <a:gd name="T42" fmla="*/ 432 w 462"/>
                <a:gd name="T43" fmla="*/ 403 h 462"/>
                <a:gd name="T44" fmla="*/ 429 w 462"/>
                <a:gd name="T45" fmla="*/ 414 h 462"/>
                <a:gd name="T46" fmla="*/ 414 w 462"/>
                <a:gd name="T47" fmla="*/ 428 h 462"/>
                <a:gd name="T48" fmla="*/ 328 w 462"/>
                <a:gd name="T49" fmla="*/ 432 h 462"/>
                <a:gd name="T50" fmla="*/ 346 w 462"/>
                <a:gd name="T51" fmla="*/ 201 h 462"/>
                <a:gd name="T52" fmla="*/ 432 w 462"/>
                <a:gd name="T53" fmla="*/ 403 h 462"/>
                <a:gd name="T54" fmla="*/ 346 w 462"/>
                <a:gd name="T55" fmla="*/ 158 h 462"/>
                <a:gd name="T56" fmla="*/ 144 w 462"/>
                <a:gd name="T57" fmla="*/ 245 h 462"/>
                <a:gd name="T58" fmla="*/ 28 w 462"/>
                <a:gd name="T59" fmla="*/ 57 h 462"/>
                <a:gd name="T60" fmla="*/ 32 w 462"/>
                <a:gd name="T61" fmla="*/ 46 h 462"/>
                <a:gd name="T62" fmla="*/ 46 w 462"/>
                <a:gd name="T63" fmla="*/ 32 h 462"/>
                <a:gd name="T64" fmla="*/ 403 w 462"/>
                <a:gd name="T65" fmla="*/ 29 h 462"/>
                <a:gd name="T66" fmla="*/ 414 w 462"/>
                <a:gd name="T67" fmla="*/ 32 h 462"/>
                <a:gd name="T68" fmla="*/ 429 w 462"/>
                <a:gd name="T69" fmla="*/ 46 h 462"/>
                <a:gd name="T70" fmla="*/ 432 w 462"/>
                <a:gd name="T71" fmla="*/ 248 h 462"/>
                <a:gd name="T72" fmla="*/ 115 w 462"/>
                <a:gd name="T73" fmla="*/ 57 h 462"/>
                <a:gd name="T74" fmla="*/ 93 w 462"/>
                <a:gd name="T75" fmla="*/ 61 h 462"/>
                <a:gd name="T76" fmla="*/ 61 w 462"/>
                <a:gd name="T77" fmla="*/ 93 h 462"/>
                <a:gd name="T78" fmla="*/ 57 w 462"/>
                <a:gd name="T79" fmla="*/ 115 h 462"/>
                <a:gd name="T80" fmla="*/ 57 w 462"/>
                <a:gd name="T81" fmla="*/ 126 h 462"/>
                <a:gd name="T82" fmla="*/ 75 w 462"/>
                <a:gd name="T83" fmla="*/ 154 h 462"/>
                <a:gd name="T84" fmla="*/ 104 w 462"/>
                <a:gd name="T85" fmla="*/ 173 h 462"/>
                <a:gd name="T86" fmla="*/ 115 w 462"/>
                <a:gd name="T87" fmla="*/ 173 h 462"/>
                <a:gd name="T88" fmla="*/ 137 w 462"/>
                <a:gd name="T89" fmla="*/ 169 h 462"/>
                <a:gd name="T90" fmla="*/ 169 w 462"/>
                <a:gd name="T91" fmla="*/ 136 h 462"/>
                <a:gd name="T92" fmla="*/ 172 w 462"/>
                <a:gd name="T93" fmla="*/ 115 h 462"/>
                <a:gd name="T94" fmla="*/ 172 w 462"/>
                <a:gd name="T95" fmla="*/ 104 h 462"/>
                <a:gd name="T96" fmla="*/ 155 w 462"/>
                <a:gd name="T97" fmla="*/ 75 h 462"/>
                <a:gd name="T98" fmla="*/ 126 w 462"/>
                <a:gd name="T99" fmla="*/ 57 h 462"/>
                <a:gd name="T100" fmla="*/ 115 w 462"/>
                <a:gd name="T101" fmla="*/ 144 h 462"/>
                <a:gd name="T102" fmla="*/ 104 w 462"/>
                <a:gd name="T103" fmla="*/ 140 h 462"/>
                <a:gd name="T104" fmla="*/ 90 w 462"/>
                <a:gd name="T105" fmla="*/ 126 h 462"/>
                <a:gd name="T106" fmla="*/ 86 w 462"/>
                <a:gd name="T107" fmla="*/ 115 h 462"/>
                <a:gd name="T108" fmla="*/ 93 w 462"/>
                <a:gd name="T109" fmla="*/ 93 h 462"/>
                <a:gd name="T110" fmla="*/ 115 w 462"/>
                <a:gd name="T111" fmla="*/ 86 h 462"/>
                <a:gd name="T112" fmla="*/ 126 w 462"/>
                <a:gd name="T113" fmla="*/ 90 h 462"/>
                <a:gd name="T114" fmla="*/ 140 w 462"/>
                <a:gd name="T115" fmla="*/ 104 h 462"/>
                <a:gd name="T116" fmla="*/ 144 w 462"/>
                <a:gd name="T117" fmla="*/ 115 h 462"/>
                <a:gd name="T118" fmla="*/ 137 w 462"/>
                <a:gd name="T119" fmla="*/ 136 h 462"/>
                <a:gd name="T120" fmla="*/ 115 w 462"/>
                <a:gd name="T121" fmla="*/ 14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 h="462">
                  <a:moveTo>
                    <a:pt x="403" y="0"/>
                  </a:moveTo>
                  <a:lnTo>
                    <a:pt x="57" y="0"/>
                  </a:lnTo>
                  <a:lnTo>
                    <a:pt x="57" y="0"/>
                  </a:lnTo>
                  <a:lnTo>
                    <a:pt x="46" y="0"/>
                  </a:lnTo>
                  <a:lnTo>
                    <a:pt x="36" y="3"/>
                  </a:lnTo>
                  <a:lnTo>
                    <a:pt x="18" y="17"/>
                  </a:lnTo>
                  <a:lnTo>
                    <a:pt x="3" y="35"/>
                  </a:lnTo>
                  <a:lnTo>
                    <a:pt x="0" y="46"/>
                  </a:lnTo>
                  <a:lnTo>
                    <a:pt x="0" y="57"/>
                  </a:lnTo>
                  <a:lnTo>
                    <a:pt x="0" y="403"/>
                  </a:lnTo>
                  <a:lnTo>
                    <a:pt x="0" y="403"/>
                  </a:lnTo>
                  <a:lnTo>
                    <a:pt x="0" y="414"/>
                  </a:lnTo>
                  <a:lnTo>
                    <a:pt x="3" y="425"/>
                  </a:lnTo>
                  <a:lnTo>
                    <a:pt x="18" y="443"/>
                  </a:lnTo>
                  <a:lnTo>
                    <a:pt x="36" y="457"/>
                  </a:lnTo>
                  <a:lnTo>
                    <a:pt x="46" y="461"/>
                  </a:lnTo>
                  <a:lnTo>
                    <a:pt x="57" y="461"/>
                  </a:lnTo>
                  <a:lnTo>
                    <a:pt x="403" y="461"/>
                  </a:lnTo>
                  <a:lnTo>
                    <a:pt x="403" y="461"/>
                  </a:lnTo>
                  <a:lnTo>
                    <a:pt x="414" y="461"/>
                  </a:lnTo>
                  <a:lnTo>
                    <a:pt x="425" y="457"/>
                  </a:lnTo>
                  <a:lnTo>
                    <a:pt x="443" y="443"/>
                  </a:lnTo>
                  <a:lnTo>
                    <a:pt x="457" y="425"/>
                  </a:lnTo>
                  <a:lnTo>
                    <a:pt x="461" y="414"/>
                  </a:lnTo>
                  <a:lnTo>
                    <a:pt x="461" y="403"/>
                  </a:lnTo>
                  <a:lnTo>
                    <a:pt x="461" y="57"/>
                  </a:lnTo>
                  <a:lnTo>
                    <a:pt x="461" y="57"/>
                  </a:lnTo>
                  <a:lnTo>
                    <a:pt x="461" y="46"/>
                  </a:lnTo>
                  <a:lnTo>
                    <a:pt x="457" y="35"/>
                  </a:lnTo>
                  <a:lnTo>
                    <a:pt x="443" y="17"/>
                  </a:lnTo>
                  <a:lnTo>
                    <a:pt x="425" y="3"/>
                  </a:lnTo>
                  <a:lnTo>
                    <a:pt x="414" y="0"/>
                  </a:lnTo>
                  <a:lnTo>
                    <a:pt x="403" y="0"/>
                  </a:lnTo>
                  <a:close/>
                  <a:moveTo>
                    <a:pt x="57" y="432"/>
                  </a:moveTo>
                  <a:lnTo>
                    <a:pt x="57" y="432"/>
                  </a:lnTo>
                  <a:lnTo>
                    <a:pt x="46" y="428"/>
                  </a:lnTo>
                  <a:lnTo>
                    <a:pt x="36" y="425"/>
                  </a:lnTo>
                  <a:lnTo>
                    <a:pt x="32" y="414"/>
                  </a:lnTo>
                  <a:lnTo>
                    <a:pt x="28" y="403"/>
                  </a:lnTo>
                  <a:lnTo>
                    <a:pt x="28" y="389"/>
                  </a:lnTo>
                  <a:lnTo>
                    <a:pt x="144" y="288"/>
                  </a:lnTo>
                  <a:lnTo>
                    <a:pt x="288" y="432"/>
                  </a:lnTo>
                  <a:lnTo>
                    <a:pt x="57" y="432"/>
                  </a:lnTo>
                  <a:close/>
                  <a:moveTo>
                    <a:pt x="432" y="403"/>
                  </a:moveTo>
                  <a:lnTo>
                    <a:pt x="432" y="403"/>
                  </a:lnTo>
                  <a:lnTo>
                    <a:pt x="429" y="414"/>
                  </a:lnTo>
                  <a:lnTo>
                    <a:pt x="425" y="425"/>
                  </a:lnTo>
                  <a:lnTo>
                    <a:pt x="414" y="428"/>
                  </a:lnTo>
                  <a:lnTo>
                    <a:pt x="403" y="432"/>
                  </a:lnTo>
                  <a:lnTo>
                    <a:pt x="328" y="432"/>
                  </a:lnTo>
                  <a:lnTo>
                    <a:pt x="223" y="324"/>
                  </a:lnTo>
                  <a:lnTo>
                    <a:pt x="346" y="201"/>
                  </a:lnTo>
                  <a:lnTo>
                    <a:pt x="432" y="288"/>
                  </a:lnTo>
                  <a:lnTo>
                    <a:pt x="432" y="403"/>
                  </a:lnTo>
                  <a:close/>
                  <a:moveTo>
                    <a:pt x="432" y="248"/>
                  </a:moveTo>
                  <a:lnTo>
                    <a:pt x="346" y="158"/>
                  </a:lnTo>
                  <a:lnTo>
                    <a:pt x="201" y="302"/>
                  </a:lnTo>
                  <a:lnTo>
                    <a:pt x="144" y="245"/>
                  </a:lnTo>
                  <a:lnTo>
                    <a:pt x="28" y="349"/>
                  </a:lnTo>
                  <a:lnTo>
                    <a:pt x="28" y="57"/>
                  </a:lnTo>
                  <a:lnTo>
                    <a:pt x="28" y="57"/>
                  </a:lnTo>
                  <a:lnTo>
                    <a:pt x="32" y="46"/>
                  </a:lnTo>
                  <a:lnTo>
                    <a:pt x="36" y="35"/>
                  </a:lnTo>
                  <a:lnTo>
                    <a:pt x="46" y="32"/>
                  </a:lnTo>
                  <a:lnTo>
                    <a:pt x="57" y="29"/>
                  </a:lnTo>
                  <a:lnTo>
                    <a:pt x="403" y="29"/>
                  </a:lnTo>
                  <a:lnTo>
                    <a:pt x="403" y="29"/>
                  </a:lnTo>
                  <a:lnTo>
                    <a:pt x="414" y="32"/>
                  </a:lnTo>
                  <a:lnTo>
                    <a:pt x="425" y="35"/>
                  </a:lnTo>
                  <a:lnTo>
                    <a:pt x="429" y="46"/>
                  </a:lnTo>
                  <a:lnTo>
                    <a:pt x="432" y="57"/>
                  </a:lnTo>
                  <a:lnTo>
                    <a:pt x="432" y="248"/>
                  </a:lnTo>
                  <a:close/>
                  <a:moveTo>
                    <a:pt x="115" y="57"/>
                  </a:moveTo>
                  <a:lnTo>
                    <a:pt x="115" y="57"/>
                  </a:lnTo>
                  <a:lnTo>
                    <a:pt x="104" y="57"/>
                  </a:lnTo>
                  <a:lnTo>
                    <a:pt x="93" y="61"/>
                  </a:lnTo>
                  <a:lnTo>
                    <a:pt x="75" y="75"/>
                  </a:lnTo>
                  <a:lnTo>
                    <a:pt x="61" y="93"/>
                  </a:lnTo>
                  <a:lnTo>
                    <a:pt x="57" y="104"/>
                  </a:lnTo>
                  <a:lnTo>
                    <a:pt x="57" y="115"/>
                  </a:lnTo>
                  <a:lnTo>
                    <a:pt x="57" y="115"/>
                  </a:lnTo>
                  <a:lnTo>
                    <a:pt x="57" y="126"/>
                  </a:lnTo>
                  <a:lnTo>
                    <a:pt x="61" y="136"/>
                  </a:lnTo>
                  <a:lnTo>
                    <a:pt x="75" y="154"/>
                  </a:lnTo>
                  <a:lnTo>
                    <a:pt x="93" y="169"/>
                  </a:lnTo>
                  <a:lnTo>
                    <a:pt x="104" y="173"/>
                  </a:lnTo>
                  <a:lnTo>
                    <a:pt x="115" y="173"/>
                  </a:lnTo>
                  <a:lnTo>
                    <a:pt x="115" y="173"/>
                  </a:lnTo>
                  <a:lnTo>
                    <a:pt x="126" y="173"/>
                  </a:lnTo>
                  <a:lnTo>
                    <a:pt x="137" y="169"/>
                  </a:lnTo>
                  <a:lnTo>
                    <a:pt x="155" y="154"/>
                  </a:lnTo>
                  <a:lnTo>
                    <a:pt x="169" y="136"/>
                  </a:lnTo>
                  <a:lnTo>
                    <a:pt x="172" y="126"/>
                  </a:lnTo>
                  <a:lnTo>
                    <a:pt x="172" y="115"/>
                  </a:lnTo>
                  <a:lnTo>
                    <a:pt x="172" y="115"/>
                  </a:lnTo>
                  <a:lnTo>
                    <a:pt x="172" y="104"/>
                  </a:lnTo>
                  <a:lnTo>
                    <a:pt x="169" y="93"/>
                  </a:lnTo>
                  <a:lnTo>
                    <a:pt x="155" y="75"/>
                  </a:lnTo>
                  <a:lnTo>
                    <a:pt x="137" y="61"/>
                  </a:lnTo>
                  <a:lnTo>
                    <a:pt x="126" y="57"/>
                  </a:lnTo>
                  <a:lnTo>
                    <a:pt x="115" y="57"/>
                  </a:lnTo>
                  <a:close/>
                  <a:moveTo>
                    <a:pt x="115" y="144"/>
                  </a:moveTo>
                  <a:lnTo>
                    <a:pt x="115" y="144"/>
                  </a:lnTo>
                  <a:lnTo>
                    <a:pt x="104" y="140"/>
                  </a:lnTo>
                  <a:lnTo>
                    <a:pt x="93" y="136"/>
                  </a:lnTo>
                  <a:lnTo>
                    <a:pt x="90" y="126"/>
                  </a:lnTo>
                  <a:lnTo>
                    <a:pt x="86" y="115"/>
                  </a:lnTo>
                  <a:lnTo>
                    <a:pt x="86" y="115"/>
                  </a:lnTo>
                  <a:lnTo>
                    <a:pt x="90" y="104"/>
                  </a:lnTo>
                  <a:lnTo>
                    <a:pt x="93" y="93"/>
                  </a:lnTo>
                  <a:lnTo>
                    <a:pt x="104" y="90"/>
                  </a:lnTo>
                  <a:lnTo>
                    <a:pt x="115" y="86"/>
                  </a:lnTo>
                  <a:lnTo>
                    <a:pt x="115" y="86"/>
                  </a:lnTo>
                  <a:lnTo>
                    <a:pt x="126" y="90"/>
                  </a:lnTo>
                  <a:lnTo>
                    <a:pt x="137" y="93"/>
                  </a:lnTo>
                  <a:lnTo>
                    <a:pt x="140" y="104"/>
                  </a:lnTo>
                  <a:lnTo>
                    <a:pt x="144" y="115"/>
                  </a:lnTo>
                  <a:lnTo>
                    <a:pt x="144" y="115"/>
                  </a:lnTo>
                  <a:lnTo>
                    <a:pt x="140" y="126"/>
                  </a:lnTo>
                  <a:lnTo>
                    <a:pt x="137" y="136"/>
                  </a:lnTo>
                  <a:lnTo>
                    <a:pt x="126" y="140"/>
                  </a:lnTo>
                  <a:lnTo>
                    <a:pt x="115" y="144"/>
                  </a:lnTo>
                  <a:close/>
                </a:path>
              </a:pathLst>
            </a:custGeom>
            <a:grpFill/>
            <a:ln>
              <a:noFill/>
            </a:ln>
            <a:effectLst/>
          </p:spPr>
          <p:txBody>
            <a:bodyPr wrap="none" anchor="ctr"/>
            <a:lstStyle/>
            <a:p>
              <a:endParaRPr lang="en-US"/>
            </a:p>
          </p:txBody>
        </p:sp>
        <p:sp>
          <p:nvSpPr>
            <p:cNvPr id="222" name="Freeform 216">
              <a:extLst>
                <a:ext uri="{FF2B5EF4-FFF2-40B4-BE49-F238E27FC236}">
                  <a16:creationId xmlns:a16="http://schemas.microsoft.com/office/drawing/2014/main" id="{C610CD22-81BB-41E9-A359-82981BD33352}"/>
                </a:ext>
              </a:extLst>
            </p:cNvPr>
            <p:cNvSpPr>
              <a:spLocks noChangeArrowheads="1"/>
            </p:cNvSpPr>
            <p:nvPr/>
          </p:nvSpPr>
          <p:spPr bwMode="auto">
            <a:xfrm>
              <a:off x="3313824" y="1191236"/>
              <a:ext cx="268453" cy="268453"/>
            </a:xfrm>
            <a:custGeom>
              <a:avLst/>
              <a:gdLst>
                <a:gd name="T0" fmla="*/ 115 w 462"/>
                <a:gd name="T1" fmla="*/ 201 h 462"/>
                <a:gd name="T2" fmla="*/ 100 w 462"/>
                <a:gd name="T3" fmla="*/ 209 h 462"/>
                <a:gd name="T4" fmla="*/ 100 w 462"/>
                <a:gd name="T5" fmla="*/ 223 h 462"/>
                <a:gd name="T6" fmla="*/ 115 w 462"/>
                <a:gd name="T7" fmla="*/ 230 h 462"/>
                <a:gd name="T8" fmla="*/ 352 w 462"/>
                <a:gd name="T9" fmla="*/ 230 h 462"/>
                <a:gd name="T10" fmla="*/ 360 w 462"/>
                <a:gd name="T11" fmla="*/ 216 h 462"/>
                <a:gd name="T12" fmla="*/ 356 w 462"/>
                <a:gd name="T13" fmla="*/ 205 h 462"/>
                <a:gd name="T14" fmla="*/ 345 w 462"/>
                <a:gd name="T15" fmla="*/ 288 h 462"/>
                <a:gd name="T16" fmla="*/ 107 w 462"/>
                <a:gd name="T17" fmla="*/ 288 h 462"/>
                <a:gd name="T18" fmla="*/ 100 w 462"/>
                <a:gd name="T19" fmla="*/ 302 h 462"/>
                <a:gd name="T20" fmla="*/ 104 w 462"/>
                <a:gd name="T21" fmla="*/ 313 h 462"/>
                <a:gd name="T22" fmla="*/ 345 w 462"/>
                <a:gd name="T23" fmla="*/ 316 h 462"/>
                <a:gd name="T24" fmla="*/ 356 w 462"/>
                <a:gd name="T25" fmla="*/ 313 h 462"/>
                <a:gd name="T26" fmla="*/ 360 w 462"/>
                <a:gd name="T27" fmla="*/ 302 h 462"/>
                <a:gd name="T28" fmla="*/ 352 w 462"/>
                <a:gd name="T29" fmla="*/ 288 h 462"/>
                <a:gd name="T30" fmla="*/ 57 w 462"/>
                <a:gd name="T31" fmla="*/ 0 h 462"/>
                <a:gd name="T32" fmla="*/ 35 w 462"/>
                <a:gd name="T33" fmla="*/ 3 h 462"/>
                <a:gd name="T34" fmla="*/ 3 w 462"/>
                <a:gd name="T35" fmla="*/ 35 h 462"/>
                <a:gd name="T36" fmla="*/ 0 w 462"/>
                <a:gd name="T37" fmla="*/ 403 h 462"/>
                <a:gd name="T38" fmla="*/ 3 w 462"/>
                <a:gd name="T39" fmla="*/ 425 h 462"/>
                <a:gd name="T40" fmla="*/ 46 w 462"/>
                <a:gd name="T41" fmla="*/ 461 h 462"/>
                <a:gd name="T42" fmla="*/ 399 w 462"/>
                <a:gd name="T43" fmla="*/ 461 h 462"/>
                <a:gd name="T44" fmla="*/ 443 w 462"/>
                <a:gd name="T45" fmla="*/ 443 h 462"/>
                <a:gd name="T46" fmla="*/ 461 w 462"/>
                <a:gd name="T47" fmla="*/ 414 h 462"/>
                <a:gd name="T48" fmla="*/ 461 w 462"/>
                <a:gd name="T49" fmla="*/ 57 h 462"/>
                <a:gd name="T50" fmla="*/ 443 w 462"/>
                <a:gd name="T51" fmla="*/ 17 h 462"/>
                <a:gd name="T52" fmla="*/ 403 w 462"/>
                <a:gd name="T53" fmla="*/ 0 h 462"/>
                <a:gd name="T54" fmla="*/ 428 w 462"/>
                <a:gd name="T55" fmla="*/ 414 h 462"/>
                <a:gd name="T56" fmla="*/ 399 w 462"/>
                <a:gd name="T57" fmla="*/ 432 h 462"/>
                <a:gd name="T58" fmla="*/ 46 w 462"/>
                <a:gd name="T59" fmla="*/ 428 h 462"/>
                <a:gd name="T60" fmla="*/ 28 w 462"/>
                <a:gd name="T61" fmla="*/ 403 h 462"/>
                <a:gd name="T62" fmla="*/ 32 w 462"/>
                <a:gd name="T63" fmla="*/ 46 h 462"/>
                <a:gd name="T64" fmla="*/ 57 w 462"/>
                <a:gd name="T65" fmla="*/ 29 h 462"/>
                <a:gd name="T66" fmla="*/ 414 w 462"/>
                <a:gd name="T67" fmla="*/ 32 h 462"/>
                <a:gd name="T68" fmla="*/ 432 w 462"/>
                <a:gd name="T69" fmla="*/ 57 h 462"/>
                <a:gd name="T70" fmla="*/ 115 w 462"/>
                <a:gd name="T71" fmla="*/ 115 h 462"/>
                <a:gd name="T72" fmla="*/ 104 w 462"/>
                <a:gd name="T73" fmla="*/ 118 h 462"/>
                <a:gd name="T74" fmla="*/ 100 w 462"/>
                <a:gd name="T75" fmla="*/ 129 h 462"/>
                <a:gd name="T76" fmla="*/ 107 w 462"/>
                <a:gd name="T77" fmla="*/ 144 h 462"/>
                <a:gd name="T78" fmla="*/ 345 w 462"/>
                <a:gd name="T79" fmla="*/ 144 h 462"/>
                <a:gd name="T80" fmla="*/ 360 w 462"/>
                <a:gd name="T81" fmla="*/ 136 h 462"/>
                <a:gd name="T82" fmla="*/ 360 w 462"/>
                <a:gd name="T83" fmla="*/ 122 h 462"/>
                <a:gd name="T84" fmla="*/ 345 w 462"/>
                <a:gd name="T85"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62" h="462">
                  <a:moveTo>
                    <a:pt x="345" y="201"/>
                  </a:moveTo>
                  <a:lnTo>
                    <a:pt x="115" y="201"/>
                  </a:lnTo>
                  <a:lnTo>
                    <a:pt x="115" y="201"/>
                  </a:lnTo>
                  <a:lnTo>
                    <a:pt x="107" y="201"/>
                  </a:lnTo>
                  <a:lnTo>
                    <a:pt x="104" y="205"/>
                  </a:lnTo>
                  <a:lnTo>
                    <a:pt x="100" y="209"/>
                  </a:lnTo>
                  <a:lnTo>
                    <a:pt x="100" y="216"/>
                  </a:lnTo>
                  <a:lnTo>
                    <a:pt x="100" y="216"/>
                  </a:lnTo>
                  <a:lnTo>
                    <a:pt x="100" y="223"/>
                  </a:lnTo>
                  <a:lnTo>
                    <a:pt x="104" y="227"/>
                  </a:lnTo>
                  <a:lnTo>
                    <a:pt x="107" y="230"/>
                  </a:lnTo>
                  <a:lnTo>
                    <a:pt x="115" y="230"/>
                  </a:lnTo>
                  <a:lnTo>
                    <a:pt x="345" y="230"/>
                  </a:lnTo>
                  <a:lnTo>
                    <a:pt x="345" y="230"/>
                  </a:lnTo>
                  <a:lnTo>
                    <a:pt x="352" y="230"/>
                  </a:lnTo>
                  <a:lnTo>
                    <a:pt x="356" y="227"/>
                  </a:lnTo>
                  <a:lnTo>
                    <a:pt x="360" y="223"/>
                  </a:lnTo>
                  <a:lnTo>
                    <a:pt x="360" y="216"/>
                  </a:lnTo>
                  <a:lnTo>
                    <a:pt x="360" y="216"/>
                  </a:lnTo>
                  <a:lnTo>
                    <a:pt x="360" y="209"/>
                  </a:lnTo>
                  <a:lnTo>
                    <a:pt x="356" y="205"/>
                  </a:lnTo>
                  <a:lnTo>
                    <a:pt x="352" y="201"/>
                  </a:lnTo>
                  <a:lnTo>
                    <a:pt x="345" y="201"/>
                  </a:lnTo>
                  <a:close/>
                  <a:moveTo>
                    <a:pt x="345" y="288"/>
                  </a:moveTo>
                  <a:lnTo>
                    <a:pt x="115" y="288"/>
                  </a:lnTo>
                  <a:lnTo>
                    <a:pt x="115" y="288"/>
                  </a:lnTo>
                  <a:lnTo>
                    <a:pt x="107" y="288"/>
                  </a:lnTo>
                  <a:lnTo>
                    <a:pt x="104" y="292"/>
                  </a:lnTo>
                  <a:lnTo>
                    <a:pt x="100" y="295"/>
                  </a:lnTo>
                  <a:lnTo>
                    <a:pt x="100" y="302"/>
                  </a:lnTo>
                  <a:lnTo>
                    <a:pt x="100" y="302"/>
                  </a:lnTo>
                  <a:lnTo>
                    <a:pt x="100" y="309"/>
                  </a:lnTo>
                  <a:lnTo>
                    <a:pt x="104" y="313"/>
                  </a:lnTo>
                  <a:lnTo>
                    <a:pt x="107" y="316"/>
                  </a:lnTo>
                  <a:lnTo>
                    <a:pt x="115" y="316"/>
                  </a:lnTo>
                  <a:lnTo>
                    <a:pt x="345" y="316"/>
                  </a:lnTo>
                  <a:lnTo>
                    <a:pt x="345" y="316"/>
                  </a:lnTo>
                  <a:lnTo>
                    <a:pt x="352" y="316"/>
                  </a:lnTo>
                  <a:lnTo>
                    <a:pt x="356" y="313"/>
                  </a:lnTo>
                  <a:lnTo>
                    <a:pt x="360" y="309"/>
                  </a:lnTo>
                  <a:lnTo>
                    <a:pt x="360" y="302"/>
                  </a:lnTo>
                  <a:lnTo>
                    <a:pt x="360" y="302"/>
                  </a:lnTo>
                  <a:lnTo>
                    <a:pt x="360" y="295"/>
                  </a:lnTo>
                  <a:lnTo>
                    <a:pt x="356" y="292"/>
                  </a:lnTo>
                  <a:lnTo>
                    <a:pt x="352" y="288"/>
                  </a:lnTo>
                  <a:lnTo>
                    <a:pt x="345" y="288"/>
                  </a:lnTo>
                  <a:close/>
                  <a:moveTo>
                    <a:pt x="403" y="0"/>
                  </a:moveTo>
                  <a:lnTo>
                    <a:pt x="57" y="0"/>
                  </a:lnTo>
                  <a:lnTo>
                    <a:pt x="57" y="0"/>
                  </a:lnTo>
                  <a:lnTo>
                    <a:pt x="46" y="0"/>
                  </a:lnTo>
                  <a:lnTo>
                    <a:pt x="35" y="3"/>
                  </a:lnTo>
                  <a:lnTo>
                    <a:pt x="24" y="11"/>
                  </a:lnTo>
                  <a:lnTo>
                    <a:pt x="17" y="17"/>
                  </a:lnTo>
                  <a:lnTo>
                    <a:pt x="3" y="35"/>
                  </a:lnTo>
                  <a:lnTo>
                    <a:pt x="0" y="46"/>
                  </a:lnTo>
                  <a:lnTo>
                    <a:pt x="0" y="61"/>
                  </a:lnTo>
                  <a:lnTo>
                    <a:pt x="0" y="403"/>
                  </a:lnTo>
                  <a:lnTo>
                    <a:pt x="0" y="403"/>
                  </a:lnTo>
                  <a:lnTo>
                    <a:pt x="0" y="414"/>
                  </a:lnTo>
                  <a:lnTo>
                    <a:pt x="3" y="425"/>
                  </a:lnTo>
                  <a:lnTo>
                    <a:pt x="17" y="443"/>
                  </a:lnTo>
                  <a:lnTo>
                    <a:pt x="35" y="457"/>
                  </a:lnTo>
                  <a:lnTo>
                    <a:pt x="46" y="461"/>
                  </a:lnTo>
                  <a:lnTo>
                    <a:pt x="57" y="461"/>
                  </a:lnTo>
                  <a:lnTo>
                    <a:pt x="399" y="461"/>
                  </a:lnTo>
                  <a:lnTo>
                    <a:pt x="399" y="461"/>
                  </a:lnTo>
                  <a:lnTo>
                    <a:pt x="414" y="461"/>
                  </a:lnTo>
                  <a:lnTo>
                    <a:pt x="425" y="457"/>
                  </a:lnTo>
                  <a:lnTo>
                    <a:pt x="443" y="443"/>
                  </a:lnTo>
                  <a:lnTo>
                    <a:pt x="449" y="436"/>
                  </a:lnTo>
                  <a:lnTo>
                    <a:pt x="457" y="425"/>
                  </a:lnTo>
                  <a:lnTo>
                    <a:pt x="461" y="414"/>
                  </a:lnTo>
                  <a:lnTo>
                    <a:pt x="461" y="403"/>
                  </a:lnTo>
                  <a:lnTo>
                    <a:pt x="461" y="57"/>
                  </a:lnTo>
                  <a:lnTo>
                    <a:pt x="461" y="57"/>
                  </a:lnTo>
                  <a:lnTo>
                    <a:pt x="461" y="46"/>
                  </a:lnTo>
                  <a:lnTo>
                    <a:pt x="457" y="35"/>
                  </a:lnTo>
                  <a:lnTo>
                    <a:pt x="443" y="17"/>
                  </a:lnTo>
                  <a:lnTo>
                    <a:pt x="425" y="3"/>
                  </a:lnTo>
                  <a:lnTo>
                    <a:pt x="414" y="0"/>
                  </a:lnTo>
                  <a:lnTo>
                    <a:pt x="403" y="0"/>
                  </a:lnTo>
                  <a:close/>
                  <a:moveTo>
                    <a:pt x="432" y="403"/>
                  </a:moveTo>
                  <a:lnTo>
                    <a:pt x="432" y="403"/>
                  </a:lnTo>
                  <a:lnTo>
                    <a:pt x="428" y="414"/>
                  </a:lnTo>
                  <a:lnTo>
                    <a:pt x="421" y="425"/>
                  </a:lnTo>
                  <a:lnTo>
                    <a:pt x="410" y="428"/>
                  </a:lnTo>
                  <a:lnTo>
                    <a:pt x="399" y="432"/>
                  </a:lnTo>
                  <a:lnTo>
                    <a:pt x="57" y="432"/>
                  </a:lnTo>
                  <a:lnTo>
                    <a:pt x="57" y="432"/>
                  </a:lnTo>
                  <a:lnTo>
                    <a:pt x="46" y="428"/>
                  </a:lnTo>
                  <a:lnTo>
                    <a:pt x="35" y="425"/>
                  </a:lnTo>
                  <a:lnTo>
                    <a:pt x="32" y="414"/>
                  </a:lnTo>
                  <a:lnTo>
                    <a:pt x="28" y="403"/>
                  </a:lnTo>
                  <a:lnTo>
                    <a:pt x="28" y="61"/>
                  </a:lnTo>
                  <a:lnTo>
                    <a:pt x="28" y="61"/>
                  </a:lnTo>
                  <a:lnTo>
                    <a:pt x="32" y="46"/>
                  </a:lnTo>
                  <a:lnTo>
                    <a:pt x="35" y="39"/>
                  </a:lnTo>
                  <a:lnTo>
                    <a:pt x="46" y="32"/>
                  </a:lnTo>
                  <a:lnTo>
                    <a:pt x="57" y="29"/>
                  </a:lnTo>
                  <a:lnTo>
                    <a:pt x="403" y="29"/>
                  </a:lnTo>
                  <a:lnTo>
                    <a:pt x="403" y="29"/>
                  </a:lnTo>
                  <a:lnTo>
                    <a:pt x="414" y="32"/>
                  </a:lnTo>
                  <a:lnTo>
                    <a:pt x="425" y="35"/>
                  </a:lnTo>
                  <a:lnTo>
                    <a:pt x="428" y="46"/>
                  </a:lnTo>
                  <a:lnTo>
                    <a:pt x="432" y="57"/>
                  </a:lnTo>
                  <a:lnTo>
                    <a:pt x="432" y="403"/>
                  </a:lnTo>
                  <a:close/>
                  <a:moveTo>
                    <a:pt x="345" y="115"/>
                  </a:moveTo>
                  <a:lnTo>
                    <a:pt x="115" y="115"/>
                  </a:lnTo>
                  <a:lnTo>
                    <a:pt x="115" y="115"/>
                  </a:lnTo>
                  <a:lnTo>
                    <a:pt x="107" y="115"/>
                  </a:lnTo>
                  <a:lnTo>
                    <a:pt x="104" y="118"/>
                  </a:lnTo>
                  <a:lnTo>
                    <a:pt x="100" y="122"/>
                  </a:lnTo>
                  <a:lnTo>
                    <a:pt x="100" y="129"/>
                  </a:lnTo>
                  <a:lnTo>
                    <a:pt x="100" y="129"/>
                  </a:lnTo>
                  <a:lnTo>
                    <a:pt x="100" y="136"/>
                  </a:lnTo>
                  <a:lnTo>
                    <a:pt x="104" y="140"/>
                  </a:lnTo>
                  <a:lnTo>
                    <a:pt x="107" y="144"/>
                  </a:lnTo>
                  <a:lnTo>
                    <a:pt x="115" y="144"/>
                  </a:lnTo>
                  <a:lnTo>
                    <a:pt x="345" y="144"/>
                  </a:lnTo>
                  <a:lnTo>
                    <a:pt x="345" y="144"/>
                  </a:lnTo>
                  <a:lnTo>
                    <a:pt x="352" y="144"/>
                  </a:lnTo>
                  <a:lnTo>
                    <a:pt x="356" y="140"/>
                  </a:lnTo>
                  <a:lnTo>
                    <a:pt x="360" y="136"/>
                  </a:lnTo>
                  <a:lnTo>
                    <a:pt x="360" y="129"/>
                  </a:lnTo>
                  <a:lnTo>
                    <a:pt x="360" y="129"/>
                  </a:lnTo>
                  <a:lnTo>
                    <a:pt x="360" y="122"/>
                  </a:lnTo>
                  <a:lnTo>
                    <a:pt x="356" y="118"/>
                  </a:lnTo>
                  <a:lnTo>
                    <a:pt x="352" y="115"/>
                  </a:lnTo>
                  <a:lnTo>
                    <a:pt x="345" y="115"/>
                  </a:lnTo>
                  <a:close/>
                </a:path>
              </a:pathLst>
            </a:custGeom>
            <a:grpFill/>
            <a:ln>
              <a:noFill/>
            </a:ln>
            <a:effectLst/>
          </p:spPr>
          <p:txBody>
            <a:bodyPr wrap="none" anchor="ctr"/>
            <a:lstStyle/>
            <a:p>
              <a:endParaRPr lang="en-US"/>
            </a:p>
          </p:txBody>
        </p:sp>
        <p:sp>
          <p:nvSpPr>
            <p:cNvPr id="223" name="Freeform 217">
              <a:extLst>
                <a:ext uri="{FF2B5EF4-FFF2-40B4-BE49-F238E27FC236}">
                  <a16:creationId xmlns:a16="http://schemas.microsoft.com/office/drawing/2014/main" id="{011BFC40-CCBA-49F2-8CBE-EA8937AB30C7}"/>
                </a:ext>
              </a:extLst>
            </p:cNvPr>
            <p:cNvSpPr>
              <a:spLocks noChangeArrowheads="1"/>
            </p:cNvSpPr>
            <p:nvPr/>
          </p:nvSpPr>
          <p:spPr bwMode="auto">
            <a:xfrm>
              <a:off x="2920094" y="1191236"/>
              <a:ext cx="184081" cy="268453"/>
            </a:xfrm>
            <a:custGeom>
              <a:avLst/>
              <a:gdLst>
                <a:gd name="T0" fmla="*/ 72 w 318"/>
                <a:gd name="T1" fmla="*/ 230 h 462"/>
                <a:gd name="T2" fmla="*/ 58 w 318"/>
                <a:gd name="T3" fmla="*/ 237 h 462"/>
                <a:gd name="T4" fmla="*/ 58 w 318"/>
                <a:gd name="T5" fmla="*/ 252 h 462"/>
                <a:gd name="T6" fmla="*/ 72 w 318"/>
                <a:gd name="T7" fmla="*/ 259 h 462"/>
                <a:gd name="T8" fmla="*/ 252 w 318"/>
                <a:gd name="T9" fmla="*/ 259 h 462"/>
                <a:gd name="T10" fmla="*/ 259 w 318"/>
                <a:gd name="T11" fmla="*/ 245 h 462"/>
                <a:gd name="T12" fmla="*/ 256 w 318"/>
                <a:gd name="T13" fmla="*/ 234 h 462"/>
                <a:gd name="T14" fmla="*/ 245 w 318"/>
                <a:gd name="T15" fmla="*/ 316 h 462"/>
                <a:gd name="T16" fmla="*/ 65 w 318"/>
                <a:gd name="T17" fmla="*/ 316 h 462"/>
                <a:gd name="T18" fmla="*/ 58 w 318"/>
                <a:gd name="T19" fmla="*/ 331 h 462"/>
                <a:gd name="T20" fmla="*/ 61 w 318"/>
                <a:gd name="T21" fmla="*/ 342 h 462"/>
                <a:gd name="T22" fmla="*/ 245 w 318"/>
                <a:gd name="T23" fmla="*/ 345 h 462"/>
                <a:gd name="T24" fmla="*/ 256 w 318"/>
                <a:gd name="T25" fmla="*/ 342 h 462"/>
                <a:gd name="T26" fmla="*/ 259 w 318"/>
                <a:gd name="T27" fmla="*/ 331 h 462"/>
                <a:gd name="T28" fmla="*/ 252 w 318"/>
                <a:gd name="T29" fmla="*/ 316 h 462"/>
                <a:gd name="T30" fmla="*/ 72 w 318"/>
                <a:gd name="T31" fmla="*/ 144 h 462"/>
                <a:gd name="T32" fmla="*/ 61 w 318"/>
                <a:gd name="T33" fmla="*/ 147 h 462"/>
                <a:gd name="T34" fmla="*/ 58 w 318"/>
                <a:gd name="T35" fmla="*/ 158 h 462"/>
                <a:gd name="T36" fmla="*/ 65 w 318"/>
                <a:gd name="T37" fmla="*/ 173 h 462"/>
                <a:gd name="T38" fmla="*/ 245 w 318"/>
                <a:gd name="T39" fmla="*/ 173 h 462"/>
                <a:gd name="T40" fmla="*/ 259 w 318"/>
                <a:gd name="T41" fmla="*/ 165 h 462"/>
                <a:gd name="T42" fmla="*/ 259 w 318"/>
                <a:gd name="T43" fmla="*/ 151 h 462"/>
                <a:gd name="T44" fmla="*/ 245 w 318"/>
                <a:gd name="T45" fmla="*/ 144 h 462"/>
                <a:gd name="T46" fmla="*/ 231 w 318"/>
                <a:gd name="T47" fmla="*/ 0 h 462"/>
                <a:gd name="T48" fmla="*/ 173 w 318"/>
                <a:gd name="T49" fmla="*/ 0 h 462"/>
                <a:gd name="T50" fmla="*/ 87 w 318"/>
                <a:gd name="T51" fmla="*/ 29 h 462"/>
                <a:gd name="T52" fmla="*/ 58 w 318"/>
                <a:gd name="T53" fmla="*/ 29 h 462"/>
                <a:gd name="T54" fmla="*/ 36 w 318"/>
                <a:gd name="T55" fmla="*/ 32 h 462"/>
                <a:gd name="T56" fmla="*/ 0 w 318"/>
                <a:gd name="T57" fmla="*/ 75 h 462"/>
                <a:gd name="T58" fmla="*/ 0 w 318"/>
                <a:gd name="T59" fmla="*/ 403 h 462"/>
                <a:gd name="T60" fmla="*/ 18 w 318"/>
                <a:gd name="T61" fmla="*/ 443 h 462"/>
                <a:gd name="T62" fmla="*/ 58 w 318"/>
                <a:gd name="T63" fmla="*/ 461 h 462"/>
                <a:gd name="T64" fmla="*/ 270 w 318"/>
                <a:gd name="T65" fmla="*/ 461 h 462"/>
                <a:gd name="T66" fmla="*/ 313 w 318"/>
                <a:gd name="T67" fmla="*/ 425 h 462"/>
                <a:gd name="T68" fmla="*/ 317 w 318"/>
                <a:gd name="T69" fmla="*/ 86 h 462"/>
                <a:gd name="T70" fmla="*/ 313 w 318"/>
                <a:gd name="T71" fmla="*/ 64 h 462"/>
                <a:gd name="T72" fmla="*/ 270 w 318"/>
                <a:gd name="T73" fmla="*/ 29 h 462"/>
                <a:gd name="T74" fmla="*/ 288 w 318"/>
                <a:gd name="T75" fmla="*/ 403 h 462"/>
                <a:gd name="T76" fmla="*/ 270 w 318"/>
                <a:gd name="T77" fmla="*/ 428 h 462"/>
                <a:gd name="T78" fmla="*/ 58 w 318"/>
                <a:gd name="T79" fmla="*/ 432 h 462"/>
                <a:gd name="T80" fmla="*/ 32 w 318"/>
                <a:gd name="T81" fmla="*/ 414 h 462"/>
                <a:gd name="T82" fmla="*/ 29 w 318"/>
                <a:gd name="T83" fmla="*/ 86 h 462"/>
                <a:gd name="T84" fmla="*/ 47 w 318"/>
                <a:gd name="T85" fmla="*/ 61 h 462"/>
                <a:gd name="T86" fmla="*/ 259 w 318"/>
                <a:gd name="T87" fmla="*/ 57 h 462"/>
                <a:gd name="T88" fmla="*/ 285 w 318"/>
                <a:gd name="T89" fmla="*/ 7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8" h="462">
                  <a:moveTo>
                    <a:pt x="245" y="230"/>
                  </a:moveTo>
                  <a:lnTo>
                    <a:pt x="72" y="230"/>
                  </a:lnTo>
                  <a:lnTo>
                    <a:pt x="72" y="230"/>
                  </a:lnTo>
                  <a:lnTo>
                    <a:pt x="65" y="230"/>
                  </a:lnTo>
                  <a:lnTo>
                    <a:pt x="61" y="234"/>
                  </a:lnTo>
                  <a:lnTo>
                    <a:pt x="58" y="237"/>
                  </a:lnTo>
                  <a:lnTo>
                    <a:pt x="58" y="245"/>
                  </a:lnTo>
                  <a:lnTo>
                    <a:pt x="58" y="245"/>
                  </a:lnTo>
                  <a:lnTo>
                    <a:pt x="58" y="252"/>
                  </a:lnTo>
                  <a:lnTo>
                    <a:pt x="61" y="255"/>
                  </a:lnTo>
                  <a:lnTo>
                    <a:pt x="65" y="259"/>
                  </a:lnTo>
                  <a:lnTo>
                    <a:pt x="72" y="259"/>
                  </a:lnTo>
                  <a:lnTo>
                    <a:pt x="245" y="259"/>
                  </a:lnTo>
                  <a:lnTo>
                    <a:pt x="245" y="259"/>
                  </a:lnTo>
                  <a:lnTo>
                    <a:pt x="252" y="259"/>
                  </a:lnTo>
                  <a:lnTo>
                    <a:pt x="256" y="255"/>
                  </a:lnTo>
                  <a:lnTo>
                    <a:pt x="259" y="252"/>
                  </a:lnTo>
                  <a:lnTo>
                    <a:pt x="259" y="245"/>
                  </a:lnTo>
                  <a:lnTo>
                    <a:pt x="259" y="245"/>
                  </a:lnTo>
                  <a:lnTo>
                    <a:pt x="259" y="237"/>
                  </a:lnTo>
                  <a:lnTo>
                    <a:pt x="256" y="234"/>
                  </a:lnTo>
                  <a:lnTo>
                    <a:pt x="252" y="230"/>
                  </a:lnTo>
                  <a:lnTo>
                    <a:pt x="245" y="230"/>
                  </a:lnTo>
                  <a:close/>
                  <a:moveTo>
                    <a:pt x="245" y="316"/>
                  </a:moveTo>
                  <a:lnTo>
                    <a:pt x="72" y="316"/>
                  </a:lnTo>
                  <a:lnTo>
                    <a:pt x="72" y="316"/>
                  </a:lnTo>
                  <a:lnTo>
                    <a:pt x="65" y="316"/>
                  </a:lnTo>
                  <a:lnTo>
                    <a:pt x="61" y="320"/>
                  </a:lnTo>
                  <a:lnTo>
                    <a:pt x="58" y="324"/>
                  </a:lnTo>
                  <a:lnTo>
                    <a:pt x="58" y="331"/>
                  </a:lnTo>
                  <a:lnTo>
                    <a:pt x="58" y="331"/>
                  </a:lnTo>
                  <a:lnTo>
                    <a:pt x="58" y="338"/>
                  </a:lnTo>
                  <a:lnTo>
                    <a:pt x="61" y="342"/>
                  </a:lnTo>
                  <a:lnTo>
                    <a:pt x="65" y="345"/>
                  </a:lnTo>
                  <a:lnTo>
                    <a:pt x="72" y="345"/>
                  </a:lnTo>
                  <a:lnTo>
                    <a:pt x="245" y="345"/>
                  </a:lnTo>
                  <a:lnTo>
                    <a:pt x="245" y="345"/>
                  </a:lnTo>
                  <a:lnTo>
                    <a:pt x="252" y="345"/>
                  </a:lnTo>
                  <a:lnTo>
                    <a:pt x="256" y="342"/>
                  </a:lnTo>
                  <a:lnTo>
                    <a:pt x="259" y="338"/>
                  </a:lnTo>
                  <a:lnTo>
                    <a:pt x="259" y="331"/>
                  </a:lnTo>
                  <a:lnTo>
                    <a:pt x="259" y="331"/>
                  </a:lnTo>
                  <a:lnTo>
                    <a:pt x="259" y="324"/>
                  </a:lnTo>
                  <a:lnTo>
                    <a:pt x="256" y="320"/>
                  </a:lnTo>
                  <a:lnTo>
                    <a:pt x="252" y="316"/>
                  </a:lnTo>
                  <a:lnTo>
                    <a:pt x="245" y="316"/>
                  </a:lnTo>
                  <a:close/>
                  <a:moveTo>
                    <a:pt x="245" y="144"/>
                  </a:moveTo>
                  <a:lnTo>
                    <a:pt x="72" y="144"/>
                  </a:lnTo>
                  <a:lnTo>
                    <a:pt x="72" y="144"/>
                  </a:lnTo>
                  <a:lnTo>
                    <a:pt x="65" y="144"/>
                  </a:lnTo>
                  <a:lnTo>
                    <a:pt x="61" y="147"/>
                  </a:lnTo>
                  <a:lnTo>
                    <a:pt x="58" y="151"/>
                  </a:lnTo>
                  <a:lnTo>
                    <a:pt x="58" y="158"/>
                  </a:lnTo>
                  <a:lnTo>
                    <a:pt x="58" y="158"/>
                  </a:lnTo>
                  <a:lnTo>
                    <a:pt x="58" y="165"/>
                  </a:lnTo>
                  <a:lnTo>
                    <a:pt x="61" y="169"/>
                  </a:lnTo>
                  <a:lnTo>
                    <a:pt x="65" y="173"/>
                  </a:lnTo>
                  <a:lnTo>
                    <a:pt x="72" y="173"/>
                  </a:lnTo>
                  <a:lnTo>
                    <a:pt x="245" y="173"/>
                  </a:lnTo>
                  <a:lnTo>
                    <a:pt x="245" y="173"/>
                  </a:lnTo>
                  <a:lnTo>
                    <a:pt x="252" y="173"/>
                  </a:lnTo>
                  <a:lnTo>
                    <a:pt x="256" y="169"/>
                  </a:lnTo>
                  <a:lnTo>
                    <a:pt x="259" y="165"/>
                  </a:lnTo>
                  <a:lnTo>
                    <a:pt x="259" y="158"/>
                  </a:lnTo>
                  <a:lnTo>
                    <a:pt x="259" y="158"/>
                  </a:lnTo>
                  <a:lnTo>
                    <a:pt x="259" y="151"/>
                  </a:lnTo>
                  <a:lnTo>
                    <a:pt x="256" y="147"/>
                  </a:lnTo>
                  <a:lnTo>
                    <a:pt x="252" y="144"/>
                  </a:lnTo>
                  <a:lnTo>
                    <a:pt x="245" y="144"/>
                  </a:lnTo>
                  <a:close/>
                  <a:moveTo>
                    <a:pt x="259" y="29"/>
                  </a:moveTo>
                  <a:lnTo>
                    <a:pt x="259" y="0"/>
                  </a:lnTo>
                  <a:lnTo>
                    <a:pt x="231" y="0"/>
                  </a:lnTo>
                  <a:lnTo>
                    <a:pt x="231" y="29"/>
                  </a:lnTo>
                  <a:lnTo>
                    <a:pt x="173" y="29"/>
                  </a:lnTo>
                  <a:lnTo>
                    <a:pt x="173" y="0"/>
                  </a:lnTo>
                  <a:lnTo>
                    <a:pt x="144" y="0"/>
                  </a:lnTo>
                  <a:lnTo>
                    <a:pt x="144" y="29"/>
                  </a:lnTo>
                  <a:lnTo>
                    <a:pt x="87" y="29"/>
                  </a:lnTo>
                  <a:lnTo>
                    <a:pt x="87" y="0"/>
                  </a:lnTo>
                  <a:lnTo>
                    <a:pt x="58" y="0"/>
                  </a:lnTo>
                  <a:lnTo>
                    <a:pt x="58" y="29"/>
                  </a:lnTo>
                  <a:lnTo>
                    <a:pt x="58" y="29"/>
                  </a:lnTo>
                  <a:lnTo>
                    <a:pt x="47" y="29"/>
                  </a:lnTo>
                  <a:lnTo>
                    <a:pt x="36" y="32"/>
                  </a:lnTo>
                  <a:lnTo>
                    <a:pt x="18" y="46"/>
                  </a:lnTo>
                  <a:lnTo>
                    <a:pt x="4" y="64"/>
                  </a:lnTo>
                  <a:lnTo>
                    <a:pt x="0" y="75"/>
                  </a:lnTo>
                  <a:lnTo>
                    <a:pt x="0" y="86"/>
                  </a:lnTo>
                  <a:lnTo>
                    <a:pt x="0" y="403"/>
                  </a:lnTo>
                  <a:lnTo>
                    <a:pt x="0" y="403"/>
                  </a:lnTo>
                  <a:lnTo>
                    <a:pt x="0" y="414"/>
                  </a:lnTo>
                  <a:lnTo>
                    <a:pt x="4" y="425"/>
                  </a:lnTo>
                  <a:lnTo>
                    <a:pt x="18" y="443"/>
                  </a:lnTo>
                  <a:lnTo>
                    <a:pt x="36" y="457"/>
                  </a:lnTo>
                  <a:lnTo>
                    <a:pt x="47" y="461"/>
                  </a:lnTo>
                  <a:lnTo>
                    <a:pt x="58" y="461"/>
                  </a:lnTo>
                  <a:lnTo>
                    <a:pt x="259" y="461"/>
                  </a:lnTo>
                  <a:lnTo>
                    <a:pt x="259" y="461"/>
                  </a:lnTo>
                  <a:lnTo>
                    <a:pt x="270" y="461"/>
                  </a:lnTo>
                  <a:lnTo>
                    <a:pt x="281" y="457"/>
                  </a:lnTo>
                  <a:lnTo>
                    <a:pt x="299" y="443"/>
                  </a:lnTo>
                  <a:lnTo>
                    <a:pt x="313" y="425"/>
                  </a:lnTo>
                  <a:lnTo>
                    <a:pt x="317" y="414"/>
                  </a:lnTo>
                  <a:lnTo>
                    <a:pt x="317" y="403"/>
                  </a:lnTo>
                  <a:lnTo>
                    <a:pt x="317" y="86"/>
                  </a:lnTo>
                  <a:lnTo>
                    <a:pt x="317" y="86"/>
                  </a:lnTo>
                  <a:lnTo>
                    <a:pt x="317" y="75"/>
                  </a:lnTo>
                  <a:lnTo>
                    <a:pt x="313" y="64"/>
                  </a:lnTo>
                  <a:lnTo>
                    <a:pt x="299" y="46"/>
                  </a:lnTo>
                  <a:lnTo>
                    <a:pt x="281" y="32"/>
                  </a:lnTo>
                  <a:lnTo>
                    <a:pt x="270" y="29"/>
                  </a:lnTo>
                  <a:lnTo>
                    <a:pt x="259" y="29"/>
                  </a:lnTo>
                  <a:close/>
                  <a:moveTo>
                    <a:pt x="288" y="403"/>
                  </a:moveTo>
                  <a:lnTo>
                    <a:pt x="288" y="403"/>
                  </a:lnTo>
                  <a:lnTo>
                    <a:pt x="285" y="414"/>
                  </a:lnTo>
                  <a:lnTo>
                    <a:pt x="281" y="425"/>
                  </a:lnTo>
                  <a:lnTo>
                    <a:pt x="270" y="428"/>
                  </a:lnTo>
                  <a:lnTo>
                    <a:pt x="259" y="432"/>
                  </a:lnTo>
                  <a:lnTo>
                    <a:pt x="58" y="432"/>
                  </a:lnTo>
                  <a:lnTo>
                    <a:pt x="58" y="432"/>
                  </a:lnTo>
                  <a:lnTo>
                    <a:pt x="47" y="428"/>
                  </a:lnTo>
                  <a:lnTo>
                    <a:pt x="36" y="425"/>
                  </a:lnTo>
                  <a:lnTo>
                    <a:pt x="32" y="414"/>
                  </a:lnTo>
                  <a:lnTo>
                    <a:pt x="29" y="403"/>
                  </a:lnTo>
                  <a:lnTo>
                    <a:pt x="29" y="86"/>
                  </a:lnTo>
                  <a:lnTo>
                    <a:pt x="29" y="86"/>
                  </a:lnTo>
                  <a:lnTo>
                    <a:pt x="32" y="75"/>
                  </a:lnTo>
                  <a:lnTo>
                    <a:pt x="36" y="64"/>
                  </a:lnTo>
                  <a:lnTo>
                    <a:pt x="47" y="61"/>
                  </a:lnTo>
                  <a:lnTo>
                    <a:pt x="58" y="57"/>
                  </a:lnTo>
                  <a:lnTo>
                    <a:pt x="259" y="57"/>
                  </a:lnTo>
                  <a:lnTo>
                    <a:pt x="259" y="57"/>
                  </a:lnTo>
                  <a:lnTo>
                    <a:pt x="270" y="61"/>
                  </a:lnTo>
                  <a:lnTo>
                    <a:pt x="281" y="64"/>
                  </a:lnTo>
                  <a:lnTo>
                    <a:pt x="285" y="75"/>
                  </a:lnTo>
                  <a:lnTo>
                    <a:pt x="288" y="86"/>
                  </a:lnTo>
                  <a:lnTo>
                    <a:pt x="288" y="403"/>
                  </a:lnTo>
                  <a:close/>
                </a:path>
              </a:pathLst>
            </a:custGeom>
            <a:grpFill/>
            <a:ln>
              <a:noFill/>
            </a:ln>
            <a:effectLst/>
          </p:spPr>
          <p:txBody>
            <a:bodyPr wrap="none" anchor="ctr"/>
            <a:lstStyle/>
            <a:p>
              <a:endParaRPr lang="en-US"/>
            </a:p>
          </p:txBody>
        </p:sp>
        <p:sp>
          <p:nvSpPr>
            <p:cNvPr id="224" name="Freeform 218">
              <a:extLst>
                <a:ext uri="{FF2B5EF4-FFF2-40B4-BE49-F238E27FC236}">
                  <a16:creationId xmlns:a16="http://schemas.microsoft.com/office/drawing/2014/main" id="{38689621-8781-48C9-8310-580C6550BB6A}"/>
                </a:ext>
              </a:extLst>
            </p:cNvPr>
            <p:cNvSpPr>
              <a:spLocks noChangeArrowheads="1"/>
            </p:cNvSpPr>
            <p:nvPr/>
          </p:nvSpPr>
          <p:spPr bwMode="auto">
            <a:xfrm>
              <a:off x="2462449" y="1191236"/>
              <a:ext cx="235215" cy="268453"/>
            </a:xfrm>
            <a:custGeom>
              <a:avLst/>
              <a:gdLst>
                <a:gd name="T0" fmla="*/ 172 w 404"/>
                <a:gd name="T1" fmla="*/ 274 h 462"/>
                <a:gd name="T2" fmla="*/ 158 w 404"/>
                <a:gd name="T3" fmla="*/ 281 h 462"/>
                <a:gd name="T4" fmla="*/ 158 w 404"/>
                <a:gd name="T5" fmla="*/ 295 h 462"/>
                <a:gd name="T6" fmla="*/ 172 w 404"/>
                <a:gd name="T7" fmla="*/ 302 h 462"/>
                <a:gd name="T8" fmla="*/ 309 w 404"/>
                <a:gd name="T9" fmla="*/ 302 h 462"/>
                <a:gd name="T10" fmla="*/ 316 w 404"/>
                <a:gd name="T11" fmla="*/ 288 h 462"/>
                <a:gd name="T12" fmla="*/ 313 w 404"/>
                <a:gd name="T13" fmla="*/ 277 h 462"/>
                <a:gd name="T14" fmla="*/ 302 w 404"/>
                <a:gd name="T15" fmla="*/ 201 h 462"/>
                <a:gd name="T16" fmla="*/ 165 w 404"/>
                <a:gd name="T17" fmla="*/ 201 h 462"/>
                <a:gd name="T18" fmla="*/ 158 w 404"/>
                <a:gd name="T19" fmla="*/ 216 h 462"/>
                <a:gd name="T20" fmla="*/ 162 w 404"/>
                <a:gd name="T21" fmla="*/ 227 h 462"/>
                <a:gd name="T22" fmla="*/ 302 w 404"/>
                <a:gd name="T23" fmla="*/ 230 h 462"/>
                <a:gd name="T24" fmla="*/ 313 w 404"/>
                <a:gd name="T25" fmla="*/ 227 h 462"/>
                <a:gd name="T26" fmla="*/ 316 w 404"/>
                <a:gd name="T27" fmla="*/ 216 h 462"/>
                <a:gd name="T28" fmla="*/ 309 w 404"/>
                <a:gd name="T29" fmla="*/ 201 h 462"/>
                <a:gd name="T30" fmla="*/ 302 w 404"/>
                <a:gd name="T31" fmla="*/ 0 h 462"/>
                <a:gd name="T32" fmla="*/ 118 w 404"/>
                <a:gd name="T33" fmla="*/ 0 h 462"/>
                <a:gd name="T34" fmla="*/ 75 w 404"/>
                <a:gd name="T35" fmla="*/ 35 h 462"/>
                <a:gd name="T36" fmla="*/ 53 w 404"/>
                <a:gd name="T37" fmla="*/ 57 h 462"/>
                <a:gd name="T38" fmla="*/ 32 w 404"/>
                <a:gd name="T39" fmla="*/ 61 h 462"/>
                <a:gd name="T40" fmla="*/ 0 w 404"/>
                <a:gd name="T41" fmla="*/ 104 h 462"/>
                <a:gd name="T42" fmla="*/ 0 w 404"/>
                <a:gd name="T43" fmla="*/ 403 h 462"/>
                <a:gd name="T44" fmla="*/ 17 w 404"/>
                <a:gd name="T45" fmla="*/ 443 h 462"/>
                <a:gd name="T46" fmla="*/ 57 w 404"/>
                <a:gd name="T47" fmla="*/ 461 h 462"/>
                <a:gd name="T48" fmla="*/ 284 w 404"/>
                <a:gd name="T49" fmla="*/ 461 h 462"/>
                <a:gd name="T50" fmla="*/ 327 w 404"/>
                <a:gd name="T51" fmla="*/ 425 h 462"/>
                <a:gd name="T52" fmla="*/ 345 w 404"/>
                <a:gd name="T53" fmla="*/ 403 h 462"/>
                <a:gd name="T54" fmla="*/ 367 w 404"/>
                <a:gd name="T55" fmla="*/ 399 h 462"/>
                <a:gd name="T56" fmla="*/ 403 w 404"/>
                <a:gd name="T57" fmla="*/ 356 h 462"/>
                <a:gd name="T58" fmla="*/ 403 w 404"/>
                <a:gd name="T59" fmla="*/ 115 h 462"/>
                <a:gd name="T60" fmla="*/ 57 w 404"/>
                <a:gd name="T61" fmla="*/ 432 h 462"/>
                <a:gd name="T62" fmla="*/ 35 w 404"/>
                <a:gd name="T63" fmla="*/ 425 h 462"/>
                <a:gd name="T64" fmla="*/ 28 w 404"/>
                <a:gd name="T65" fmla="*/ 115 h 462"/>
                <a:gd name="T66" fmla="*/ 35 w 404"/>
                <a:gd name="T67" fmla="*/ 97 h 462"/>
                <a:gd name="T68" fmla="*/ 71 w 404"/>
                <a:gd name="T69" fmla="*/ 86 h 462"/>
                <a:gd name="T70" fmla="*/ 71 w 404"/>
                <a:gd name="T71" fmla="*/ 356 h 462"/>
                <a:gd name="T72" fmla="*/ 108 w 404"/>
                <a:gd name="T73" fmla="*/ 399 h 462"/>
                <a:gd name="T74" fmla="*/ 302 w 404"/>
                <a:gd name="T75" fmla="*/ 403 h 462"/>
                <a:gd name="T76" fmla="*/ 295 w 404"/>
                <a:gd name="T77" fmla="*/ 425 h 462"/>
                <a:gd name="T78" fmla="*/ 374 w 404"/>
                <a:gd name="T79" fmla="*/ 345 h 462"/>
                <a:gd name="T80" fmla="*/ 367 w 404"/>
                <a:gd name="T81" fmla="*/ 367 h 462"/>
                <a:gd name="T82" fmla="*/ 129 w 404"/>
                <a:gd name="T83" fmla="*/ 374 h 462"/>
                <a:gd name="T84" fmla="*/ 108 w 404"/>
                <a:gd name="T85" fmla="*/ 367 h 462"/>
                <a:gd name="T86" fmla="*/ 100 w 404"/>
                <a:gd name="T87" fmla="*/ 57 h 462"/>
                <a:gd name="T88" fmla="*/ 108 w 404"/>
                <a:gd name="T89" fmla="*/ 35 h 462"/>
                <a:gd name="T90" fmla="*/ 273 w 404"/>
                <a:gd name="T91" fmla="*/ 29 h 462"/>
                <a:gd name="T92" fmla="*/ 273 w 404"/>
                <a:gd name="T93" fmla="*/ 86 h 462"/>
                <a:gd name="T94" fmla="*/ 291 w 404"/>
                <a:gd name="T95" fmla="*/ 126 h 462"/>
                <a:gd name="T96" fmla="*/ 331 w 404"/>
                <a:gd name="T97" fmla="*/ 144 h 462"/>
                <a:gd name="T98" fmla="*/ 374 w 404"/>
                <a:gd name="T99" fmla="*/ 345 h 462"/>
                <a:gd name="T100" fmla="*/ 324 w 404"/>
                <a:gd name="T101" fmla="*/ 115 h 462"/>
                <a:gd name="T102" fmla="*/ 306 w 404"/>
                <a:gd name="T103" fmla="*/ 86 h 462"/>
                <a:gd name="T104" fmla="*/ 302 w 404"/>
                <a:gd name="T105" fmla="*/ 29 h 462"/>
                <a:gd name="T106" fmla="*/ 331 w 404"/>
                <a:gd name="T107"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4" h="462">
                  <a:moveTo>
                    <a:pt x="302" y="274"/>
                  </a:moveTo>
                  <a:lnTo>
                    <a:pt x="172" y="274"/>
                  </a:lnTo>
                  <a:lnTo>
                    <a:pt x="172" y="274"/>
                  </a:lnTo>
                  <a:lnTo>
                    <a:pt x="165" y="274"/>
                  </a:lnTo>
                  <a:lnTo>
                    <a:pt x="162" y="277"/>
                  </a:lnTo>
                  <a:lnTo>
                    <a:pt x="158" y="281"/>
                  </a:lnTo>
                  <a:lnTo>
                    <a:pt x="158" y="288"/>
                  </a:lnTo>
                  <a:lnTo>
                    <a:pt x="158" y="288"/>
                  </a:lnTo>
                  <a:lnTo>
                    <a:pt x="158" y="295"/>
                  </a:lnTo>
                  <a:lnTo>
                    <a:pt x="162" y="298"/>
                  </a:lnTo>
                  <a:lnTo>
                    <a:pt x="165" y="302"/>
                  </a:lnTo>
                  <a:lnTo>
                    <a:pt x="172" y="302"/>
                  </a:lnTo>
                  <a:lnTo>
                    <a:pt x="302" y="302"/>
                  </a:lnTo>
                  <a:lnTo>
                    <a:pt x="302" y="302"/>
                  </a:lnTo>
                  <a:lnTo>
                    <a:pt x="309" y="302"/>
                  </a:lnTo>
                  <a:lnTo>
                    <a:pt x="313" y="298"/>
                  </a:lnTo>
                  <a:lnTo>
                    <a:pt x="316" y="295"/>
                  </a:lnTo>
                  <a:lnTo>
                    <a:pt x="316" y="288"/>
                  </a:lnTo>
                  <a:lnTo>
                    <a:pt x="316" y="288"/>
                  </a:lnTo>
                  <a:lnTo>
                    <a:pt x="316" y="281"/>
                  </a:lnTo>
                  <a:lnTo>
                    <a:pt x="313" y="277"/>
                  </a:lnTo>
                  <a:lnTo>
                    <a:pt x="309" y="274"/>
                  </a:lnTo>
                  <a:lnTo>
                    <a:pt x="302" y="274"/>
                  </a:lnTo>
                  <a:close/>
                  <a:moveTo>
                    <a:pt x="302" y="201"/>
                  </a:moveTo>
                  <a:lnTo>
                    <a:pt x="172" y="201"/>
                  </a:lnTo>
                  <a:lnTo>
                    <a:pt x="172" y="201"/>
                  </a:lnTo>
                  <a:lnTo>
                    <a:pt x="165" y="201"/>
                  </a:lnTo>
                  <a:lnTo>
                    <a:pt x="162" y="205"/>
                  </a:lnTo>
                  <a:lnTo>
                    <a:pt x="158" y="212"/>
                  </a:lnTo>
                  <a:lnTo>
                    <a:pt x="158" y="216"/>
                  </a:lnTo>
                  <a:lnTo>
                    <a:pt x="158" y="216"/>
                  </a:lnTo>
                  <a:lnTo>
                    <a:pt x="158" y="223"/>
                  </a:lnTo>
                  <a:lnTo>
                    <a:pt x="162" y="227"/>
                  </a:lnTo>
                  <a:lnTo>
                    <a:pt x="165" y="230"/>
                  </a:lnTo>
                  <a:lnTo>
                    <a:pt x="172" y="230"/>
                  </a:lnTo>
                  <a:lnTo>
                    <a:pt x="302" y="230"/>
                  </a:lnTo>
                  <a:lnTo>
                    <a:pt x="302" y="230"/>
                  </a:lnTo>
                  <a:lnTo>
                    <a:pt x="309" y="230"/>
                  </a:lnTo>
                  <a:lnTo>
                    <a:pt x="313" y="227"/>
                  </a:lnTo>
                  <a:lnTo>
                    <a:pt x="316" y="223"/>
                  </a:lnTo>
                  <a:lnTo>
                    <a:pt x="316" y="216"/>
                  </a:lnTo>
                  <a:lnTo>
                    <a:pt x="316" y="216"/>
                  </a:lnTo>
                  <a:lnTo>
                    <a:pt x="316" y="212"/>
                  </a:lnTo>
                  <a:lnTo>
                    <a:pt x="313" y="205"/>
                  </a:lnTo>
                  <a:lnTo>
                    <a:pt x="309" y="201"/>
                  </a:lnTo>
                  <a:lnTo>
                    <a:pt x="302" y="201"/>
                  </a:lnTo>
                  <a:close/>
                  <a:moveTo>
                    <a:pt x="302" y="0"/>
                  </a:moveTo>
                  <a:lnTo>
                    <a:pt x="302" y="0"/>
                  </a:lnTo>
                  <a:lnTo>
                    <a:pt x="129" y="0"/>
                  </a:lnTo>
                  <a:lnTo>
                    <a:pt x="129" y="0"/>
                  </a:lnTo>
                  <a:lnTo>
                    <a:pt x="118" y="0"/>
                  </a:lnTo>
                  <a:lnTo>
                    <a:pt x="108" y="3"/>
                  </a:lnTo>
                  <a:lnTo>
                    <a:pt x="89" y="17"/>
                  </a:lnTo>
                  <a:lnTo>
                    <a:pt x="75" y="35"/>
                  </a:lnTo>
                  <a:lnTo>
                    <a:pt x="71" y="46"/>
                  </a:lnTo>
                  <a:lnTo>
                    <a:pt x="71" y="57"/>
                  </a:lnTo>
                  <a:lnTo>
                    <a:pt x="53" y="57"/>
                  </a:lnTo>
                  <a:lnTo>
                    <a:pt x="53" y="57"/>
                  </a:lnTo>
                  <a:lnTo>
                    <a:pt x="43" y="57"/>
                  </a:lnTo>
                  <a:lnTo>
                    <a:pt x="32" y="61"/>
                  </a:lnTo>
                  <a:lnTo>
                    <a:pt x="17" y="75"/>
                  </a:lnTo>
                  <a:lnTo>
                    <a:pt x="3" y="93"/>
                  </a:lnTo>
                  <a:lnTo>
                    <a:pt x="0" y="104"/>
                  </a:lnTo>
                  <a:lnTo>
                    <a:pt x="0" y="115"/>
                  </a:lnTo>
                  <a:lnTo>
                    <a:pt x="0" y="403"/>
                  </a:lnTo>
                  <a:lnTo>
                    <a:pt x="0" y="403"/>
                  </a:lnTo>
                  <a:lnTo>
                    <a:pt x="0" y="414"/>
                  </a:lnTo>
                  <a:lnTo>
                    <a:pt x="3" y="425"/>
                  </a:lnTo>
                  <a:lnTo>
                    <a:pt x="17" y="443"/>
                  </a:lnTo>
                  <a:lnTo>
                    <a:pt x="35" y="457"/>
                  </a:lnTo>
                  <a:lnTo>
                    <a:pt x="46" y="461"/>
                  </a:lnTo>
                  <a:lnTo>
                    <a:pt x="57" y="461"/>
                  </a:lnTo>
                  <a:lnTo>
                    <a:pt x="273" y="461"/>
                  </a:lnTo>
                  <a:lnTo>
                    <a:pt x="273" y="461"/>
                  </a:lnTo>
                  <a:lnTo>
                    <a:pt x="284" y="461"/>
                  </a:lnTo>
                  <a:lnTo>
                    <a:pt x="295" y="457"/>
                  </a:lnTo>
                  <a:lnTo>
                    <a:pt x="313" y="443"/>
                  </a:lnTo>
                  <a:lnTo>
                    <a:pt x="327" y="425"/>
                  </a:lnTo>
                  <a:lnTo>
                    <a:pt x="331" y="414"/>
                  </a:lnTo>
                  <a:lnTo>
                    <a:pt x="331" y="403"/>
                  </a:lnTo>
                  <a:lnTo>
                    <a:pt x="345" y="403"/>
                  </a:lnTo>
                  <a:lnTo>
                    <a:pt x="345" y="403"/>
                  </a:lnTo>
                  <a:lnTo>
                    <a:pt x="356" y="403"/>
                  </a:lnTo>
                  <a:lnTo>
                    <a:pt x="367" y="399"/>
                  </a:lnTo>
                  <a:lnTo>
                    <a:pt x="385" y="385"/>
                  </a:lnTo>
                  <a:lnTo>
                    <a:pt x="399" y="367"/>
                  </a:lnTo>
                  <a:lnTo>
                    <a:pt x="403" y="356"/>
                  </a:lnTo>
                  <a:lnTo>
                    <a:pt x="403" y="345"/>
                  </a:lnTo>
                  <a:lnTo>
                    <a:pt x="403" y="144"/>
                  </a:lnTo>
                  <a:lnTo>
                    <a:pt x="403" y="115"/>
                  </a:lnTo>
                  <a:lnTo>
                    <a:pt x="302" y="0"/>
                  </a:lnTo>
                  <a:close/>
                  <a:moveTo>
                    <a:pt x="273" y="432"/>
                  </a:moveTo>
                  <a:lnTo>
                    <a:pt x="57" y="432"/>
                  </a:lnTo>
                  <a:lnTo>
                    <a:pt x="57" y="432"/>
                  </a:lnTo>
                  <a:lnTo>
                    <a:pt x="46" y="428"/>
                  </a:lnTo>
                  <a:lnTo>
                    <a:pt x="35" y="425"/>
                  </a:lnTo>
                  <a:lnTo>
                    <a:pt x="32" y="414"/>
                  </a:lnTo>
                  <a:lnTo>
                    <a:pt x="28" y="403"/>
                  </a:lnTo>
                  <a:lnTo>
                    <a:pt x="28" y="115"/>
                  </a:lnTo>
                  <a:lnTo>
                    <a:pt x="28" y="115"/>
                  </a:lnTo>
                  <a:lnTo>
                    <a:pt x="32" y="104"/>
                  </a:lnTo>
                  <a:lnTo>
                    <a:pt x="35" y="97"/>
                  </a:lnTo>
                  <a:lnTo>
                    <a:pt x="46" y="90"/>
                  </a:lnTo>
                  <a:lnTo>
                    <a:pt x="57" y="86"/>
                  </a:lnTo>
                  <a:lnTo>
                    <a:pt x="71" y="86"/>
                  </a:lnTo>
                  <a:lnTo>
                    <a:pt x="71" y="345"/>
                  </a:lnTo>
                  <a:lnTo>
                    <a:pt x="71" y="345"/>
                  </a:lnTo>
                  <a:lnTo>
                    <a:pt x="71" y="356"/>
                  </a:lnTo>
                  <a:lnTo>
                    <a:pt x="75" y="367"/>
                  </a:lnTo>
                  <a:lnTo>
                    <a:pt x="89" y="385"/>
                  </a:lnTo>
                  <a:lnTo>
                    <a:pt x="108" y="399"/>
                  </a:lnTo>
                  <a:lnTo>
                    <a:pt x="118" y="403"/>
                  </a:lnTo>
                  <a:lnTo>
                    <a:pt x="129" y="403"/>
                  </a:lnTo>
                  <a:lnTo>
                    <a:pt x="302" y="403"/>
                  </a:lnTo>
                  <a:lnTo>
                    <a:pt x="302" y="403"/>
                  </a:lnTo>
                  <a:lnTo>
                    <a:pt x="298" y="414"/>
                  </a:lnTo>
                  <a:lnTo>
                    <a:pt x="295" y="425"/>
                  </a:lnTo>
                  <a:lnTo>
                    <a:pt x="284" y="428"/>
                  </a:lnTo>
                  <a:lnTo>
                    <a:pt x="273" y="432"/>
                  </a:lnTo>
                  <a:close/>
                  <a:moveTo>
                    <a:pt x="374" y="345"/>
                  </a:moveTo>
                  <a:lnTo>
                    <a:pt x="374" y="345"/>
                  </a:lnTo>
                  <a:lnTo>
                    <a:pt x="371" y="356"/>
                  </a:lnTo>
                  <a:lnTo>
                    <a:pt x="367" y="367"/>
                  </a:lnTo>
                  <a:lnTo>
                    <a:pt x="356" y="371"/>
                  </a:lnTo>
                  <a:lnTo>
                    <a:pt x="345" y="374"/>
                  </a:lnTo>
                  <a:lnTo>
                    <a:pt x="129" y="374"/>
                  </a:lnTo>
                  <a:lnTo>
                    <a:pt x="129" y="374"/>
                  </a:lnTo>
                  <a:lnTo>
                    <a:pt x="118" y="371"/>
                  </a:lnTo>
                  <a:lnTo>
                    <a:pt x="108" y="367"/>
                  </a:lnTo>
                  <a:lnTo>
                    <a:pt x="104" y="356"/>
                  </a:lnTo>
                  <a:lnTo>
                    <a:pt x="100" y="345"/>
                  </a:lnTo>
                  <a:lnTo>
                    <a:pt x="100" y="57"/>
                  </a:lnTo>
                  <a:lnTo>
                    <a:pt x="100" y="57"/>
                  </a:lnTo>
                  <a:lnTo>
                    <a:pt x="104" y="46"/>
                  </a:lnTo>
                  <a:lnTo>
                    <a:pt x="108" y="35"/>
                  </a:lnTo>
                  <a:lnTo>
                    <a:pt x="118" y="32"/>
                  </a:lnTo>
                  <a:lnTo>
                    <a:pt x="129" y="29"/>
                  </a:lnTo>
                  <a:lnTo>
                    <a:pt x="273" y="29"/>
                  </a:lnTo>
                  <a:lnTo>
                    <a:pt x="273" y="29"/>
                  </a:lnTo>
                  <a:lnTo>
                    <a:pt x="273" y="86"/>
                  </a:lnTo>
                  <a:lnTo>
                    <a:pt x="273" y="86"/>
                  </a:lnTo>
                  <a:lnTo>
                    <a:pt x="273" y="97"/>
                  </a:lnTo>
                  <a:lnTo>
                    <a:pt x="277" y="108"/>
                  </a:lnTo>
                  <a:lnTo>
                    <a:pt x="291" y="126"/>
                  </a:lnTo>
                  <a:lnTo>
                    <a:pt x="309" y="140"/>
                  </a:lnTo>
                  <a:lnTo>
                    <a:pt x="320" y="144"/>
                  </a:lnTo>
                  <a:lnTo>
                    <a:pt x="331" y="144"/>
                  </a:lnTo>
                  <a:lnTo>
                    <a:pt x="331" y="144"/>
                  </a:lnTo>
                  <a:lnTo>
                    <a:pt x="374" y="144"/>
                  </a:lnTo>
                  <a:lnTo>
                    <a:pt x="374" y="345"/>
                  </a:lnTo>
                  <a:close/>
                  <a:moveTo>
                    <a:pt x="331" y="115"/>
                  </a:moveTo>
                  <a:lnTo>
                    <a:pt x="331" y="115"/>
                  </a:lnTo>
                  <a:lnTo>
                    <a:pt x="324" y="115"/>
                  </a:lnTo>
                  <a:lnTo>
                    <a:pt x="320" y="111"/>
                  </a:lnTo>
                  <a:lnTo>
                    <a:pt x="309" y="100"/>
                  </a:lnTo>
                  <a:lnTo>
                    <a:pt x="306" y="86"/>
                  </a:lnTo>
                  <a:lnTo>
                    <a:pt x="302" y="72"/>
                  </a:lnTo>
                  <a:lnTo>
                    <a:pt x="302" y="72"/>
                  </a:lnTo>
                  <a:lnTo>
                    <a:pt x="302" y="29"/>
                  </a:lnTo>
                  <a:lnTo>
                    <a:pt x="302" y="29"/>
                  </a:lnTo>
                  <a:lnTo>
                    <a:pt x="374" y="115"/>
                  </a:lnTo>
                  <a:lnTo>
                    <a:pt x="331" y="115"/>
                  </a:lnTo>
                  <a:close/>
                </a:path>
              </a:pathLst>
            </a:custGeom>
            <a:grpFill/>
            <a:ln>
              <a:noFill/>
            </a:ln>
            <a:effectLst/>
          </p:spPr>
          <p:txBody>
            <a:bodyPr wrap="none" anchor="ctr"/>
            <a:lstStyle/>
            <a:p>
              <a:endParaRPr lang="en-US" dirty="0"/>
            </a:p>
          </p:txBody>
        </p:sp>
        <p:sp>
          <p:nvSpPr>
            <p:cNvPr id="225" name="Freeform 219">
              <a:extLst>
                <a:ext uri="{FF2B5EF4-FFF2-40B4-BE49-F238E27FC236}">
                  <a16:creationId xmlns:a16="http://schemas.microsoft.com/office/drawing/2014/main" id="{5D546669-7204-43C2-ABDB-78087C18DE0C}"/>
                </a:ext>
              </a:extLst>
            </p:cNvPr>
            <p:cNvSpPr>
              <a:spLocks noChangeArrowheads="1"/>
            </p:cNvSpPr>
            <p:nvPr/>
          </p:nvSpPr>
          <p:spPr bwMode="auto">
            <a:xfrm>
              <a:off x="2025256" y="1191235"/>
              <a:ext cx="217319" cy="268453"/>
            </a:xfrm>
            <a:custGeom>
              <a:avLst/>
              <a:gdLst>
                <a:gd name="T0" fmla="*/ 260 w 376"/>
                <a:gd name="T1" fmla="*/ 0 h 462"/>
                <a:gd name="T2" fmla="*/ 231 w 376"/>
                <a:gd name="T3" fmla="*/ 0 h 462"/>
                <a:gd name="T4" fmla="*/ 58 w 376"/>
                <a:gd name="T5" fmla="*/ 0 h 462"/>
                <a:gd name="T6" fmla="*/ 36 w 376"/>
                <a:gd name="T7" fmla="*/ 3 h 462"/>
                <a:gd name="T8" fmla="*/ 4 w 376"/>
                <a:gd name="T9" fmla="*/ 35 h 462"/>
                <a:gd name="T10" fmla="*/ 0 w 376"/>
                <a:gd name="T11" fmla="*/ 57 h 462"/>
                <a:gd name="T12" fmla="*/ 0 w 376"/>
                <a:gd name="T13" fmla="*/ 403 h 462"/>
                <a:gd name="T14" fmla="*/ 4 w 376"/>
                <a:gd name="T15" fmla="*/ 425 h 462"/>
                <a:gd name="T16" fmla="*/ 36 w 376"/>
                <a:gd name="T17" fmla="*/ 457 h 462"/>
                <a:gd name="T18" fmla="*/ 58 w 376"/>
                <a:gd name="T19" fmla="*/ 461 h 462"/>
                <a:gd name="T20" fmla="*/ 317 w 376"/>
                <a:gd name="T21" fmla="*/ 461 h 462"/>
                <a:gd name="T22" fmla="*/ 339 w 376"/>
                <a:gd name="T23" fmla="*/ 457 h 462"/>
                <a:gd name="T24" fmla="*/ 371 w 376"/>
                <a:gd name="T25" fmla="*/ 425 h 462"/>
                <a:gd name="T26" fmla="*/ 375 w 376"/>
                <a:gd name="T27" fmla="*/ 403 h 462"/>
                <a:gd name="T28" fmla="*/ 375 w 376"/>
                <a:gd name="T29" fmla="*/ 144 h 462"/>
                <a:gd name="T30" fmla="*/ 260 w 376"/>
                <a:gd name="T31" fmla="*/ 0 h 462"/>
                <a:gd name="T32" fmla="*/ 346 w 376"/>
                <a:gd name="T33" fmla="*/ 403 h 462"/>
                <a:gd name="T34" fmla="*/ 339 w 376"/>
                <a:gd name="T35" fmla="*/ 425 h 462"/>
                <a:gd name="T36" fmla="*/ 317 w 376"/>
                <a:gd name="T37" fmla="*/ 432 h 462"/>
                <a:gd name="T38" fmla="*/ 58 w 376"/>
                <a:gd name="T39" fmla="*/ 432 h 462"/>
                <a:gd name="T40" fmla="*/ 36 w 376"/>
                <a:gd name="T41" fmla="*/ 425 h 462"/>
                <a:gd name="T42" fmla="*/ 29 w 376"/>
                <a:gd name="T43" fmla="*/ 403 h 462"/>
                <a:gd name="T44" fmla="*/ 29 w 376"/>
                <a:gd name="T45" fmla="*/ 57 h 462"/>
                <a:gd name="T46" fmla="*/ 36 w 376"/>
                <a:gd name="T47" fmla="*/ 35 h 462"/>
                <a:gd name="T48" fmla="*/ 58 w 376"/>
                <a:gd name="T49" fmla="*/ 29 h 462"/>
                <a:gd name="T50" fmla="*/ 231 w 376"/>
                <a:gd name="T51" fmla="*/ 29 h 462"/>
                <a:gd name="T52" fmla="*/ 231 w 376"/>
                <a:gd name="T53" fmla="*/ 86 h 462"/>
                <a:gd name="T54" fmla="*/ 234 w 376"/>
                <a:gd name="T55" fmla="*/ 108 h 462"/>
                <a:gd name="T56" fmla="*/ 267 w 376"/>
                <a:gd name="T57" fmla="*/ 140 h 462"/>
                <a:gd name="T58" fmla="*/ 289 w 376"/>
                <a:gd name="T59" fmla="*/ 144 h 462"/>
                <a:gd name="T60" fmla="*/ 346 w 376"/>
                <a:gd name="T61" fmla="*/ 144 h 462"/>
                <a:gd name="T62" fmla="*/ 289 w 376"/>
                <a:gd name="T63" fmla="*/ 115 h 462"/>
                <a:gd name="T64" fmla="*/ 278 w 376"/>
                <a:gd name="T65" fmla="*/ 111 h 462"/>
                <a:gd name="T66" fmla="*/ 263 w 376"/>
                <a:gd name="T67" fmla="*/ 97 h 462"/>
                <a:gd name="T68" fmla="*/ 260 w 376"/>
                <a:gd name="T69" fmla="*/ 86 h 462"/>
                <a:gd name="T70" fmla="*/ 346 w 376"/>
                <a:gd name="T71" fmla="*/ 115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6" h="462">
                  <a:moveTo>
                    <a:pt x="260" y="0"/>
                  </a:moveTo>
                  <a:lnTo>
                    <a:pt x="260" y="0"/>
                  </a:lnTo>
                  <a:lnTo>
                    <a:pt x="260" y="0"/>
                  </a:lnTo>
                  <a:lnTo>
                    <a:pt x="231" y="0"/>
                  </a:lnTo>
                  <a:lnTo>
                    <a:pt x="58" y="0"/>
                  </a:lnTo>
                  <a:lnTo>
                    <a:pt x="58" y="0"/>
                  </a:lnTo>
                  <a:lnTo>
                    <a:pt x="47" y="0"/>
                  </a:lnTo>
                  <a:lnTo>
                    <a:pt x="36" y="3"/>
                  </a:lnTo>
                  <a:lnTo>
                    <a:pt x="18" y="17"/>
                  </a:lnTo>
                  <a:lnTo>
                    <a:pt x="4" y="35"/>
                  </a:lnTo>
                  <a:lnTo>
                    <a:pt x="0" y="46"/>
                  </a:lnTo>
                  <a:lnTo>
                    <a:pt x="0" y="57"/>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144"/>
                  </a:lnTo>
                  <a:lnTo>
                    <a:pt x="375" y="144"/>
                  </a:lnTo>
                  <a:lnTo>
                    <a:pt x="375" y="115"/>
                  </a:lnTo>
                  <a:lnTo>
                    <a:pt x="260" y="0"/>
                  </a:lnTo>
                  <a:close/>
                  <a:moveTo>
                    <a:pt x="346" y="403"/>
                  </a:moveTo>
                  <a:lnTo>
                    <a:pt x="346" y="403"/>
                  </a:lnTo>
                  <a:lnTo>
                    <a:pt x="342" y="414"/>
                  </a:lnTo>
                  <a:lnTo>
                    <a:pt x="339" y="425"/>
                  </a:lnTo>
                  <a:lnTo>
                    <a:pt x="328" y="428"/>
                  </a:lnTo>
                  <a:lnTo>
                    <a:pt x="317" y="432"/>
                  </a:lnTo>
                  <a:lnTo>
                    <a:pt x="58" y="432"/>
                  </a:lnTo>
                  <a:lnTo>
                    <a:pt x="58" y="432"/>
                  </a:lnTo>
                  <a:lnTo>
                    <a:pt x="47" y="428"/>
                  </a:lnTo>
                  <a:lnTo>
                    <a:pt x="36" y="425"/>
                  </a:lnTo>
                  <a:lnTo>
                    <a:pt x="33" y="414"/>
                  </a:lnTo>
                  <a:lnTo>
                    <a:pt x="29" y="403"/>
                  </a:lnTo>
                  <a:lnTo>
                    <a:pt x="29" y="57"/>
                  </a:lnTo>
                  <a:lnTo>
                    <a:pt x="29" y="57"/>
                  </a:lnTo>
                  <a:lnTo>
                    <a:pt x="33" y="46"/>
                  </a:lnTo>
                  <a:lnTo>
                    <a:pt x="36" y="35"/>
                  </a:lnTo>
                  <a:lnTo>
                    <a:pt x="47" y="32"/>
                  </a:lnTo>
                  <a:lnTo>
                    <a:pt x="58" y="29"/>
                  </a:lnTo>
                  <a:lnTo>
                    <a:pt x="231" y="29"/>
                  </a:lnTo>
                  <a:lnTo>
                    <a:pt x="231" y="29"/>
                  </a:lnTo>
                  <a:lnTo>
                    <a:pt x="231" y="86"/>
                  </a:lnTo>
                  <a:lnTo>
                    <a:pt x="231" y="86"/>
                  </a:lnTo>
                  <a:lnTo>
                    <a:pt x="231" y="97"/>
                  </a:lnTo>
                  <a:lnTo>
                    <a:pt x="234" y="108"/>
                  </a:lnTo>
                  <a:lnTo>
                    <a:pt x="249" y="126"/>
                  </a:lnTo>
                  <a:lnTo>
                    <a:pt x="267" y="140"/>
                  </a:lnTo>
                  <a:lnTo>
                    <a:pt x="278" y="144"/>
                  </a:lnTo>
                  <a:lnTo>
                    <a:pt x="289" y="144"/>
                  </a:lnTo>
                  <a:lnTo>
                    <a:pt x="289" y="144"/>
                  </a:lnTo>
                  <a:lnTo>
                    <a:pt x="346" y="144"/>
                  </a:lnTo>
                  <a:lnTo>
                    <a:pt x="346" y="403"/>
                  </a:lnTo>
                  <a:close/>
                  <a:moveTo>
                    <a:pt x="289" y="115"/>
                  </a:moveTo>
                  <a:lnTo>
                    <a:pt x="289" y="115"/>
                  </a:lnTo>
                  <a:lnTo>
                    <a:pt x="278" y="111"/>
                  </a:lnTo>
                  <a:lnTo>
                    <a:pt x="267" y="108"/>
                  </a:lnTo>
                  <a:lnTo>
                    <a:pt x="263" y="97"/>
                  </a:lnTo>
                  <a:lnTo>
                    <a:pt x="260" y="86"/>
                  </a:lnTo>
                  <a:lnTo>
                    <a:pt x="260" y="86"/>
                  </a:lnTo>
                  <a:lnTo>
                    <a:pt x="260" y="29"/>
                  </a:lnTo>
                  <a:lnTo>
                    <a:pt x="346" y="115"/>
                  </a:lnTo>
                  <a:lnTo>
                    <a:pt x="289" y="115"/>
                  </a:lnTo>
                  <a:close/>
                </a:path>
              </a:pathLst>
            </a:custGeom>
            <a:grpFill/>
            <a:ln>
              <a:noFill/>
            </a:ln>
            <a:effectLst/>
          </p:spPr>
          <p:txBody>
            <a:bodyPr wrap="none" anchor="ctr"/>
            <a:lstStyle/>
            <a:p>
              <a:endParaRPr lang="en-US" dirty="0"/>
            </a:p>
          </p:txBody>
        </p:sp>
        <p:sp>
          <p:nvSpPr>
            <p:cNvPr id="226" name="Freeform 220">
              <a:extLst>
                <a:ext uri="{FF2B5EF4-FFF2-40B4-BE49-F238E27FC236}">
                  <a16:creationId xmlns:a16="http://schemas.microsoft.com/office/drawing/2014/main" id="{D0D3890E-7B1A-485C-B8A2-E8C40B3060CA}"/>
                </a:ext>
              </a:extLst>
            </p:cNvPr>
            <p:cNvSpPr>
              <a:spLocks noChangeArrowheads="1"/>
            </p:cNvSpPr>
            <p:nvPr/>
          </p:nvSpPr>
          <p:spPr bwMode="auto">
            <a:xfrm>
              <a:off x="1600846" y="1191234"/>
              <a:ext cx="217319" cy="268453"/>
            </a:xfrm>
            <a:custGeom>
              <a:avLst/>
              <a:gdLst>
                <a:gd name="T0" fmla="*/ 260 w 376"/>
                <a:gd name="T1" fmla="*/ 0 h 462"/>
                <a:gd name="T2" fmla="*/ 231 w 376"/>
                <a:gd name="T3" fmla="*/ 0 h 462"/>
                <a:gd name="T4" fmla="*/ 58 w 376"/>
                <a:gd name="T5" fmla="*/ 0 h 462"/>
                <a:gd name="T6" fmla="*/ 36 w 376"/>
                <a:gd name="T7" fmla="*/ 3 h 462"/>
                <a:gd name="T8" fmla="*/ 4 w 376"/>
                <a:gd name="T9" fmla="*/ 35 h 462"/>
                <a:gd name="T10" fmla="*/ 0 w 376"/>
                <a:gd name="T11" fmla="*/ 57 h 462"/>
                <a:gd name="T12" fmla="*/ 0 w 376"/>
                <a:gd name="T13" fmla="*/ 403 h 462"/>
                <a:gd name="T14" fmla="*/ 4 w 376"/>
                <a:gd name="T15" fmla="*/ 425 h 462"/>
                <a:gd name="T16" fmla="*/ 36 w 376"/>
                <a:gd name="T17" fmla="*/ 457 h 462"/>
                <a:gd name="T18" fmla="*/ 58 w 376"/>
                <a:gd name="T19" fmla="*/ 461 h 462"/>
                <a:gd name="T20" fmla="*/ 317 w 376"/>
                <a:gd name="T21" fmla="*/ 461 h 462"/>
                <a:gd name="T22" fmla="*/ 339 w 376"/>
                <a:gd name="T23" fmla="*/ 457 h 462"/>
                <a:gd name="T24" fmla="*/ 371 w 376"/>
                <a:gd name="T25" fmla="*/ 425 h 462"/>
                <a:gd name="T26" fmla="*/ 375 w 376"/>
                <a:gd name="T27" fmla="*/ 403 h 462"/>
                <a:gd name="T28" fmla="*/ 260 w 376"/>
                <a:gd name="T29" fmla="*/ 0 h 462"/>
                <a:gd name="T30" fmla="*/ 346 w 376"/>
                <a:gd name="T31" fmla="*/ 403 h 462"/>
                <a:gd name="T32" fmla="*/ 339 w 376"/>
                <a:gd name="T33" fmla="*/ 425 h 462"/>
                <a:gd name="T34" fmla="*/ 317 w 376"/>
                <a:gd name="T35" fmla="*/ 432 h 462"/>
                <a:gd name="T36" fmla="*/ 58 w 376"/>
                <a:gd name="T37" fmla="*/ 432 h 462"/>
                <a:gd name="T38" fmla="*/ 36 w 376"/>
                <a:gd name="T39" fmla="*/ 425 h 462"/>
                <a:gd name="T40" fmla="*/ 29 w 376"/>
                <a:gd name="T41" fmla="*/ 403 h 462"/>
                <a:gd name="T42" fmla="*/ 29 w 376"/>
                <a:gd name="T43" fmla="*/ 57 h 462"/>
                <a:gd name="T44" fmla="*/ 36 w 376"/>
                <a:gd name="T45" fmla="*/ 35 h 462"/>
                <a:gd name="T46" fmla="*/ 58 w 376"/>
                <a:gd name="T47" fmla="*/ 29 h 462"/>
                <a:gd name="T48" fmla="*/ 231 w 376"/>
                <a:gd name="T49" fmla="*/ 29 h 462"/>
                <a:gd name="T50" fmla="*/ 231 w 376"/>
                <a:gd name="T51" fmla="*/ 86 h 462"/>
                <a:gd name="T52" fmla="*/ 234 w 376"/>
                <a:gd name="T53" fmla="*/ 108 h 462"/>
                <a:gd name="T54" fmla="*/ 267 w 376"/>
                <a:gd name="T55" fmla="*/ 140 h 462"/>
                <a:gd name="T56" fmla="*/ 289 w 376"/>
                <a:gd name="T57" fmla="*/ 144 h 462"/>
                <a:gd name="T58" fmla="*/ 346 w 376"/>
                <a:gd name="T59" fmla="*/ 144 h 462"/>
                <a:gd name="T60" fmla="*/ 289 w 376"/>
                <a:gd name="T61" fmla="*/ 115 h 462"/>
                <a:gd name="T62" fmla="*/ 278 w 376"/>
                <a:gd name="T63" fmla="*/ 111 h 462"/>
                <a:gd name="T64" fmla="*/ 263 w 376"/>
                <a:gd name="T65" fmla="*/ 97 h 462"/>
                <a:gd name="T66" fmla="*/ 260 w 376"/>
                <a:gd name="T67" fmla="*/ 86 h 462"/>
                <a:gd name="T68" fmla="*/ 346 w 376"/>
                <a:gd name="T69" fmla="*/ 115 h 462"/>
                <a:gd name="T70" fmla="*/ 274 w 376"/>
                <a:gd name="T71" fmla="*/ 316 h 462"/>
                <a:gd name="T72" fmla="*/ 101 w 376"/>
                <a:gd name="T73" fmla="*/ 316 h 462"/>
                <a:gd name="T74" fmla="*/ 91 w 376"/>
                <a:gd name="T75" fmla="*/ 320 h 462"/>
                <a:gd name="T76" fmla="*/ 87 w 376"/>
                <a:gd name="T77" fmla="*/ 331 h 462"/>
                <a:gd name="T78" fmla="*/ 87 w 376"/>
                <a:gd name="T79" fmla="*/ 338 h 462"/>
                <a:gd name="T80" fmla="*/ 94 w 376"/>
                <a:gd name="T81" fmla="*/ 345 h 462"/>
                <a:gd name="T82" fmla="*/ 274 w 376"/>
                <a:gd name="T83" fmla="*/ 345 h 462"/>
                <a:gd name="T84" fmla="*/ 281 w 376"/>
                <a:gd name="T85" fmla="*/ 345 h 462"/>
                <a:gd name="T86" fmla="*/ 289 w 376"/>
                <a:gd name="T87" fmla="*/ 338 h 462"/>
                <a:gd name="T88" fmla="*/ 289 w 376"/>
                <a:gd name="T89" fmla="*/ 331 h 462"/>
                <a:gd name="T90" fmla="*/ 285 w 376"/>
                <a:gd name="T91" fmla="*/ 320 h 462"/>
                <a:gd name="T92" fmla="*/ 274 w 376"/>
                <a:gd name="T93" fmla="*/ 316 h 462"/>
                <a:gd name="T94" fmla="*/ 101 w 376"/>
                <a:gd name="T95" fmla="*/ 230 h 462"/>
                <a:gd name="T96" fmla="*/ 94 w 376"/>
                <a:gd name="T97" fmla="*/ 230 h 462"/>
                <a:gd name="T98" fmla="*/ 87 w 376"/>
                <a:gd name="T99" fmla="*/ 237 h 462"/>
                <a:gd name="T100" fmla="*/ 87 w 376"/>
                <a:gd name="T101" fmla="*/ 245 h 462"/>
                <a:gd name="T102" fmla="*/ 91 w 376"/>
                <a:gd name="T103" fmla="*/ 255 h 462"/>
                <a:gd name="T104" fmla="*/ 101 w 376"/>
                <a:gd name="T105" fmla="*/ 259 h 462"/>
                <a:gd name="T106" fmla="*/ 274 w 376"/>
                <a:gd name="T107" fmla="*/ 259 h 462"/>
                <a:gd name="T108" fmla="*/ 285 w 376"/>
                <a:gd name="T109" fmla="*/ 255 h 462"/>
                <a:gd name="T110" fmla="*/ 289 w 376"/>
                <a:gd name="T111" fmla="*/ 245 h 462"/>
                <a:gd name="T112" fmla="*/ 289 w 376"/>
                <a:gd name="T113" fmla="*/ 237 h 462"/>
                <a:gd name="T114" fmla="*/ 281 w 376"/>
                <a:gd name="T115" fmla="*/ 23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6" h="462">
                  <a:moveTo>
                    <a:pt x="260" y="0"/>
                  </a:moveTo>
                  <a:lnTo>
                    <a:pt x="260" y="0"/>
                  </a:lnTo>
                  <a:lnTo>
                    <a:pt x="260" y="0"/>
                  </a:lnTo>
                  <a:lnTo>
                    <a:pt x="231" y="0"/>
                  </a:lnTo>
                  <a:lnTo>
                    <a:pt x="58" y="0"/>
                  </a:lnTo>
                  <a:lnTo>
                    <a:pt x="58" y="0"/>
                  </a:lnTo>
                  <a:lnTo>
                    <a:pt x="47" y="0"/>
                  </a:lnTo>
                  <a:lnTo>
                    <a:pt x="36" y="3"/>
                  </a:lnTo>
                  <a:lnTo>
                    <a:pt x="18" y="17"/>
                  </a:lnTo>
                  <a:lnTo>
                    <a:pt x="4" y="35"/>
                  </a:lnTo>
                  <a:lnTo>
                    <a:pt x="0" y="46"/>
                  </a:lnTo>
                  <a:lnTo>
                    <a:pt x="0" y="57"/>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115"/>
                  </a:lnTo>
                  <a:lnTo>
                    <a:pt x="260" y="0"/>
                  </a:lnTo>
                  <a:close/>
                  <a:moveTo>
                    <a:pt x="346" y="403"/>
                  </a:moveTo>
                  <a:lnTo>
                    <a:pt x="346" y="403"/>
                  </a:lnTo>
                  <a:lnTo>
                    <a:pt x="342" y="414"/>
                  </a:lnTo>
                  <a:lnTo>
                    <a:pt x="339" y="425"/>
                  </a:lnTo>
                  <a:lnTo>
                    <a:pt x="328" y="428"/>
                  </a:lnTo>
                  <a:lnTo>
                    <a:pt x="317" y="432"/>
                  </a:lnTo>
                  <a:lnTo>
                    <a:pt x="58" y="432"/>
                  </a:lnTo>
                  <a:lnTo>
                    <a:pt x="58" y="432"/>
                  </a:lnTo>
                  <a:lnTo>
                    <a:pt x="47" y="428"/>
                  </a:lnTo>
                  <a:lnTo>
                    <a:pt x="36" y="425"/>
                  </a:lnTo>
                  <a:lnTo>
                    <a:pt x="33" y="414"/>
                  </a:lnTo>
                  <a:lnTo>
                    <a:pt x="29" y="403"/>
                  </a:lnTo>
                  <a:lnTo>
                    <a:pt x="29" y="57"/>
                  </a:lnTo>
                  <a:lnTo>
                    <a:pt x="29" y="57"/>
                  </a:lnTo>
                  <a:lnTo>
                    <a:pt x="33" y="46"/>
                  </a:lnTo>
                  <a:lnTo>
                    <a:pt x="36" y="35"/>
                  </a:lnTo>
                  <a:lnTo>
                    <a:pt x="47" y="32"/>
                  </a:lnTo>
                  <a:lnTo>
                    <a:pt x="58" y="29"/>
                  </a:lnTo>
                  <a:lnTo>
                    <a:pt x="231" y="29"/>
                  </a:lnTo>
                  <a:lnTo>
                    <a:pt x="231" y="29"/>
                  </a:lnTo>
                  <a:lnTo>
                    <a:pt x="231" y="86"/>
                  </a:lnTo>
                  <a:lnTo>
                    <a:pt x="231" y="86"/>
                  </a:lnTo>
                  <a:lnTo>
                    <a:pt x="231" y="97"/>
                  </a:lnTo>
                  <a:lnTo>
                    <a:pt x="234" y="108"/>
                  </a:lnTo>
                  <a:lnTo>
                    <a:pt x="249" y="126"/>
                  </a:lnTo>
                  <a:lnTo>
                    <a:pt x="267" y="140"/>
                  </a:lnTo>
                  <a:lnTo>
                    <a:pt x="278" y="144"/>
                  </a:lnTo>
                  <a:lnTo>
                    <a:pt x="289" y="144"/>
                  </a:lnTo>
                  <a:lnTo>
                    <a:pt x="289" y="144"/>
                  </a:lnTo>
                  <a:lnTo>
                    <a:pt x="346" y="144"/>
                  </a:lnTo>
                  <a:lnTo>
                    <a:pt x="346" y="403"/>
                  </a:lnTo>
                  <a:close/>
                  <a:moveTo>
                    <a:pt x="289" y="115"/>
                  </a:moveTo>
                  <a:lnTo>
                    <a:pt x="289" y="115"/>
                  </a:lnTo>
                  <a:lnTo>
                    <a:pt x="278" y="111"/>
                  </a:lnTo>
                  <a:lnTo>
                    <a:pt x="267" y="108"/>
                  </a:lnTo>
                  <a:lnTo>
                    <a:pt x="263" y="97"/>
                  </a:lnTo>
                  <a:lnTo>
                    <a:pt x="260" y="86"/>
                  </a:lnTo>
                  <a:lnTo>
                    <a:pt x="260" y="86"/>
                  </a:lnTo>
                  <a:lnTo>
                    <a:pt x="260" y="29"/>
                  </a:lnTo>
                  <a:lnTo>
                    <a:pt x="346" y="115"/>
                  </a:lnTo>
                  <a:lnTo>
                    <a:pt x="289" y="115"/>
                  </a:lnTo>
                  <a:close/>
                  <a:moveTo>
                    <a:pt x="274" y="316"/>
                  </a:moveTo>
                  <a:lnTo>
                    <a:pt x="101" y="316"/>
                  </a:lnTo>
                  <a:lnTo>
                    <a:pt x="101" y="316"/>
                  </a:lnTo>
                  <a:lnTo>
                    <a:pt x="94" y="316"/>
                  </a:lnTo>
                  <a:lnTo>
                    <a:pt x="91" y="320"/>
                  </a:lnTo>
                  <a:lnTo>
                    <a:pt x="87" y="324"/>
                  </a:lnTo>
                  <a:lnTo>
                    <a:pt x="87" y="331"/>
                  </a:lnTo>
                  <a:lnTo>
                    <a:pt x="87" y="331"/>
                  </a:lnTo>
                  <a:lnTo>
                    <a:pt x="87" y="338"/>
                  </a:lnTo>
                  <a:lnTo>
                    <a:pt x="91" y="342"/>
                  </a:lnTo>
                  <a:lnTo>
                    <a:pt x="94" y="345"/>
                  </a:lnTo>
                  <a:lnTo>
                    <a:pt x="101" y="345"/>
                  </a:lnTo>
                  <a:lnTo>
                    <a:pt x="274" y="345"/>
                  </a:lnTo>
                  <a:lnTo>
                    <a:pt x="274" y="345"/>
                  </a:lnTo>
                  <a:lnTo>
                    <a:pt x="281" y="345"/>
                  </a:lnTo>
                  <a:lnTo>
                    <a:pt x="285" y="342"/>
                  </a:lnTo>
                  <a:lnTo>
                    <a:pt x="289" y="338"/>
                  </a:lnTo>
                  <a:lnTo>
                    <a:pt x="289" y="331"/>
                  </a:lnTo>
                  <a:lnTo>
                    <a:pt x="289" y="331"/>
                  </a:lnTo>
                  <a:lnTo>
                    <a:pt x="289" y="324"/>
                  </a:lnTo>
                  <a:lnTo>
                    <a:pt x="285" y="320"/>
                  </a:lnTo>
                  <a:lnTo>
                    <a:pt x="281" y="316"/>
                  </a:lnTo>
                  <a:lnTo>
                    <a:pt x="274" y="316"/>
                  </a:lnTo>
                  <a:close/>
                  <a:moveTo>
                    <a:pt x="274" y="230"/>
                  </a:moveTo>
                  <a:lnTo>
                    <a:pt x="101" y="230"/>
                  </a:lnTo>
                  <a:lnTo>
                    <a:pt x="101" y="230"/>
                  </a:lnTo>
                  <a:lnTo>
                    <a:pt x="94" y="230"/>
                  </a:lnTo>
                  <a:lnTo>
                    <a:pt x="91" y="234"/>
                  </a:lnTo>
                  <a:lnTo>
                    <a:pt x="87" y="237"/>
                  </a:lnTo>
                  <a:lnTo>
                    <a:pt x="87" y="245"/>
                  </a:lnTo>
                  <a:lnTo>
                    <a:pt x="87" y="245"/>
                  </a:lnTo>
                  <a:lnTo>
                    <a:pt x="87" y="252"/>
                  </a:lnTo>
                  <a:lnTo>
                    <a:pt x="91" y="255"/>
                  </a:lnTo>
                  <a:lnTo>
                    <a:pt x="94" y="259"/>
                  </a:lnTo>
                  <a:lnTo>
                    <a:pt x="101" y="259"/>
                  </a:lnTo>
                  <a:lnTo>
                    <a:pt x="274" y="259"/>
                  </a:lnTo>
                  <a:lnTo>
                    <a:pt x="274" y="259"/>
                  </a:lnTo>
                  <a:lnTo>
                    <a:pt x="281" y="259"/>
                  </a:lnTo>
                  <a:lnTo>
                    <a:pt x="285" y="255"/>
                  </a:lnTo>
                  <a:lnTo>
                    <a:pt x="289" y="252"/>
                  </a:lnTo>
                  <a:lnTo>
                    <a:pt x="289" y="245"/>
                  </a:lnTo>
                  <a:lnTo>
                    <a:pt x="289" y="245"/>
                  </a:lnTo>
                  <a:lnTo>
                    <a:pt x="289" y="237"/>
                  </a:lnTo>
                  <a:lnTo>
                    <a:pt x="285" y="234"/>
                  </a:lnTo>
                  <a:lnTo>
                    <a:pt x="281" y="230"/>
                  </a:lnTo>
                  <a:lnTo>
                    <a:pt x="274" y="230"/>
                  </a:lnTo>
                  <a:close/>
                </a:path>
              </a:pathLst>
            </a:custGeom>
            <a:grpFill/>
            <a:ln>
              <a:noFill/>
            </a:ln>
            <a:effectLst/>
          </p:spPr>
          <p:txBody>
            <a:bodyPr wrap="none" anchor="ctr"/>
            <a:lstStyle/>
            <a:p>
              <a:endParaRPr lang="en-US"/>
            </a:p>
          </p:txBody>
        </p:sp>
      </p:grpSp>
    </p:spTree>
    <p:extLst>
      <p:ext uri="{BB962C8B-B14F-4D97-AF65-F5344CB8AC3E}">
        <p14:creationId xmlns:p14="http://schemas.microsoft.com/office/powerpoint/2010/main" val="140808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D94729EA-79C8-4E5E-94CE-837342A09134}"/>
              </a:ext>
            </a:extLst>
          </p:cNvPr>
          <p:cNvSpPr txBox="1"/>
          <p:nvPr/>
        </p:nvSpPr>
        <p:spPr>
          <a:xfrm>
            <a:off x="8317251"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19" name="TextBox 18">
            <a:extLst>
              <a:ext uri="{FF2B5EF4-FFF2-40B4-BE49-F238E27FC236}">
                <a16:creationId xmlns:a16="http://schemas.microsoft.com/office/drawing/2014/main" id="{532E9FA4-0CB6-4090-89AF-6FBB9BFB9F68}"/>
              </a:ext>
            </a:extLst>
          </p:cNvPr>
          <p:cNvSpPr txBox="1"/>
          <p:nvPr/>
        </p:nvSpPr>
        <p:spPr>
          <a:xfrm>
            <a:off x="380999" y="1412745"/>
            <a:ext cx="5499296" cy="1200329"/>
          </a:xfrm>
          <a:prstGeom prst="rect">
            <a:avLst/>
          </a:prstGeom>
          <a:noFill/>
        </p:spPr>
        <p:txBody>
          <a:bodyPr wrap="square" rtlCol="0">
            <a:spAutoFit/>
          </a:bodyPr>
          <a:lstStyle/>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MEET DUO</a:t>
            </a:r>
          </a:p>
          <a:p>
            <a:r>
              <a:rPr lang="en-US" sz="3600"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PRO TRAVELLER</a:t>
            </a:r>
          </a:p>
        </p:txBody>
      </p:sp>
      <p:sp>
        <p:nvSpPr>
          <p:cNvPr id="20" name="TextBox 19">
            <a:extLst>
              <a:ext uri="{FF2B5EF4-FFF2-40B4-BE49-F238E27FC236}">
                <a16:creationId xmlns:a16="http://schemas.microsoft.com/office/drawing/2014/main" id="{51C11127-6EBA-4F3E-A95C-FE782F8FFB94}"/>
              </a:ext>
            </a:extLst>
          </p:cNvPr>
          <p:cNvSpPr txBox="1"/>
          <p:nvPr/>
        </p:nvSpPr>
        <p:spPr>
          <a:xfrm>
            <a:off x="380999" y="2482269"/>
            <a:ext cx="3193503" cy="261610"/>
          </a:xfrm>
          <a:prstGeom prst="rect">
            <a:avLst/>
          </a:prstGeom>
          <a:noFill/>
        </p:spPr>
        <p:txBody>
          <a:bodyPr wrap="none" rtlCol="0">
            <a:spAutoFit/>
          </a:bodyPr>
          <a:lstStyle/>
          <a:p>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21" name="Rectangle 20">
            <a:extLst>
              <a:ext uri="{FF2B5EF4-FFF2-40B4-BE49-F238E27FC236}">
                <a16:creationId xmlns:a16="http://schemas.microsoft.com/office/drawing/2014/main" id="{1F9D643D-746C-47B7-BD03-2A035B1B4C46}"/>
              </a:ext>
            </a:extLst>
          </p:cNvPr>
          <p:cNvSpPr/>
          <p:nvPr/>
        </p:nvSpPr>
        <p:spPr>
          <a:xfrm>
            <a:off x="6699002" y="4056806"/>
            <a:ext cx="2069432" cy="4271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2" name="TextBox 21">
            <a:extLst>
              <a:ext uri="{FF2B5EF4-FFF2-40B4-BE49-F238E27FC236}">
                <a16:creationId xmlns:a16="http://schemas.microsoft.com/office/drawing/2014/main" id="{DC9BDDC0-3497-4BCD-9C2B-C34F2A9CBC5D}"/>
              </a:ext>
            </a:extLst>
          </p:cNvPr>
          <p:cNvSpPr txBox="1"/>
          <p:nvPr/>
        </p:nvSpPr>
        <p:spPr>
          <a:xfrm>
            <a:off x="6810304" y="4156853"/>
            <a:ext cx="1846827" cy="307777"/>
          </a:xfrm>
          <a:prstGeom prst="rect">
            <a:avLst/>
          </a:prstGeom>
          <a:noFill/>
        </p:spPr>
        <p:txBody>
          <a:bodyPr wrap="square" rtlCol="0">
            <a:spAutoFit/>
          </a:bodyPr>
          <a:lstStyle/>
          <a:p>
            <a:pPr algn="ct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Monica  Tania</a:t>
            </a:r>
          </a:p>
        </p:txBody>
      </p:sp>
      <p:sp>
        <p:nvSpPr>
          <p:cNvPr id="25" name="Rectangle 24">
            <a:extLst>
              <a:ext uri="{FF2B5EF4-FFF2-40B4-BE49-F238E27FC236}">
                <a16:creationId xmlns:a16="http://schemas.microsoft.com/office/drawing/2014/main" id="{463CE414-9F3A-4DAF-B880-9D4CAC66818D}"/>
              </a:ext>
            </a:extLst>
          </p:cNvPr>
          <p:cNvSpPr/>
          <p:nvPr/>
        </p:nvSpPr>
        <p:spPr>
          <a:xfrm>
            <a:off x="9531294" y="4056805"/>
            <a:ext cx="2069432" cy="4271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latin typeface="Poppins" panose="00000500000000000000" pitchFamily="50" charset="0"/>
              <a:cs typeface="Poppins" panose="00000500000000000000" pitchFamily="50" charset="0"/>
            </a:endParaRPr>
          </a:p>
        </p:txBody>
      </p:sp>
      <p:sp>
        <p:nvSpPr>
          <p:cNvPr id="26" name="TextBox 25">
            <a:extLst>
              <a:ext uri="{FF2B5EF4-FFF2-40B4-BE49-F238E27FC236}">
                <a16:creationId xmlns:a16="http://schemas.microsoft.com/office/drawing/2014/main" id="{A0C3ED23-B76D-46DB-BB4A-C0A4E4DAB892}"/>
              </a:ext>
            </a:extLst>
          </p:cNvPr>
          <p:cNvSpPr txBox="1"/>
          <p:nvPr/>
        </p:nvSpPr>
        <p:spPr>
          <a:xfrm>
            <a:off x="9642596" y="4156852"/>
            <a:ext cx="1846827" cy="307777"/>
          </a:xfrm>
          <a:prstGeom prst="rect">
            <a:avLst/>
          </a:prstGeom>
          <a:noFill/>
        </p:spPr>
        <p:txBody>
          <a:bodyPr wrap="square" rtlCol="0">
            <a:spAutoFit/>
          </a:bodyPr>
          <a:lstStyle/>
          <a:p>
            <a:pPr algn="ctr"/>
            <a:r>
              <a:rPr lang="en-US" sz="1400" b="1" dirty="0" err="1">
                <a:solidFill>
                  <a:schemeClr val="bg1"/>
                </a:solidFill>
                <a:latin typeface="Poppins" panose="00000500000000000000" pitchFamily="50" charset="0"/>
                <a:ea typeface="Linux Libertine" panose="02000503000000000000" pitchFamily="2" charset="0"/>
                <a:cs typeface="Poppins" panose="00000500000000000000" pitchFamily="50" charset="0"/>
              </a:rPr>
              <a:t>Dimona</a:t>
            </a:r>
            <a:r>
              <a:rPr lang="en-US" sz="1400" b="1" dirty="0">
                <a:solidFill>
                  <a:schemeClr val="bg1"/>
                </a:solidFill>
                <a:latin typeface="Poppins" panose="00000500000000000000" pitchFamily="50" charset="0"/>
                <a:ea typeface="Linux Libertine" panose="02000503000000000000" pitchFamily="2" charset="0"/>
                <a:cs typeface="Poppins" panose="00000500000000000000" pitchFamily="50" charset="0"/>
              </a:rPr>
              <a:t> Russel</a:t>
            </a:r>
          </a:p>
        </p:txBody>
      </p:sp>
      <p:sp>
        <p:nvSpPr>
          <p:cNvPr id="27" name="7 CuadroTexto">
            <a:extLst>
              <a:ext uri="{FF2B5EF4-FFF2-40B4-BE49-F238E27FC236}">
                <a16:creationId xmlns:a16="http://schemas.microsoft.com/office/drawing/2014/main" id="{D8192CCF-FAE2-4177-B406-F171F828A610}"/>
              </a:ext>
            </a:extLst>
          </p:cNvPr>
          <p:cNvSpPr txBox="1"/>
          <p:nvPr/>
        </p:nvSpPr>
        <p:spPr>
          <a:xfrm>
            <a:off x="6488728" y="4730298"/>
            <a:ext cx="2489980" cy="861774"/>
          </a:xfrm>
          <a:prstGeom prst="rect">
            <a:avLst/>
          </a:prstGeom>
          <a:noFill/>
        </p:spPr>
        <p:txBody>
          <a:bodyPr wrap="square">
            <a:spAutoFit/>
          </a:bodyPr>
          <a:lstStyle/>
          <a:p>
            <a:pPr algn="ct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28" name="7 CuadroTexto">
            <a:extLst>
              <a:ext uri="{FF2B5EF4-FFF2-40B4-BE49-F238E27FC236}">
                <a16:creationId xmlns:a16="http://schemas.microsoft.com/office/drawing/2014/main" id="{A342A155-381A-4118-923A-29D5BCF4C618}"/>
              </a:ext>
            </a:extLst>
          </p:cNvPr>
          <p:cNvSpPr txBox="1"/>
          <p:nvPr/>
        </p:nvSpPr>
        <p:spPr>
          <a:xfrm>
            <a:off x="9321019" y="4730298"/>
            <a:ext cx="2489980" cy="861774"/>
          </a:xfrm>
          <a:prstGeom prst="rect">
            <a:avLst/>
          </a:prstGeom>
          <a:noFill/>
        </p:spPr>
        <p:txBody>
          <a:bodyPr wrap="square">
            <a:spAutoFit/>
          </a:bodyPr>
          <a:lstStyle/>
          <a:p>
            <a:pPr algn="ct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 it to make a type specimen book </a:t>
            </a:r>
          </a:p>
        </p:txBody>
      </p:sp>
      <p:sp>
        <p:nvSpPr>
          <p:cNvPr id="3" name="Picture Placeholder 2">
            <a:extLst>
              <a:ext uri="{FF2B5EF4-FFF2-40B4-BE49-F238E27FC236}">
                <a16:creationId xmlns:a16="http://schemas.microsoft.com/office/drawing/2014/main" id="{D8FBFFE4-49C6-4938-9B64-6F1D72001B07}"/>
              </a:ext>
            </a:extLst>
          </p:cNvPr>
          <p:cNvSpPr>
            <a:spLocks noGrp="1"/>
          </p:cNvSpPr>
          <p:nvPr>
            <p:ph type="pic" sz="quarter" idx="36"/>
          </p:nvPr>
        </p:nvSpPr>
        <p:spPr/>
      </p:sp>
      <p:sp>
        <p:nvSpPr>
          <p:cNvPr id="5" name="Picture Placeholder 4">
            <a:extLst>
              <a:ext uri="{FF2B5EF4-FFF2-40B4-BE49-F238E27FC236}">
                <a16:creationId xmlns:a16="http://schemas.microsoft.com/office/drawing/2014/main" id="{697F1CAD-9906-4741-B73C-8466F8416CF3}"/>
              </a:ext>
            </a:extLst>
          </p:cNvPr>
          <p:cNvSpPr>
            <a:spLocks noGrp="1"/>
          </p:cNvSpPr>
          <p:nvPr>
            <p:ph type="pic" sz="quarter" idx="35"/>
          </p:nvPr>
        </p:nvSpPr>
        <p:spPr/>
      </p:sp>
      <p:sp>
        <p:nvSpPr>
          <p:cNvPr id="7" name="Picture Placeholder 6">
            <a:extLst>
              <a:ext uri="{FF2B5EF4-FFF2-40B4-BE49-F238E27FC236}">
                <a16:creationId xmlns:a16="http://schemas.microsoft.com/office/drawing/2014/main" id="{514F3628-DAA0-433B-B406-0560C6C5433E}"/>
              </a:ext>
            </a:extLst>
          </p:cNvPr>
          <p:cNvSpPr>
            <a:spLocks noGrp="1"/>
          </p:cNvSpPr>
          <p:nvPr>
            <p:ph type="pic" sz="quarter" idx="34"/>
          </p:nvPr>
        </p:nvSpPr>
        <p:spPr/>
      </p:sp>
    </p:spTree>
    <p:extLst>
      <p:ext uri="{BB962C8B-B14F-4D97-AF65-F5344CB8AC3E}">
        <p14:creationId xmlns:p14="http://schemas.microsoft.com/office/powerpoint/2010/main" val="403753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2" presetClass="entr" presetSubtype="1"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500"/>
                                        <p:tgtEl>
                                          <p:spTgt spid="2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up)">
                                      <p:cBhvr>
                                        <p:cTn id="18" dur="500"/>
                                        <p:tgtEl>
                                          <p:spTgt spid="22"/>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wipe(up)">
                                      <p:cBhvr>
                                        <p:cTn id="21" dur="500"/>
                                        <p:tgtEl>
                                          <p:spTgt spid="27"/>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500"/>
                                        <p:tgtEl>
                                          <p:spTgt spid="2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up)">
                                      <p:cBhvr>
                                        <p:cTn id="27" dur="500"/>
                                        <p:tgtEl>
                                          <p:spTgt spid="26"/>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up)">
                                      <p:cBhvr>
                                        <p:cTn id="30" dur="500"/>
                                        <p:tgtEl>
                                          <p:spTgt spid="28"/>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up)">
                                      <p:cBhvr>
                                        <p:cTn id="3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animBg="1"/>
      <p:bldP spid="22" grpId="0"/>
      <p:bldP spid="25" grpId="0" animBg="1"/>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64939A-BE9D-4466-9DCF-8B0C8FE64E37}"/>
              </a:ext>
            </a:extLst>
          </p:cNvPr>
          <p:cNvSpPr/>
          <p:nvPr/>
        </p:nvSpPr>
        <p:spPr>
          <a:xfrm>
            <a:off x="0" y="-3178"/>
            <a:ext cx="6096000" cy="6861178"/>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a:extLst>
              <a:ext uri="{FF2B5EF4-FFF2-40B4-BE49-F238E27FC236}">
                <a16:creationId xmlns:a16="http://schemas.microsoft.com/office/drawing/2014/main" id="{938E8D5D-19BE-465A-950E-707B0F46E377}"/>
              </a:ext>
            </a:extLst>
          </p:cNvPr>
          <p:cNvSpPr/>
          <p:nvPr/>
        </p:nvSpPr>
        <p:spPr>
          <a:xfrm>
            <a:off x="1252514" y="3935990"/>
            <a:ext cx="5795399" cy="861774"/>
          </a:xfrm>
          <a:prstGeom prst="rect">
            <a:avLst/>
          </a:prstGeom>
        </p:spPr>
        <p:txBody>
          <a:bodyPr wrap="square">
            <a:spAutoFit/>
          </a:bodyPr>
          <a:lstStyle/>
          <a:p>
            <a:pPr>
              <a:lnSpc>
                <a:spcPts val="1500"/>
              </a:lnSpc>
            </a:pPr>
            <a:r>
              <a:rPr lang="en-US" sz="1000" dirty="0">
                <a:solidFill>
                  <a:schemeClr val="bg1"/>
                </a:solidFill>
                <a:latin typeface="Poppins" panose="00000500000000000000" pitchFamily="50" charset="0"/>
                <a:cs typeface="Poppins" panose="00000500000000000000" pitchFamily="50" charset="0"/>
              </a:rPr>
              <a:t>Leverage agile frameworks to provide a robust synopsis for high level overviews. Iterative approaches to corporate strategy foster collaborative thinking to further the overall value proposition. Organically grow the holistic world view of disruptive innovation via workplace diversity and empowerment. Bring to the table.</a:t>
            </a:r>
          </a:p>
        </p:txBody>
      </p:sp>
      <p:sp>
        <p:nvSpPr>
          <p:cNvPr id="6" name="TextBox 5">
            <a:extLst>
              <a:ext uri="{FF2B5EF4-FFF2-40B4-BE49-F238E27FC236}">
                <a16:creationId xmlns:a16="http://schemas.microsoft.com/office/drawing/2014/main" id="{103C5A82-E6EE-4C5D-A5B2-711BD240B6AA}"/>
              </a:ext>
            </a:extLst>
          </p:cNvPr>
          <p:cNvSpPr txBox="1"/>
          <p:nvPr/>
        </p:nvSpPr>
        <p:spPr>
          <a:xfrm>
            <a:off x="1252515" y="2057057"/>
            <a:ext cx="7666402" cy="1569660"/>
          </a:xfrm>
          <a:prstGeom prst="rect">
            <a:avLst/>
          </a:prstGeom>
          <a:noFill/>
        </p:spPr>
        <p:txBody>
          <a:bodyPr wrap="square" rtlCol="0">
            <a:spAutoFit/>
          </a:bodyPr>
          <a:lstStyle/>
          <a:p>
            <a:r>
              <a:rPr lang="en-US" sz="4800" spc="600" dirty="0">
                <a:solidFill>
                  <a:schemeClr val="bg1"/>
                </a:solidFill>
                <a:latin typeface="Merriweather" panose="00000500000000000000" pitchFamily="50" charset="0"/>
                <a:ea typeface="Roboto" panose="02000000000000000000" pitchFamily="2" charset="0"/>
                <a:cs typeface="Lato" charset="0"/>
              </a:rPr>
              <a:t>ADVENTURE PLACE</a:t>
            </a:r>
          </a:p>
          <a:p>
            <a:r>
              <a:rPr lang="en-US" sz="4800" spc="600" dirty="0">
                <a:solidFill>
                  <a:schemeClr val="bg1"/>
                </a:solidFill>
                <a:latin typeface="Merriweather" panose="00000500000000000000" pitchFamily="50" charset="0"/>
                <a:ea typeface="Roboto" panose="02000000000000000000" pitchFamily="2" charset="0"/>
                <a:cs typeface="Lato" charset="0"/>
              </a:rPr>
              <a:t>IN WINTER</a:t>
            </a:r>
          </a:p>
        </p:txBody>
      </p:sp>
      <p:sp>
        <p:nvSpPr>
          <p:cNvPr id="7" name="TextBox 6">
            <a:extLst>
              <a:ext uri="{FF2B5EF4-FFF2-40B4-BE49-F238E27FC236}">
                <a16:creationId xmlns:a16="http://schemas.microsoft.com/office/drawing/2014/main" id="{E85BBB40-0B5C-4F7D-BD39-86DC7F04D43E}"/>
              </a:ext>
            </a:extLst>
          </p:cNvPr>
          <p:cNvSpPr txBox="1"/>
          <p:nvPr/>
        </p:nvSpPr>
        <p:spPr>
          <a:xfrm>
            <a:off x="1252515" y="3495912"/>
            <a:ext cx="3193503" cy="261610"/>
          </a:xfrm>
          <a:prstGeom prst="rect">
            <a:avLst/>
          </a:prstGeom>
          <a:noFill/>
        </p:spPr>
        <p:txBody>
          <a:bodyPr wrap="none" rtlCol="0">
            <a:spAutoFit/>
          </a:bodyPr>
          <a:lstStyle/>
          <a:p>
            <a:r>
              <a:rPr lang="en-US" sz="1100" dirty="0">
                <a:solidFill>
                  <a:schemeClr val="bg1"/>
                </a:solidFill>
                <a:latin typeface="Cabin" panose="020B0803050202020004" pitchFamily="34" charset="0"/>
                <a:ea typeface="Helmet" pitchFamily="50" charset="-128"/>
                <a:cs typeface="Helmet" pitchFamily="50" charset="-128"/>
              </a:rPr>
              <a:t>WINTER ISN’T  A SEASON , IT’S AN OCCUPATION</a:t>
            </a:r>
          </a:p>
        </p:txBody>
      </p:sp>
      <p:sp>
        <p:nvSpPr>
          <p:cNvPr id="11" name="TextBox 10">
            <a:extLst>
              <a:ext uri="{FF2B5EF4-FFF2-40B4-BE49-F238E27FC236}">
                <a16:creationId xmlns:a16="http://schemas.microsoft.com/office/drawing/2014/main" id="{9280DAED-8992-4202-8261-DCBE92AE7EC9}"/>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F1039C10-34EC-4F99-BFF5-68A64B5D1853}"/>
              </a:ext>
            </a:extLst>
          </p:cNvPr>
          <p:cNvSpPr>
            <a:spLocks noGrp="1"/>
          </p:cNvSpPr>
          <p:nvPr>
            <p:ph type="pic" sz="quarter" idx="10"/>
          </p:nvPr>
        </p:nvSpPr>
        <p:spPr/>
      </p:sp>
    </p:spTree>
    <p:extLst>
      <p:ext uri="{BB962C8B-B14F-4D97-AF65-F5344CB8AC3E}">
        <p14:creationId xmlns:p14="http://schemas.microsoft.com/office/powerpoint/2010/main" val="362724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p:bldP spid="6" grpId="0"/>
      <p:bldP spid="7"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525DFCDB-5E06-41C1-A487-290C62FC7B08}"/>
              </a:ext>
            </a:extLst>
          </p:cNvPr>
          <p:cNvSpPr txBox="1"/>
          <p:nvPr/>
        </p:nvSpPr>
        <p:spPr>
          <a:xfrm>
            <a:off x="7860040" y="1069166"/>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PLANS</a:t>
            </a:r>
          </a:p>
        </p:txBody>
      </p:sp>
      <p:sp>
        <p:nvSpPr>
          <p:cNvPr id="12" name="TextBox 11">
            <a:extLst>
              <a:ext uri="{FF2B5EF4-FFF2-40B4-BE49-F238E27FC236}">
                <a16:creationId xmlns:a16="http://schemas.microsoft.com/office/drawing/2014/main" id="{AB3FF2E3-B08E-492C-81D4-2D0C7A0A73E8}"/>
              </a:ext>
            </a:extLst>
          </p:cNvPr>
          <p:cNvSpPr txBox="1"/>
          <p:nvPr/>
        </p:nvSpPr>
        <p:spPr>
          <a:xfrm>
            <a:off x="7844780" y="2138690"/>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4" name="TextBox 13">
            <a:extLst>
              <a:ext uri="{FF2B5EF4-FFF2-40B4-BE49-F238E27FC236}">
                <a16:creationId xmlns:a16="http://schemas.microsoft.com/office/drawing/2014/main" id="{0FAF7BF2-FC0C-48D8-B8DD-A0E011E90E07}"/>
              </a:ext>
            </a:extLst>
          </p:cNvPr>
          <p:cNvSpPr txBox="1"/>
          <p:nvPr/>
        </p:nvSpPr>
        <p:spPr>
          <a:xfrm>
            <a:off x="1369768" y="2243361"/>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THREE STEP</a:t>
            </a:r>
          </a:p>
        </p:txBody>
      </p:sp>
      <p:sp>
        <p:nvSpPr>
          <p:cNvPr id="15" name="7 CuadroTexto">
            <a:extLst>
              <a:ext uri="{FF2B5EF4-FFF2-40B4-BE49-F238E27FC236}">
                <a16:creationId xmlns:a16="http://schemas.microsoft.com/office/drawing/2014/main" id="{8C3847ED-83F3-4236-9552-53A22593CDFB}"/>
              </a:ext>
            </a:extLst>
          </p:cNvPr>
          <p:cNvSpPr txBox="1"/>
          <p:nvPr/>
        </p:nvSpPr>
        <p:spPr>
          <a:xfrm>
            <a:off x="1369768" y="2581915"/>
            <a:ext cx="2098713"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16" name="TextBox 15">
            <a:extLst>
              <a:ext uri="{FF2B5EF4-FFF2-40B4-BE49-F238E27FC236}">
                <a16:creationId xmlns:a16="http://schemas.microsoft.com/office/drawing/2014/main" id="{A80EB315-6788-4A72-9650-04EEE4CF8D3D}"/>
              </a:ext>
            </a:extLst>
          </p:cNvPr>
          <p:cNvSpPr txBox="1"/>
          <p:nvPr/>
        </p:nvSpPr>
        <p:spPr>
          <a:xfrm>
            <a:off x="1369768" y="936282"/>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ONE STEP</a:t>
            </a:r>
          </a:p>
        </p:txBody>
      </p:sp>
      <p:sp>
        <p:nvSpPr>
          <p:cNvPr id="17" name="7 CuadroTexto">
            <a:extLst>
              <a:ext uri="{FF2B5EF4-FFF2-40B4-BE49-F238E27FC236}">
                <a16:creationId xmlns:a16="http://schemas.microsoft.com/office/drawing/2014/main" id="{5FC69AAA-DC12-4BBB-830F-E2D929BCFDA5}"/>
              </a:ext>
            </a:extLst>
          </p:cNvPr>
          <p:cNvSpPr txBox="1"/>
          <p:nvPr/>
        </p:nvSpPr>
        <p:spPr>
          <a:xfrm>
            <a:off x="1369768" y="1274836"/>
            <a:ext cx="2098713"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18" name="Freeform 154">
            <a:extLst>
              <a:ext uri="{FF2B5EF4-FFF2-40B4-BE49-F238E27FC236}">
                <a16:creationId xmlns:a16="http://schemas.microsoft.com/office/drawing/2014/main" id="{3CD83503-B172-49C1-A284-15C54C6F189C}"/>
              </a:ext>
            </a:extLst>
          </p:cNvPr>
          <p:cNvSpPr>
            <a:spLocks noChangeArrowheads="1"/>
          </p:cNvSpPr>
          <p:nvPr/>
        </p:nvSpPr>
        <p:spPr bwMode="auto">
          <a:xfrm>
            <a:off x="807916" y="1046236"/>
            <a:ext cx="457200" cy="457200"/>
          </a:xfrm>
          <a:custGeom>
            <a:avLst/>
            <a:gdLst>
              <a:gd name="T0" fmla="*/ 310 w 376"/>
              <a:gd name="T1" fmla="*/ 108 h 462"/>
              <a:gd name="T2" fmla="*/ 270 w 376"/>
              <a:gd name="T3" fmla="*/ 144 h 462"/>
              <a:gd name="T4" fmla="*/ 260 w 376"/>
              <a:gd name="T5" fmla="*/ 201 h 462"/>
              <a:gd name="T6" fmla="*/ 234 w 376"/>
              <a:gd name="T7" fmla="*/ 158 h 462"/>
              <a:gd name="T8" fmla="*/ 216 w 376"/>
              <a:gd name="T9" fmla="*/ 61 h 462"/>
              <a:gd name="T10" fmla="*/ 191 w 376"/>
              <a:gd name="T11" fmla="*/ 10 h 462"/>
              <a:gd name="T12" fmla="*/ 137 w 376"/>
              <a:gd name="T13" fmla="*/ 57 h 462"/>
              <a:gd name="T14" fmla="*/ 105 w 376"/>
              <a:gd name="T15" fmla="*/ 133 h 462"/>
              <a:gd name="T16" fmla="*/ 101 w 376"/>
              <a:gd name="T17" fmla="*/ 259 h 462"/>
              <a:gd name="T18" fmla="*/ 80 w 376"/>
              <a:gd name="T19" fmla="*/ 230 h 462"/>
              <a:gd name="T20" fmla="*/ 58 w 376"/>
              <a:gd name="T21" fmla="*/ 158 h 462"/>
              <a:gd name="T22" fmla="*/ 33 w 376"/>
              <a:gd name="T23" fmla="*/ 180 h 462"/>
              <a:gd name="T24" fmla="*/ 4 w 376"/>
              <a:gd name="T25" fmla="*/ 241 h 462"/>
              <a:gd name="T26" fmla="*/ 4 w 376"/>
              <a:gd name="T27" fmla="*/ 310 h 462"/>
              <a:gd name="T28" fmla="*/ 54 w 376"/>
              <a:gd name="T29" fmla="*/ 407 h 462"/>
              <a:gd name="T30" fmla="*/ 151 w 376"/>
              <a:gd name="T31" fmla="*/ 457 h 462"/>
              <a:gd name="T32" fmla="*/ 224 w 376"/>
              <a:gd name="T33" fmla="*/ 457 h 462"/>
              <a:gd name="T34" fmla="*/ 321 w 376"/>
              <a:gd name="T35" fmla="*/ 407 h 462"/>
              <a:gd name="T36" fmla="*/ 371 w 376"/>
              <a:gd name="T37" fmla="*/ 310 h 462"/>
              <a:gd name="T38" fmla="*/ 371 w 376"/>
              <a:gd name="T39" fmla="*/ 252 h 462"/>
              <a:gd name="T40" fmla="*/ 343 w 376"/>
              <a:gd name="T41" fmla="*/ 176 h 462"/>
              <a:gd name="T42" fmla="*/ 331 w 376"/>
              <a:gd name="T43" fmla="*/ 100 h 462"/>
              <a:gd name="T44" fmla="*/ 162 w 376"/>
              <a:gd name="T45" fmla="*/ 428 h 462"/>
              <a:gd name="T46" fmla="*/ 76 w 376"/>
              <a:gd name="T47" fmla="*/ 381 h 462"/>
              <a:gd name="T48" fmla="*/ 33 w 376"/>
              <a:gd name="T49" fmla="*/ 298 h 462"/>
              <a:gd name="T50" fmla="*/ 33 w 376"/>
              <a:gd name="T51" fmla="*/ 241 h 462"/>
              <a:gd name="T52" fmla="*/ 44 w 376"/>
              <a:gd name="T53" fmla="*/ 216 h 462"/>
              <a:gd name="T54" fmla="*/ 62 w 376"/>
              <a:gd name="T55" fmla="*/ 263 h 462"/>
              <a:gd name="T56" fmla="*/ 108 w 376"/>
              <a:gd name="T57" fmla="*/ 298 h 462"/>
              <a:gd name="T58" fmla="*/ 130 w 376"/>
              <a:gd name="T59" fmla="*/ 241 h 462"/>
              <a:gd name="T60" fmla="*/ 137 w 376"/>
              <a:gd name="T61" fmla="*/ 129 h 462"/>
              <a:gd name="T62" fmla="*/ 166 w 376"/>
              <a:gd name="T63" fmla="*/ 68 h 462"/>
              <a:gd name="T64" fmla="*/ 191 w 376"/>
              <a:gd name="T65" fmla="*/ 43 h 462"/>
              <a:gd name="T66" fmla="*/ 195 w 376"/>
              <a:gd name="T67" fmla="*/ 136 h 462"/>
              <a:gd name="T68" fmla="*/ 234 w 376"/>
              <a:gd name="T69" fmla="*/ 219 h 462"/>
              <a:gd name="T70" fmla="*/ 274 w 376"/>
              <a:gd name="T71" fmla="*/ 241 h 462"/>
              <a:gd name="T72" fmla="*/ 285 w 376"/>
              <a:gd name="T73" fmla="*/ 219 h 462"/>
              <a:gd name="T74" fmla="*/ 299 w 376"/>
              <a:gd name="T75" fmla="*/ 154 h 462"/>
              <a:gd name="T76" fmla="*/ 310 w 376"/>
              <a:gd name="T77" fmla="*/ 169 h 462"/>
              <a:gd name="T78" fmla="*/ 339 w 376"/>
              <a:gd name="T79" fmla="*/ 245 h 462"/>
              <a:gd name="T80" fmla="*/ 346 w 376"/>
              <a:gd name="T81" fmla="*/ 277 h 462"/>
              <a:gd name="T82" fmla="*/ 317 w 376"/>
              <a:gd name="T83" fmla="*/ 363 h 462"/>
              <a:gd name="T84" fmla="*/ 249 w 376"/>
              <a:gd name="T85" fmla="*/ 42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6" h="462">
                <a:moveTo>
                  <a:pt x="331" y="100"/>
                </a:moveTo>
                <a:lnTo>
                  <a:pt x="331" y="100"/>
                </a:lnTo>
                <a:lnTo>
                  <a:pt x="310" y="108"/>
                </a:lnTo>
                <a:lnTo>
                  <a:pt x="292" y="118"/>
                </a:lnTo>
                <a:lnTo>
                  <a:pt x="278" y="133"/>
                </a:lnTo>
                <a:lnTo>
                  <a:pt x="270" y="144"/>
                </a:lnTo>
                <a:lnTo>
                  <a:pt x="263" y="158"/>
                </a:lnTo>
                <a:lnTo>
                  <a:pt x="260" y="172"/>
                </a:lnTo>
                <a:lnTo>
                  <a:pt x="260" y="201"/>
                </a:lnTo>
                <a:lnTo>
                  <a:pt x="260" y="201"/>
                </a:lnTo>
                <a:lnTo>
                  <a:pt x="245" y="180"/>
                </a:lnTo>
                <a:lnTo>
                  <a:pt x="234" y="158"/>
                </a:lnTo>
                <a:lnTo>
                  <a:pt x="227" y="136"/>
                </a:lnTo>
                <a:lnTo>
                  <a:pt x="220" y="115"/>
                </a:lnTo>
                <a:lnTo>
                  <a:pt x="216" y="61"/>
                </a:lnTo>
                <a:lnTo>
                  <a:pt x="216" y="0"/>
                </a:lnTo>
                <a:lnTo>
                  <a:pt x="216" y="0"/>
                </a:lnTo>
                <a:lnTo>
                  <a:pt x="191" y="10"/>
                </a:lnTo>
                <a:lnTo>
                  <a:pt x="169" y="25"/>
                </a:lnTo>
                <a:lnTo>
                  <a:pt x="151" y="39"/>
                </a:lnTo>
                <a:lnTo>
                  <a:pt x="137" y="57"/>
                </a:lnTo>
                <a:lnTo>
                  <a:pt x="126" y="75"/>
                </a:lnTo>
                <a:lnTo>
                  <a:pt x="119" y="93"/>
                </a:lnTo>
                <a:lnTo>
                  <a:pt x="105" y="133"/>
                </a:lnTo>
                <a:lnTo>
                  <a:pt x="101" y="169"/>
                </a:lnTo>
                <a:lnTo>
                  <a:pt x="101" y="205"/>
                </a:lnTo>
                <a:lnTo>
                  <a:pt x="101" y="259"/>
                </a:lnTo>
                <a:lnTo>
                  <a:pt x="101" y="259"/>
                </a:lnTo>
                <a:lnTo>
                  <a:pt x="90" y="245"/>
                </a:lnTo>
                <a:lnTo>
                  <a:pt x="80" y="230"/>
                </a:lnTo>
                <a:lnTo>
                  <a:pt x="65" y="198"/>
                </a:lnTo>
                <a:lnTo>
                  <a:pt x="58" y="169"/>
                </a:lnTo>
                <a:lnTo>
                  <a:pt x="58" y="158"/>
                </a:lnTo>
                <a:lnTo>
                  <a:pt x="58" y="158"/>
                </a:lnTo>
                <a:lnTo>
                  <a:pt x="44" y="165"/>
                </a:lnTo>
                <a:lnTo>
                  <a:pt x="33" y="180"/>
                </a:lnTo>
                <a:lnTo>
                  <a:pt x="22" y="190"/>
                </a:lnTo>
                <a:lnTo>
                  <a:pt x="15" y="209"/>
                </a:lnTo>
                <a:lnTo>
                  <a:pt x="4" y="241"/>
                </a:lnTo>
                <a:lnTo>
                  <a:pt x="0" y="273"/>
                </a:lnTo>
                <a:lnTo>
                  <a:pt x="0" y="273"/>
                </a:lnTo>
                <a:lnTo>
                  <a:pt x="4" y="310"/>
                </a:lnTo>
                <a:lnTo>
                  <a:pt x="15" y="345"/>
                </a:lnTo>
                <a:lnTo>
                  <a:pt x="33" y="378"/>
                </a:lnTo>
                <a:lnTo>
                  <a:pt x="54" y="407"/>
                </a:lnTo>
                <a:lnTo>
                  <a:pt x="83" y="428"/>
                </a:lnTo>
                <a:lnTo>
                  <a:pt x="115" y="446"/>
                </a:lnTo>
                <a:lnTo>
                  <a:pt x="151" y="457"/>
                </a:lnTo>
                <a:lnTo>
                  <a:pt x="187" y="461"/>
                </a:lnTo>
                <a:lnTo>
                  <a:pt x="187" y="461"/>
                </a:lnTo>
                <a:lnTo>
                  <a:pt x="224" y="457"/>
                </a:lnTo>
                <a:lnTo>
                  <a:pt x="260" y="446"/>
                </a:lnTo>
                <a:lnTo>
                  <a:pt x="292" y="428"/>
                </a:lnTo>
                <a:lnTo>
                  <a:pt x="321" y="407"/>
                </a:lnTo>
                <a:lnTo>
                  <a:pt x="343" y="378"/>
                </a:lnTo>
                <a:lnTo>
                  <a:pt x="360" y="345"/>
                </a:lnTo>
                <a:lnTo>
                  <a:pt x="371" y="310"/>
                </a:lnTo>
                <a:lnTo>
                  <a:pt x="375" y="273"/>
                </a:lnTo>
                <a:lnTo>
                  <a:pt x="375" y="273"/>
                </a:lnTo>
                <a:lnTo>
                  <a:pt x="371" y="252"/>
                </a:lnTo>
                <a:lnTo>
                  <a:pt x="368" y="234"/>
                </a:lnTo>
                <a:lnTo>
                  <a:pt x="353" y="194"/>
                </a:lnTo>
                <a:lnTo>
                  <a:pt x="343" y="176"/>
                </a:lnTo>
                <a:lnTo>
                  <a:pt x="335" y="154"/>
                </a:lnTo>
                <a:lnTo>
                  <a:pt x="331" y="129"/>
                </a:lnTo>
                <a:lnTo>
                  <a:pt x="331" y="100"/>
                </a:lnTo>
                <a:close/>
                <a:moveTo>
                  <a:pt x="195" y="432"/>
                </a:moveTo>
                <a:lnTo>
                  <a:pt x="195" y="432"/>
                </a:lnTo>
                <a:lnTo>
                  <a:pt x="162" y="428"/>
                </a:lnTo>
                <a:lnTo>
                  <a:pt x="130" y="417"/>
                </a:lnTo>
                <a:lnTo>
                  <a:pt x="101" y="403"/>
                </a:lnTo>
                <a:lnTo>
                  <a:pt x="76" y="381"/>
                </a:lnTo>
                <a:lnTo>
                  <a:pt x="58" y="356"/>
                </a:lnTo>
                <a:lnTo>
                  <a:pt x="44" y="331"/>
                </a:lnTo>
                <a:lnTo>
                  <a:pt x="33" y="298"/>
                </a:lnTo>
                <a:lnTo>
                  <a:pt x="29" y="266"/>
                </a:lnTo>
                <a:lnTo>
                  <a:pt x="29" y="266"/>
                </a:lnTo>
                <a:lnTo>
                  <a:pt x="33" y="241"/>
                </a:lnTo>
                <a:lnTo>
                  <a:pt x="36" y="227"/>
                </a:lnTo>
                <a:lnTo>
                  <a:pt x="44" y="216"/>
                </a:lnTo>
                <a:lnTo>
                  <a:pt x="44" y="216"/>
                </a:lnTo>
                <a:lnTo>
                  <a:pt x="47" y="234"/>
                </a:lnTo>
                <a:lnTo>
                  <a:pt x="54" y="248"/>
                </a:lnTo>
                <a:lnTo>
                  <a:pt x="62" y="263"/>
                </a:lnTo>
                <a:lnTo>
                  <a:pt x="76" y="277"/>
                </a:lnTo>
                <a:lnTo>
                  <a:pt x="90" y="288"/>
                </a:lnTo>
                <a:lnTo>
                  <a:pt x="108" y="298"/>
                </a:lnTo>
                <a:lnTo>
                  <a:pt x="133" y="298"/>
                </a:lnTo>
                <a:lnTo>
                  <a:pt x="133" y="298"/>
                </a:lnTo>
                <a:lnTo>
                  <a:pt x="130" y="241"/>
                </a:lnTo>
                <a:lnTo>
                  <a:pt x="130" y="205"/>
                </a:lnTo>
                <a:lnTo>
                  <a:pt x="133" y="169"/>
                </a:lnTo>
                <a:lnTo>
                  <a:pt x="137" y="129"/>
                </a:lnTo>
                <a:lnTo>
                  <a:pt x="148" y="97"/>
                </a:lnTo>
                <a:lnTo>
                  <a:pt x="155" y="82"/>
                </a:lnTo>
                <a:lnTo>
                  <a:pt x="166" y="68"/>
                </a:lnTo>
                <a:lnTo>
                  <a:pt x="177" y="53"/>
                </a:lnTo>
                <a:lnTo>
                  <a:pt x="191" y="43"/>
                </a:lnTo>
                <a:lnTo>
                  <a:pt x="191" y="43"/>
                </a:lnTo>
                <a:lnTo>
                  <a:pt x="187" y="75"/>
                </a:lnTo>
                <a:lnTo>
                  <a:pt x="191" y="108"/>
                </a:lnTo>
                <a:lnTo>
                  <a:pt x="195" y="136"/>
                </a:lnTo>
                <a:lnTo>
                  <a:pt x="206" y="169"/>
                </a:lnTo>
                <a:lnTo>
                  <a:pt x="216" y="194"/>
                </a:lnTo>
                <a:lnTo>
                  <a:pt x="234" y="219"/>
                </a:lnTo>
                <a:lnTo>
                  <a:pt x="249" y="227"/>
                </a:lnTo>
                <a:lnTo>
                  <a:pt x="260" y="234"/>
                </a:lnTo>
                <a:lnTo>
                  <a:pt x="274" y="241"/>
                </a:lnTo>
                <a:lnTo>
                  <a:pt x="288" y="245"/>
                </a:lnTo>
                <a:lnTo>
                  <a:pt x="288" y="245"/>
                </a:lnTo>
                <a:lnTo>
                  <a:pt x="285" y="219"/>
                </a:lnTo>
                <a:lnTo>
                  <a:pt x="288" y="190"/>
                </a:lnTo>
                <a:lnTo>
                  <a:pt x="296" y="165"/>
                </a:lnTo>
                <a:lnTo>
                  <a:pt x="299" y="154"/>
                </a:lnTo>
                <a:lnTo>
                  <a:pt x="307" y="151"/>
                </a:lnTo>
                <a:lnTo>
                  <a:pt x="307" y="151"/>
                </a:lnTo>
                <a:lnTo>
                  <a:pt x="310" y="169"/>
                </a:lnTo>
                <a:lnTo>
                  <a:pt x="314" y="183"/>
                </a:lnTo>
                <a:lnTo>
                  <a:pt x="328" y="212"/>
                </a:lnTo>
                <a:lnTo>
                  <a:pt x="339" y="245"/>
                </a:lnTo>
                <a:lnTo>
                  <a:pt x="343" y="259"/>
                </a:lnTo>
                <a:lnTo>
                  <a:pt x="346" y="277"/>
                </a:lnTo>
                <a:lnTo>
                  <a:pt x="346" y="277"/>
                </a:lnTo>
                <a:lnTo>
                  <a:pt x="343" y="306"/>
                </a:lnTo>
                <a:lnTo>
                  <a:pt x="331" y="334"/>
                </a:lnTo>
                <a:lnTo>
                  <a:pt x="317" y="363"/>
                </a:lnTo>
                <a:lnTo>
                  <a:pt x="296" y="385"/>
                </a:lnTo>
                <a:lnTo>
                  <a:pt x="274" y="403"/>
                </a:lnTo>
                <a:lnTo>
                  <a:pt x="249" y="421"/>
                </a:lnTo>
                <a:lnTo>
                  <a:pt x="220" y="428"/>
                </a:lnTo>
                <a:lnTo>
                  <a:pt x="195" y="432"/>
                </a:lnTo>
                <a:close/>
              </a:path>
            </a:pathLst>
          </a:custGeom>
          <a:solidFill>
            <a:schemeClr val="tx2"/>
          </a:solidFill>
          <a:ln>
            <a:noFill/>
          </a:ln>
          <a:effectLst/>
        </p:spPr>
        <p:txBody>
          <a:bodyPr wrap="none" anchor="ctr"/>
          <a:lstStyle/>
          <a:p>
            <a:endParaRPr lang="en-US" dirty="0"/>
          </a:p>
        </p:txBody>
      </p:sp>
      <p:sp>
        <p:nvSpPr>
          <p:cNvPr id="19" name="Freeform 156">
            <a:extLst>
              <a:ext uri="{FF2B5EF4-FFF2-40B4-BE49-F238E27FC236}">
                <a16:creationId xmlns:a16="http://schemas.microsoft.com/office/drawing/2014/main" id="{9A8C696C-E97D-4E6E-A8E2-F3C34D502A7F}"/>
              </a:ext>
            </a:extLst>
          </p:cNvPr>
          <p:cNvSpPr>
            <a:spLocks noChangeArrowheads="1"/>
          </p:cNvSpPr>
          <p:nvPr/>
        </p:nvSpPr>
        <p:spPr bwMode="auto">
          <a:xfrm>
            <a:off x="807916" y="2243361"/>
            <a:ext cx="457200" cy="457200"/>
          </a:xfrm>
          <a:custGeom>
            <a:avLst/>
            <a:gdLst>
              <a:gd name="T0" fmla="*/ 208 w 462"/>
              <a:gd name="T1" fmla="*/ 75 h 462"/>
              <a:gd name="T2" fmla="*/ 158 w 462"/>
              <a:gd name="T3" fmla="*/ 100 h 462"/>
              <a:gd name="T4" fmla="*/ 133 w 462"/>
              <a:gd name="T5" fmla="*/ 151 h 462"/>
              <a:gd name="T6" fmla="*/ 133 w 462"/>
              <a:gd name="T7" fmla="*/ 194 h 462"/>
              <a:gd name="T8" fmla="*/ 158 w 462"/>
              <a:gd name="T9" fmla="*/ 245 h 462"/>
              <a:gd name="T10" fmla="*/ 208 w 462"/>
              <a:gd name="T11" fmla="*/ 269 h 462"/>
              <a:gd name="T12" fmla="*/ 251 w 462"/>
              <a:gd name="T13" fmla="*/ 269 h 462"/>
              <a:gd name="T14" fmla="*/ 302 w 462"/>
              <a:gd name="T15" fmla="*/ 245 h 462"/>
              <a:gd name="T16" fmla="*/ 327 w 462"/>
              <a:gd name="T17" fmla="*/ 194 h 462"/>
              <a:gd name="T18" fmla="*/ 327 w 462"/>
              <a:gd name="T19" fmla="*/ 151 h 462"/>
              <a:gd name="T20" fmla="*/ 302 w 462"/>
              <a:gd name="T21" fmla="*/ 100 h 462"/>
              <a:gd name="T22" fmla="*/ 251 w 462"/>
              <a:gd name="T23" fmla="*/ 75 h 462"/>
              <a:gd name="T24" fmla="*/ 230 w 462"/>
              <a:gd name="T25" fmla="*/ 245 h 462"/>
              <a:gd name="T26" fmla="*/ 190 w 462"/>
              <a:gd name="T27" fmla="*/ 234 h 462"/>
              <a:gd name="T28" fmla="*/ 165 w 462"/>
              <a:gd name="T29" fmla="*/ 201 h 462"/>
              <a:gd name="T30" fmla="*/ 158 w 462"/>
              <a:gd name="T31" fmla="*/ 172 h 462"/>
              <a:gd name="T32" fmla="*/ 169 w 462"/>
              <a:gd name="T33" fmla="*/ 133 h 462"/>
              <a:gd name="T34" fmla="*/ 201 w 462"/>
              <a:gd name="T35" fmla="*/ 108 h 462"/>
              <a:gd name="T36" fmla="*/ 230 w 462"/>
              <a:gd name="T37" fmla="*/ 100 h 462"/>
              <a:gd name="T38" fmla="*/ 269 w 462"/>
              <a:gd name="T39" fmla="*/ 111 h 462"/>
              <a:gd name="T40" fmla="*/ 295 w 462"/>
              <a:gd name="T41" fmla="*/ 144 h 462"/>
              <a:gd name="T42" fmla="*/ 302 w 462"/>
              <a:gd name="T43" fmla="*/ 172 h 462"/>
              <a:gd name="T44" fmla="*/ 291 w 462"/>
              <a:gd name="T45" fmla="*/ 212 h 462"/>
              <a:gd name="T46" fmla="*/ 259 w 462"/>
              <a:gd name="T47" fmla="*/ 237 h 462"/>
              <a:gd name="T48" fmla="*/ 388 w 462"/>
              <a:gd name="T49" fmla="*/ 252 h 462"/>
              <a:gd name="T50" fmla="*/ 403 w 462"/>
              <a:gd name="T51" fmla="*/ 216 h 462"/>
              <a:gd name="T52" fmla="*/ 407 w 462"/>
              <a:gd name="T53" fmla="*/ 172 h 462"/>
              <a:gd name="T54" fmla="*/ 378 w 462"/>
              <a:gd name="T55" fmla="*/ 75 h 462"/>
              <a:gd name="T56" fmla="*/ 298 w 462"/>
              <a:gd name="T57" fmla="*/ 14 h 462"/>
              <a:gd name="T58" fmla="*/ 230 w 462"/>
              <a:gd name="T59" fmla="*/ 0 h 462"/>
              <a:gd name="T60" fmla="*/ 133 w 462"/>
              <a:gd name="T61" fmla="*/ 28 h 462"/>
              <a:gd name="T62" fmla="*/ 68 w 462"/>
              <a:gd name="T63" fmla="*/ 108 h 462"/>
              <a:gd name="T64" fmla="*/ 53 w 462"/>
              <a:gd name="T65" fmla="*/ 172 h 462"/>
              <a:gd name="T66" fmla="*/ 64 w 462"/>
              <a:gd name="T67" fmla="*/ 234 h 462"/>
              <a:gd name="T68" fmla="*/ 0 w 462"/>
              <a:gd name="T69" fmla="*/ 374 h 462"/>
              <a:gd name="T70" fmla="*/ 154 w 462"/>
              <a:gd name="T71" fmla="*/ 461 h 462"/>
              <a:gd name="T72" fmla="*/ 230 w 462"/>
              <a:gd name="T73" fmla="*/ 349 h 462"/>
              <a:gd name="T74" fmla="*/ 305 w 462"/>
              <a:gd name="T75" fmla="*/ 461 h 462"/>
              <a:gd name="T76" fmla="*/ 370 w 462"/>
              <a:gd name="T77" fmla="*/ 392 h 462"/>
              <a:gd name="T78" fmla="*/ 151 w 462"/>
              <a:gd name="T79" fmla="*/ 407 h 462"/>
              <a:gd name="T80" fmla="*/ 107 w 462"/>
              <a:gd name="T81" fmla="*/ 367 h 462"/>
              <a:gd name="T82" fmla="*/ 89 w 462"/>
              <a:gd name="T83" fmla="*/ 281 h 462"/>
              <a:gd name="T84" fmla="*/ 158 w 462"/>
              <a:gd name="T85" fmla="*/ 334 h 462"/>
              <a:gd name="T86" fmla="*/ 230 w 462"/>
              <a:gd name="T87" fmla="*/ 316 h 462"/>
              <a:gd name="T88" fmla="*/ 172 w 462"/>
              <a:gd name="T89" fmla="*/ 306 h 462"/>
              <a:gd name="T90" fmla="*/ 111 w 462"/>
              <a:gd name="T91" fmla="*/ 252 h 462"/>
              <a:gd name="T92" fmla="*/ 86 w 462"/>
              <a:gd name="T93" fmla="*/ 172 h 462"/>
              <a:gd name="T94" fmla="*/ 97 w 462"/>
              <a:gd name="T95" fmla="*/ 115 h 462"/>
              <a:gd name="T96" fmla="*/ 151 w 462"/>
              <a:gd name="T97" fmla="*/ 53 h 462"/>
              <a:gd name="T98" fmla="*/ 230 w 462"/>
              <a:gd name="T99" fmla="*/ 28 h 462"/>
              <a:gd name="T100" fmla="*/ 287 w 462"/>
              <a:gd name="T101" fmla="*/ 39 h 462"/>
              <a:gd name="T102" fmla="*/ 349 w 462"/>
              <a:gd name="T103" fmla="*/ 93 h 462"/>
              <a:gd name="T104" fmla="*/ 374 w 462"/>
              <a:gd name="T105" fmla="*/ 172 h 462"/>
              <a:gd name="T106" fmla="*/ 363 w 462"/>
              <a:gd name="T107" fmla="*/ 230 h 462"/>
              <a:gd name="T108" fmla="*/ 309 w 462"/>
              <a:gd name="T109" fmla="*/ 291 h 462"/>
              <a:gd name="T110" fmla="*/ 230 w 462"/>
              <a:gd name="T111" fmla="*/ 316 h 462"/>
              <a:gd name="T112" fmla="*/ 309 w 462"/>
              <a:gd name="T113" fmla="*/ 407 h 462"/>
              <a:gd name="T114" fmla="*/ 302 w 462"/>
              <a:gd name="T115" fmla="*/ 334 h 462"/>
              <a:gd name="T116" fmla="*/ 370 w 462"/>
              <a:gd name="T117" fmla="*/ 281 h 462"/>
              <a:gd name="T118" fmla="*/ 352 w 462"/>
              <a:gd name="T119" fmla="*/ 367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462">
                <a:moveTo>
                  <a:pt x="230" y="71"/>
                </a:moveTo>
                <a:lnTo>
                  <a:pt x="230" y="71"/>
                </a:lnTo>
                <a:lnTo>
                  <a:pt x="208" y="75"/>
                </a:lnTo>
                <a:lnTo>
                  <a:pt x="190" y="79"/>
                </a:lnTo>
                <a:lnTo>
                  <a:pt x="172" y="89"/>
                </a:lnTo>
                <a:lnTo>
                  <a:pt x="158" y="100"/>
                </a:lnTo>
                <a:lnTo>
                  <a:pt x="147" y="115"/>
                </a:lnTo>
                <a:lnTo>
                  <a:pt x="136" y="133"/>
                </a:lnTo>
                <a:lnTo>
                  <a:pt x="133" y="151"/>
                </a:lnTo>
                <a:lnTo>
                  <a:pt x="129" y="172"/>
                </a:lnTo>
                <a:lnTo>
                  <a:pt x="129" y="172"/>
                </a:lnTo>
                <a:lnTo>
                  <a:pt x="133" y="194"/>
                </a:lnTo>
                <a:lnTo>
                  <a:pt x="136" y="212"/>
                </a:lnTo>
                <a:lnTo>
                  <a:pt x="147" y="230"/>
                </a:lnTo>
                <a:lnTo>
                  <a:pt x="158" y="245"/>
                </a:lnTo>
                <a:lnTo>
                  <a:pt x="172" y="255"/>
                </a:lnTo>
                <a:lnTo>
                  <a:pt x="190" y="266"/>
                </a:lnTo>
                <a:lnTo>
                  <a:pt x="208" y="269"/>
                </a:lnTo>
                <a:lnTo>
                  <a:pt x="230" y="273"/>
                </a:lnTo>
                <a:lnTo>
                  <a:pt x="230" y="273"/>
                </a:lnTo>
                <a:lnTo>
                  <a:pt x="251" y="269"/>
                </a:lnTo>
                <a:lnTo>
                  <a:pt x="269" y="266"/>
                </a:lnTo>
                <a:lnTo>
                  <a:pt x="287" y="255"/>
                </a:lnTo>
                <a:lnTo>
                  <a:pt x="302" y="245"/>
                </a:lnTo>
                <a:lnTo>
                  <a:pt x="313" y="230"/>
                </a:lnTo>
                <a:lnTo>
                  <a:pt x="324" y="212"/>
                </a:lnTo>
                <a:lnTo>
                  <a:pt x="327" y="194"/>
                </a:lnTo>
                <a:lnTo>
                  <a:pt x="331" y="172"/>
                </a:lnTo>
                <a:lnTo>
                  <a:pt x="331" y="172"/>
                </a:lnTo>
                <a:lnTo>
                  <a:pt x="327" y="151"/>
                </a:lnTo>
                <a:lnTo>
                  <a:pt x="324" y="133"/>
                </a:lnTo>
                <a:lnTo>
                  <a:pt x="313" y="115"/>
                </a:lnTo>
                <a:lnTo>
                  <a:pt x="302" y="100"/>
                </a:lnTo>
                <a:lnTo>
                  <a:pt x="287" y="89"/>
                </a:lnTo>
                <a:lnTo>
                  <a:pt x="269" y="79"/>
                </a:lnTo>
                <a:lnTo>
                  <a:pt x="251" y="75"/>
                </a:lnTo>
                <a:lnTo>
                  <a:pt x="230" y="71"/>
                </a:lnTo>
                <a:close/>
                <a:moveTo>
                  <a:pt x="230" y="245"/>
                </a:moveTo>
                <a:lnTo>
                  <a:pt x="230" y="245"/>
                </a:lnTo>
                <a:lnTo>
                  <a:pt x="216" y="245"/>
                </a:lnTo>
                <a:lnTo>
                  <a:pt x="201" y="237"/>
                </a:lnTo>
                <a:lnTo>
                  <a:pt x="190" y="234"/>
                </a:lnTo>
                <a:lnTo>
                  <a:pt x="180" y="223"/>
                </a:lnTo>
                <a:lnTo>
                  <a:pt x="169" y="212"/>
                </a:lnTo>
                <a:lnTo>
                  <a:pt x="165" y="201"/>
                </a:lnTo>
                <a:lnTo>
                  <a:pt x="158" y="187"/>
                </a:lnTo>
                <a:lnTo>
                  <a:pt x="158" y="172"/>
                </a:lnTo>
                <a:lnTo>
                  <a:pt x="158" y="172"/>
                </a:lnTo>
                <a:lnTo>
                  <a:pt x="158" y="158"/>
                </a:lnTo>
                <a:lnTo>
                  <a:pt x="165" y="144"/>
                </a:lnTo>
                <a:lnTo>
                  <a:pt x="169" y="133"/>
                </a:lnTo>
                <a:lnTo>
                  <a:pt x="180" y="122"/>
                </a:lnTo>
                <a:lnTo>
                  <a:pt x="190" y="111"/>
                </a:lnTo>
                <a:lnTo>
                  <a:pt x="201" y="108"/>
                </a:lnTo>
                <a:lnTo>
                  <a:pt x="216" y="100"/>
                </a:lnTo>
                <a:lnTo>
                  <a:pt x="230" y="100"/>
                </a:lnTo>
                <a:lnTo>
                  <a:pt x="230" y="100"/>
                </a:lnTo>
                <a:lnTo>
                  <a:pt x="244" y="100"/>
                </a:lnTo>
                <a:lnTo>
                  <a:pt x="259" y="108"/>
                </a:lnTo>
                <a:lnTo>
                  <a:pt x="269" y="111"/>
                </a:lnTo>
                <a:lnTo>
                  <a:pt x="280" y="122"/>
                </a:lnTo>
                <a:lnTo>
                  <a:pt x="291" y="133"/>
                </a:lnTo>
                <a:lnTo>
                  <a:pt x="295" y="144"/>
                </a:lnTo>
                <a:lnTo>
                  <a:pt x="302" y="158"/>
                </a:lnTo>
                <a:lnTo>
                  <a:pt x="302" y="172"/>
                </a:lnTo>
                <a:lnTo>
                  <a:pt x="302" y="172"/>
                </a:lnTo>
                <a:lnTo>
                  <a:pt x="302" y="187"/>
                </a:lnTo>
                <a:lnTo>
                  <a:pt x="295" y="201"/>
                </a:lnTo>
                <a:lnTo>
                  <a:pt x="291" y="212"/>
                </a:lnTo>
                <a:lnTo>
                  <a:pt x="280" y="223"/>
                </a:lnTo>
                <a:lnTo>
                  <a:pt x="269" y="234"/>
                </a:lnTo>
                <a:lnTo>
                  <a:pt x="259" y="237"/>
                </a:lnTo>
                <a:lnTo>
                  <a:pt x="244" y="245"/>
                </a:lnTo>
                <a:lnTo>
                  <a:pt x="230" y="245"/>
                </a:lnTo>
                <a:close/>
                <a:moveTo>
                  <a:pt x="388" y="252"/>
                </a:moveTo>
                <a:lnTo>
                  <a:pt x="388" y="252"/>
                </a:lnTo>
                <a:lnTo>
                  <a:pt x="396" y="234"/>
                </a:lnTo>
                <a:lnTo>
                  <a:pt x="403" y="216"/>
                </a:lnTo>
                <a:lnTo>
                  <a:pt x="407" y="194"/>
                </a:lnTo>
                <a:lnTo>
                  <a:pt x="407" y="172"/>
                </a:lnTo>
                <a:lnTo>
                  <a:pt x="407" y="172"/>
                </a:lnTo>
                <a:lnTo>
                  <a:pt x="403" y="140"/>
                </a:lnTo>
                <a:lnTo>
                  <a:pt x="392" y="108"/>
                </a:lnTo>
                <a:lnTo>
                  <a:pt x="378" y="75"/>
                </a:lnTo>
                <a:lnTo>
                  <a:pt x="356" y="50"/>
                </a:lnTo>
                <a:lnTo>
                  <a:pt x="327" y="28"/>
                </a:lnTo>
                <a:lnTo>
                  <a:pt x="298" y="14"/>
                </a:lnTo>
                <a:lnTo>
                  <a:pt x="266" y="3"/>
                </a:lnTo>
                <a:lnTo>
                  <a:pt x="230" y="0"/>
                </a:lnTo>
                <a:lnTo>
                  <a:pt x="230" y="0"/>
                </a:lnTo>
                <a:lnTo>
                  <a:pt x="194" y="3"/>
                </a:lnTo>
                <a:lnTo>
                  <a:pt x="162" y="14"/>
                </a:lnTo>
                <a:lnTo>
                  <a:pt x="133" y="28"/>
                </a:lnTo>
                <a:lnTo>
                  <a:pt x="104" y="50"/>
                </a:lnTo>
                <a:lnTo>
                  <a:pt x="82" y="75"/>
                </a:lnTo>
                <a:lnTo>
                  <a:pt x="68" y="108"/>
                </a:lnTo>
                <a:lnTo>
                  <a:pt x="57" y="140"/>
                </a:lnTo>
                <a:lnTo>
                  <a:pt x="53" y="172"/>
                </a:lnTo>
                <a:lnTo>
                  <a:pt x="53" y="172"/>
                </a:lnTo>
                <a:lnTo>
                  <a:pt x="53" y="194"/>
                </a:lnTo>
                <a:lnTo>
                  <a:pt x="57" y="216"/>
                </a:lnTo>
                <a:lnTo>
                  <a:pt x="64" y="234"/>
                </a:lnTo>
                <a:lnTo>
                  <a:pt x="71" y="252"/>
                </a:lnTo>
                <a:lnTo>
                  <a:pt x="0" y="374"/>
                </a:lnTo>
                <a:lnTo>
                  <a:pt x="0" y="374"/>
                </a:lnTo>
                <a:lnTo>
                  <a:pt x="89" y="392"/>
                </a:lnTo>
                <a:lnTo>
                  <a:pt x="89" y="392"/>
                </a:lnTo>
                <a:lnTo>
                  <a:pt x="154" y="461"/>
                </a:lnTo>
                <a:lnTo>
                  <a:pt x="219" y="349"/>
                </a:lnTo>
                <a:lnTo>
                  <a:pt x="219" y="349"/>
                </a:lnTo>
                <a:lnTo>
                  <a:pt x="230" y="349"/>
                </a:lnTo>
                <a:lnTo>
                  <a:pt x="230" y="349"/>
                </a:lnTo>
                <a:lnTo>
                  <a:pt x="241" y="349"/>
                </a:lnTo>
                <a:lnTo>
                  <a:pt x="305" y="461"/>
                </a:lnTo>
                <a:lnTo>
                  <a:pt x="305" y="461"/>
                </a:lnTo>
                <a:lnTo>
                  <a:pt x="370" y="392"/>
                </a:lnTo>
                <a:lnTo>
                  <a:pt x="370" y="392"/>
                </a:lnTo>
                <a:lnTo>
                  <a:pt x="461" y="374"/>
                </a:lnTo>
                <a:lnTo>
                  <a:pt x="388" y="252"/>
                </a:lnTo>
                <a:close/>
                <a:moveTo>
                  <a:pt x="151" y="407"/>
                </a:moveTo>
                <a:lnTo>
                  <a:pt x="151" y="407"/>
                </a:lnTo>
                <a:lnTo>
                  <a:pt x="107" y="367"/>
                </a:lnTo>
                <a:lnTo>
                  <a:pt x="107" y="367"/>
                </a:lnTo>
                <a:lnTo>
                  <a:pt x="46" y="349"/>
                </a:lnTo>
                <a:lnTo>
                  <a:pt x="89" y="281"/>
                </a:lnTo>
                <a:lnTo>
                  <a:pt x="89" y="281"/>
                </a:lnTo>
                <a:lnTo>
                  <a:pt x="107" y="302"/>
                </a:lnTo>
                <a:lnTo>
                  <a:pt x="133" y="320"/>
                </a:lnTo>
                <a:lnTo>
                  <a:pt x="158" y="334"/>
                </a:lnTo>
                <a:lnTo>
                  <a:pt x="187" y="342"/>
                </a:lnTo>
                <a:lnTo>
                  <a:pt x="151" y="407"/>
                </a:lnTo>
                <a:close/>
                <a:moveTo>
                  <a:pt x="230" y="316"/>
                </a:moveTo>
                <a:lnTo>
                  <a:pt x="230" y="316"/>
                </a:lnTo>
                <a:lnTo>
                  <a:pt x="201" y="313"/>
                </a:lnTo>
                <a:lnTo>
                  <a:pt x="172" y="306"/>
                </a:lnTo>
                <a:lnTo>
                  <a:pt x="151" y="291"/>
                </a:lnTo>
                <a:lnTo>
                  <a:pt x="129" y="273"/>
                </a:lnTo>
                <a:lnTo>
                  <a:pt x="111" y="252"/>
                </a:lnTo>
                <a:lnTo>
                  <a:pt x="97" y="230"/>
                </a:lnTo>
                <a:lnTo>
                  <a:pt x="89" y="201"/>
                </a:lnTo>
                <a:lnTo>
                  <a:pt x="86" y="172"/>
                </a:lnTo>
                <a:lnTo>
                  <a:pt x="86" y="172"/>
                </a:lnTo>
                <a:lnTo>
                  <a:pt x="89" y="144"/>
                </a:lnTo>
                <a:lnTo>
                  <a:pt x="97" y="115"/>
                </a:lnTo>
                <a:lnTo>
                  <a:pt x="111" y="93"/>
                </a:lnTo>
                <a:lnTo>
                  <a:pt x="129" y="71"/>
                </a:lnTo>
                <a:lnTo>
                  <a:pt x="151" y="53"/>
                </a:lnTo>
                <a:lnTo>
                  <a:pt x="172" y="39"/>
                </a:lnTo>
                <a:lnTo>
                  <a:pt x="201" y="32"/>
                </a:lnTo>
                <a:lnTo>
                  <a:pt x="230" y="28"/>
                </a:lnTo>
                <a:lnTo>
                  <a:pt x="230" y="28"/>
                </a:lnTo>
                <a:lnTo>
                  <a:pt x="259" y="32"/>
                </a:lnTo>
                <a:lnTo>
                  <a:pt x="287" y="39"/>
                </a:lnTo>
                <a:lnTo>
                  <a:pt x="309" y="53"/>
                </a:lnTo>
                <a:lnTo>
                  <a:pt x="331" y="71"/>
                </a:lnTo>
                <a:lnTo>
                  <a:pt x="349" y="93"/>
                </a:lnTo>
                <a:lnTo>
                  <a:pt x="363" y="115"/>
                </a:lnTo>
                <a:lnTo>
                  <a:pt x="370" y="144"/>
                </a:lnTo>
                <a:lnTo>
                  <a:pt x="374" y="172"/>
                </a:lnTo>
                <a:lnTo>
                  <a:pt x="374" y="172"/>
                </a:lnTo>
                <a:lnTo>
                  <a:pt x="370" y="201"/>
                </a:lnTo>
                <a:lnTo>
                  <a:pt x="363" y="230"/>
                </a:lnTo>
                <a:lnTo>
                  <a:pt x="349" y="252"/>
                </a:lnTo>
                <a:lnTo>
                  <a:pt x="331" y="273"/>
                </a:lnTo>
                <a:lnTo>
                  <a:pt x="309" y="291"/>
                </a:lnTo>
                <a:lnTo>
                  <a:pt x="287" y="306"/>
                </a:lnTo>
                <a:lnTo>
                  <a:pt x="259" y="313"/>
                </a:lnTo>
                <a:lnTo>
                  <a:pt x="230" y="316"/>
                </a:lnTo>
                <a:close/>
                <a:moveTo>
                  <a:pt x="352" y="367"/>
                </a:moveTo>
                <a:lnTo>
                  <a:pt x="352" y="367"/>
                </a:lnTo>
                <a:lnTo>
                  <a:pt x="309" y="407"/>
                </a:lnTo>
                <a:lnTo>
                  <a:pt x="273" y="342"/>
                </a:lnTo>
                <a:lnTo>
                  <a:pt x="273" y="342"/>
                </a:lnTo>
                <a:lnTo>
                  <a:pt x="302" y="334"/>
                </a:lnTo>
                <a:lnTo>
                  <a:pt x="327" y="320"/>
                </a:lnTo>
                <a:lnTo>
                  <a:pt x="352" y="302"/>
                </a:lnTo>
                <a:lnTo>
                  <a:pt x="370" y="281"/>
                </a:lnTo>
                <a:lnTo>
                  <a:pt x="414" y="349"/>
                </a:lnTo>
                <a:lnTo>
                  <a:pt x="414" y="349"/>
                </a:lnTo>
                <a:lnTo>
                  <a:pt x="352" y="367"/>
                </a:lnTo>
                <a:close/>
              </a:path>
            </a:pathLst>
          </a:custGeom>
          <a:solidFill>
            <a:schemeClr val="tx2"/>
          </a:solidFill>
          <a:ln>
            <a:noFill/>
          </a:ln>
          <a:effectLst/>
        </p:spPr>
        <p:txBody>
          <a:bodyPr wrap="none" anchor="ctr"/>
          <a:lstStyle/>
          <a:p>
            <a:endParaRPr lang="en-US" dirty="0"/>
          </a:p>
        </p:txBody>
      </p:sp>
      <p:sp>
        <p:nvSpPr>
          <p:cNvPr id="20" name="TextBox 19">
            <a:extLst>
              <a:ext uri="{FF2B5EF4-FFF2-40B4-BE49-F238E27FC236}">
                <a16:creationId xmlns:a16="http://schemas.microsoft.com/office/drawing/2014/main" id="{85A3F40C-B955-4235-9238-E0D217D286BD}"/>
              </a:ext>
            </a:extLst>
          </p:cNvPr>
          <p:cNvSpPr txBox="1"/>
          <p:nvPr/>
        </p:nvSpPr>
        <p:spPr>
          <a:xfrm>
            <a:off x="4977336" y="2243361"/>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FOUR STEP</a:t>
            </a:r>
          </a:p>
        </p:txBody>
      </p:sp>
      <p:sp>
        <p:nvSpPr>
          <p:cNvPr id="21" name="7 CuadroTexto">
            <a:extLst>
              <a:ext uri="{FF2B5EF4-FFF2-40B4-BE49-F238E27FC236}">
                <a16:creationId xmlns:a16="http://schemas.microsoft.com/office/drawing/2014/main" id="{872A2C43-6881-43C2-9AED-B12645969012}"/>
              </a:ext>
            </a:extLst>
          </p:cNvPr>
          <p:cNvSpPr txBox="1"/>
          <p:nvPr/>
        </p:nvSpPr>
        <p:spPr>
          <a:xfrm>
            <a:off x="4977336" y="2581915"/>
            <a:ext cx="2098713"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22" name="TextBox 21">
            <a:extLst>
              <a:ext uri="{FF2B5EF4-FFF2-40B4-BE49-F238E27FC236}">
                <a16:creationId xmlns:a16="http://schemas.microsoft.com/office/drawing/2014/main" id="{73D9B92B-62B5-4227-AF1B-8E4E0CA9C87A}"/>
              </a:ext>
            </a:extLst>
          </p:cNvPr>
          <p:cNvSpPr txBox="1"/>
          <p:nvPr/>
        </p:nvSpPr>
        <p:spPr>
          <a:xfrm>
            <a:off x="4977336" y="936282"/>
            <a:ext cx="2455668" cy="338554"/>
          </a:xfrm>
          <a:prstGeom prst="rect">
            <a:avLst/>
          </a:prstGeom>
          <a:noFill/>
        </p:spPr>
        <p:txBody>
          <a:bodyPr wrap="square" rtlCol="0">
            <a:spAutoFit/>
          </a:bodyPr>
          <a:lstStyle/>
          <a:p>
            <a:r>
              <a:rPr lang="en-US" sz="1600" dirty="0">
                <a:solidFill>
                  <a:schemeClr val="tx2">
                    <a:lumMod val="65000"/>
                    <a:lumOff val="35000"/>
                  </a:schemeClr>
                </a:solidFill>
                <a:latin typeface="Poppins" panose="00000500000000000000" pitchFamily="50" charset="0"/>
                <a:ea typeface="Roboto" panose="02000000000000000000" pitchFamily="2" charset="0"/>
                <a:cs typeface="Poppins" panose="00000500000000000000" pitchFamily="50" charset="0"/>
              </a:rPr>
              <a:t>TWO STEP</a:t>
            </a:r>
          </a:p>
        </p:txBody>
      </p:sp>
      <p:sp>
        <p:nvSpPr>
          <p:cNvPr id="23" name="7 CuadroTexto">
            <a:extLst>
              <a:ext uri="{FF2B5EF4-FFF2-40B4-BE49-F238E27FC236}">
                <a16:creationId xmlns:a16="http://schemas.microsoft.com/office/drawing/2014/main" id="{A5166ACB-403F-43F5-B424-D21653B49C30}"/>
              </a:ext>
            </a:extLst>
          </p:cNvPr>
          <p:cNvSpPr txBox="1"/>
          <p:nvPr/>
        </p:nvSpPr>
        <p:spPr>
          <a:xfrm>
            <a:off x="4977336" y="1274836"/>
            <a:ext cx="2098713" cy="669414"/>
          </a:xfrm>
          <a:prstGeom prst="rect">
            <a:avLst/>
          </a:prstGeom>
          <a:noFill/>
        </p:spPr>
        <p:txBody>
          <a:bodyPr wrap="square">
            <a:spAutoFit/>
          </a:bodyPr>
          <a:lstStyle/>
          <a:p>
            <a:pPr>
              <a:lnSpc>
                <a:spcPts val="1500"/>
              </a:lnSpc>
              <a:defRPr/>
            </a:pPr>
            <a:r>
              <a:rPr lang="en-US" sz="1000" dirty="0">
                <a:solidFill>
                  <a:schemeClr val="bg1">
                    <a:lumMod val="50000"/>
                  </a:schemeClr>
                </a:solidFill>
                <a:latin typeface="Poppins" panose="00000500000000000000" pitchFamily="50" charset="0"/>
                <a:ea typeface="Roboto" panose="02000000000000000000" pitchFamily="2" charset="0"/>
                <a:cs typeface="Poppins" panose="00000500000000000000" pitchFamily="50" charset="0"/>
              </a:rPr>
              <a:t>Make a type specimen book unknown printer took a galley of type and scrambled.</a:t>
            </a:r>
          </a:p>
        </p:txBody>
      </p:sp>
      <p:sp>
        <p:nvSpPr>
          <p:cNvPr id="24" name="Freeform 144">
            <a:extLst>
              <a:ext uri="{FF2B5EF4-FFF2-40B4-BE49-F238E27FC236}">
                <a16:creationId xmlns:a16="http://schemas.microsoft.com/office/drawing/2014/main" id="{17C419EA-3BAD-4D6A-8A18-B28871A8B5C8}"/>
              </a:ext>
            </a:extLst>
          </p:cNvPr>
          <p:cNvSpPr>
            <a:spLocks noChangeArrowheads="1"/>
          </p:cNvSpPr>
          <p:nvPr/>
        </p:nvSpPr>
        <p:spPr bwMode="auto">
          <a:xfrm>
            <a:off x="4415484" y="2243361"/>
            <a:ext cx="457200" cy="457200"/>
          </a:xfrm>
          <a:custGeom>
            <a:avLst/>
            <a:gdLst>
              <a:gd name="T0" fmla="*/ 278 w 376"/>
              <a:gd name="T1" fmla="*/ 378 h 462"/>
              <a:gd name="T2" fmla="*/ 274 w 376"/>
              <a:gd name="T3" fmla="*/ 396 h 462"/>
              <a:gd name="T4" fmla="*/ 288 w 376"/>
              <a:gd name="T5" fmla="*/ 403 h 462"/>
              <a:gd name="T6" fmla="*/ 303 w 376"/>
              <a:gd name="T7" fmla="*/ 389 h 462"/>
              <a:gd name="T8" fmla="*/ 296 w 376"/>
              <a:gd name="T9" fmla="*/ 374 h 462"/>
              <a:gd name="T10" fmla="*/ 224 w 376"/>
              <a:gd name="T11" fmla="*/ 317 h 462"/>
              <a:gd name="T12" fmla="*/ 216 w 376"/>
              <a:gd name="T13" fmla="*/ 331 h 462"/>
              <a:gd name="T14" fmla="*/ 231 w 376"/>
              <a:gd name="T15" fmla="*/ 346 h 462"/>
              <a:gd name="T16" fmla="*/ 245 w 376"/>
              <a:gd name="T17" fmla="*/ 339 h 462"/>
              <a:gd name="T18" fmla="*/ 242 w 376"/>
              <a:gd name="T19" fmla="*/ 321 h 462"/>
              <a:gd name="T20" fmla="*/ 216 w 376"/>
              <a:gd name="T21" fmla="*/ 374 h 462"/>
              <a:gd name="T22" fmla="*/ 202 w 376"/>
              <a:gd name="T23" fmla="*/ 389 h 462"/>
              <a:gd name="T24" fmla="*/ 209 w 376"/>
              <a:gd name="T25" fmla="*/ 403 h 462"/>
              <a:gd name="T26" fmla="*/ 227 w 376"/>
              <a:gd name="T27" fmla="*/ 400 h 462"/>
              <a:gd name="T28" fmla="*/ 231 w 376"/>
              <a:gd name="T29" fmla="*/ 382 h 462"/>
              <a:gd name="T30" fmla="*/ 130 w 376"/>
              <a:gd name="T31" fmla="*/ 346 h 462"/>
              <a:gd name="T32" fmla="*/ 115 w 376"/>
              <a:gd name="T33" fmla="*/ 324 h 462"/>
              <a:gd name="T34" fmla="*/ 101 w 376"/>
              <a:gd name="T35" fmla="*/ 317 h 462"/>
              <a:gd name="T36" fmla="*/ 86 w 376"/>
              <a:gd name="T37" fmla="*/ 331 h 462"/>
              <a:gd name="T38" fmla="*/ 65 w 376"/>
              <a:gd name="T39" fmla="*/ 346 h 462"/>
              <a:gd name="T40" fmla="*/ 58 w 376"/>
              <a:gd name="T41" fmla="*/ 360 h 462"/>
              <a:gd name="T42" fmla="*/ 72 w 376"/>
              <a:gd name="T43" fmla="*/ 374 h 462"/>
              <a:gd name="T44" fmla="*/ 86 w 376"/>
              <a:gd name="T45" fmla="*/ 396 h 462"/>
              <a:gd name="T46" fmla="*/ 101 w 376"/>
              <a:gd name="T47" fmla="*/ 403 h 462"/>
              <a:gd name="T48" fmla="*/ 115 w 376"/>
              <a:gd name="T49" fmla="*/ 389 h 462"/>
              <a:gd name="T50" fmla="*/ 137 w 376"/>
              <a:gd name="T51" fmla="*/ 374 h 462"/>
              <a:gd name="T52" fmla="*/ 144 w 376"/>
              <a:gd name="T53" fmla="*/ 360 h 462"/>
              <a:gd name="T54" fmla="*/ 130 w 376"/>
              <a:gd name="T55" fmla="*/ 346 h 462"/>
              <a:gd name="T56" fmla="*/ 47 w 376"/>
              <a:gd name="T57" fmla="*/ 0 h 462"/>
              <a:gd name="T58" fmla="*/ 0 w 376"/>
              <a:gd name="T59" fmla="*/ 47 h 462"/>
              <a:gd name="T60" fmla="*/ 0 w 376"/>
              <a:gd name="T61" fmla="*/ 414 h 462"/>
              <a:gd name="T62" fmla="*/ 47 w 376"/>
              <a:gd name="T63" fmla="*/ 461 h 462"/>
              <a:gd name="T64" fmla="*/ 328 w 376"/>
              <a:gd name="T65" fmla="*/ 461 h 462"/>
              <a:gd name="T66" fmla="*/ 375 w 376"/>
              <a:gd name="T67" fmla="*/ 414 h 462"/>
              <a:gd name="T68" fmla="*/ 375 w 376"/>
              <a:gd name="T69" fmla="*/ 47 h 462"/>
              <a:gd name="T70" fmla="*/ 328 w 376"/>
              <a:gd name="T71" fmla="*/ 0 h 462"/>
              <a:gd name="T72" fmla="*/ 343 w 376"/>
              <a:gd name="T73" fmla="*/ 414 h 462"/>
              <a:gd name="T74" fmla="*/ 58 w 376"/>
              <a:gd name="T75" fmla="*/ 432 h 462"/>
              <a:gd name="T76" fmla="*/ 33 w 376"/>
              <a:gd name="T77" fmla="*/ 414 h 462"/>
              <a:gd name="T78" fmla="*/ 33 w 376"/>
              <a:gd name="T79" fmla="*/ 47 h 462"/>
              <a:gd name="T80" fmla="*/ 317 w 376"/>
              <a:gd name="T81" fmla="*/ 29 h 462"/>
              <a:gd name="T82" fmla="*/ 343 w 376"/>
              <a:gd name="T83" fmla="*/ 47 h 462"/>
              <a:gd name="T84" fmla="*/ 303 w 376"/>
              <a:gd name="T85" fmla="*/ 317 h 462"/>
              <a:gd name="T86" fmla="*/ 288 w 376"/>
              <a:gd name="T87" fmla="*/ 331 h 462"/>
              <a:gd name="T88" fmla="*/ 296 w 376"/>
              <a:gd name="T89" fmla="*/ 346 h 462"/>
              <a:gd name="T90" fmla="*/ 314 w 376"/>
              <a:gd name="T91" fmla="*/ 342 h 462"/>
              <a:gd name="T92" fmla="*/ 317 w 376"/>
              <a:gd name="T93" fmla="*/ 324 h 462"/>
              <a:gd name="T94" fmla="*/ 288 w 376"/>
              <a:gd name="T95" fmla="*/ 58 h 462"/>
              <a:gd name="T96" fmla="*/ 65 w 376"/>
              <a:gd name="T97" fmla="*/ 64 h 462"/>
              <a:gd name="T98" fmla="*/ 58 w 376"/>
              <a:gd name="T99" fmla="*/ 259 h 462"/>
              <a:gd name="T100" fmla="*/ 86 w 376"/>
              <a:gd name="T101" fmla="*/ 288 h 462"/>
              <a:gd name="T102" fmla="*/ 310 w 376"/>
              <a:gd name="T103" fmla="*/ 281 h 462"/>
              <a:gd name="T104" fmla="*/ 317 w 376"/>
              <a:gd name="T105" fmla="*/ 86 h 462"/>
              <a:gd name="T106" fmla="*/ 288 w 376"/>
              <a:gd name="T107" fmla="*/ 58 h 462"/>
              <a:gd name="T108" fmla="*/ 285 w 376"/>
              <a:gd name="T109" fmla="*/ 256 h 462"/>
              <a:gd name="T110" fmla="*/ 101 w 376"/>
              <a:gd name="T111" fmla="*/ 259 h 462"/>
              <a:gd name="T112" fmla="*/ 86 w 376"/>
              <a:gd name="T113" fmla="*/ 245 h 462"/>
              <a:gd name="T114" fmla="*/ 90 w 376"/>
              <a:gd name="T115" fmla="*/ 90 h 462"/>
              <a:gd name="T116" fmla="*/ 274 w 376"/>
              <a:gd name="T117" fmla="*/ 86 h 462"/>
              <a:gd name="T118" fmla="*/ 288 w 376"/>
              <a:gd name="T119" fmla="*/ 1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76" h="462">
                <a:moveTo>
                  <a:pt x="288" y="374"/>
                </a:moveTo>
                <a:lnTo>
                  <a:pt x="288" y="374"/>
                </a:lnTo>
                <a:lnTo>
                  <a:pt x="281" y="374"/>
                </a:lnTo>
                <a:lnTo>
                  <a:pt x="278" y="378"/>
                </a:lnTo>
                <a:lnTo>
                  <a:pt x="274" y="382"/>
                </a:lnTo>
                <a:lnTo>
                  <a:pt x="274" y="389"/>
                </a:lnTo>
                <a:lnTo>
                  <a:pt x="274" y="389"/>
                </a:lnTo>
                <a:lnTo>
                  <a:pt x="274" y="396"/>
                </a:lnTo>
                <a:lnTo>
                  <a:pt x="278" y="400"/>
                </a:lnTo>
                <a:lnTo>
                  <a:pt x="281" y="403"/>
                </a:lnTo>
                <a:lnTo>
                  <a:pt x="288" y="403"/>
                </a:lnTo>
                <a:lnTo>
                  <a:pt x="288" y="403"/>
                </a:lnTo>
                <a:lnTo>
                  <a:pt x="296" y="403"/>
                </a:lnTo>
                <a:lnTo>
                  <a:pt x="299" y="400"/>
                </a:lnTo>
                <a:lnTo>
                  <a:pt x="303" y="396"/>
                </a:lnTo>
                <a:lnTo>
                  <a:pt x="303" y="389"/>
                </a:lnTo>
                <a:lnTo>
                  <a:pt x="303" y="389"/>
                </a:lnTo>
                <a:lnTo>
                  <a:pt x="303" y="382"/>
                </a:lnTo>
                <a:lnTo>
                  <a:pt x="299" y="378"/>
                </a:lnTo>
                <a:lnTo>
                  <a:pt x="296" y="374"/>
                </a:lnTo>
                <a:lnTo>
                  <a:pt x="288" y="374"/>
                </a:lnTo>
                <a:close/>
                <a:moveTo>
                  <a:pt x="231" y="317"/>
                </a:moveTo>
                <a:lnTo>
                  <a:pt x="231" y="317"/>
                </a:lnTo>
                <a:lnTo>
                  <a:pt x="224" y="317"/>
                </a:lnTo>
                <a:lnTo>
                  <a:pt x="220" y="321"/>
                </a:lnTo>
                <a:lnTo>
                  <a:pt x="216" y="324"/>
                </a:lnTo>
                <a:lnTo>
                  <a:pt x="216" y="331"/>
                </a:lnTo>
                <a:lnTo>
                  <a:pt x="216" y="331"/>
                </a:lnTo>
                <a:lnTo>
                  <a:pt x="216" y="339"/>
                </a:lnTo>
                <a:lnTo>
                  <a:pt x="220" y="342"/>
                </a:lnTo>
                <a:lnTo>
                  <a:pt x="224" y="346"/>
                </a:lnTo>
                <a:lnTo>
                  <a:pt x="231" y="346"/>
                </a:lnTo>
                <a:lnTo>
                  <a:pt x="231" y="346"/>
                </a:lnTo>
                <a:lnTo>
                  <a:pt x="238" y="346"/>
                </a:lnTo>
                <a:lnTo>
                  <a:pt x="242" y="342"/>
                </a:lnTo>
                <a:lnTo>
                  <a:pt x="245" y="339"/>
                </a:lnTo>
                <a:lnTo>
                  <a:pt x="245" y="331"/>
                </a:lnTo>
                <a:lnTo>
                  <a:pt x="245" y="331"/>
                </a:lnTo>
                <a:lnTo>
                  <a:pt x="245" y="324"/>
                </a:lnTo>
                <a:lnTo>
                  <a:pt x="242" y="321"/>
                </a:lnTo>
                <a:lnTo>
                  <a:pt x="238" y="317"/>
                </a:lnTo>
                <a:lnTo>
                  <a:pt x="231" y="317"/>
                </a:lnTo>
                <a:close/>
                <a:moveTo>
                  <a:pt x="216" y="374"/>
                </a:moveTo>
                <a:lnTo>
                  <a:pt x="216" y="374"/>
                </a:lnTo>
                <a:lnTo>
                  <a:pt x="209" y="374"/>
                </a:lnTo>
                <a:lnTo>
                  <a:pt x="206" y="378"/>
                </a:lnTo>
                <a:lnTo>
                  <a:pt x="202" y="382"/>
                </a:lnTo>
                <a:lnTo>
                  <a:pt x="202" y="389"/>
                </a:lnTo>
                <a:lnTo>
                  <a:pt x="202" y="389"/>
                </a:lnTo>
                <a:lnTo>
                  <a:pt x="202" y="396"/>
                </a:lnTo>
                <a:lnTo>
                  <a:pt x="206" y="400"/>
                </a:lnTo>
                <a:lnTo>
                  <a:pt x="209" y="403"/>
                </a:lnTo>
                <a:lnTo>
                  <a:pt x="216" y="403"/>
                </a:lnTo>
                <a:lnTo>
                  <a:pt x="216" y="403"/>
                </a:lnTo>
                <a:lnTo>
                  <a:pt x="224" y="403"/>
                </a:lnTo>
                <a:lnTo>
                  <a:pt x="227" y="400"/>
                </a:lnTo>
                <a:lnTo>
                  <a:pt x="231" y="396"/>
                </a:lnTo>
                <a:lnTo>
                  <a:pt x="231" y="389"/>
                </a:lnTo>
                <a:lnTo>
                  <a:pt x="231" y="389"/>
                </a:lnTo>
                <a:lnTo>
                  <a:pt x="231" y="382"/>
                </a:lnTo>
                <a:lnTo>
                  <a:pt x="227" y="378"/>
                </a:lnTo>
                <a:lnTo>
                  <a:pt x="224" y="374"/>
                </a:lnTo>
                <a:lnTo>
                  <a:pt x="216" y="374"/>
                </a:lnTo>
                <a:close/>
                <a:moveTo>
                  <a:pt x="130" y="346"/>
                </a:moveTo>
                <a:lnTo>
                  <a:pt x="115" y="346"/>
                </a:lnTo>
                <a:lnTo>
                  <a:pt x="115" y="331"/>
                </a:lnTo>
                <a:lnTo>
                  <a:pt x="115" y="331"/>
                </a:lnTo>
                <a:lnTo>
                  <a:pt x="115" y="324"/>
                </a:lnTo>
                <a:lnTo>
                  <a:pt x="112" y="321"/>
                </a:lnTo>
                <a:lnTo>
                  <a:pt x="108" y="317"/>
                </a:lnTo>
                <a:lnTo>
                  <a:pt x="101" y="317"/>
                </a:lnTo>
                <a:lnTo>
                  <a:pt x="101" y="317"/>
                </a:lnTo>
                <a:lnTo>
                  <a:pt x="94" y="317"/>
                </a:lnTo>
                <a:lnTo>
                  <a:pt x="90" y="321"/>
                </a:lnTo>
                <a:lnTo>
                  <a:pt x="86" y="324"/>
                </a:lnTo>
                <a:lnTo>
                  <a:pt x="86" y="331"/>
                </a:lnTo>
                <a:lnTo>
                  <a:pt x="86" y="346"/>
                </a:lnTo>
                <a:lnTo>
                  <a:pt x="72" y="346"/>
                </a:lnTo>
                <a:lnTo>
                  <a:pt x="72" y="346"/>
                </a:lnTo>
                <a:lnTo>
                  <a:pt x="65" y="346"/>
                </a:lnTo>
                <a:lnTo>
                  <a:pt x="62" y="349"/>
                </a:lnTo>
                <a:lnTo>
                  <a:pt x="58" y="353"/>
                </a:lnTo>
                <a:lnTo>
                  <a:pt x="58" y="360"/>
                </a:lnTo>
                <a:lnTo>
                  <a:pt x="58" y="360"/>
                </a:lnTo>
                <a:lnTo>
                  <a:pt x="58" y="367"/>
                </a:lnTo>
                <a:lnTo>
                  <a:pt x="62" y="371"/>
                </a:lnTo>
                <a:lnTo>
                  <a:pt x="65" y="374"/>
                </a:lnTo>
                <a:lnTo>
                  <a:pt x="72" y="374"/>
                </a:lnTo>
                <a:lnTo>
                  <a:pt x="86" y="374"/>
                </a:lnTo>
                <a:lnTo>
                  <a:pt x="86" y="389"/>
                </a:lnTo>
                <a:lnTo>
                  <a:pt x="86" y="389"/>
                </a:lnTo>
                <a:lnTo>
                  <a:pt x="86" y="396"/>
                </a:lnTo>
                <a:lnTo>
                  <a:pt x="90" y="400"/>
                </a:lnTo>
                <a:lnTo>
                  <a:pt x="94" y="403"/>
                </a:lnTo>
                <a:lnTo>
                  <a:pt x="101" y="403"/>
                </a:lnTo>
                <a:lnTo>
                  <a:pt x="101" y="403"/>
                </a:lnTo>
                <a:lnTo>
                  <a:pt x="108" y="403"/>
                </a:lnTo>
                <a:lnTo>
                  <a:pt x="112" y="400"/>
                </a:lnTo>
                <a:lnTo>
                  <a:pt x="115" y="396"/>
                </a:lnTo>
                <a:lnTo>
                  <a:pt x="115" y="389"/>
                </a:lnTo>
                <a:lnTo>
                  <a:pt x="115" y="374"/>
                </a:lnTo>
                <a:lnTo>
                  <a:pt x="130" y="374"/>
                </a:lnTo>
                <a:lnTo>
                  <a:pt x="130" y="374"/>
                </a:lnTo>
                <a:lnTo>
                  <a:pt x="137" y="374"/>
                </a:lnTo>
                <a:lnTo>
                  <a:pt x="141" y="371"/>
                </a:lnTo>
                <a:lnTo>
                  <a:pt x="144" y="367"/>
                </a:lnTo>
                <a:lnTo>
                  <a:pt x="144" y="360"/>
                </a:lnTo>
                <a:lnTo>
                  <a:pt x="144" y="360"/>
                </a:lnTo>
                <a:lnTo>
                  <a:pt x="144" y="353"/>
                </a:lnTo>
                <a:lnTo>
                  <a:pt x="141" y="349"/>
                </a:lnTo>
                <a:lnTo>
                  <a:pt x="137" y="346"/>
                </a:lnTo>
                <a:lnTo>
                  <a:pt x="130" y="346"/>
                </a:lnTo>
                <a:close/>
                <a:moveTo>
                  <a:pt x="317" y="0"/>
                </a:moveTo>
                <a:lnTo>
                  <a:pt x="58" y="0"/>
                </a:lnTo>
                <a:lnTo>
                  <a:pt x="58" y="0"/>
                </a:lnTo>
                <a:lnTo>
                  <a:pt x="47" y="0"/>
                </a:lnTo>
                <a:lnTo>
                  <a:pt x="36" y="4"/>
                </a:lnTo>
                <a:lnTo>
                  <a:pt x="18" y="18"/>
                </a:lnTo>
                <a:lnTo>
                  <a:pt x="4" y="36"/>
                </a:lnTo>
                <a:lnTo>
                  <a:pt x="0" y="47"/>
                </a:lnTo>
                <a:lnTo>
                  <a:pt x="0" y="58"/>
                </a:lnTo>
                <a:lnTo>
                  <a:pt x="0" y="403"/>
                </a:lnTo>
                <a:lnTo>
                  <a:pt x="0" y="403"/>
                </a:lnTo>
                <a:lnTo>
                  <a:pt x="0" y="414"/>
                </a:lnTo>
                <a:lnTo>
                  <a:pt x="4" y="425"/>
                </a:lnTo>
                <a:lnTo>
                  <a:pt x="18" y="443"/>
                </a:lnTo>
                <a:lnTo>
                  <a:pt x="36" y="457"/>
                </a:lnTo>
                <a:lnTo>
                  <a:pt x="47" y="461"/>
                </a:lnTo>
                <a:lnTo>
                  <a:pt x="58" y="461"/>
                </a:lnTo>
                <a:lnTo>
                  <a:pt x="317" y="461"/>
                </a:lnTo>
                <a:lnTo>
                  <a:pt x="317" y="461"/>
                </a:lnTo>
                <a:lnTo>
                  <a:pt x="328" y="461"/>
                </a:lnTo>
                <a:lnTo>
                  <a:pt x="339" y="457"/>
                </a:lnTo>
                <a:lnTo>
                  <a:pt x="357" y="443"/>
                </a:lnTo>
                <a:lnTo>
                  <a:pt x="371" y="425"/>
                </a:lnTo>
                <a:lnTo>
                  <a:pt x="375" y="414"/>
                </a:lnTo>
                <a:lnTo>
                  <a:pt x="375" y="403"/>
                </a:lnTo>
                <a:lnTo>
                  <a:pt x="375" y="58"/>
                </a:lnTo>
                <a:lnTo>
                  <a:pt x="375" y="58"/>
                </a:lnTo>
                <a:lnTo>
                  <a:pt x="375" y="47"/>
                </a:lnTo>
                <a:lnTo>
                  <a:pt x="371" y="36"/>
                </a:lnTo>
                <a:lnTo>
                  <a:pt x="357" y="18"/>
                </a:lnTo>
                <a:lnTo>
                  <a:pt x="339" y="4"/>
                </a:lnTo>
                <a:lnTo>
                  <a:pt x="328" y="0"/>
                </a:lnTo>
                <a:lnTo>
                  <a:pt x="317" y="0"/>
                </a:lnTo>
                <a:close/>
                <a:moveTo>
                  <a:pt x="346" y="403"/>
                </a:moveTo>
                <a:lnTo>
                  <a:pt x="346" y="403"/>
                </a:lnTo>
                <a:lnTo>
                  <a:pt x="343" y="414"/>
                </a:lnTo>
                <a:lnTo>
                  <a:pt x="339" y="425"/>
                </a:lnTo>
                <a:lnTo>
                  <a:pt x="328" y="428"/>
                </a:lnTo>
                <a:lnTo>
                  <a:pt x="317" y="432"/>
                </a:lnTo>
                <a:lnTo>
                  <a:pt x="58" y="432"/>
                </a:lnTo>
                <a:lnTo>
                  <a:pt x="58" y="432"/>
                </a:lnTo>
                <a:lnTo>
                  <a:pt x="47" y="428"/>
                </a:lnTo>
                <a:lnTo>
                  <a:pt x="36" y="425"/>
                </a:lnTo>
                <a:lnTo>
                  <a:pt x="33" y="414"/>
                </a:lnTo>
                <a:lnTo>
                  <a:pt x="29" y="403"/>
                </a:lnTo>
                <a:lnTo>
                  <a:pt x="29" y="58"/>
                </a:lnTo>
                <a:lnTo>
                  <a:pt x="29" y="58"/>
                </a:lnTo>
                <a:lnTo>
                  <a:pt x="33" y="47"/>
                </a:lnTo>
                <a:lnTo>
                  <a:pt x="36" y="36"/>
                </a:lnTo>
                <a:lnTo>
                  <a:pt x="47" y="32"/>
                </a:lnTo>
                <a:lnTo>
                  <a:pt x="58" y="29"/>
                </a:lnTo>
                <a:lnTo>
                  <a:pt x="317" y="29"/>
                </a:lnTo>
                <a:lnTo>
                  <a:pt x="317" y="29"/>
                </a:lnTo>
                <a:lnTo>
                  <a:pt x="328" y="32"/>
                </a:lnTo>
                <a:lnTo>
                  <a:pt x="339" y="36"/>
                </a:lnTo>
                <a:lnTo>
                  <a:pt x="343" y="47"/>
                </a:lnTo>
                <a:lnTo>
                  <a:pt x="346" y="58"/>
                </a:lnTo>
                <a:lnTo>
                  <a:pt x="346" y="403"/>
                </a:lnTo>
                <a:close/>
                <a:moveTo>
                  <a:pt x="303" y="317"/>
                </a:moveTo>
                <a:lnTo>
                  <a:pt x="303" y="317"/>
                </a:lnTo>
                <a:lnTo>
                  <a:pt x="296" y="317"/>
                </a:lnTo>
                <a:lnTo>
                  <a:pt x="292" y="321"/>
                </a:lnTo>
                <a:lnTo>
                  <a:pt x="288" y="324"/>
                </a:lnTo>
                <a:lnTo>
                  <a:pt x="288" y="331"/>
                </a:lnTo>
                <a:lnTo>
                  <a:pt x="288" y="331"/>
                </a:lnTo>
                <a:lnTo>
                  <a:pt x="288" y="339"/>
                </a:lnTo>
                <a:lnTo>
                  <a:pt x="292" y="342"/>
                </a:lnTo>
                <a:lnTo>
                  <a:pt x="296" y="346"/>
                </a:lnTo>
                <a:lnTo>
                  <a:pt x="303" y="346"/>
                </a:lnTo>
                <a:lnTo>
                  <a:pt x="303" y="346"/>
                </a:lnTo>
                <a:lnTo>
                  <a:pt x="310" y="346"/>
                </a:lnTo>
                <a:lnTo>
                  <a:pt x="314" y="342"/>
                </a:lnTo>
                <a:lnTo>
                  <a:pt x="317" y="339"/>
                </a:lnTo>
                <a:lnTo>
                  <a:pt x="317" y="331"/>
                </a:lnTo>
                <a:lnTo>
                  <a:pt x="317" y="331"/>
                </a:lnTo>
                <a:lnTo>
                  <a:pt x="317" y="324"/>
                </a:lnTo>
                <a:lnTo>
                  <a:pt x="314" y="321"/>
                </a:lnTo>
                <a:lnTo>
                  <a:pt x="310" y="317"/>
                </a:lnTo>
                <a:lnTo>
                  <a:pt x="303" y="317"/>
                </a:lnTo>
                <a:close/>
                <a:moveTo>
                  <a:pt x="288" y="58"/>
                </a:moveTo>
                <a:lnTo>
                  <a:pt x="86" y="58"/>
                </a:lnTo>
                <a:lnTo>
                  <a:pt x="86" y="58"/>
                </a:lnTo>
                <a:lnTo>
                  <a:pt x="76" y="61"/>
                </a:lnTo>
                <a:lnTo>
                  <a:pt x="65" y="64"/>
                </a:lnTo>
                <a:lnTo>
                  <a:pt x="62" y="76"/>
                </a:lnTo>
                <a:lnTo>
                  <a:pt x="58" y="86"/>
                </a:lnTo>
                <a:lnTo>
                  <a:pt x="58" y="259"/>
                </a:lnTo>
                <a:lnTo>
                  <a:pt x="58" y="259"/>
                </a:lnTo>
                <a:lnTo>
                  <a:pt x="62" y="270"/>
                </a:lnTo>
                <a:lnTo>
                  <a:pt x="65" y="281"/>
                </a:lnTo>
                <a:lnTo>
                  <a:pt x="76" y="285"/>
                </a:lnTo>
                <a:lnTo>
                  <a:pt x="86" y="288"/>
                </a:lnTo>
                <a:lnTo>
                  <a:pt x="288" y="288"/>
                </a:lnTo>
                <a:lnTo>
                  <a:pt x="288" y="288"/>
                </a:lnTo>
                <a:lnTo>
                  <a:pt x="299" y="285"/>
                </a:lnTo>
                <a:lnTo>
                  <a:pt x="310" y="281"/>
                </a:lnTo>
                <a:lnTo>
                  <a:pt x="314" y="270"/>
                </a:lnTo>
                <a:lnTo>
                  <a:pt x="317" y="259"/>
                </a:lnTo>
                <a:lnTo>
                  <a:pt x="317" y="86"/>
                </a:lnTo>
                <a:lnTo>
                  <a:pt x="317" y="86"/>
                </a:lnTo>
                <a:lnTo>
                  <a:pt x="314" y="76"/>
                </a:lnTo>
                <a:lnTo>
                  <a:pt x="310" y="64"/>
                </a:lnTo>
                <a:lnTo>
                  <a:pt x="299" y="61"/>
                </a:lnTo>
                <a:lnTo>
                  <a:pt x="288" y="58"/>
                </a:lnTo>
                <a:close/>
                <a:moveTo>
                  <a:pt x="288" y="245"/>
                </a:moveTo>
                <a:lnTo>
                  <a:pt x="288" y="245"/>
                </a:lnTo>
                <a:lnTo>
                  <a:pt x="288" y="252"/>
                </a:lnTo>
                <a:lnTo>
                  <a:pt x="285" y="256"/>
                </a:lnTo>
                <a:lnTo>
                  <a:pt x="281" y="259"/>
                </a:lnTo>
                <a:lnTo>
                  <a:pt x="274" y="259"/>
                </a:lnTo>
                <a:lnTo>
                  <a:pt x="101" y="259"/>
                </a:lnTo>
                <a:lnTo>
                  <a:pt x="101" y="259"/>
                </a:lnTo>
                <a:lnTo>
                  <a:pt x="94" y="259"/>
                </a:lnTo>
                <a:lnTo>
                  <a:pt x="90" y="256"/>
                </a:lnTo>
                <a:lnTo>
                  <a:pt x="86" y="252"/>
                </a:lnTo>
                <a:lnTo>
                  <a:pt x="86" y="245"/>
                </a:lnTo>
                <a:lnTo>
                  <a:pt x="86" y="101"/>
                </a:lnTo>
                <a:lnTo>
                  <a:pt x="86" y="101"/>
                </a:lnTo>
                <a:lnTo>
                  <a:pt x="86" y="93"/>
                </a:lnTo>
                <a:lnTo>
                  <a:pt x="90" y="90"/>
                </a:lnTo>
                <a:lnTo>
                  <a:pt x="94" y="86"/>
                </a:lnTo>
                <a:lnTo>
                  <a:pt x="101" y="86"/>
                </a:lnTo>
                <a:lnTo>
                  <a:pt x="274" y="86"/>
                </a:lnTo>
                <a:lnTo>
                  <a:pt x="274" y="86"/>
                </a:lnTo>
                <a:lnTo>
                  <a:pt x="281" y="86"/>
                </a:lnTo>
                <a:lnTo>
                  <a:pt x="285" y="90"/>
                </a:lnTo>
                <a:lnTo>
                  <a:pt x="288" y="93"/>
                </a:lnTo>
                <a:lnTo>
                  <a:pt x="288" y="101"/>
                </a:lnTo>
                <a:lnTo>
                  <a:pt x="288" y="245"/>
                </a:lnTo>
                <a:close/>
              </a:path>
            </a:pathLst>
          </a:custGeom>
          <a:solidFill>
            <a:schemeClr val="tx2"/>
          </a:solidFill>
          <a:ln>
            <a:noFill/>
          </a:ln>
          <a:effectLst/>
        </p:spPr>
        <p:txBody>
          <a:bodyPr wrap="none" anchor="ctr"/>
          <a:lstStyle/>
          <a:p>
            <a:endParaRPr lang="en-US" dirty="0"/>
          </a:p>
        </p:txBody>
      </p:sp>
      <p:sp>
        <p:nvSpPr>
          <p:cNvPr id="25" name="Freeform 147">
            <a:extLst>
              <a:ext uri="{FF2B5EF4-FFF2-40B4-BE49-F238E27FC236}">
                <a16:creationId xmlns:a16="http://schemas.microsoft.com/office/drawing/2014/main" id="{D3244410-844D-41F3-9239-D857E2C63872}"/>
              </a:ext>
            </a:extLst>
          </p:cNvPr>
          <p:cNvSpPr>
            <a:spLocks noChangeArrowheads="1"/>
          </p:cNvSpPr>
          <p:nvPr/>
        </p:nvSpPr>
        <p:spPr bwMode="auto">
          <a:xfrm>
            <a:off x="4415484" y="1046236"/>
            <a:ext cx="457200" cy="457200"/>
          </a:xfrm>
          <a:custGeom>
            <a:avLst/>
            <a:gdLst>
              <a:gd name="T0" fmla="*/ 346 w 462"/>
              <a:gd name="T1" fmla="*/ 29 h 404"/>
              <a:gd name="T2" fmla="*/ 328 w 462"/>
              <a:gd name="T3" fmla="*/ 3 h 404"/>
              <a:gd name="T4" fmla="*/ 144 w 462"/>
              <a:gd name="T5" fmla="*/ 0 h 404"/>
              <a:gd name="T6" fmla="*/ 115 w 462"/>
              <a:gd name="T7" fmla="*/ 29 h 404"/>
              <a:gd name="T8" fmla="*/ 58 w 462"/>
              <a:gd name="T9" fmla="*/ 57 h 404"/>
              <a:gd name="T10" fmla="*/ 18 w 462"/>
              <a:gd name="T11" fmla="*/ 75 h 404"/>
              <a:gd name="T12" fmla="*/ 0 w 462"/>
              <a:gd name="T13" fmla="*/ 115 h 404"/>
              <a:gd name="T14" fmla="*/ 0 w 462"/>
              <a:gd name="T15" fmla="*/ 356 h 404"/>
              <a:gd name="T16" fmla="*/ 36 w 462"/>
              <a:gd name="T17" fmla="*/ 399 h 404"/>
              <a:gd name="T18" fmla="*/ 404 w 462"/>
              <a:gd name="T19" fmla="*/ 403 h 404"/>
              <a:gd name="T20" fmla="*/ 425 w 462"/>
              <a:gd name="T21" fmla="*/ 399 h 404"/>
              <a:gd name="T22" fmla="*/ 461 w 462"/>
              <a:gd name="T23" fmla="*/ 356 h 404"/>
              <a:gd name="T24" fmla="*/ 461 w 462"/>
              <a:gd name="T25" fmla="*/ 115 h 404"/>
              <a:gd name="T26" fmla="*/ 443 w 462"/>
              <a:gd name="T27" fmla="*/ 75 h 404"/>
              <a:gd name="T28" fmla="*/ 404 w 462"/>
              <a:gd name="T29" fmla="*/ 57 h 404"/>
              <a:gd name="T30" fmla="*/ 429 w 462"/>
              <a:gd name="T31" fmla="*/ 356 h 404"/>
              <a:gd name="T32" fmla="*/ 404 w 462"/>
              <a:gd name="T33" fmla="*/ 374 h 404"/>
              <a:gd name="T34" fmla="*/ 47 w 462"/>
              <a:gd name="T35" fmla="*/ 371 h 404"/>
              <a:gd name="T36" fmla="*/ 29 w 462"/>
              <a:gd name="T37" fmla="*/ 345 h 404"/>
              <a:gd name="T38" fmla="*/ 32 w 462"/>
              <a:gd name="T39" fmla="*/ 104 h 404"/>
              <a:gd name="T40" fmla="*/ 58 w 462"/>
              <a:gd name="T41" fmla="*/ 86 h 404"/>
              <a:gd name="T42" fmla="*/ 130 w 462"/>
              <a:gd name="T43" fmla="*/ 57 h 404"/>
              <a:gd name="T44" fmla="*/ 159 w 462"/>
              <a:gd name="T45" fmla="*/ 29 h 404"/>
              <a:gd name="T46" fmla="*/ 313 w 462"/>
              <a:gd name="T47" fmla="*/ 32 h 404"/>
              <a:gd name="T48" fmla="*/ 346 w 462"/>
              <a:gd name="T49" fmla="*/ 86 h 404"/>
              <a:gd name="T50" fmla="*/ 414 w 462"/>
              <a:gd name="T51" fmla="*/ 90 h 404"/>
              <a:gd name="T52" fmla="*/ 432 w 462"/>
              <a:gd name="T53" fmla="*/ 115 h 404"/>
              <a:gd name="T54" fmla="*/ 231 w 462"/>
              <a:gd name="T55" fmla="*/ 115 h 404"/>
              <a:gd name="T56" fmla="*/ 166 w 462"/>
              <a:gd name="T57" fmla="*/ 133 h 404"/>
              <a:gd name="T58" fmla="*/ 126 w 462"/>
              <a:gd name="T59" fmla="*/ 187 h 404"/>
              <a:gd name="T60" fmla="*/ 115 w 462"/>
              <a:gd name="T61" fmla="*/ 230 h 404"/>
              <a:gd name="T62" fmla="*/ 133 w 462"/>
              <a:gd name="T63" fmla="*/ 295 h 404"/>
              <a:gd name="T64" fmla="*/ 187 w 462"/>
              <a:gd name="T65" fmla="*/ 335 h 404"/>
              <a:gd name="T66" fmla="*/ 231 w 462"/>
              <a:gd name="T67" fmla="*/ 345 h 404"/>
              <a:gd name="T68" fmla="*/ 295 w 462"/>
              <a:gd name="T69" fmla="*/ 327 h 404"/>
              <a:gd name="T70" fmla="*/ 335 w 462"/>
              <a:gd name="T71" fmla="*/ 274 h 404"/>
              <a:gd name="T72" fmla="*/ 346 w 462"/>
              <a:gd name="T73" fmla="*/ 230 h 404"/>
              <a:gd name="T74" fmla="*/ 328 w 462"/>
              <a:gd name="T75" fmla="*/ 165 h 404"/>
              <a:gd name="T76" fmla="*/ 274 w 462"/>
              <a:gd name="T77" fmla="*/ 126 h 404"/>
              <a:gd name="T78" fmla="*/ 231 w 462"/>
              <a:gd name="T79" fmla="*/ 317 h 404"/>
              <a:gd name="T80" fmla="*/ 198 w 462"/>
              <a:gd name="T81" fmla="*/ 310 h 404"/>
              <a:gd name="T82" fmla="*/ 159 w 462"/>
              <a:gd name="T83" fmla="*/ 277 h 404"/>
              <a:gd name="T84" fmla="*/ 144 w 462"/>
              <a:gd name="T85" fmla="*/ 230 h 404"/>
              <a:gd name="T86" fmla="*/ 151 w 462"/>
              <a:gd name="T87" fmla="*/ 198 h 404"/>
              <a:gd name="T88" fmla="*/ 184 w 462"/>
              <a:gd name="T89" fmla="*/ 158 h 404"/>
              <a:gd name="T90" fmla="*/ 231 w 462"/>
              <a:gd name="T91" fmla="*/ 144 h 404"/>
              <a:gd name="T92" fmla="*/ 263 w 462"/>
              <a:gd name="T93" fmla="*/ 151 h 404"/>
              <a:gd name="T94" fmla="*/ 303 w 462"/>
              <a:gd name="T95" fmla="*/ 183 h 404"/>
              <a:gd name="T96" fmla="*/ 317 w 462"/>
              <a:gd name="T97" fmla="*/ 230 h 404"/>
              <a:gd name="T98" fmla="*/ 310 w 462"/>
              <a:gd name="T99" fmla="*/ 263 h 404"/>
              <a:gd name="T100" fmla="*/ 277 w 462"/>
              <a:gd name="T101" fmla="*/ 302 h 404"/>
              <a:gd name="T102" fmla="*/ 231 w 462"/>
              <a:gd name="T103" fmla="*/ 317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62" h="404">
                <a:moveTo>
                  <a:pt x="404" y="57"/>
                </a:moveTo>
                <a:lnTo>
                  <a:pt x="360" y="57"/>
                </a:lnTo>
                <a:lnTo>
                  <a:pt x="346" y="29"/>
                </a:lnTo>
                <a:lnTo>
                  <a:pt x="346" y="29"/>
                </a:lnTo>
                <a:lnTo>
                  <a:pt x="335" y="7"/>
                </a:lnTo>
                <a:lnTo>
                  <a:pt x="328" y="3"/>
                </a:lnTo>
                <a:lnTo>
                  <a:pt x="317" y="0"/>
                </a:lnTo>
                <a:lnTo>
                  <a:pt x="144" y="0"/>
                </a:lnTo>
                <a:lnTo>
                  <a:pt x="144" y="0"/>
                </a:lnTo>
                <a:lnTo>
                  <a:pt x="133" y="3"/>
                </a:lnTo>
                <a:lnTo>
                  <a:pt x="126" y="7"/>
                </a:lnTo>
                <a:lnTo>
                  <a:pt x="115" y="29"/>
                </a:lnTo>
                <a:lnTo>
                  <a:pt x="101" y="57"/>
                </a:lnTo>
                <a:lnTo>
                  <a:pt x="58" y="57"/>
                </a:lnTo>
                <a:lnTo>
                  <a:pt x="58" y="57"/>
                </a:lnTo>
                <a:lnTo>
                  <a:pt x="47" y="57"/>
                </a:lnTo>
                <a:lnTo>
                  <a:pt x="36" y="61"/>
                </a:lnTo>
                <a:lnTo>
                  <a:pt x="18" y="75"/>
                </a:lnTo>
                <a:lnTo>
                  <a:pt x="3" y="93"/>
                </a:lnTo>
                <a:lnTo>
                  <a:pt x="0" y="104"/>
                </a:lnTo>
                <a:lnTo>
                  <a:pt x="0" y="115"/>
                </a:lnTo>
                <a:lnTo>
                  <a:pt x="0" y="345"/>
                </a:lnTo>
                <a:lnTo>
                  <a:pt x="0" y="345"/>
                </a:lnTo>
                <a:lnTo>
                  <a:pt x="0" y="356"/>
                </a:lnTo>
                <a:lnTo>
                  <a:pt x="3" y="367"/>
                </a:lnTo>
                <a:lnTo>
                  <a:pt x="18" y="385"/>
                </a:lnTo>
                <a:lnTo>
                  <a:pt x="36" y="399"/>
                </a:lnTo>
                <a:lnTo>
                  <a:pt x="47" y="403"/>
                </a:lnTo>
                <a:lnTo>
                  <a:pt x="58" y="403"/>
                </a:lnTo>
                <a:lnTo>
                  <a:pt x="404" y="403"/>
                </a:lnTo>
                <a:lnTo>
                  <a:pt x="404" y="403"/>
                </a:lnTo>
                <a:lnTo>
                  <a:pt x="414" y="403"/>
                </a:lnTo>
                <a:lnTo>
                  <a:pt x="425" y="399"/>
                </a:lnTo>
                <a:lnTo>
                  <a:pt x="443" y="385"/>
                </a:lnTo>
                <a:lnTo>
                  <a:pt x="458" y="367"/>
                </a:lnTo>
                <a:lnTo>
                  <a:pt x="461" y="356"/>
                </a:lnTo>
                <a:lnTo>
                  <a:pt x="461" y="345"/>
                </a:lnTo>
                <a:lnTo>
                  <a:pt x="461" y="115"/>
                </a:lnTo>
                <a:lnTo>
                  <a:pt x="461" y="115"/>
                </a:lnTo>
                <a:lnTo>
                  <a:pt x="461" y="104"/>
                </a:lnTo>
                <a:lnTo>
                  <a:pt x="458" y="93"/>
                </a:lnTo>
                <a:lnTo>
                  <a:pt x="443" y="75"/>
                </a:lnTo>
                <a:lnTo>
                  <a:pt x="425" y="61"/>
                </a:lnTo>
                <a:lnTo>
                  <a:pt x="414" y="57"/>
                </a:lnTo>
                <a:lnTo>
                  <a:pt x="404" y="57"/>
                </a:lnTo>
                <a:close/>
                <a:moveTo>
                  <a:pt x="432" y="345"/>
                </a:moveTo>
                <a:lnTo>
                  <a:pt x="432" y="345"/>
                </a:lnTo>
                <a:lnTo>
                  <a:pt x="429" y="356"/>
                </a:lnTo>
                <a:lnTo>
                  <a:pt x="425" y="367"/>
                </a:lnTo>
                <a:lnTo>
                  <a:pt x="414" y="371"/>
                </a:lnTo>
                <a:lnTo>
                  <a:pt x="404" y="374"/>
                </a:lnTo>
                <a:lnTo>
                  <a:pt x="58" y="374"/>
                </a:lnTo>
                <a:lnTo>
                  <a:pt x="58" y="374"/>
                </a:lnTo>
                <a:lnTo>
                  <a:pt x="47" y="371"/>
                </a:lnTo>
                <a:lnTo>
                  <a:pt x="36" y="367"/>
                </a:lnTo>
                <a:lnTo>
                  <a:pt x="32" y="356"/>
                </a:lnTo>
                <a:lnTo>
                  <a:pt x="29" y="345"/>
                </a:lnTo>
                <a:lnTo>
                  <a:pt x="29" y="115"/>
                </a:lnTo>
                <a:lnTo>
                  <a:pt x="29" y="115"/>
                </a:lnTo>
                <a:lnTo>
                  <a:pt x="32" y="104"/>
                </a:lnTo>
                <a:lnTo>
                  <a:pt x="36" y="93"/>
                </a:lnTo>
                <a:lnTo>
                  <a:pt x="47" y="90"/>
                </a:lnTo>
                <a:lnTo>
                  <a:pt x="58" y="86"/>
                </a:lnTo>
                <a:lnTo>
                  <a:pt x="115" y="86"/>
                </a:lnTo>
                <a:lnTo>
                  <a:pt x="130" y="57"/>
                </a:lnTo>
                <a:lnTo>
                  <a:pt x="130" y="57"/>
                </a:lnTo>
                <a:lnTo>
                  <a:pt x="141" y="35"/>
                </a:lnTo>
                <a:lnTo>
                  <a:pt x="148" y="32"/>
                </a:lnTo>
                <a:lnTo>
                  <a:pt x="159" y="29"/>
                </a:lnTo>
                <a:lnTo>
                  <a:pt x="303" y="29"/>
                </a:lnTo>
                <a:lnTo>
                  <a:pt x="303" y="29"/>
                </a:lnTo>
                <a:lnTo>
                  <a:pt x="313" y="32"/>
                </a:lnTo>
                <a:lnTo>
                  <a:pt x="321" y="35"/>
                </a:lnTo>
                <a:lnTo>
                  <a:pt x="331" y="57"/>
                </a:lnTo>
                <a:lnTo>
                  <a:pt x="346" y="86"/>
                </a:lnTo>
                <a:lnTo>
                  <a:pt x="404" y="86"/>
                </a:lnTo>
                <a:lnTo>
                  <a:pt x="404" y="86"/>
                </a:lnTo>
                <a:lnTo>
                  <a:pt x="414" y="90"/>
                </a:lnTo>
                <a:lnTo>
                  <a:pt x="425" y="93"/>
                </a:lnTo>
                <a:lnTo>
                  <a:pt x="429" y="104"/>
                </a:lnTo>
                <a:lnTo>
                  <a:pt x="432" y="115"/>
                </a:lnTo>
                <a:lnTo>
                  <a:pt x="432" y="345"/>
                </a:lnTo>
                <a:close/>
                <a:moveTo>
                  <a:pt x="231" y="115"/>
                </a:moveTo>
                <a:lnTo>
                  <a:pt x="231" y="115"/>
                </a:lnTo>
                <a:lnTo>
                  <a:pt x="209" y="118"/>
                </a:lnTo>
                <a:lnTo>
                  <a:pt x="187" y="126"/>
                </a:lnTo>
                <a:lnTo>
                  <a:pt x="166" y="133"/>
                </a:lnTo>
                <a:lnTo>
                  <a:pt x="148" y="147"/>
                </a:lnTo>
                <a:lnTo>
                  <a:pt x="133" y="165"/>
                </a:lnTo>
                <a:lnTo>
                  <a:pt x="126" y="187"/>
                </a:lnTo>
                <a:lnTo>
                  <a:pt x="119" y="209"/>
                </a:lnTo>
                <a:lnTo>
                  <a:pt x="115" y="230"/>
                </a:lnTo>
                <a:lnTo>
                  <a:pt x="115" y="230"/>
                </a:lnTo>
                <a:lnTo>
                  <a:pt x="119" y="252"/>
                </a:lnTo>
                <a:lnTo>
                  <a:pt x="126" y="274"/>
                </a:lnTo>
                <a:lnTo>
                  <a:pt x="133" y="295"/>
                </a:lnTo>
                <a:lnTo>
                  <a:pt x="148" y="313"/>
                </a:lnTo>
                <a:lnTo>
                  <a:pt x="166" y="327"/>
                </a:lnTo>
                <a:lnTo>
                  <a:pt x="187" y="335"/>
                </a:lnTo>
                <a:lnTo>
                  <a:pt x="209" y="342"/>
                </a:lnTo>
                <a:lnTo>
                  <a:pt x="231" y="345"/>
                </a:lnTo>
                <a:lnTo>
                  <a:pt x="231" y="345"/>
                </a:lnTo>
                <a:lnTo>
                  <a:pt x="252" y="342"/>
                </a:lnTo>
                <a:lnTo>
                  <a:pt x="274" y="335"/>
                </a:lnTo>
                <a:lnTo>
                  <a:pt x="295" y="327"/>
                </a:lnTo>
                <a:lnTo>
                  <a:pt x="313" y="313"/>
                </a:lnTo>
                <a:lnTo>
                  <a:pt x="328" y="295"/>
                </a:lnTo>
                <a:lnTo>
                  <a:pt x="335" y="274"/>
                </a:lnTo>
                <a:lnTo>
                  <a:pt x="342" y="252"/>
                </a:lnTo>
                <a:lnTo>
                  <a:pt x="346" y="230"/>
                </a:lnTo>
                <a:lnTo>
                  <a:pt x="346" y="230"/>
                </a:lnTo>
                <a:lnTo>
                  <a:pt x="342" y="209"/>
                </a:lnTo>
                <a:lnTo>
                  <a:pt x="335" y="187"/>
                </a:lnTo>
                <a:lnTo>
                  <a:pt x="328" y="165"/>
                </a:lnTo>
                <a:lnTo>
                  <a:pt x="313" y="147"/>
                </a:lnTo>
                <a:lnTo>
                  <a:pt x="295" y="133"/>
                </a:lnTo>
                <a:lnTo>
                  <a:pt x="274" y="126"/>
                </a:lnTo>
                <a:lnTo>
                  <a:pt x="252" y="118"/>
                </a:lnTo>
                <a:lnTo>
                  <a:pt x="231" y="115"/>
                </a:lnTo>
                <a:close/>
                <a:moveTo>
                  <a:pt x="231" y="317"/>
                </a:moveTo>
                <a:lnTo>
                  <a:pt x="231" y="317"/>
                </a:lnTo>
                <a:lnTo>
                  <a:pt x="213" y="317"/>
                </a:lnTo>
                <a:lnTo>
                  <a:pt x="198" y="310"/>
                </a:lnTo>
                <a:lnTo>
                  <a:pt x="184" y="302"/>
                </a:lnTo>
                <a:lnTo>
                  <a:pt x="169" y="292"/>
                </a:lnTo>
                <a:lnTo>
                  <a:pt x="159" y="277"/>
                </a:lnTo>
                <a:lnTo>
                  <a:pt x="151" y="263"/>
                </a:lnTo>
                <a:lnTo>
                  <a:pt x="144" y="248"/>
                </a:lnTo>
                <a:lnTo>
                  <a:pt x="144" y="230"/>
                </a:lnTo>
                <a:lnTo>
                  <a:pt x="144" y="230"/>
                </a:lnTo>
                <a:lnTo>
                  <a:pt x="144" y="212"/>
                </a:lnTo>
                <a:lnTo>
                  <a:pt x="151" y="198"/>
                </a:lnTo>
                <a:lnTo>
                  <a:pt x="159" y="183"/>
                </a:lnTo>
                <a:lnTo>
                  <a:pt x="169" y="169"/>
                </a:lnTo>
                <a:lnTo>
                  <a:pt x="184" y="158"/>
                </a:lnTo>
                <a:lnTo>
                  <a:pt x="198" y="151"/>
                </a:lnTo>
                <a:lnTo>
                  <a:pt x="213" y="144"/>
                </a:lnTo>
                <a:lnTo>
                  <a:pt x="231" y="144"/>
                </a:lnTo>
                <a:lnTo>
                  <a:pt x="231" y="144"/>
                </a:lnTo>
                <a:lnTo>
                  <a:pt x="248" y="144"/>
                </a:lnTo>
                <a:lnTo>
                  <a:pt x="263" y="151"/>
                </a:lnTo>
                <a:lnTo>
                  <a:pt x="277" y="158"/>
                </a:lnTo>
                <a:lnTo>
                  <a:pt x="292" y="169"/>
                </a:lnTo>
                <a:lnTo>
                  <a:pt x="303" y="183"/>
                </a:lnTo>
                <a:lnTo>
                  <a:pt x="310" y="198"/>
                </a:lnTo>
                <a:lnTo>
                  <a:pt x="317" y="212"/>
                </a:lnTo>
                <a:lnTo>
                  <a:pt x="317" y="230"/>
                </a:lnTo>
                <a:lnTo>
                  <a:pt x="317" y="230"/>
                </a:lnTo>
                <a:lnTo>
                  <a:pt x="317" y="248"/>
                </a:lnTo>
                <a:lnTo>
                  <a:pt x="310" y="263"/>
                </a:lnTo>
                <a:lnTo>
                  <a:pt x="303" y="277"/>
                </a:lnTo>
                <a:lnTo>
                  <a:pt x="292" y="292"/>
                </a:lnTo>
                <a:lnTo>
                  <a:pt x="277" y="302"/>
                </a:lnTo>
                <a:lnTo>
                  <a:pt x="263" y="310"/>
                </a:lnTo>
                <a:lnTo>
                  <a:pt x="248" y="317"/>
                </a:lnTo>
                <a:lnTo>
                  <a:pt x="231" y="317"/>
                </a:lnTo>
                <a:close/>
              </a:path>
            </a:pathLst>
          </a:custGeom>
          <a:solidFill>
            <a:schemeClr val="tx2"/>
          </a:solidFill>
          <a:ln>
            <a:noFill/>
          </a:ln>
          <a:effectLst/>
        </p:spPr>
        <p:txBody>
          <a:bodyPr wrap="none" anchor="ctr"/>
          <a:lstStyle/>
          <a:p>
            <a:endParaRPr lang="en-US"/>
          </a:p>
        </p:txBody>
      </p:sp>
      <p:sp>
        <p:nvSpPr>
          <p:cNvPr id="28" name="TextBox 27">
            <a:extLst>
              <a:ext uri="{FF2B5EF4-FFF2-40B4-BE49-F238E27FC236}">
                <a16:creationId xmlns:a16="http://schemas.microsoft.com/office/drawing/2014/main" id="{FFAE4D49-77EA-44B8-B0A5-4B8F03F98D51}"/>
              </a:ext>
            </a:extLst>
          </p:cNvPr>
          <p:cNvSpPr txBox="1"/>
          <p:nvPr/>
        </p:nvSpPr>
        <p:spPr>
          <a:xfrm>
            <a:off x="7717514" y="5766560"/>
            <a:ext cx="3448031" cy="246221"/>
          </a:xfrm>
          <a:prstGeom prst="rect">
            <a:avLst/>
          </a:prstGeom>
          <a:noFill/>
        </p:spPr>
        <p:txBody>
          <a:bodyPr wrap="square" rtlCol="0">
            <a:spAutoFit/>
          </a:bodyPr>
          <a:lstStyle/>
          <a:p>
            <a:pPr algn="ctr"/>
            <a:r>
              <a:rPr lang="en-US" sz="1000" spc="600" dirty="0">
                <a:solidFill>
                  <a:schemeClr val="bg1"/>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A420E430-AA83-4AD0-A2BF-EC461234DD90}"/>
              </a:ext>
            </a:extLst>
          </p:cNvPr>
          <p:cNvSpPr>
            <a:spLocks noGrp="1"/>
          </p:cNvSpPr>
          <p:nvPr>
            <p:ph type="pic" sz="quarter" idx="14"/>
          </p:nvPr>
        </p:nvSpPr>
        <p:spPr/>
      </p:sp>
      <p:sp>
        <p:nvSpPr>
          <p:cNvPr id="5" name="Picture Placeholder 4">
            <a:extLst>
              <a:ext uri="{FF2B5EF4-FFF2-40B4-BE49-F238E27FC236}">
                <a16:creationId xmlns:a16="http://schemas.microsoft.com/office/drawing/2014/main" id="{966947F0-0B92-4AE4-AF62-BF3206141F04}"/>
              </a:ext>
            </a:extLst>
          </p:cNvPr>
          <p:cNvSpPr>
            <a:spLocks noGrp="1"/>
          </p:cNvSpPr>
          <p:nvPr>
            <p:ph type="pic" sz="quarter" idx="15"/>
          </p:nvPr>
        </p:nvSpPr>
        <p:spPr/>
      </p:sp>
      <p:sp>
        <p:nvSpPr>
          <p:cNvPr id="9" name="Picture Placeholder 8">
            <a:extLst>
              <a:ext uri="{FF2B5EF4-FFF2-40B4-BE49-F238E27FC236}">
                <a16:creationId xmlns:a16="http://schemas.microsoft.com/office/drawing/2014/main" id="{74F51C51-F12E-4CBD-9019-8004CA727A5C}"/>
              </a:ext>
            </a:extLst>
          </p:cNvPr>
          <p:cNvSpPr>
            <a:spLocks noGrp="1"/>
          </p:cNvSpPr>
          <p:nvPr>
            <p:ph type="pic" sz="quarter" idx="13"/>
          </p:nvPr>
        </p:nvSpPr>
        <p:spPr/>
      </p:sp>
    </p:spTree>
    <p:extLst>
      <p:ext uri="{BB962C8B-B14F-4D97-AF65-F5344CB8AC3E}">
        <p14:creationId xmlns:p14="http://schemas.microsoft.com/office/powerpoint/2010/main" val="93809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wipe(down)">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randombar(horizontal)">
                                      <p:cBhvr>
                                        <p:cTn id="18" dur="500"/>
                                        <p:tgtEl>
                                          <p:spTgt spid="14"/>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randombar(horizontal)">
                                      <p:cBhvr>
                                        <p:cTn id="21" dur="500"/>
                                        <p:tgtEl>
                                          <p:spTgt spid="15"/>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500"/>
                                        <p:tgtEl>
                                          <p:spTgt spid="16"/>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randombar(horizontal)">
                                      <p:cBhvr>
                                        <p:cTn id="33" dur="500"/>
                                        <p:tgtEl>
                                          <p:spTgt spid="19"/>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randombar(horizontal)">
                                      <p:cBhvr>
                                        <p:cTn id="36" dur="500"/>
                                        <p:tgtEl>
                                          <p:spTgt spid="20"/>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randombar(horizontal)">
                                      <p:cBhvr>
                                        <p:cTn id="39" dur="500"/>
                                        <p:tgtEl>
                                          <p:spTgt spid="21"/>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randombar(horizontal)">
                                      <p:cBhvr>
                                        <p:cTn id="42" dur="500"/>
                                        <p:tgtEl>
                                          <p:spTgt spid="22"/>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randombar(horizontal)">
                                      <p:cBhvr>
                                        <p:cTn id="45" dur="500"/>
                                        <p:tgtEl>
                                          <p:spTgt spid="23"/>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randombar(horizontal)">
                                      <p:cBhvr>
                                        <p:cTn id="48" dur="500"/>
                                        <p:tgtEl>
                                          <p:spTgt spid="24"/>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randombar(horizontal)">
                                      <p:cBhvr>
                                        <p:cTn id="5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7" grpId="0"/>
      <p:bldP spid="18" grpId="0" animBg="1"/>
      <p:bldP spid="19" grpId="0" animBg="1"/>
      <p:bldP spid="20" grpId="0"/>
      <p:bldP spid="21" grpId="0"/>
      <p:bldP spid="22" grpId="0"/>
      <p:bldP spid="23" grpId="0"/>
      <p:bldP spid="24" grpId="0" animBg="1"/>
      <p:bldP spid="25" grpId="0" animBg="1"/>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69CEF9C-8E50-4355-9FAB-0A5DDE3BA4AE}"/>
              </a:ext>
            </a:extLst>
          </p:cNvPr>
          <p:cNvSpPr txBox="1"/>
          <p:nvPr/>
        </p:nvSpPr>
        <p:spPr>
          <a:xfrm>
            <a:off x="7529749" y="1525088"/>
            <a:ext cx="3162981" cy="1200329"/>
          </a:xfrm>
          <a:prstGeom prst="rect">
            <a:avLst/>
          </a:prstGeom>
          <a:noFill/>
        </p:spPr>
        <p:txBody>
          <a:bodyPr wrap="square" rtlCol="0">
            <a:spAutoFit/>
          </a:bodyPr>
          <a:lstStyle/>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WINTER</a:t>
            </a:r>
          </a:p>
          <a:p>
            <a:pPr algn="ctr"/>
            <a:r>
              <a:rPr lang="en-US" sz="3600" b="1" spc="600" dirty="0">
                <a:solidFill>
                  <a:schemeClr val="tx2">
                    <a:lumMod val="85000"/>
                    <a:lumOff val="15000"/>
                  </a:schemeClr>
                </a:solidFill>
                <a:latin typeface="Merriweather" panose="00000500000000000000" pitchFamily="50" charset="0"/>
                <a:ea typeface="Roboto" panose="02000000000000000000" pitchFamily="2" charset="0"/>
                <a:cs typeface="Lato" charset="0"/>
              </a:rPr>
              <a:t>QUOTES</a:t>
            </a:r>
          </a:p>
        </p:txBody>
      </p:sp>
      <p:sp>
        <p:nvSpPr>
          <p:cNvPr id="9" name="TextBox 8">
            <a:extLst>
              <a:ext uri="{FF2B5EF4-FFF2-40B4-BE49-F238E27FC236}">
                <a16:creationId xmlns:a16="http://schemas.microsoft.com/office/drawing/2014/main" id="{EE470CAA-742C-43BB-8882-519663CE5625}"/>
              </a:ext>
            </a:extLst>
          </p:cNvPr>
          <p:cNvSpPr txBox="1"/>
          <p:nvPr/>
        </p:nvSpPr>
        <p:spPr>
          <a:xfrm>
            <a:off x="7514489" y="2594612"/>
            <a:ext cx="3193503" cy="261610"/>
          </a:xfrm>
          <a:prstGeom prst="rect">
            <a:avLst/>
          </a:prstGeom>
          <a:noFill/>
        </p:spPr>
        <p:txBody>
          <a:bodyPr wrap="none" rtlCol="0">
            <a:spAutoFit/>
          </a:bodyPr>
          <a:lstStyle/>
          <a:p>
            <a:pPr algn="ctr"/>
            <a:r>
              <a:rPr lang="en-US" sz="1100" dirty="0">
                <a:solidFill>
                  <a:schemeClr val="tx2">
                    <a:lumMod val="65000"/>
                    <a:lumOff val="35000"/>
                  </a:schemeClr>
                </a:solidFill>
                <a:latin typeface="Cabin" panose="020B0803050202020004" pitchFamily="34" charset="0"/>
                <a:ea typeface="Helmet" pitchFamily="50" charset="-128"/>
                <a:cs typeface="Helmet" pitchFamily="50" charset="-128"/>
              </a:rPr>
              <a:t>WINTER ISN’T  A SEASON , IT’S AN OCCUPATION</a:t>
            </a:r>
          </a:p>
        </p:txBody>
      </p:sp>
      <p:sp>
        <p:nvSpPr>
          <p:cNvPr id="11" name="Rectangle 10">
            <a:extLst>
              <a:ext uri="{FF2B5EF4-FFF2-40B4-BE49-F238E27FC236}">
                <a16:creationId xmlns:a16="http://schemas.microsoft.com/office/drawing/2014/main" id="{CEFA8912-D35C-4778-BB31-C26B45882908}"/>
              </a:ext>
            </a:extLst>
          </p:cNvPr>
          <p:cNvSpPr/>
          <p:nvPr/>
        </p:nvSpPr>
        <p:spPr>
          <a:xfrm>
            <a:off x="1300400" y="4019741"/>
            <a:ext cx="2928700" cy="1631216"/>
          </a:xfrm>
          <a:prstGeom prst="rect">
            <a:avLst/>
          </a:prstGeom>
        </p:spPr>
        <p:txBody>
          <a:bodyPr wrap="square">
            <a:spAutoFit/>
          </a:bodyPr>
          <a:lstStyle/>
          <a:p>
            <a:pPr algn="ctr"/>
            <a:r>
              <a:rPr lang="en-US" sz="2000" i="1" dirty="0">
                <a:solidFill>
                  <a:schemeClr val="tx2">
                    <a:lumMod val="65000"/>
                    <a:lumOff val="35000"/>
                  </a:schemeClr>
                </a:solidFill>
                <a:latin typeface="Cabin" panose="020B0803050202020004" pitchFamily="34" charset="0"/>
              </a:rPr>
              <a:t>“And I knew exactly how old Walt Disney’s Cinderella felt when she found her prince.” </a:t>
            </a:r>
          </a:p>
          <a:p>
            <a:pPr algn="ctr"/>
            <a:r>
              <a:rPr lang="en-US" sz="2000" i="1" dirty="0">
                <a:solidFill>
                  <a:schemeClr val="tx2">
                    <a:lumMod val="65000"/>
                    <a:lumOff val="35000"/>
                  </a:schemeClr>
                </a:solidFill>
                <a:latin typeface="Cabin" panose="020B0803050202020004" pitchFamily="34" charset="0"/>
              </a:rPr>
              <a:t>—Elizabeth Young</a:t>
            </a:r>
          </a:p>
        </p:txBody>
      </p:sp>
      <p:sp>
        <p:nvSpPr>
          <p:cNvPr id="12" name="TextBox 11">
            <a:extLst>
              <a:ext uri="{FF2B5EF4-FFF2-40B4-BE49-F238E27FC236}">
                <a16:creationId xmlns:a16="http://schemas.microsoft.com/office/drawing/2014/main" id="{3E2925D4-C6D4-4B31-BC7C-0E72F46919E4}"/>
              </a:ext>
            </a:extLst>
          </p:cNvPr>
          <p:cNvSpPr txBox="1"/>
          <p:nvPr/>
        </p:nvSpPr>
        <p:spPr>
          <a:xfrm>
            <a:off x="8148373" y="6230779"/>
            <a:ext cx="3448031" cy="246221"/>
          </a:xfrm>
          <a:prstGeom prst="rect">
            <a:avLst/>
          </a:prstGeom>
          <a:noFill/>
        </p:spPr>
        <p:txBody>
          <a:bodyPr wrap="square" rtlCol="0">
            <a:spAutoFit/>
          </a:bodyPr>
          <a:lstStyle/>
          <a:p>
            <a:pPr algn="r"/>
            <a:r>
              <a:rPr lang="en-US" sz="1000" spc="600" dirty="0">
                <a:solidFill>
                  <a:schemeClr val="bg1">
                    <a:lumMod val="65000"/>
                  </a:schemeClr>
                </a:solidFill>
                <a:latin typeface="Poppins" panose="00000500000000000000" pitchFamily="50" charset="0"/>
                <a:ea typeface="Helmet" pitchFamily="50" charset="-128"/>
                <a:cs typeface="Poppins" panose="00000500000000000000" pitchFamily="50" charset="0"/>
              </a:rPr>
              <a:t>WWW.MORBIDEZZA.COM</a:t>
            </a:r>
          </a:p>
        </p:txBody>
      </p:sp>
      <p:sp>
        <p:nvSpPr>
          <p:cNvPr id="3" name="Picture Placeholder 2">
            <a:extLst>
              <a:ext uri="{FF2B5EF4-FFF2-40B4-BE49-F238E27FC236}">
                <a16:creationId xmlns:a16="http://schemas.microsoft.com/office/drawing/2014/main" id="{CEBD80CD-B6A5-49F7-B1D5-8E059E036A1E}"/>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CB0E8B3B-B8C1-4D63-84E1-A40679561AD8}"/>
              </a:ext>
            </a:extLst>
          </p:cNvPr>
          <p:cNvSpPr>
            <a:spLocks noGrp="1"/>
          </p:cNvSpPr>
          <p:nvPr>
            <p:ph type="pic" sz="quarter" idx="10"/>
          </p:nvPr>
        </p:nvSpPr>
        <p:spPr/>
      </p:sp>
    </p:spTree>
    <p:extLst>
      <p:ext uri="{BB962C8B-B14F-4D97-AF65-F5344CB8AC3E}">
        <p14:creationId xmlns:p14="http://schemas.microsoft.com/office/powerpoint/2010/main" val="325798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theme/theme1.xml><?xml version="1.0" encoding="utf-8"?>
<a:theme xmlns:a="http://schemas.openxmlformats.org/drawingml/2006/main" name="Office Theme">
  <a:themeElements>
    <a:clrScheme name="Wild Watermelon">
      <a:dk1>
        <a:srgbClr val="FF7B7B"/>
      </a:dk1>
      <a:lt1>
        <a:sysClr val="window" lastClr="FFFFFF"/>
      </a:lt1>
      <a:dk2>
        <a:srgbClr val="000000"/>
      </a:dk2>
      <a:lt2>
        <a:srgbClr val="F8F8F8"/>
      </a:lt2>
      <a:accent1>
        <a:srgbClr val="FF545E"/>
      </a:accent1>
      <a:accent2>
        <a:srgbClr val="589EA5"/>
      </a:accent2>
      <a:accent3>
        <a:srgbClr val="6EC2B1"/>
      </a:accent3>
      <a:accent4>
        <a:srgbClr val="95E3BB"/>
      </a:accent4>
      <a:accent5>
        <a:srgbClr val="5F5F5F"/>
      </a:accent5>
      <a:accent6>
        <a:srgbClr val="4D4D4D"/>
      </a:accent6>
      <a:hlink>
        <a:srgbClr val="5F5F5F"/>
      </a:hlink>
      <a:folHlink>
        <a:srgbClr val="919191"/>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44865</TotalTime>
  <Words>2834</Words>
  <Application>Microsoft Office PowerPoint</Application>
  <PresentationFormat>Widescreen</PresentationFormat>
  <Paragraphs>361</Paragraphs>
  <Slides>51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51</vt:i4>
      </vt:variant>
    </vt:vector>
  </HeadingPairs>
  <TitlesOfParts>
    <vt:vector size="63" baseType="lpstr">
      <vt:lpstr>Helmet</vt:lpstr>
      <vt:lpstr>Arial</vt:lpstr>
      <vt:lpstr>Cabin</vt:lpstr>
      <vt:lpstr>Calibri</vt:lpstr>
      <vt:lpstr>FontAwesome</vt:lpstr>
      <vt:lpstr>Lato</vt:lpstr>
      <vt:lpstr>Linux Libertine</vt:lpstr>
      <vt:lpstr>Merriweather</vt:lpstr>
      <vt:lpstr>Montserrat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dc:creator>
  <cp:lastModifiedBy>rizki</cp:lastModifiedBy>
  <cp:revision>2978</cp:revision>
  <dcterms:created xsi:type="dcterms:W3CDTF">2014-10-14T06:21:58Z</dcterms:created>
  <dcterms:modified xsi:type="dcterms:W3CDTF">2018-07-04T09:09:36Z</dcterms:modified>
  <cp:category>Natural</cp:category>
</cp:coreProperties>
</file>