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43" r:id="rId29"/>
    <p:sldId id="355" r:id="rId30"/>
    <p:sldId id="358" r:id="rId31"/>
    <p:sldId id="356" r:id="rId32"/>
    <p:sldId id="360" r:id="rId33"/>
    <p:sldId id="361" r:id="rId34"/>
    <p:sldId id="357" r:id="rId35"/>
    <p:sldId id="330" r:id="rId36"/>
    <p:sldId id="321" r:id="rId37"/>
    <p:sldId id="319" r:id="rId38"/>
    <p:sldId id="344" r:id="rId39"/>
    <p:sldId id="362" r:id="rId40"/>
    <p:sldId id="267" r:id="rId41"/>
    <p:sldId id="283" r:id="rId42"/>
  </p:sldIdLst>
  <p:sldSz cx="18288000" cy="10287000"/>
  <p:notesSz cx="6858000" cy="9144000"/>
  <p:embeddedFontLst>
    <p:embeddedFont>
      <p:font typeface="Calibri Light" pitchFamily="34" charset="0"/>
      <p:regular r:id="rId44"/>
      <p: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Cambria Math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35.png"/><Relationship Id="rId10" Type="http://schemas.openxmlformats.org/officeDocument/2006/relationships/image" Target="../media/image34.sv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19" Type="http://schemas.openxmlformats.org/officeDocument/2006/relationships/image" Target="../media/image51.svg"/><Relationship Id="rId22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45.png"/><Relationship Id="rId10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9.png"/><Relationship Id="rId21" Type="http://schemas.openxmlformats.org/officeDocument/2006/relationships/image" Target="../media/image47.png"/><Relationship Id="rId12" Type="http://schemas.openxmlformats.org/officeDocument/2006/relationships/image" Target="../media/image38.png"/><Relationship Id="rId2" Type="http://schemas.openxmlformats.org/officeDocument/2006/relationships/image" Target="../media/image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0" Type="http://schemas.openxmlformats.org/officeDocument/2006/relationships/image" Target="../media/image9.png"/><Relationship Id="rId19" Type="http://schemas.openxmlformats.org/officeDocument/2006/relationships/image" Target="../media/image51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12.png"/><Relationship Id="rId10" Type="http://schemas.openxmlformats.org/officeDocument/2006/relationships/image" Target="../media/image34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51.png"/><Relationship Id="rId5" Type="http://schemas.openxmlformats.org/officeDocument/2006/relationships/image" Target="../media/image10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image" Target="../media/image30.svg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3.png"/><Relationship Id="rId5" Type="http://schemas.openxmlformats.org/officeDocument/2006/relationships/image" Target="../media/image28.svg"/><Relationship Id="rId10" Type="http://schemas.openxmlformats.org/officeDocument/2006/relationships/image" Target="../media/image34.svg"/><Relationship Id="rId4" Type="http://schemas.microsoft.com/office/2007/relationships/hdphoto" Target="../media/hdphoto5.wdp"/><Relationship Id="rId43" Type="http://schemas.openxmlformats.org/officeDocument/2006/relationships/image" Target="../media/image1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57.png"/><Relationship Id="rId10" Type="http://schemas.openxmlformats.org/officeDocument/2006/relationships/image" Target="../media/image34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59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31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9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image" Target="../media/image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61.png"/><Relationship Id="rId10" Type="http://schemas.openxmlformats.org/officeDocument/2006/relationships/image" Target="../media/image34.svg"/><Relationship Id="rId1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66.png"/><Relationship Id="rId12" Type="http://schemas.openxmlformats.org/officeDocument/2006/relationships/image" Target="../media/image65.png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0.png"/><Relationship Id="rId15" Type="http://schemas.openxmlformats.org/officeDocument/2006/relationships/image" Target="../media/image67.png"/><Relationship Id="rId10" Type="http://schemas.openxmlformats.org/officeDocument/2006/relationships/image" Target="../media/image34.sv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6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2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openxmlformats.org/officeDocument/2006/relationships/image" Target="../media/image83.png"/><Relationship Id="rId10" Type="http://schemas.openxmlformats.org/officeDocument/2006/relationships/image" Target="../media/image34.svg"/><Relationship Id="rId31" Type="http://schemas.openxmlformats.org/officeDocument/2006/relationships/image" Target="NULL"/><Relationship Id="rId1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8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6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88.png"/><Relationship Id="rId3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0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2" Type="http://schemas.openxmlformats.org/officeDocument/2006/relationships/image" Target="../media/image13.svg"/><Relationship Id="rId17" Type="http://schemas.openxmlformats.org/officeDocument/2006/relationships/image" Target="../media/image9.svg"/><Relationship Id="rId2" Type="http://schemas.openxmlformats.org/officeDocument/2006/relationships/image" Target="../media/image1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1.png"/><Relationship Id="rId12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sv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5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49" Type="http://schemas.openxmlformats.org/officeDocument/2006/relationships/image" Target="../media/image19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30.svg"/><Relationship Id="rId12" Type="http://schemas.microsoft.com/office/2007/relationships/hdphoto" Target="../media/hdphoto1.wdp"/><Relationship Id="rId17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12" Type="http://schemas.openxmlformats.org/officeDocument/2006/relationships/image" Target="../media/image20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6" Type="http://schemas.openxmlformats.org/officeDocument/2006/relationships/image" Target="../media/image30.svg"/><Relationship Id="rId15" Type="http://schemas.microsoft.com/office/2007/relationships/hdphoto" Target="../media/hdphoto2.wdp"/><Relationship Id="rId10" Type="http://schemas.openxmlformats.org/officeDocument/2006/relationships/image" Target="../media/image34.sv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4.svg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999275" y="2471226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(H9.3)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(H9.3)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95800" y="185980"/>
            <a:ext cx="944879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1(HĐ NHÓM)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MN &lt; NP &lt; MP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=""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=""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=""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tr61)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=""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47</a:t>
                </a:r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  <a:endParaRPr lang="nl-NL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vuông, góc vuông là góc lớn nhất nên cạnh đối diện với góc vuông (tức cạnh huyền) là cạnh lớn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</a:t>
              </a:r>
              <a:r>
                <a:rPr lang="nl-NL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</a:t>
            </a:r>
            <a:r>
              <a:rPr lang="en-US" sz="5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lấy lần lượt hai điểm M và N. So sánh 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746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HĐ CÁ NHÂN.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 các cạnh theo thứ tự từ bé đến lớn là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 các góc theo thứ tự từ bé đến lớn là</a:t>
                </a: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2: HĐ CẶP ĐÔI.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cm,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một tam giác, góc đối diện với cạnh lớn hơn là góc lớn hơn.</a:t>
            </a:r>
            <a:endParaRPr lang="en-US" sz="4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=""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=""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</a:t>
                          </a:r>
                          <a:r>
                            <a:rPr lang="en-US" sz="4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=""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1964</Words>
  <PresentationFormat>Custom</PresentationFormat>
  <Paragraphs>240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 Light</vt:lpstr>
      <vt:lpstr>Calibri</vt:lpstr>
      <vt:lpstr>Times New Roman</vt:lpstr>
      <vt:lpstr>Cambria Math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2023-01-10T03:21:11Z</dcterms:modified>
  <dc:identifier>DAFKql8qNNg</dc:identifier>
</cp:coreProperties>
</file>