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32"/>
  </p:notesMasterIdLst>
  <p:sldIdLst>
    <p:sldId id="256" r:id="rId4"/>
    <p:sldId id="258" r:id="rId5"/>
    <p:sldId id="257" r:id="rId6"/>
    <p:sldId id="302" r:id="rId7"/>
    <p:sldId id="276" r:id="rId8"/>
    <p:sldId id="291" r:id="rId9"/>
    <p:sldId id="298" r:id="rId10"/>
    <p:sldId id="304" r:id="rId11"/>
    <p:sldId id="303" r:id="rId12"/>
    <p:sldId id="305" r:id="rId13"/>
    <p:sldId id="306" r:id="rId14"/>
    <p:sldId id="307" r:id="rId15"/>
    <p:sldId id="308" r:id="rId16"/>
    <p:sldId id="309" r:id="rId17"/>
    <p:sldId id="310" r:id="rId18"/>
    <p:sldId id="292" r:id="rId19"/>
    <p:sldId id="311" r:id="rId20"/>
    <p:sldId id="312" r:id="rId21"/>
    <p:sldId id="313" r:id="rId22"/>
    <p:sldId id="314" r:id="rId23"/>
    <p:sldId id="296" r:id="rId24"/>
    <p:sldId id="299" r:id="rId25"/>
    <p:sldId id="315" r:id="rId26"/>
    <p:sldId id="316" r:id="rId27"/>
    <p:sldId id="317" r:id="rId28"/>
    <p:sldId id="288" r:id="rId29"/>
    <p:sldId id="289" r:id="rId30"/>
    <p:sldId id="273" r:id="rId31"/>
  </p:sldIdLst>
  <p:sldSz cx="9144000" cy="5143500" type="screen16x9"/>
  <p:notesSz cx="6858000" cy="9144000"/>
  <p:embeddedFontLst>
    <p:embeddedFont>
      <p:font typeface="DFPOP1-W9" panose="020B0604020202020204" charset="-128"/>
      <p:regular r:id="rId33"/>
    </p:embeddedFont>
    <p:embeddedFont>
      <p:font typeface="SimSun" panose="0201060003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imSun" panose="02010600030101010101" pitchFamily="2" charset="-122"/>
      <p:regular r:id="rId34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33FF"/>
    <a:srgbClr val="66FFFF"/>
    <a:srgbClr val="FFC000"/>
    <a:srgbClr val="F56636"/>
    <a:srgbClr val="FF3300"/>
    <a:srgbClr val="FF0000"/>
    <a:srgbClr val="4CA420"/>
    <a:srgbClr val="92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1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2374" y="2172939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" y="591582"/>
            <a:ext cx="3907816" cy="1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nào cho em thấy cô mèo là một người lạ không tốt?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383264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3148519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826462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5107" y="1102878"/>
            <a:ext cx="3669546" cy="196771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6" y="116560"/>
            <a:ext cx="7792720" cy="29887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2273" y="974452"/>
            <a:ext cx="4431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7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83" y="3169340"/>
            <a:ext cx="8764269" cy="1421928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Những tình huống nào em cần tìm kiếm sự hỗ trợ khi tiếp xúc với người lạ?</a:t>
            </a:r>
            <a:endParaRPr lang="en-US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Vì sao em cần tìm kiếm sự hỗ trợ trong những tình huống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9" y="987766"/>
            <a:ext cx="2757304" cy="167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73" y="987766"/>
            <a:ext cx="3528855" cy="1677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09" y="991386"/>
            <a:ext cx="2415200" cy="1730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4886" y="2717157"/>
            <a:ext cx="530786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8" y="987766"/>
            <a:ext cx="3861331" cy="3401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5599" y="1093631"/>
            <a:ext cx="4572000" cy="142192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5599" y="2523994"/>
            <a:ext cx="4572000" cy="1865126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5111" y="1208159"/>
            <a:ext cx="4815841" cy="940066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5110" y="2216447"/>
            <a:ext cx="4815841" cy="1938992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1" y="1093630"/>
            <a:ext cx="3725308" cy="30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1760" y="1093631"/>
            <a:ext cx="4978399" cy="138326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1760" y="2523994"/>
            <a:ext cx="4978399" cy="1569660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89" y="1093631"/>
            <a:ext cx="3597572" cy="31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0039" y="1969716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Tìm kiếm sự </a:t>
            </a:r>
          </a:p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hỗ trợ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 đề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grpSp>
        <p:nvGrpSpPr>
          <p:cNvPr id="38" name="组合 35"/>
          <p:cNvGrpSpPr/>
          <p:nvPr/>
        </p:nvGrpSpPr>
        <p:grpSpPr>
          <a:xfrm rot="2799594" flipH="1">
            <a:off x="5358124" y="-131963"/>
            <a:ext cx="1048883" cy="2038360"/>
            <a:chOff x="1403445" y="-3477919"/>
            <a:chExt cx="1048883" cy="2455261"/>
          </a:xfrm>
        </p:grpSpPr>
        <p:sp>
          <p:nvSpPr>
            <p:cNvPr id="40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26999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7686" y="2613660"/>
            <a:ext cx="3839754" cy="1511300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447040" y="2097927"/>
            <a:ext cx="2968505" cy="1031466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84392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61366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9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38175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 rèn luyện, giữ gìn để có sức khoẻ tốt (tập thể dục thường xuyên) 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7686" y="2725420"/>
            <a:ext cx="3839754" cy="1400266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chỉ học tập để có  những kiến thức, kĩ năng, bài học giúp ứng phó hiệu quả với người lạ).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14681" y="1889760"/>
            <a:ext cx="2748280" cy="1671319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sức khỏe và trí thông minh thì các em cần phải làm gì?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95568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72542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0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20" y="979452"/>
            <a:ext cx="6502400" cy="2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354" y="3194125"/>
            <a:ext cx="5080000" cy="18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64" y="2596262"/>
            <a:ext cx="552630" cy="55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6" y="2499360"/>
            <a:ext cx="649532" cy="649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56" y="2499360"/>
            <a:ext cx="649532" cy="649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66" y="4344034"/>
            <a:ext cx="649532" cy="649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99" y="4344034"/>
            <a:ext cx="649532" cy="649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92" y="4344034"/>
            <a:ext cx="649532" cy="6495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4" y="2637542"/>
            <a:ext cx="552630" cy="552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510" y="1835827"/>
            <a:ext cx="1751984" cy="19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9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7971" y="2710449"/>
            <a:ext cx="8764269" cy="1995740"/>
            <a:chOff x="267971" y="2771409"/>
            <a:chExt cx="8764269" cy="1995740"/>
          </a:xfrm>
        </p:grpSpPr>
        <p:sp>
          <p:nvSpPr>
            <p:cNvPr id="16" name="TextBox 15"/>
            <p:cNvSpPr txBox="1"/>
            <p:nvPr/>
          </p:nvSpPr>
          <p:spPr>
            <a:xfrm>
              <a:off x="267971" y="3171519"/>
              <a:ext cx="8764269" cy="15956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phó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59280" y="2771409"/>
              <a:ext cx="5307862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106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865" y="2529308"/>
            <a:ext cx="8764269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054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6025"/>
            <a:ext cx="5657850" cy="37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" y="1317501"/>
            <a:ext cx="3393440" cy="191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3230880"/>
            <a:ext cx="3312160" cy="17678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37280" y="1379585"/>
            <a:ext cx="5334000" cy="3697423"/>
            <a:chOff x="-124496" y="2771409"/>
            <a:chExt cx="10302250" cy="3697423"/>
          </a:xfrm>
        </p:grpSpPr>
        <p:sp>
          <p:nvSpPr>
            <p:cNvPr id="11" name="TextBox 10"/>
            <p:cNvSpPr txBox="1"/>
            <p:nvPr/>
          </p:nvSpPr>
          <p:spPr>
            <a:xfrm>
              <a:off x="-124496" y="3171519"/>
              <a:ext cx="10302250" cy="32973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24496" y="2771409"/>
              <a:ext cx="10302250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426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51363"/>
            <a:ext cx="8839200" cy="510842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3857" y="675156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Không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 nói cộc lốc, xấc xược, gây sự khó chịu ở người nghe, khiến người ấy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 muốn giúp đỡ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mình.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Sau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được giúp đỡ em cảm ơn và  cũng có thể trình bày rõ hơn chuyện gì đã xảy ra với mình và sự giúp đỡ của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 ấy đã giúp mình tránh được những rủi ro gì có thể xảy ra.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1132800"/>
              <a:ext cx="247328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Nêu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một số tình huống tiếp xúc với người lạ.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252734">
              <a:off x="5137568" y="2210291"/>
              <a:ext cx="221789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 sẽ nói gì với người giúp đỡ mình?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231328" y="3594472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002410" y="3544690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31328" y="2289079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888786" y="2972296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lạ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20549" y="227318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874035" y="3171652"/>
              <a:ext cx="1136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730498"/>
              <a:ext cx="1349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quen</a:t>
              </a:r>
              <a:endParaRPr lang="zh-CN" altLang="en-US" sz="24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815713" y="2672177"/>
              <a:ext cx="143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2400" dirty="0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567" y="3105696"/>
            <a:ext cx="6500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7: Tiếp xúc với người lạ (tiết 1)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Tìm kiếm sự hỗ trợ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SGK/ trang 35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509680"/>
            <a:ext cx="7112000" cy="457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4820" y="48015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7684" y="829871"/>
            <a:ext cx="2845651" cy="535531"/>
          </a:xfrm>
          <a:prstGeom prst="rect">
            <a:avLst/>
          </a:prstGeom>
          <a:solidFill>
            <a:srgbClr val="FF0000">
              <a:alpha val="21961"/>
            </a:srgbClr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6997" y="15593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156" y="2183300"/>
            <a:ext cx="3903060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996" y="2807299"/>
            <a:ext cx="3903059" cy="1493037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 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7472" y="9497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83" y="1966733"/>
            <a:ext cx="3787682" cy="2308324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5248" y="1966733"/>
            <a:ext cx="3787682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5248" y="949701"/>
            <a:ext cx="3787682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1235</Words>
  <Application>Microsoft Office PowerPoint</Application>
  <PresentationFormat>On-screen Show (16:9)</PresentationFormat>
  <Paragraphs>89</Paragraphs>
  <Slides>28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DFPOP1-W9</vt:lpstr>
      <vt:lpstr>Arial</vt:lpstr>
      <vt:lpstr>SimSun</vt:lpstr>
      <vt:lpstr>华康少女文字W5</vt:lpstr>
      <vt:lpstr>Calibri</vt:lpstr>
      <vt:lpstr>Times New Roman</vt:lpstr>
      <vt:lpstr>SimSun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</cp:lastModifiedBy>
  <cp:revision>47</cp:revision>
  <dcterms:created xsi:type="dcterms:W3CDTF">2016-08-08T05:55:00Z</dcterms:created>
  <dcterms:modified xsi:type="dcterms:W3CDTF">2021-07-27T09:46:01Z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