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77" r:id="rId2"/>
    <p:sldId id="258" r:id="rId3"/>
    <p:sldId id="259" r:id="rId4"/>
    <p:sldId id="269" r:id="rId5"/>
    <p:sldId id="272" r:id="rId6"/>
    <p:sldId id="270" r:id="rId7"/>
    <p:sldId id="271" r:id="rId8"/>
    <p:sldId id="274" r:id="rId9"/>
    <p:sldId id="275" r:id="rId10"/>
    <p:sldId id="267" r:id="rId11"/>
    <p:sldId id="263" r:id="rId12"/>
    <p:sldId id="264" r:id="rId13"/>
    <p:sldId id="265" r:id="rId14"/>
    <p:sldId id="268" r:id="rId15"/>
    <p:sldId id="276" r:id="rId16"/>
  </p:sldIdLst>
  <p:sldSz cx="12192000" cy="6858000"/>
  <p:notesSz cx="6858000" cy="9144000"/>
  <p:embeddedFontLst>
    <p:embeddedFont>
      <p:font typeface=".VnAvant" pitchFamily="34" charset="0"/>
      <p:regular r:id="rId18"/>
      <p:bold r:id="rId19"/>
      <p:italic r:id="rId20"/>
      <p:boldItalic r:id="rId21"/>
    </p:embeddedFont>
    <p:embeddedFont>
      <p:font typeface="Calibri Light" pitchFamily="34" charset="0"/>
      <p:regular r:id="rId22"/>
      <p:italic r:id="rId23"/>
    </p:embeddedFont>
    <p:embeddedFont>
      <p:font typeface="宋体" pitchFamily="2" charset="-122"/>
      <p:regular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HP001 4 hàng" pitchFamily="34" charset="0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CCFF"/>
    <a:srgbClr val="CC0099"/>
    <a:srgbClr val="99FF33"/>
    <a:srgbClr val="6600CC"/>
    <a:srgbClr val="CC0000"/>
    <a:srgbClr val="55FD4D"/>
    <a:srgbClr val="F63889"/>
    <a:srgbClr val="FF66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96" autoAdjust="0"/>
    <p:restoredTop sz="94660"/>
  </p:normalViewPr>
  <p:slideViewPr>
    <p:cSldViewPr snapToGrid="0">
      <p:cViewPr>
        <p:scale>
          <a:sx n="81" d="100"/>
          <a:sy n="81" d="100"/>
        </p:scale>
        <p:origin x="-36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24E96-3F59-4733-B1C4-23E6595DA9BA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27041-9D41-4051-AFBD-26A0E1FB3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66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6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6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6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8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1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8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1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4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9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7743F-6B61-4438-B950-9A5CE50714DD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0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11" y="0"/>
            <a:ext cx="13680440" cy="682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0779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045" y="996462"/>
            <a:ext cx="3032523" cy="258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539262"/>
            <a:ext cx="2744353" cy="273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977" y="760091"/>
            <a:ext cx="2935531" cy="2527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753" y="3579018"/>
            <a:ext cx="3026385" cy="260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921" y="3276599"/>
            <a:ext cx="2879481" cy="267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211" y="3442455"/>
            <a:ext cx="3361766" cy="251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7046" y="325343"/>
            <a:ext cx="7046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.VnAvant" pitchFamily="34" charset="0"/>
              </a:rPr>
              <a:t>2. </a:t>
            </a:r>
            <a:r>
              <a:rPr lang="en-US" dirty="0" err="1" smtClean="0">
                <a:latin typeface=".VnAvant" pitchFamily="34" charset="0"/>
              </a:rPr>
              <a:t>TiÕng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nµo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cã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vÇn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oi</a:t>
            </a:r>
            <a:r>
              <a:rPr lang="en-US" dirty="0" smtClean="0">
                <a:latin typeface=".VnAvant" pitchFamily="34" charset="0"/>
              </a:rPr>
              <a:t>? </a:t>
            </a:r>
            <a:r>
              <a:rPr lang="en-US" dirty="0" err="1" smtClean="0">
                <a:latin typeface=".VnAvant" pitchFamily="34" charset="0"/>
              </a:rPr>
              <a:t>TiÕng</a:t>
            </a:r>
            <a:r>
              <a:rPr lang="en-US" dirty="0" smtClean="0">
                <a:latin typeface=".VnAvant" pitchFamily="34" charset="0"/>
              </a:rPr>
              <a:t> n</a:t>
            </a:r>
            <a:endParaRPr lang="en-US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52400"/>
            <a:ext cx="11379200" cy="6976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2.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nµo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cãvÇn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smtClean="0">
                <a:solidFill>
                  <a:srgbClr val="FF0000"/>
                </a:solidFill>
                <a:latin typeface=".VnAvant" pitchFamily="34" charset="0"/>
              </a:rPr>
              <a:t>«i</a:t>
            </a:r>
            <a:r>
              <a:rPr lang="en-US" sz="3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nµo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vÇn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smtClean="0">
                <a:solidFill>
                  <a:srgbClr val="FF0000"/>
                </a:solidFill>
                <a:latin typeface=".VnAvant" pitchFamily="34" charset="0"/>
              </a:rPr>
              <a:t>©y</a:t>
            </a:r>
            <a:r>
              <a:rPr lang="en-US" sz="3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</a:t>
            </a:r>
            <a:endParaRPr lang="en-US" sz="37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59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1200" y="152400"/>
            <a:ext cx="3149600" cy="6976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3.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viÕt</a:t>
            </a:r>
            <a:endParaRPr lang="en-US" sz="37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29" y="1031631"/>
            <a:ext cx="11344201" cy="284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46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1" y="676275"/>
            <a:ext cx="12192000" cy="4178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2000" y="3886200"/>
            <a:ext cx="7416800" cy="1477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38359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95253" y="76200"/>
            <a:ext cx="12191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2592050"/>
            <a:ext cx="7416800" cy="192873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117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0407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07" y="1243379"/>
            <a:ext cx="2812389" cy="1792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266" y="1404938"/>
            <a:ext cx="14859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509" y="3704126"/>
            <a:ext cx="174307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2876550"/>
            <a:ext cx="18192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10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07" y="1243379"/>
            <a:ext cx="2812389" cy="1792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266" y="1404938"/>
            <a:ext cx="14859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509" y="3704126"/>
            <a:ext cx="174307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2876550"/>
            <a:ext cx="18192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646" y="4948238"/>
            <a:ext cx="6484692" cy="162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40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785" y="773722"/>
            <a:ext cx="11945815" cy="544764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ó</a:t>
            </a:r>
            <a:r>
              <a:rPr lang="vi-VN" sz="4000" b="1" dirty="0" smtClean="0">
                <a:solidFill>
                  <a:srgbClr val="FF0000"/>
                </a:solidFill>
                <a:latin typeface=".VnAvant" pitchFamily="34" charset="0"/>
              </a:rPr>
              <a:t> g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µ</a:t>
            </a:r>
            <a:r>
              <a:rPr lang="vi-VN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.VnAvant" pitchFamily="34" charset="0"/>
              </a:rPr>
              <a:t>quan </a:t>
            </a:r>
            <a:r>
              <a:rPr lang="vi-VN" sz="4000" b="1" dirty="0" smtClean="0">
                <a:solidFill>
                  <a:srgbClr val="FF0000"/>
                </a:solidFill>
                <a:latin typeface=".VnAvant" pitchFamily="34" charset="0"/>
              </a:rPr>
              <a:t>tr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ä</a:t>
            </a:r>
            <a:r>
              <a:rPr lang="vi-VN" sz="4000" b="1" dirty="0" smtClean="0">
                <a:solidFill>
                  <a:srgbClr val="FF0000"/>
                </a:solidFill>
                <a:latin typeface=".VnAvant" pitchFamily="34" charset="0"/>
              </a:rPr>
              <a:t>ng </a:t>
            </a:r>
            <a:r>
              <a:rPr lang="vi-VN" sz="4000" b="1" dirty="0">
                <a:solidFill>
                  <a:srgbClr val="FF0000"/>
                </a:solidFill>
                <a:latin typeface=".VnAvant" pitchFamily="34" charset="0"/>
              </a:rPr>
              <a:t>(</a:t>
            </a:r>
            <a:r>
              <a:rPr lang="vi-VN" sz="4000" b="1" dirty="0" smtClean="0">
                <a:solidFill>
                  <a:srgbClr val="FF0000"/>
                </a:solidFill>
                <a:latin typeface=".VnAvant" pitchFamily="34" charset="0"/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)</a:t>
            </a:r>
          </a:p>
          <a:p>
            <a:r>
              <a:rPr lang="en-US" sz="4000" b="1" dirty="0" smtClean="0">
                <a:latin typeface=".VnAvant" pitchFamily="34" charset="0"/>
              </a:rPr>
              <a:t>	</a:t>
            </a:r>
            <a:r>
              <a:rPr lang="vi-VN" sz="4000" b="1" dirty="0" smtClean="0">
                <a:latin typeface=".VnAvant" pitchFamily="34" charset="0"/>
              </a:rPr>
              <a:t>M</a:t>
            </a:r>
            <a:r>
              <a:rPr lang="en-US" sz="4000" b="1" dirty="0" smtClean="0">
                <a:latin typeface=".VnAvant" pitchFamily="34" charset="0"/>
              </a:rPr>
              <a:t>é</a:t>
            </a:r>
            <a:r>
              <a:rPr lang="vi-VN" sz="4000" b="1" dirty="0" smtClean="0">
                <a:latin typeface=".VnAvant" pitchFamily="34" charset="0"/>
              </a:rPr>
              <a:t>t h</a:t>
            </a:r>
            <a:r>
              <a:rPr lang="en-US" sz="4000" b="1" dirty="0">
                <a:latin typeface=".VnAvant" pitchFamily="34" charset="0"/>
              </a:rPr>
              <a:t>«</a:t>
            </a:r>
            <a:r>
              <a:rPr lang="vi-VN" sz="4000" b="1" dirty="0" smtClean="0">
                <a:latin typeface=".VnAvant" pitchFamily="34" charset="0"/>
              </a:rPr>
              <a:t>m</a:t>
            </a:r>
            <a:r>
              <a:rPr lang="vi-VN" sz="4000" b="1" dirty="0">
                <a:latin typeface=".VnAvant" pitchFamily="34" charset="0"/>
              </a:rPr>
              <a:t>, </a:t>
            </a:r>
            <a:r>
              <a:rPr lang="vi-VN" sz="4000" b="1" dirty="0" smtClean="0">
                <a:latin typeface=".VnAvant" pitchFamily="34" charset="0"/>
              </a:rPr>
              <a:t>l</a:t>
            </a:r>
            <a:r>
              <a:rPr lang="en-US" sz="4000" b="1" dirty="0">
                <a:latin typeface=".VnAvant" pitchFamily="34" charset="0"/>
              </a:rPr>
              <a:t>ò</a:t>
            </a:r>
            <a:r>
              <a:rPr lang="vi-VN" sz="4000" b="1" dirty="0" smtClean="0">
                <a:latin typeface=".VnAvant" pitchFamily="34" charset="0"/>
              </a:rPr>
              <a:t> g</a:t>
            </a:r>
            <a:r>
              <a:rPr lang="en-US" sz="4000" b="1" dirty="0">
                <a:latin typeface=".VnAvant" pitchFamily="34" charset="0"/>
              </a:rPr>
              <a:t>µ</a:t>
            </a:r>
            <a:r>
              <a:rPr lang="vi-VN" sz="4000" b="1" dirty="0" smtClean="0">
                <a:latin typeface=".VnAvant" pitchFamily="34" charset="0"/>
              </a:rPr>
              <a:t> m</a:t>
            </a:r>
            <a:r>
              <a:rPr lang="en-US" sz="4000" b="1" dirty="0">
                <a:latin typeface=".VnAvant" pitchFamily="34" charset="0"/>
              </a:rPr>
              <a:t>¸</a:t>
            </a:r>
            <a:r>
              <a:rPr lang="vi-VN" sz="4000" b="1" dirty="0" smtClean="0">
                <a:latin typeface=".VnAvant" pitchFamily="34" charset="0"/>
              </a:rPr>
              <a:t>i tr</a:t>
            </a:r>
            <a:r>
              <a:rPr lang="en-US" sz="4000" b="1" dirty="0" smtClean="0">
                <a:latin typeface=".VnAvant" pitchFamily="34" charset="0"/>
              </a:rPr>
              <a:t>è</a:t>
            </a:r>
            <a:r>
              <a:rPr lang="vi-VN" sz="4000" b="1" dirty="0" smtClean="0">
                <a:latin typeface=".VnAvant" pitchFamily="34" charset="0"/>
              </a:rPr>
              <a:t>n s</a:t>
            </a:r>
            <a:r>
              <a:rPr lang="en-US" sz="4000" b="1" dirty="0">
                <a:latin typeface=".VnAvant" pitchFamily="34" charset="0"/>
              </a:rPr>
              <a:t>¹</a:t>
            </a:r>
            <a:r>
              <a:rPr lang="vi-VN" sz="4000" b="1" dirty="0" smtClean="0">
                <a:latin typeface=".VnAvant" pitchFamily="34" charset="0"/>
              </a:rPr>
              <a:t>ch</a:t>
            </a:r>
            <a:r>
              <a:rPr lang="vi-VN" sz="4000" b="1" dirty="0">
                <a:latin typeface=".VnAvant" pitchFamily="34" charset="0"/>
              </a:rPr>
              <a:t>. </a:t>
            </a:r>
            <a:endParaRPr lang="en-US" sz="4000" b="1" dirty="0" smtClean="0">
              <a:latin typeface=".VnAvant" pitchFamily="34" charset="0"/>
            </a:endParaRPr>
          </a:p>
          <a:p>
            <a:r>
              <a:rPr lang="en-US" sz="4000" b="1" dirty="0" smtClean="0">
                <a:latin typeface=".VnAvant" pitchFamily="34" charset="0"/>
              </a:rPr>
              <a:t>	</a:t>
            </a:r>
            <a:r>
              <a:rPr lang="vi-VN" sz="4000" b="1" dirty="0" smtClean="0">
                <a:latin typeface=".VnAvant" pitchFamily="34" charset="0"/>
              </a:rPr>
              <a:t>G</a:t>
            </a:r>
            <a:r>
              <a:rPr lang="en-US" sz="4000" b="1" dirty="0">
                <a:latin typeface=".VnAvant" pitchFamily="34" charset="0"/>
              </a:rPr>
              <a:t>µ</a:t>
            </a:r>
            <a:r>
              <a:rPr lang="vi-VN" sz="4000" b="1" dirty="0" smtClean="0">
                <a:latin typeface=".VnAvant" pitchFamily="34" charset="0"/>
              </a:rPr>
              <a:t> tr</a:t>
            </a:r>
            <a:r>
              <a:rPr lang="en-US" sz="4000" b="1" dirty="0" smtClean="0">
                <a:latin typeface=".VnAvant" pitchFamily="34" charset="0"/>
              </a:rPr>
              <a:t>è</a:t>
            </a:r>
            <a:r>
              <a:rPr lang="vi-VN" sz="4000" b="1" dirty="0" smtClean="0">
                <a:latin typeface=".VnAvant" pitchFamily="34" charset="0"/>
              </a:rPr>
              <a:t>ng kh</a:t>
            </a:r>
            <a:r>
              <a:rPr lang="en-US" sz="4000" b="1" dirty="0">
                <a:latin typeface=".VnAvant" pitchFamily="34" charset="0"/>
              </a:rPr>
              <a:t>«</a:t>
            </a:r>
            <a:r>
              <a:rPr lang="vi-VN" sz="4000" b="1" dirty="0" smtClean="0">
                <a:latin typeface=".VnAvant" pitchFamily="34" charset="0"/>
              </a:rPr>
              <a:t>ng c</a:t>
            </a:r>
            <a:r>
              <a:rPr lang="en-US" sz="4000" b="1" dirty="0">
                <a:latin typeface=".VnAvant" pitchFamily="34" charset="0"/>
              </a:rPr>
              <a:t>ã</a:t>
            </a:r>
            <a:r>
              <a:rPr lang="vi-VN" sz="4000" b="1" dirty="0" smtClean="0">
                <a:latin typeface=".VnAvant" pitchFamily="34" charset="0"/>
              </a:rPr>
              <a:t> </a:t>
            </a:r>
            <a:r>
              <a:rPr lang="vi-VN" sz="4000" b="1" dirty="0">
                <a:latin typeface=".VnAvant" pitchFamily="34" charset="0"/>
              </a:rPr>
              <a:t>ai </a:t>
            </a:r>
            <a:r>
              <a:rPr lang="en-US" sz="4000" b="1" dirty="0" smtClean="0">
                <a:latin typeface=".VnAvant" pitchFamily="34" charset="0"/>
              </a:rPr>
              <a:t>®Ó</a:t>
            </a:r>
            <a:r>
              <a:rPr lang="vi-VN" sz="4000" b="1" dirty="0" smtClean="0">
                <a:latin typeface=".VnAvant" pitchFamily="34" charset="0"/>
              </a:rPr>
              <a:t> </a:t>
            </a:r>
            <a:r>
              <a:rPr lang="vi-VN" sz="4000" b="1" dirty="0">
                <a:latin typeface=".VnAvant" pitchFamily="34" charset="0"/>
              </a:rPr>
              <a:t>ra </a:t>
            </a:r>
            <a:r>
              <a:rPr lang="vi-VN" sz="4000" b="1" dirty="0" smtClean="0">
                <a:latin typeface=".VnAvant" pitchFamily="34" charset="0"/>
              </a:rPr>
              <a:t>l</a:t>
            </a:r>
            <a:r>
              <a:rPr lang="en-US" sz="4000" b="1" dirty="0" smtClean="0">
                <a:latin typeface=".VnAvant" pitchFamily="34" charset="0"/>
              </a:rPr>
              <a:t>Ö</a:t>
            </a:r>
            <a:r>
              <a:rPr lang="vi-VN" sz="4000" b="1" dirty="0" smtClean="0">
                <a:latin typeface=".VnAvant" pitchFamily="34" charset="0"/>
              </a:rPr>
              <a:t>nh</a:t>
            </a:r>
            <a:r>
              <a:rPr lang="vi-VN" sz="4000" b="1" dirty="0">
                <a:latin typeface=".VnAvant" pitchFamily="34" charset="0"/>
              </a:rPr>
              <a:t>, </a:t>
            </a:r>
            <a:r>
              <a:rPr lang="vi-VN" sz="4000" b="1" dirty="0" smtClean="0">
                <a:latin typeface=".VnAvant" pitchFamily="34" charset="0"/>
              </a:rPr>
              <a:t>r</a:t>
            </a:r>
            <a:r>
              <a:rPr lang="en-US" sz="4000" b="1" dirty="0" smtClean="0">
                <a:latin typeface=".VnAvant" pitchFamily="34" charset="0"/>
              </a:rPr>
              <a:t>Ê</a:t>
            </a:r>
            <a:r>
              <a:rPr lang="vi-VN" sz="4000" b="1" dirty="0" smtClean="0">
                <a:latin typeface=".VnAvant" pitchFamily="34" charset="0"/>
              </a:rPr>
              <a:t>t bu</a:t>
            </a:r>
            <a:r>
              <a:rPr lang="en-US" sz="4000" b="1" dirty="0" smtClean="0">
                <a:latin typeface=".VnAvant" pitchFamily="34" charset="0"/>
              </a:rPr>
              <a:t>å</a:t>
            </a:r>
            <a:r>
              <a:rPr lang="vi-VN" sz="4000" b="1" dirty="0" smtClean="0">
                <a:latin typeface=".VnAvant" pitchFamily="34" charset="0"/>
              </a:rPr>
              <a:t>n</a:t>
            </a:r>
            <a:r>
              <a:rPr lang="vi-VN" sz="4000" b="1" dirty="0">
                <a:latin typeface=".VnAvant" pitchFamily="34" charset="0"/>
              </a:rPr>
              <a:t>. </a:t>
            </a:r>
            <a:r>
              <a:rPr lang="vi-VN" sz="4000" b="1" dirty="0" smtClean="0">
                <a:latin typeface=".VnAvant" pitchFamily="34" charset="0"/>
              </a:rPr>
              <a:t>Nh</a:t>
            </a:r>
            <a:r>
              <a:rPr lang="en-US" sz="4000" b="1" dirty="0">
                <a:latin typeface=".VnAvant" pitchFamily="34" charset="0"/>
              </a:rPr>
              <a:t>×</a:t>
            </a:r>
            <a:r>
              <a:rPr lang="vi-VN" sz="4000" b="1" dirty="0" smtClean="0">
                <a:latin typeface=".VnAvant" pitchFamily="34" charset="0"/>
              </a:rPr>
              <a:t>n b</a:t>
            </a:r>
            <a:r>
              <a:rPr lang="en-US" sz="4000" b="1" dirty="0">
                <a:latin typeface=".VnAvant" pitchFamily="34" charset="0"/>
              </a:rPr>
              <a:t>¸</a:t>
            </a:r>
            <a:r>
              <a:rPr lang="vi-VN" sz="4000" b="1" dirty="0" smtClean="0">
                <a:latin typeface=".VnAvant" pitchFamily="34" charset="0"/>
              </a:rPr>
              <a:t>c ch</a:t>
            </a:r>
            <a:r>
              <a:rPr lang="en-US" sz="4000" b="1" dirty="0">
                <a:latin typeface=".VnAvant" pitchFamily="34" charset="0"/>
              </a:rPr>
              <a:t>ã</a:t>
            </a:r>
            <a:r>
              <a:rPr lang="vi-VN" sz="4000" b="1" dirty="0" smtClean="0">
                <a:latin typeface=".VnAvant" pitchFamily="34" charset="0"/>
              </a:rPr>
              <a:t> </a:t>
            </a:r>
            <a:r>
              <a:rPr lang="en-US" sz="4000" b="1" dirty="0">
                <a:latin typeface=".VnAvant" pitchFamily="34" charset="0"/>
              </a:rPr>
              <a:t>®</a:t>
            </a:r>
            <a:r>
              <a:rPr lang="vi-VN" sz="4000" b="1" dirty="0" smtClean="0">
                <a:latin typeface=".VnAvant" pitchFamily="34" charset="0"/>
              </a:rPr>
              <a:t>ang ngh</a:t>
            </a:r>
            <a:r>
              <a:rPr lang="en-US" sz="4000" b="1" dirty="0" smtClean="0">
                <a:latin typeface=".VnAvant" pitchFamily="34" charset="0"/>
              </a:rPr>
              <a:t>Õ</a:t>
            </a:r>
            <a:r>
              <a:rPr lang="vi-VN" sz="4000" b="1" dirty="0" smtClean="0">
                <a:latin typeface=".VnAvant" pitchFamily="34" charset="0"/>
              </a:rPr>
              <a:t>ch m</a:t>
            </a:r>
            <a:r>
              <a:rPr lang="en-US" sz="4000" b="1" dirty="0">
                <a:latin typeface=".VnAvant" pitchFamily="34" charset="0"/>
              </a:rPr>
              <a:t>â</a:t>
            </a:r>
            <a:r>
              <a:rPr lang="vi-VN" sz="4000" b="1" dirty="0" smtClean="0">
                <a:latin typeface=".VnAvant" pitchFamily="34" charset="0"/>
              </a:rPr>
              <a:t>m</a:t>
            </a:r>
            <a:r>
              <a:rPr lang="vi-VN" sz="4000" b="1" dirty="0">
                <a:latin typeface=".VnAvant" pitchFamily="34" charset="0"/>
              </a:rPr>
              <a:t>, </a:t>
            </a:r>
            <a:r>
              <a:rPr lang="vi-VN" sz="4000" b="1" dirty="0" smtClean="0">
                <a:latin typeface=".VnAvant" pitchFamily="34" charset="0"/>
              </a:rPr>
              <a:t>n</a:t>
            </a:r>
            <a:r>
              <a:rPr lang="en-US" sz="4000" b="1" dirty="0" smtClean="0">
                <a:latin typeface=".VnAvant" pitchFamily="34" charset="0"/>
              </a:rPr>
              <a:t>»</a:t>
            </a:r>
            <a:r>
              <a:rPr lang="vi-VN" sz="4000" b="1" dirty="0" smtClean="0">
                <a:latin typeface=".VnAvant" pitchFamily="34" charset="0"/>
              </a:rPr>
              <a:t>m d</a:t>
            </a:r>
            <a:r>
              <a:rPr lang="en-US" sz="4000" b="1" dirty="0">
                <a:latin typeface=".VnAvant" pitchFamily="34" charset="0"/>
              </a:rPr>
              <a:t>µ</a:t>
            </a:r>
            <a:r>
              <a:rPr lang="vi-VN" sz="4000" b="1" dirty="0" smtClean="0">
                <a:latin typeface=".VnAvant" pitchFamily="34" charset="0"/>
              </a:rPr>
              <a:t>i tr</a:t>
            </a:r>
            <a:r>
              <a:rPr lang="en-US" sz="4000" b="1" dirty="0">
                <a:latin typeface=".VnAvant" pitchFamily="34" charset="0"/>
              </a:rPr>
              <a:t>ª</a:t>
            </a:r>
            <a:r>
              <a:rPr lang="vi-VN" sz="4000" b="1" dirty="0" smtClean="0">
                <a:latin typeface=".VnAvant" pitchFamily="34" charset="0"/>
              </a:rPr>
              <a:t>n s</a:t>
            </a:r>
            <a:r>
              <a:rPr lang="en-US" sz="4000" b="1" dirty="0">
                <a:latin typeface=".VnAvant" pitchFamily="34" charset="0"/>
              </a:rPr>
              <a:t>©</a:t>
            </a:r>
            <a:r>
              <a:rPr lang="vi-VN" sz="4000" b="1" dirty="0" smtClean="0">
                <a:latin typeface=".VnAvant" pitchFamily="34" charset="0"/>
              </a:rPr>
              <a:t>n t</a:t>
            </a:r>
            <a:r>
              <a:rPr lang="en-US" sz="4000" b="1" dirty="0" smtClean="0">
                <a:latin typeface=".VnAvant" pitchFamily="34" charset="0"/>
              </a:rPr>
              <a:t>¾</a:t>
            </a:r>
            <a:r>
              <a:rPr lang="vi-VN" sz="4000" b="1" dirty="0" smtClean="0">
                <a:latin typeface=".VnAvant" pitchFamily="34" charset="0"/>
              </a:rPr>
              <a:t>m n</a:t>
            </a:r>
            <a:r>
              <a:rPr lang="en-US" sz="4000" b="1" dirty="0" smtClean="0">
                <a:latin typeface=".VnAvant" pitchFamily="34" charset="0"/>
              </a:rPr>
              <a:t>¾</a:t>
            </a:r>
            <a:r>
              <a:rPr lang="vi-VN" sz="4000" b="1" dirty="0" smtClean="0">
                <a:latin typeface=".VnAvant" pitchFamily="34" charset="0"/>
              </a:rPr>
              <a:t>ng</a:t>
            </a:r>
            <a:r>
              <a:rPr lang="vi-VN" sz="4000" b="1" dirty="0">
                <a:latin typeface=".VnAvant" pitchFamily="34" charset="0"/>
              </a:rPr>
              <a:t>, </a:t>
            </a:r>
            <a:r>
              <a:rPr lang="vi-VN" sz="4000" b="1" dirty="0" smtClean="0">
                <a:latin typeface=".VnAvant" pitchFamily="34" charset="0"/>
              </a:rPr>
              <a:t>ch</a:t>
            </a:r>
            <a:r>
              <a:rPr lang="en-US" sz="4000" b="1" dirty="0">
                <a:latin typeface=".VnAvant" pitchFamily="34" charset="0"/>
              </a:rPr>
              <a:t>ó</a:t>
            </a:r>
            <a:r>
              <a:rPr lang="vi-VN" sz="4000" b="1" dirty="0" smtClean="0">
                <a:latin typeface=".VnAvant" pitchFamily="34" charset="0"/>
              </a:rPr>
              <a:t> b</a:t>
            </a:r>
            <a:r>
              <a:rPr lang="en-US" sz="4000" b="1" dirty="0">
                <a:latin typeface=".VnAvant" pitchFamily="34" charset="0"/>
              </a:rPr>
              <a:t>Ì</a:t>
            </a:r>
            <a:r>
              <a:rPr lang="vi-VN" sz="4000" b="1" dirty="0" smtClean="0">
                <a:latin typeface=".VnAvant" pitchFamily="34" charset="0"/>
              </a:rPr>
              <a:t>n l</a:t>
            </a:r>
            <a:r>
              <a:rPr lang="en-US" sz="4000" b="1" dirty="0">
                <a:latin typeface=".VnAvant" pitchFamily="34" charset="0"/>
              </a:rPr>
              <a:t>¹</a:t>
            </a:r>
            <a:r>
              <a:rPr lang="vi-VN" sz="4000" b="1" dirty="0" smtClean="0">
                <a:latin typeface=".VnAvant" pitchFamily="34" charset="0"/>
              </a:rPr>
              <a:t>i g</a:t>
            </a:r>
            <a:r>
              <a:rPr lang="en-US" sz="4000" b="1" dirty="0" smtClean="0">
                <a:latin typeface=".VnAvant" pitchFamily="34" charset="0"/>
              </a:rPr>
              <a:t>Ç</a:t>
            </a:r>
            <a:r>
              <a:rPr lang="vi-VN" sz="4000" b="1" dirty="0" smtClean="0">
                <a:latin typeface=".VnAvant" pitchFamily="34" charset="0"/>
              </a:rPr>
              <a:t>n</a:t>
            </a:r>
            <a:r>
              <a:rPr lang="vi-VN" sz="4000" b="1" dirty="0">
                <a:latin typeface=".VnAvant" pitchFamily="34" charset="0"/>
              </a:rPr>
              <a:t>, lay lay: </a:t>
            </a:r>
            <a:r>
              <a:rPr lang="vi-VN" sz="4000" b="1" dirty="0" smtClean="0">
                <a:latin typeface=".VnAvant" pitchFamily="34" charset="0"/>
              </a:rPr>
              <a:t>“</a:t>
            </a:r>
            <a:r>
              <a:rPr lang="en-US" sz="4000" b="1" dirty="0">
                <a:latin typeface=".VnAvant" pitchFamily="34" charset="0"/>
              </a:rPr>
              <a:t>§</a:t>
            </a:r>
            <a:r>
              <a:rPr lang="vi-VN" sz="4000" b="1" dirty="0" smtClean="0">
                <a:latin typeface=".VnAvant" pitchFamily="34" charset="0"/>
              </a:rPr>
              <a:t>i l</a:t>
            </a:r>
            <a:r>
              <a:rPr lang="en-US" sz="4000" b="1" dirty="0">
                <a:latin typeface=".VnAvant" pitchFamily="34" charset="0"/>
              </a:rPr>
              <a:t>µ</a:t>
            </a:r>
            <a:r>
              <a:rPr lang="vi-VN" sz="4000" b="1" dirty="0" smtClean="0">
                <a:latin typeface=".VnAvant" pitchFamily="34" charset="0"/>
              </a:rPr>
              <a:t>m </a:t>
            </a:r>
            <a:r>
              <a:rPr lang="en-US" sz="4000" b="1" dirty="0">
                <a:latin typeface=".VnAvant" pitchFamily="34" charset="0"/>
              </a:rPr>
              <a:t>®</a:t>
            </a:r>
            <a:r>
              <a:rPr lang="vi-VN" sz="4000" b="1" dirty="0" smtClean="0">
                <a:latin typeface=".VnAvant" pitchFamily="34" charset="0"/>
              </a:rPr>
              <a:t>i</a:t>
            </a:r>
            <a:r>
              <a:rPr lang="vi-VN" sz="4000" b="1" dirty="0">
                <a:latin typeface=".VnAvant" pitchFamily="34" charset="0"/>
              </a:rPr>
              <a:t>!". </a:t>
            </a:r>
            <a:r>
              <a:rPr lang="en-US" sz="4000" b="1" dirty="0" smtClean="0">
                <a:latin typeface=".VnAvant" pitchFamily="34" charset="0"/>
              </a:rPr>
              <a:t>B¸</a:t>
            </a:r>
            <a:r>
              <a:rPr lang="vi-VN" sz="4000" b="1" dirty="0" smtClean="0">
                <a:latin typeface=".VnAvant" pitchFamily="34" charset="0"/>
              </a:rPr>
              <a:t>c ch</a:t>
            </a:r>
            <a:r>
              <a:rPr lang="en-US" sz="4000" b="1" dirty="0">
                <a:latin typeface=".VnAvant" pitchFamily="34" charset="0"/>
              </a:rPr>
              <a:t>ã</a:t>
            </a:r>
            <a:r>
              <a:rPr lang="vi-VN" sz="4000" b="1" dirty="0" smtClean="0">
                <a:latin typeface=".VnAvant" pitchFamily="34" charset="0"/>
              </a:rPr>
              <a:t> t</a:t>
            </a:r>
            <a:r>
              <a:rPr lang="en-US" sz="4000" b="1" dirty="0" smtClean="0">
                <a:latin typeface=".VnAvant" pitchFamily="34" charset="0"/>
              </a:rPr>
              <a:t>ø</a:t>
            </a:r>
            <a:r>
              <a:rPr lang="vi-VN" sz="4000" b="1" dirty="0" smtClean="0">
                <a:latin typeface=".VnAvant" pitchFamily="34" charset="0"/>
              </a:rPr>
              <a:t>c m</a:t>
            </a:r>
            <a:r>
              <a:rPr lang="en-US" sz="4000" b="1" dirty="0">
                <a:latin typeface=".VnAvant" pitchFamily="34" charset="0"/>
              </a:rPr>
              <a:t>×</a:t>
            </a:r>
            <a:r>
              <a:rPr lang="vi-VN" sz="4000" b="1" dirty="0" smtClean="0">
                <a:latin typeface=".VnAvant" pitchFamily="34" charset="0"/>
              </a:rPr>
              <a:t>nh</a:t>
            </a:r>
            <a:r>
              <a:rPr lang="vi-VN" sz="4000" b="1" dirty="0">
                <a:latin typeface=".VnAvant" pitchFamily="34" charset="0"/>
              </a:rPr>
              <a:t>, </a:t>
            </a:r>
            <a:r>
              <a:rPr lang="vi-VN" sz="4000" b="1" dirty="0" smtClean="0">
                <a:latin typeface=".VnAvant" pitchFamily="34" charset="0"/>
              </a:rPr>
              <a:t>t</a:t>
            </a:r>
            <a:r>
              <a:rPr lang="en-US" sz="4000" b="1" dirty="0" smtClean="0">
                <a:latin typeface=".VnAvant" pitchFamily="34" charset="0"/>
              </a:rPr>
              <a:t>î</a:t>
            </a:r>
            <a:r>
              <a:rPr lang="vi-VN" sz="4000" b="1" dirty="0" smtClean="0">
                <a:latin typeface=".VnAvant" pitchFamily="34" charset="0"/>
              </a:rPr>
              <a:t>p </a:t>
            </a:r>
            <a:r>
              <a:rPr lang="vi-VN" sz="4000" b="1" dirty="0">
                <a:latin typeface=".VnAvant" pitchFamily="34" charset="0"/>
              </a:rPr>
              <a:t>cho </a:t>
            </a:r>
            <a:r>
              <a:rPr lang="vi-VN" sz="4000" b="1" dirty="0" smtClean="0">
                <a:latin typeface=".VnAvant" pitchFamily="34" charset="0"/>
              </a:rPr>
              <a:t>m</a:t>
            </a:r>
            <a:r>
              <a:rPr lang="en-US" sz="4000" b="1" dirty="0" smtClean="0">
                <a:latin typeface=".VnAvant" pitchFamily="34" charset="0"/>
              </a:rPr>
              <a:t>é</a:t>
            </a:r>
            <a:r>
              <a:rPr lang="vi-VN" sz="4000" b="1" dirty="0" smtClean="0">
                <a:latin typeface=".VnAvant" pitchFamily="34" charset="0"/>
              </a:rPr>
              <a:t>t c</a:t>
            </a:r>
            <a:r>
              <a:rPr lang="en-US" sz="4000" b="1" dirty="0">
                <a:latin typeface=".VnAvant" pitchFamily="34" charset="0"/>
              </a:rPr>
              <a:t>¸</a:t>
            </a:r>
            <a:r>
              <a:rPr lang="vi-VN" sz="4000" b="1" dirty="0" smtClean="0">
                <a:latin typeface=".VnAvant" pitchFamily="34" charset="0"/>
              </a:rPr>
              <a:t>i</a:t>
            </a:r>
            <a:r>
              <a:rPr lang="vi-VN" sz="4000" b="1" dirty="0">
                <a:latin typeface=".VnAvant" pitchFamily="34" charset="0"/>
              </a:rPr>
              <a:t>. </a:t>
            </a:r>
            <a:r>
              <a:rPr lang="vi-VN" sz="4000" b="1" dirty="0" smtClean="0">
                <a:latin typeface=".VnAvant" pitchFamily="34" charset="0"/>
              </a:rPr>
              <a:t>G</a:t>
            </a:r>
            <a:r>
              <a:rPr lang="en-US" sz="4000" b="1" dirty="0">
                <a:latin typeface=".VnAvant" pitchFamily="34" charset="0"/>
              </a:rPr>
              <a:t>µ</a:t>
            </a:r>
            <a:r>
              <a:rPr lang="vi-VN" sz="4000" b="1" dirty="0" smtClean="0">
                <a:latin typeface=".VnAvant" pitchFamily="34" charset="0"/>
              </a:rPr>
              <a:t> tr</a:t>
            </a:r>
            <a:r>
              <a:rPr lang="en-US" sz="4000" b="1" dirty="0" smtClean="0">
                <a:latin typeface=".VnAvant" pitchFamily="34" charset="0"/>
              </a:rPr>
              <a:t>è</a:t>
            </a:r>
            <a:r>
              <a:rPr lang="vi-VN" sz="4000" b="1" dirty="0" smtClean="0">
                <a:latin typeface=".VnAvant" pitchFamily="34" charset="0"/>
              </a:rPr>
              <a:t>ng s</a:t>
            </a:r>
            <a:r>
              <a:rPr lang="en-US" sz="4000" b="1" dirty="0" smtClean="0">
                <a:latin typeface=".VnAvant" pitchFamily="34" charset="0"/>
              </a:rPr>
              <a:t>î</a:t>
            </a:r>
            <a:r>
              <a:rPr lang="vi-VN" sz="4000" b="1" dirty="0" smtClean="0">
                <a:latin typeface=".VnAvant" pitchFamily="34" charset="0"/>
              </a:rPr>
              <a:t> h</a:t>
            </a:r>
            <a:r>
              <a:rPr lang="en-US" sz="4000" b="1" dirty="0" smtClean="0">
                <a:latin typeface=".VnAvant" pitchFamily="34" charset="0"/>
              </a:rPr>
              <a:t>Õ</a:t>
            </a:r>
            <a:r>
              <a:rPr lang="vi-VN" sz="4000" b="1" dirty="0" smtClean="0">
                <a:latin typeface=".VnAvant" pitchFamily="34" charset="0"/>
              </a:rPr>
              <a:t>t h</a:t>
            </a:r>
            <a:r>
              <a:rPr lang="en-US" sz="4000" b="1" dirty="0" smtClean="0">
                <a:latin typeface=".VnAvant" pitchFamily="34" charset="0"/>
              </a:rPr>
              <a:t>å</a:t>
            </a:r>
            <a:r>
              <a:rPr lang="vi-VN" sz="4000" b="1" dirty="0" smtClean="0">
                <a:latin typeface=".VnAvant" pitchFamily="34" charset="0"/>
              </a:rPr>
              <a:t>n</a:t>
            </a:r>
            <a:r>
              <a:rPr lang="vi-VN" sz="4000" b="1" dirty="0">
                <a:latin typeface=".VnAvant" pitchFamily="34" charset="0"/>
              </a:rPr>
              <a:t>, </a:t>
            </a:r>
            <a:r>
              <a:rPr lang="vi-VN" sz="4000" b="1" dirty="0" smtClean="0">
                <a:latin typeface=".VnAvant" pitchFamily="34" charset="0"/>
              </a:rPr>
              <a:t>ch</a:t>
            </a:r>
            <a:r>
              <a:rPr lang="en-US" sz="4000" b="1" dirty="0">
                <a:latin typeface=".VnAvant" pitchFamily="34" charset="0"/>
              </a:rPr>
              <a:t>¹</a:t>
            </a:r>
            <a:r>
              <a:rPr lang="vi-VN" sz="4000" b="1" dirty="0" smtClean="0">
                <a:latin typeface=".VnAvant" pitchFamily="34" charset="0"/>
              </a:rPr>
              <a:t>y m</a:t>
            </a:r>
            <a:r>
              <a:rPr lang="en-US" sz="4000" b="1" dirty="0" smtClean="0">
                <a:latin typeface=".VnAvant" pitchFamily="34" charset="0"/>
              </a:rPr>
              <a:t>Ê</a:t>
            </a:r>
            <a:r>
              <a:rPr lang="vi-VN" sz="4000" b="1" dirty="0" smtClean="0">
                <a:latin typeface=".VnAvant" pitchFamily="34" charset="0"/>
              </a:rPr>
              <a:t>t</a:t>
            </a:r>
            <a:r>
              <a:rPr lang="vi-VN" sz="4000" b="1" dirty="0">
                <a:latin typeface=".VnAvant" pitchFamily="34" charset="0"/>
              </a:rPr>
              <a:t>. </a:t>
            </a:r>
            <a:r>
              <a:rPr lang="vi-VN" sz="4000" b="1" dirty="0" smtClean="0">
                <a:latin typeface=".VnAvant" pitchFamily="34" charset="0"/>
              </a:rPr>
              <a:t>T</a:t>
            </a:r>
            <a:r>
              <a:rPr lang="en-US" sz="4000" b="1" dirty="0" smtClean="0">
                <a:latin typeface=".VnAvant" pitchFamily="34" charset="0"/>
              </a:rPr>
              <a:t>õ</a:t>
            </a:r>
            <a:r>
              <a:rPr lang="vi-VN" sz="4000" b="1" dirty="0" smtClean="0">
                <a:latin typeface=".VnAvant" pitchFamily="34" charset="0"/>
              </a:rPr>
              <a:t> </a:t>
            </a:r>
            <a:r>
              <a:rPr lang="en-US" sz="4000" b="1" dirty="0" smtClean="0">
                <a:latin typeface=".VnAvant" pitchFamily="34" charset="0"/>
              </a:rPr>
              <a:t>®ã</a:t>
            </a:r>
            <a:r>
              <a:rPr lang="vi-VN" sz="4000" b="1" dirty="0" smtClean="0">
                <a:latin typeface=".VnAvant" pitchFamily="34" charset="0"/>
              </a:rPr>
              <a:t>, ch</a:t>
            </a:r>
            <a:r>
              <a:rPr lang="en-US" sz="4000" b="1" dirty="0">
                <a:latin typeface=".VnAvant" pitchFamily="34" charset="0"/>
              </a:rPr>
              <a:t>ó</a:t>
            </a:r>
            <a:r>
              <a:rPr lang="vi-VN" sz="4000" b="1" dirty="0" smtClean="0">
                <a:latin typeface=".VnAvant" pitchFamily="34" charset="0"/>
              </a:rPr>
              <a:t> ch</a:t>
            </a:r>
            <a:r>
              <a:rPr lang="en-US" sz="4000" b="1" dirty="0">
                <a:latin typeface=".VnAvant" pitchFamily="34" charset="0"/>
              </a:rPr>
              <a:t>¶</a:t>
            </a:r>
            <a:r>
              <a:rPr lang="vi-VN" sz="4000" b="1" dirty="0" smtClean="0">
                <a:latin typeface=".VnAvant" pitchFamily="34" charset="0"/>
              </a:rPr>
              <a:t> d</a:t>
            </a:r>
            <a:r>
              <a:rPr lang="en-US" sz="4000" b="1" dirty="0">
                <a:latin typeface=".VnAvant" pitchFamily="34" charset="0"/>
              </a:rPr>
              <a:t>¸</a:t>
            </a:r>
            <a:r>
              <a:rPr lang="vi-VN" sz="4000" b="1" dirty="0" smtClean="0">
                <a:latin typeface=".VnAvant" pitchFamily="34" charset="0"/>
              </a:rPr>
              <a:t>m h</a:t>
            </a:r>
            <a:r>
              <a:rPr lang="en-US" sz="4000" b="1" dirty="0">
                <a:latin typeface=".VnAvant" pitchFamily="34" charset="0"/>
              </a:rPr>
              <a:t>¹</a:t>
            </a:r>
            <a:r>
              <a:rPr lang="vi-VN" sz="4000" b="1" dirty="0" smtClean="0">
                <a:latin typeface=".VnAvant" pitchFamily="34" charset="0"/>
              </a:rPr>
              <a:t>ch s</a:t>
            </a:r>
            <a:r>
              <a:rPr lang="en-US" sz="4000" b="1" dirty="0">
                <a:latin typeface=".VnAvant" pitchFamily="34" charset="0"/>
              </a:rPr>
              <a:t>¸</a:t>
            </a:r>
            <a:r>
              <a:rPr lang="vi-VN" sz="4000" b="1" dirty="0" smtClean="0">
                <a:latin typeface=".VnAvant" pitchFamily="34" charset="0"/>
              </a:rPr>
              <a:t>ch </a:t>
            </a:r>
            <a:r>
              <a:rPr lang="vi-VN" sz="4000" b="1" dirty="0">
                <a:latin typeface=".VnAvant" pitchFamily="34" charset="0"/>
              </a:rPr>
              <a:t>ai </a:t>
            </a:r>
            <a:r>
              <a:rPr lang="vi-VN" sz="4000" b="1" dirty="0" smtClean="0">
                <a:latin typeface=".VnAvant" pitchFamily="34" charset="0"/>
              </a:rPr>
              <a:t>n</a:t>
            </a:r>
            <a:r>
              <a:rPr lang="en-US" sz="4000" b="1" dirty="0" smtClean="0">
                <a:latin typeface=".VnAvant" pitchFamily="34" charset="0"/>
              </a:rPr>
              <a:t>÷</a:t>
            </a:r>
            <a:r>
              <a:rPr lang="vi-VN" sz="4000" b="1" dirty="0" smtClean="0">
                <a:latin typeface=".VnAvant" pitchFamily="34" charset="0"/>
              </a:rPr>
              <a:t>a.</a:t>
            </a:r>
            <a:endParaRPr lang="en-US" sz="4000" b="1" dirty="0" smtClean="0">
              <a:latin typeface=".VnAvant" pitchFamily="34" charset="0"/>
            </a:endParaRPr>
          </a:p>
          <a:p>
            <a:r>
              <a:rPr lang="en-US" sz="2800" dirty="0" smtClean="0">
                <a:latin typeface=".VnAvant" pitchFamily="34" charset="0"/>
              </a:rPr>
              <a:t>	</a:t>
            </a:r>
            <a:r>
              <a:rPr lang="vi-VN" sz="2800" dirty="0" smtClean="0">
                <a:latin typeface=".VnAvant" pitchFamily="34" charset="0"/>
              </a:rPr>
              <a:t>Ph</a:t>
            </a:r>
            <a:r>
              <a:rPr lang="en-US" sz="2800" dirty="0">
                <a:latin typeface=".VnAvant" pitchFamily="34" charset="0"/>
              </a:rPr>
              <a:t>á</a:t>
            </a:r>
            <a:r>
              <a:rPr lang="vi-VN" sz="2800" dirty="0" smtClean="0">
                <a:latin typeface=".VnAvant" pitchFamily="34" charset="0"/>
              </a:rPr>
              <a:t>ng </a:t>
            </a:r>
            <a:r>
              <a:rPr lang="vi-VN" sz="2800" dirty="0">
                <a:latin typeface=".VnAvant" pitchFamily="34" charset="0"/>
              </a:rPr>
              <a:t>theo </a:t>
            </a:r>
            <a:r>
              <a:rPr lang="vi-VN" sz="2800" i="1" dirty="0">
                <a:latin typeface=".VnAvant" pitchFamily="34" charset="0"/>
              </a:rPr>
              <a:t>365 </a:t>
            </a:r>
            <a:r>
              <a:rPr lang="vi-VN" sz="2800" i="1" dirty="0" smtClean="0">
                <a:latin typeface=".VnAvant" pitchFamily="34" charset="0"/>
              </a:rPr>
              <a:t>chuy</a:t>
            </a:r>
            <a:r>
              <a:rPr lang="en-US" sz="2800" i="1" dirty="0" smtClean="0">
                <a:latin typeface=".VnAvant" pitchFamily="34" charset="0"/>
              </a:rPr>
              <a:t>Ö</a:t>
            </a:r>
            <a:r>
              <a:rPr lang="vi-VN" sz="2800" i="1" dirty="0" smtClean="0">
                <a:latin typeface=".VnAvant" pitchFamily="34" charset="0"/>
              </a:rPr>
              <a:t>n k</a:t>
            </a:r>
            <a:r>
              <a:rPr lang="en-US" sz="2800" i="1" dirty="0" smtClean="0">
                <a:latin typeface=".VnAvant" pitchFamily="34" charset="0"/>
              </a:rPr>
              <a:t>Ó</a:t>
            </a:r>
            <a:r>
              <a:rPr lang="vi-VN" sz="2800" i="1" dirty="0" smtClean="0">
                <a:latin typeface=".VnAvant" pitchFamily="34" charset="0"/>
              </a:rPr>
              <a:t> m</a:t>
            </a:r>
            <a:r>
              <a:rPr lang="en-US" sz="2800" i="1" dirty="0" smtClean="0">
                <a:latin typeface=".VnAvant" pitchFamily="34" charset="0"/>
              </a:rPr>
              <a:t>ç</a:t>
            </a:r>
            <a:r>
              <a:rPr lang="vi-VN" sz="2800" i="1" dirty="0" smtClean="0">
                <a:latin typeface=".VnAvant" pitchFamily="34" charset="0"/>
              </a:rPr>
              <a:t>i ng</a:t>
            </a:r>
            <a:r>
              <a:rPr lang="en-US" sz="2800" i="1" dirty="0">
                <a:latin typeface=".VnAvant" pitchFamily="34" charset="0"/>
              </a:rPr>
              <a:t>µ</a:t>
            </a:r>
            <a:r>
              <a:rPr lang="vi-VN" sz="2800" i="1" dirty="0" smtClean="0">
                <a:latin typeface=".VnAvant" pitchFamily="34" charset="0"/>
              </a:rPr>
              <a:t>y </a:t>
            </a:r>
            <a:r>
              <a:rPr lang="vi-VN" sz="2800" dirty="0">
                <a:latin typeface=".VnAvant" pitchFamily="34" charset="0"/>
              </a:rPr>
              <a:t>(</a:t>
            </a:r>
            <a:r>
              <a:rPr lang="vi-VN" sz="2800" dirty="0" smtClean="0">
                <a:latin typeface=".VnAvant" pitchFamily="34" charset="0"/>
              </a:rPr>
              <a:t>Ho</a:t>
            </a:r>
            <a:r>
              <a:rPr lang="en-US" sz="2800" dirty="0">
                <a:latin typeface=".VnAvant" pitchFamily="34" charset="0"/>
              </a:rPr>
              <a:t>µ</a:t>
            </a:r>
            <a:r>
              <a:rPr lang="vi-VN" sz="2800" dirty="0" smtClean="0">
                <a:latin typeface=".VnAvant" pitchFamily="34" charset="0"/>
              </a:rPr>
              <a:t>ng Minh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kÓ</a:t>
            </a:r>
            <a:r>
              <a:rPr lang="en-US" sz="2800" dirty="0" smtClean="0">
                <a:latin typeface=".VnAvant" pitchFamily="34" charset="0"/>
              </a:rPr>
              <a:t>)</a:t>
            </a:r>
            <a:endParaRPr lang="en-US" sz="28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73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838200" y="-26221"/>
            <a:ext cx="10515600" cy="2108255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dirty="0" err="1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4300" b="1" dirty="0">
                <a:latin typeface="HP001 4 hàng" pitchFamily="34" charset="0"/>
                <a:cs typeface="Times New Roman" pitchFamily="18" charset="0"/>
              </a:rPr>
              <a:t> … </a:t>
            </a:r>
            <a:r>
              <a:rPr lang="en-US" sz="4300" b="1" dirty="0" err="1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4300" b="1" dirty="0">
                <a:latin typeface="HP001 4 hàng" pitchFamily="34" charset="0"/>
                <a:cs typeface="Times New Roman" pitchFamily="18" charset="0"/>
              </a:rPr>
              <a:t> …</a:t>
            </a:r>
            <a:r>
              <a:rPr lang="en-US" sz="4300" b="1" dirty="0" err="1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4300" b="1" dirty="0">
                <a:latin typeface="HP001 4 hàng" pitchFamily="34" charset="0"/>
                <a:cs typeface="Times New Roman" pitchFamily="18" charset="0"/>
              </a:rPr>
              <a:t> … </a:t>
            </a:r>
            <a:r>
              <a:rPr lang="en-US" sz="4300" b="1" dirty="0" err="1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4300" b="1" dirty="0">
                <a:latin typeface="HP001 4 hàng" pitchFamily="34" charset="0"/>
                <a:cs typeface="Times New Roman" pitchFamily="18" charset="0"/>
              </a:rPr>
              <a:t> 2020</a:t>
            </a:r>
          </a:p>
          <a:p>
            <a:pPr algn="ctr">
              <a:lnSpc>
                <a:spcPct val="150000"/>
              </a:lnSpc>
            </a:pPr>
            <a:r>
              <a:rPr lang="en-US" sz="4300" b="1" u="sng" dirty="0" err="1">
                <a:latin typeface="HP001 4 hàng" pitchFamily="34" charset="0"/>
                <a:cs typeface="Times New Roman" pitchFamily="18" charset="0"/>
              </a:rPr>
              <a:t>Tiếng</a:t>
            </a:r>
            <a:r>
              <a:rPr lang="en-US" sz="4300" b="1" u="sng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00" b="1" u="sng" dirty="0" err="1">
                <a:latin typeface="HP001 4 hàng" pitchFamily="34" charset="0"/>
                <a:cs typeface="Times New Roman" pitchFamily="18" charset="0"/>
              </a:rPr>
              <a:t>Việt</a:t>
            </a:r>
            <a:endParaRPr lang="en-US" sz="4300" b="1" u="sng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4523" y="2314555"/>
            <a:ext cx="777632" cy="215442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34155" y="2323191"/>
            <a:ext cx="398585" cy="215442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i</a:t>
            </a:r>
            <a:endParaRPr lang="en-US" sz="88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62" y="1986630"/>
            <a:ext cx="3636785" cy="336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26830" y="4680062"/>
            <a:ext cx="4478216" cy="19697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00CCFF"/>
                </a:solidFill>
                <a:latin typeface=".VnAvant" pitchFamily="34" charset="0"/>
                <a:cs typeface="Times New Roman" pitchFamily="18" charset="0"/>
              </a:rPr>
              <a:t>con </a:t>
            </a:r>
            <a:r>
              <a:rPr lang="en-US" sz="8000" b="1" dirty="0" err="1" smtClean="0">
                <a:solidFill>
                  <a:srgbClr val="00CCFF"/>
                </a:solidFill>
                <a:latin typeface=".VnAvant" pitchFamily="34" charset="0"/>
                <a:cs typeface="Times New Roman" pitchFamily="18" charset="0"/>
              </a:rPr>
              <a:t>voi</a:t>
            </a:r>
            <a:endParaRPr lang="en-US" sz="8000" b="1" dirty="0">
              <a:solidFill>
                <a:srgbClr val="00CCFF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01336" y="4682616"/>
            <a:ext cx="2221521" cy="19697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err="1" smtClean="0">
                <a:latin typeface=".VnAvant" pitchFamily="34" charset="0"/>
                <a:cs typeface="Times New Roman" pitchFamily="18" charset="0"/>
              </a:rPr>
              <a:t>voi</a:t>
            </a:r>
            <a:endParaRPr lang="en-US" sz="8000" b="1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2740" y="4680062"/>
            <a:ext cx="1172306" cy="19697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oi</a:t>
            </a:r>
            <a:endParaRPr lang="en-US" sz="80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266" y="4712074"/>
            <a:ext cx="656492" cy="19697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v</a:t>
            </a:r>
            <a:endParaRPr lang="en-US" sz="8000" b="1" dirty="0">
              <a:solidFill>
                <a:srgbClr val="FFFF00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40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04167E-6 7.03704E-6 C -0.05312 -0.00185 -0.03268 -0.00161 -0.06145 -0.00161 " pathEditMode="relative" ptsTypes="f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3" grpId="3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11570" y="400657"/>
            <a:ext cx="33528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 err="1" smtClean="0">
                <a:latin typeface=".VnAvant" pitchFamily="34" charset="0"/>
              </a:rPr>
              <a:t>oi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35017" y="2018441"/>
            <a:ext cx="1600200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o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87617" y="2018441"/>
            <a:ext cx="1600200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8800" b="1" dirty="0" smtClean="0">
                <a:solidFill>
                  <a:srgbClr val="00B050"/>
                </a:solidFill>
                <a:latin typeface=".VnAvant" pitchFamily="34" charset="0"/>
              </a:rPr>
              <a:t>i</a:t>
            </a:r>
            <a:endParaRPr lang="en-US" sz="88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35017" y="3668155"/>
            <a:ext cx="33528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 err="1" smtClean="0">
                <a:latin typeface=".VnAvant" pitchFamily="34" charset="0"/>
              </a:rPr>
              <a:t>oi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48500" y="285499"/>
            <a:ext cx="33528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8800" b="1" dirty="0" err="1" smtClean="0">
                <a:latin typeface=".VnAvant" pitchFamily="34" charset="0"/>
              </a:rPr>
              <a:t>voi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45569" y="1791091"/>
            <a:ext cx="1600200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v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54207" y="1791091"/>
            <a:ext cx="1600201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800" b="1" dirty="0" err="1" smtClean="0">
                <a:solidFill>
                  <a:srgbClr val="00B050"/>
                </a:solidFill>
                <a:latin typeface=".VnAvant" pitchFamily="34" charset="0"/>
              </a:rPr>
              <a:t>oi</a:t>
            </a:r>
            <a:endParaRPr lang="en-US" sz="88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48500" y="3393913"/>
            <a:ext cx="33528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8800" b="1" dirty="0" err="1" smtClean="0">
                <a:latin typeface=".VnAvant" pitchFamily="34" charset="0"/>
              </a:rPr>
              <a:t>voi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1439" y="5027029"/>
            <a:ext cx="4969237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800" b="1" dirty="0" smtClean="0">
                <a:latin typeface=".VnAvant" pitchFamily="34" charset="0"/>
              </a:rPr>
              <a:t>con</a:t>
            </a:r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800" b="1" dirty="0" err="1" smtClean="0">
                <a:latin typeface=".VnAvant" pitchFamily="34" charset="0"/>
              </a:rPr>
              <a:t>voi</a:t>
            </a:r>
            <a:endParaRPr lang="en-US" sz="88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79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8" grpId="0" animBg="1"/>
      <p:bldP spid="24" grpId="0" animBg="1"/>
      <p:bldP spid="25" grpId="0" animBg="1"/>
      <p:bldP spid="27" grpId="0" animBg="1"/>
      <p:bldP spid="2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35370" y="1526072"/>
            <a:ext cx="33528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 err="1" smtClean="0">
                <a:latin typeface=".VnAvant" pitchFamily="34" charset="0"/>
              </a:rPr>
              <a:t>oi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5370" y="3237641"/>
            <a:ext cx="1600200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o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7970" y="3237641"/>
            <a:ext cx="1600200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8800" b="1" dirty="0" smtClean="0">
                <a:solidFill>
                  <a:srgbClr val="00B050"/>
                </a:solidFill>
                <a:latin typeface=".VnAvant" pitchFamily="34" charset="0"/>
              </a:rPr>
              <a:t>i</a:t>
            </a:r>
            <a:endParaRPr lang="en-US" sz="88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631" y="1184193"/>
            <a:ext cx="2913915" cy="311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635370" y="4840463"/>
            <a:ext cx="33528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 err="1" smtClean="0">
                <a:latin typeface=".VnAvant" pitchFamily="34" charset="0"/>
              </a:rPr>
              <a:t>oi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74672" y="3748835"/>
            <a:ext cx="5817328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 err="1" smtClean="0">
                <a:latin typeface=".VnAvant" pitchFamily="34" charset="0"/>
              </a:rPr>
              <a:t>c©y</a:t>
            </a:r>
            <a:r>
              <a:rPr lang="en-US" sz="8800" b="1" dirty="0" smtClean="0">
                <a:latin typeface=".VnAvant" pitchFamily="34" charset="0"/>
              </a:rPr>
              <a:t> </a:t>
            </a:r>
            <a:r>
              <a:rPr lang="en-US" sz="8800" b="1" dirty="0" err="1" smtClean="0">
                <a:latin typeface=".VnAvant" pitchFamily="34" charset="0"/>
              </a:rPr>
              <a:t>dõa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57646" y="3754264"/>
            <a:ext cx="2561492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00B0F0"/>
                </a:solidFill>
                <a:latin typeface=".VnAvant" pitchFamily="34" charset="0"/>
              </a:rPr>
              <a:t>c©y</a:t>
            </a:r>
            <a:endParaRPr lang="en-US" sz="8800" b="1" dirty="0">
              <a:solidFill>
                <a:srgbClr val="00B0F0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63861" y="3754264"/>
            <a:ext cx="881492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FF00"/>
                </a:solidFill>
                <a:latin typeface=".VnAvant" pitchFamily="34" charset="0"/>
              </a:rPr>
              <a:t>c</a:t>
            </a:r>
            <a:endParaRPr lang="en-US" sz="88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14867" y="3747103"/>
            <a:ext cx="1682261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©y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38392" y="1559431"/>
            <a:ext cx="777632" cy="19017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©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78022" y="1526072"/>
            <a:ext cx="749299" cy="215442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y</a:t>
            </a:r>
            <a:endParaRPr lang="en-US" sz="88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92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04167E-6 7.03704E-6 C -0.05312 -0.00185 -0.03268 -0.00161 -0.06145 -0.00161 " pathEditMode="relative" ptsTypes="f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0" grpId="0" animBg="1"/>
      <p:bldP spid="20" grpId="1" animBg="1"/>
      <p:bldP spid="20" grpId="2" animBg="1"/>
      <p:bldP spid="24" grpId="0" animBg="1"/>
      <p:bldP spid="24" grpId="1" animBg="1"/>
      <p:bldP spid="24" grpId="2" animBg="1"/>
      <p:bldP spid="24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35370" y="1526072"/>
            <a:ext cx="33528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 err="1" smtClean="0">
                <a:latin typeface=".VnAvant" pitchFamily="34" charset="0"/>
              </a:rPr>
              <a:t>oi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5370" y="3237641"/>
            <a:ext cx="1600200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o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7970" y="3237641"/>
            <a:ext cx="1600200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8800" b="1" dirty="0" smtClean="0">
                <a:solidFill>
                  <a:srgbClr val="00B050"/>
                </a:solidFill>
                <a:latin typeface=".VnAvant" pitchFamily="34" charset="0"/>
              </a:rPr>
              <a:t>i</a:t>
            </a:r>
            <a:endParaRPr lang="en-US" sz="88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35370" y="4840463"/>
            <a:ext cx="33528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 err="1" smtClean="0">
                <a:latin typeface=".VnAvant" pitchFamily="34" charset="0"/>
              </a:rPr>
              <a:t>oi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67596" y="1657098"/>
            <a:ext cx="33528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 smtClean="0">
                <a:latin typeface=".VnAvant" pitchFamily="34" charset="0"/>
              </a:rPr>
              <a:t>©y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67596" y="3251436"/>
            <a:ext cx="1600200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©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20196" y="3234205"/>
            <a:ext cx="1600200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8800" b="1" dirty="0" smtClean="0">
                <a:solidFill>
                  <a:srgbClr val="00B050"/>
                </a:solidFill>
                <a:latin typeface=".VnAvant" pitchFamily="34" charset="0"/>
              </a:rPr>
              <a:t>y</a:t>
            </a:r>
            <a:endParaRPr lang="en-US" sz="88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796" y="4840463"/>
            <a:ext cx="33528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 smtClean="0">
                <a:latin typeface=".VnAvant" pitchFamily="34" charset="0"/>
              </a:rPr>
              <a:t>©y</a:t>
            </a:r>
            <a:endParaRPr lang="en-US" sz="88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84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59170" y="424103"/>
            <a:ext cx="33528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 smtClean="0">
                <a:latin typeface=".VnAvant" pitchFamily="34" charset="0"/>
              </a:rPr>
              <a:t>©y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5371" y="2065333"/>
            <a:ext cx="1600200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©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7971" y="2065333"/>
            <a:ext cx="1600200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8800" b="1" dirty="0" smtClean="0">
                <a:solidFill>
                  <a:srgbClr val="00B050"/>
                </a:solidFill>
                <a:latin typeface=".VnAvant" pitchFamily="34" charset="0"/>
              </a:rPr>
              <a:t>y</a:t>
            </a:r>
            <a:endParaRPr lang="en-US" sz="88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35371" y="3808832"/>
            <a:ext cx="33528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 smtClean="0">
                <a:latin typeface=".VnAvant" pitchFamily="34" charset="0"/>
              </a:rPr>
              <a:t>©y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4303" y="303993"/>
            <a:ext cx="3806096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 err="1" smtClean="0">
                <a:latin typeface=".VnAvant" pitchFamily="34" charset="0"/>
              </a:rPr>
              <a:t>c©y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4642" y="1880304"/>
            <a:ext cx="1600200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c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84642" y="3427485"/>
            <a:ext cx="3806096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8800" b="1" dirty="0" err="1" smtClean="0">
                <a:latin typeface=".VnAvant" pitchFamily="34" charset="0"/>
              </a:rPr>
              <a:t>c©y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15750" y="1870653"/>
            <a:ext cx="2074988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800" b="1" dirty="0" smtClean="0">
                <a:solidFill>
                  <a:srgbClr val="00B050"/>
                </a:solidFill>
                <a:latin typeface=".VnAvant" pitchFamily="34" charset="0"/>
              </a:rPr>
              <a:t>©y</a:t>
            </a:r>
            <a:endParaRPr lang="en-US" sz="88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79026" y="4967820"/>
            <a:ext cx="5817328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 err="1" smtClean="0">
                <a:latin typeface=".VnAvant" pitchFamily="34" charset="0"/>
              </a:rPr>
              <a:t>c©y</a:t>
            </a:r>
            <a:r>
              <a:rPr lang="en-US" sz="8800" b="1" dirty="0" smtClean="0">
                <a:latin typeface=".VnAvant" pitchFamily="34" charset="0"/>
              </a:rPr>
              <a:t> </a:t>
            </a:r>
            <a:r>
              <a:rPr lang="en-US" sz="8800" b="1" dirty="0" err="1" smtClean="0">
                <a:latin typeface=".VnAvant" pitchFamily="34" charset="0"/>
              </a:rPr>
              <a:t>dõa</a:t>
            </a:r>
            <a:endParaRPr lang="en-US" sz="88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74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6" grpId="0" animBg="1"/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838200" y="-26221"/>
            <a:ext cx="10515600" cy="2108255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dirty="0" err="1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4300" b="1" dirty="0">
                <a:latin typeface="HP001 4 hàng" pitchFamily="34" charset="0"/>
                <a:cs typeface="Times New Roman" pitchFamily="18" charset="0"/>
              </a:rPr>
              <a:t> … </a:t>
            </a:r>
            <a:r>
              <a:rPr lang="en-US" sz="4300" b="1" dirty="0" err="1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4300" b="1" dirty="0">
                <a:latin typeface="HP001 4 hàng" pitchFamily="34" charset="0"/>
                <a:cs typeface="Times New Roman" pitchFamily="18" charset="0"/>
              </a:rPr>
              <a:t> …</a:t>
            </a:r>
            <a:r>
              <a:rPr lang="en-US" sz="4300" b="1" dirty="0" err="1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4300" b="1" dirty="0">
                <a:latin typeface="HP001 4 hàng" pitchFamily="34" charset="0"/>
                <a:cs typeface="Times New Roman" pitchFamily="18" charset="0"/>
              </a:rPr>
              <a:t> … </a:t>
            </a:r>
            <a:r>
              <a:rPr lang="en-US" sz="4300" b="1" dirty="0" err="1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4300" b="1" dirty="0">
                <a:latin typeface="HP001 4 hàng" pitchFamily="34" charset="0"/>
                <a:cs typeface="Times New Roman" pitchFamily="18" charset="0"/>
              </a:rPr>
              <a:t> 2020</a:t>
            </a:r>
          </a:p>
          <a:p>
            <a:pPr algn="ctr">
              <a:lnSpc>
                <a:spcPct val="150000"/>
              </a:lnSpc>
            </a:pPr>
            <a:r>
              <a:rPr lang="en-US" sz="4300" b="1" u="sng" dirty="0" err="1">
                <a:latin typeface="HP001 4 hàng" pitchFamily="34" charset="0"/>
                <a:cs typeface="Times New Roman" pitchFamily="18" charset="0"/>
              </a:rPr>
              <a:t>Tiếng</a:t>
            </a:r>
            <a:r>
              <a:rPr lang="en-US" sz="4300" b="1" u="sng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00" b="1" u="sng" dirty="0" err="1">
                <a:latin typeface="HP001 4 hàng" pitchFamily="34" charset="0"/>
                <a:cs typeface="Times New Roman" pitchFamily="18" charset="0"/>
              </a:rPr>
              <a:t>Việt</a:t>
            </a:r>
            <a:endParaRPr lang="en-US" sz="4300" b="1" u="sng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99873" y="1991383"/>
            <a:ext cx="4517296" cy="1369592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  <a:cs typeface="Times New Roman" pitchFamily="18" charset="0"/>
              </a:rPr>
              <a:t>Bµi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  <a:cs typeface="Times New Roman" pitchFamily="18" charset="0"/>
              </a:rPr>
              <a:t>100: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oi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- 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©y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18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83661"/>
            <a:ext cx="7315200" cy="604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8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155</Words>
  <Application>Microsoft Office PowerPoint</Application>
  <PresentationFormat>Custom</PresentationFormat>
  <Paragraphs>57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.VnAvant</vt:lpstr>
      <vt:lpstr>Calibri Light</vt:lpstr>
      <vt:lpstr>宋体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Thứ … ngày …tháng … năm 2020 Tiếng Việt</vt:lpstr>
      <vt:lpstr>PowerPoint Presentation</vt:lpstr>
      <vt:lpstr>PowerPoint Presentation</vt:lpstr>
      <vt:lpstr>PowerPoint Presentation</vt:lpstr>
      <vt:lpstr>PowerPoint Presentation</vt:lpstr>
      <vt:lpstr>Thứ … ngày …tháng … năm 2020 Tiếng Việt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PC</cp:lastModifiedBy>
  <cp:revision>70</cp:revision>
  <dcterms:created xsi:type="dcterms:W3CDTF">2018-10-07T02:14:13Z</dcterms:created>
  <dcterms:modified xsi:type="dcterms:W3CDTF">2020-08-19T07:05:00Z</dcterms:modified>
</cp:coreProperties>
</file>