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59" r:id="rId4"/>
    <p:sldId id="267" r:id="rId5"/>
    <p:sldId id="268" r:id="rId6"/>
    <p:sldId id="269" r:id="rId7"/>
    <p:sldId id="265" r:id="rId8"/>
    <p:sldId id="270" r:id="rId9"/>
    <p:sldId id="271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02"/>
    <a:srgbClr val="67C98C"/>
    <a:srgbClr val="F7FBDD"/>
    <a:srgbClr val="DCF117"/>
    <a:srgbClr val="D5E226"/>
    <a:srgbClr val="66FF33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1667" autoAdjust="0"/>
  </p:normalViewPr>
  <p:slideViewPr>
    <p:cSldViewPr snapToGrid="0">
      <p:cViewPr varScale="1">
        <p:scale>
          <a:sx n="103" d="100"/>
          <a:sy n="103" d="100"/>
        </p:scale>
        <p:origin x="870" y="114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265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</a:rPr>
              <a:t>CHỦ ĐỀ </a:t>
            </a:r>
            <a:r>
              <a:rPr lang="en-US" sz="3600" dirty="0">
                <a:solidFill>
                  <a:srgbClr val="C00000"/>
                </a:solidFill>
              </a:rPr>
              <a:t>7</a:t>
            </a:r>
            <a:endParaRPr lang="vi-VN" sz="3600" dirty="0">
              <a:solidFill>
                <a:srgbClr val="C00000"/>
              </a:solidFill>
            </a:endParaRP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 KẾT GIA ĐÌNH, QUÝ TRỌNG PHỤ NỮ</a:t>
            </a: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9365" y="2717953"/>
            <a:ext cx="68532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TỔNG KẾT/ </a:t>
            </a:r>
            <a:r>
              <a:rPr lang="vi-V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CAM KẾT </a:t>
            </a:r>
          </a:p>
          <a:p>
            <a:pPr algn="ctr"/>
            <a:r>
              <a:rPr lang="vi-V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CHẤP HÀNH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20436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ĐỀ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7</a:t>
            </a:r>
          </a:p>
          <a:p>
            <a:pPr algn="ctr"/>
            <a:r>
              <a:rPr lang="en-US" sz="3200" b="1" dirty="0"/>
              <a:t>CHƯƠNG TRÌNH “ LỜI NHẮN NHỦ YÊU THƯƠNG”</a:t>
            </a:r>
            <a:r>
              <a:rPr lang="vi-VN" sz="3200" b="1" dirty="0"/>
              <a:t> (TUẦN 2</a:t>
            </a:r>
            <a:r>
              <a:rPr lang="en-US" sz="3200" b="1" dirty="0"/>
              <a:t>5</a:t>
            </a:r>
            <a:r>
              <a:rPr lang="vi-VN" sz="3200" b="1" dirty="0"/>
              <a:t>)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2550"/>
            <a:ext cx="12192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latin typeface="+mj-lt"/>
              </a:rPr>
              <a:t>SINH HOẠT LỚP</a:t>
            </a:r>
            <a:endParaRPr lang="en-US" sz="40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7654"/>
            <a:ext cx="12192000" cy="64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85454" y="1981201"/>
            <a:ext cx="9434945" cy="113270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Tổng kết hoạt động tuần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25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và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phương hướng hoạt động tuần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Tổng kết hoạt động tuần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25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và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phương hướng hoạt động tuần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26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2438400" y="1433945"/>
            <a:ext cx="6221555" cy="3442855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Sơ kết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25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Từng tổ báo cáo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Lớp trưởng tập hợp ý kiến tình hình hoạt động của tổ, lớp trong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25.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5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Tổng kết hoạt động tuần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25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và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phương hướng hoạt động tuần 2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6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175164" y="962891"/>
            <a:ext cx="8437417" cy="491143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67C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Phương án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26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ổn định, duy trì nền nếp quy định.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thực hiện tốt các nội quy của nhà trường đề ra.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Tích cực học tập để nâng cao chất lượng. 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duy trì các hoạt động: thể dục, vệ sinh trường, lớp xanh, sạch, đẹp và cả ý thức nói lời hay, làm việc tốt ....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Thực hiện các hoạt động khác theo phân công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7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147453" y="2201243"/>
            <a:ext cx="9171335" cy="188884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6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Alternate Process 8"/>
          <p:cNvSpPr/>
          <p:nvPr/>
        </p:nvSpPr>
        <p:spPr>
          <a:xfrm>
            <a:off x="0" y="0"/>
            <a:ext cx="12192000" cy="1023609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Báo cáo kết quả những việc làm để tạo sự gắn kết yêu thương với người thân trong gia đình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818" y="1123930"/>
            <a:ext cx="115236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1" y="2694309"/>
            <a:ext cx="53628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285750" indent="-285750" algn="just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69B2DB-C028-7048-3375-1B47B874D8C8}"/>
              </a:ext>
            </a:extLst>
          </p:cNvPr>
          <p:cNvSpPr txBox="1"/>
          <p:nvPr/>
        </p:nvSpPr>
        <p:spPr>
          <a:xfrm>
            <a:off x="6273649" y="4156988"/>
            <a:ext cx="61115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71333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1023609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Báo cáo kết quả những việc làm để tạo sự gắn kết yêu thương với người thân trong gia đình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062" y="1192280"/>
            <a:ext cx="111580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62" y="2315058"/>
            <a:ext cx="6281420" cy="4444401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8180211" y="2384270"/>
            <a:ext cx="3297382" cy="62637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70210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2147453" y="2201243"/>
            <a:ext cx="9171335" cy="188884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48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5430</TotalTime>
  <Words>407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2022-03-07T03:29:52Z</dcterms:created>
  <dcterms:modified xsi:type="dcterms:W3CDTF">2023-10-10T14:15:41Z</dcterms:modified>
</cp:coreProperties>
</file>