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815" r:id="rId1"/>
  </p:sldMasterIdLst>
  <p:notesMasterIdLst>
    <p:notesMasterId r:id="rId45"/>
  </p:notesMasterIdLst>
  <p:sldIdLst>
    <p:sldId id="430" r:id="rId2"/>
    <p:sldId id="371" r:id="rId3"/>
    <p:sldId id="361" r:id="rId4"/>
    <p:sldId id="365" r:id="rId5"/>
    <p:sldId id="431" r:id="rId6"/>
    <p:sldId id="390" r:id="rId7"/>
    <p:sldId id="432" r:id="rId8"/>
    <p:sldId id="363" r:id="rId9"/>
    <p:sldId id="373" r:id="rId10"/>
    <p:sldId id="393" r:id="rId11"/>
    <p:sldId id="391" r:id="rId12"/>
    <p:sldId id="408" r:id="rId13"/>
    <p:sldId id="409" r:id="rId14"/>
    <p:sldId id="429" r:id="rId15"/>
    <p:sldId id="392" r:id="rId16"/>
    <p:sldId id="374" r:id="rId17"/>
    <p:sldId id="375" r:id="rId18"/>
    <p:sldId id="376" r:id="rId19"/>
    <p:sldId id="280" r:id="rId20"/>
    <p:sldId id="377" r:id="rId21"/>
    <p:sldId id="380" r:id="rId22"/>
    <p:sldId id="424" r:id="rId23"/>
    <p:sldId id="425" r:id="rId24"/>
    <p:sldId id="384" r:id="rId25"/>
    <p:sldId id="394" r:id="rId26"/>
    <p:sldId id="395" r:id="rId27"/>
    <p:sldId id="426" r:id="rId28"/>
    <p:sldId id="427" r:id="rId29"/>
    <p:sldId id="399" r:id="rId30"/>
    <p:sldId id="400" r:id="rId31"/>
    <p:sldId id="402" r:id="rId32"/>
    <p:sldId id="420" r:id="rId33"/>
    <p:sldId id="421" r:id="rId34"/>
    <p:sldId id="397" r:id="rId35"/>
    <p:sldId id="411" r:id="rId36"/>
    <p:sldId id="412" r:id="rId37"/>
    <p:sldId id="398" r:id="rId38"/>
    <p:sldId id="414" r:id="rId39"/>
    <p:sldId id="403" r:id="rId40"/>
    <p:sldId id="404" r:id="rId41"/>
    <p:sldId id="405" r:id="rId42"/>
    <p:sldId id="406" r:id="rId43"/>
    <p:sldId id="407" r:id="rId44"/>
  </p:sldIdLst>
  <p:sldSz cx="9144000" cy="5143500" type="screen16x9"/>
  <p:notesSz cx="6858000" cy="9144000"/>
  <p:embeddedFontLst>
    <p:embeddedFont>
      <p:font typeface="Fira Sans Extra Condensed Medium" panose="020B0604020202020204" charset="0"/>
      <p:regular r:id="rId46"/>
      <p:bold r:id="rId47"/>
      <p:italic r:id="rId48"/>
      <p:boldItalic r:id="rId49"/>
    </p:embeddedFont>
    <p:embeddedFont>
      <p:font typeface="Raleway" panose="020B0503030101060003" pitchFamily="34" charset="0"/>
      <p:regular r:id="rId50"/>
      <p:bold r:id="rId51"/>
      <p:italic r:id="rId52"/>
      <p:boldItalic r:id="rId53"/>
    </p:embeddedFont>
    <p:embeddedFont>
      <p:font typeface="Roboto Condensed Light" panose="02000000000000000000" pitchFamily="2" charset="0"/>
      <p:regular r:id="rId54"/>
      <p: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1" roundtripDataSignature="AMtx7mixFzop5Nrl3bVcSgt8D4iUFCFr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536"/>
    <a:srgbClr val="002060"/>
    <a:srgbClr val="DFECEA"/>
    <a:srgbClr val="E2EDEC"/>
    <a:srgbClr val="E5EFEE"/>
    <a:srgbClr val="DEEB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D1D1D4-2603-4A60-834A-44CC09C43C55}">
  <a:tblStyle styleId="{4FD1D1D4-2603-4A60-834A-44CC09C43C55}"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70" autoAdjust="0"/>
  </p:normalViewPr>
  <p:slideViewPr>
    <p:cSldViewPr snapToGrid="0">
      <p:cViewPr varScale="1">
        <p:scale>
          <a:sx n="107" d="100"/>
          <a:sy n="107" d="100"/>
        </p:scale>
        <p:origin x="9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10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10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10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546432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8778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US" sz="1100" b="1">
                <a:solidFill>
                  <a:srgbClr val="FF0000"/>
                </a:solidFill>
              </a:rPr>
              <a:t>Vai trò của giao phối đối với quá trình tiến hoá? </a:t>
            </a:r>
            <a:endParaRPr/>
          </a:p>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535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27233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2750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29094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789560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641065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28302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396195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ctr"/>
            <a:r>
              <a:rPr lang="en-US" sz="1100" dirty="0" err="1">
                <a:latin typeface="Arial" panose="020B0604020202020204" pitchFamily="34" charset="0"/>
                <a:cs typeface="Arial" panose="020B0604020202020204" pitchFamily="34" charset="0"/>
              </a:rPr>
              <a:t>Giải</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thích</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sự</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hóa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đen</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của</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loài</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bướm</a:t>
            </a:r>
            <a:r>
              <a:rPr lang="en-US" sz="1100"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Biston</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betularia</a:t>
            </a:r>
            <a:r>
              <a:rPr lang="en-US" sz="1100" i="1" dirty="0">
                <a:latin typeface="Arial" panose="020B0604020202020204" pitchFamily="34" charset="0"/>
                <a:cs typeface="Arial" panose="020B0604020202020204" pitchFamily="34" charset="0"/>
              </a:rPr>
              <a:t> </a:t>
            </a:r>
            <a:endParaRPr lang="vi-VN" sz="1100" i="1" dirty="0">
              <a:latin typeface="Arial" panose="020B0604020202020204" pitchFamily="34" charset="0"/>
              <a:cs typeface="Arial" panose="020B0604020202020204" pitchFamily="34" charset="0"/>
            </a:endParaRPr>
          </a:p>
          <a:p>
            <a:pPr algn="ctr"/>
            <a:r>
              <a:rPr lang="en-US" sz="1100" dirty="0">
                <a:latin typeface="Arial" panose="020B0604020202020204" pitchFamily="34" charset="0"/>
                <a:cs typeface="Arial" panose="020B0604020202020204" pitchFamily="34" charset="0"/>
              </a:rPr>
              <a:t>ở </a:t>
            </a:r>
            <a:r>
              <a:rPr lang="en-US" sz="1100" dirty="0" err="1">
                <a:latin typeface="Arial" panose="020B0604020202020204" pitchFamily="34" charset="0"/>
                <a:cs typeface="Arial" panose="020B0604020202020204" pitchFamily="34" charset="0"/>
              </a:rPr>
              <a:t>vùng</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công</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nghiệp</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nước</a:t>
            </a:r>
            <a:r>
              <a:rPr lang="en-US" sz="1100" dirty="0">
                <a:latin typeface="Arial" panose="020B0604020202020204" pitchFamily="34" charset="0"/>
                <a:cs typeface="Arial" panose="020B0604020202020204" pitchFamily="34" charset="0"/>
              </a:rPr>
              <a:t> Anh.</a:t>
            </a:r>
          </a:p>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71176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138583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2713" marR="170180" algn="just">
              <a:lnSpc>
                <a:spcPct val="115000"/>
              </a:lnSpc>
              <a:spcBef>
                <a:spcPts val="500"/>
              </a:spcBef>
              <a:spcAft>
                <a:spcPts val="800"/>
              </a:spcAft>
            </a:pP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allele</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kiểu</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gene</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quần</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trì</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ổn</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nl-NL" sz="1100" spc="-3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qua</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hay</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112713" marR="170180" algn="just">
              <a:lnSpc>
                <a:spcPct val="115000"/>
              </a:lnSpc>
              <a:spcBef>
                <a:spcPts val="500"/>
              </a:spcBef>
              <a:spcAft>
                <a:spcPts val="800"/>
              </a:spcAft>
            </a:pP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do</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nl-NL" sz="1100" spc="-5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nl-NL" sz="1100" spc="-45"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11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rPr>
              <a:t>nào?</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85400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35115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dirty="0"/>
              <a:t>Hs </a:t>
            </a:r>
            <a:r>
              <a:rPr lang="en-US" dirty="0" err="1"/>
              <a:t>trả</a:t>
            </a:r>
            <a:r>
              <a:rPr lang="en-US" dirty="0"/>
              <a:t> </a:t>
            </a:r>
            <a:r>
              <a:rPr lang="en-US" dirty="0" err="1"/>
              <a:t>lời</a:t>
            </a:r>
            <a:r>
              <a:rPr lang="en-US" dirty="0"/>
              <a:t> </a:t>
            </a:r>
            <a:r>
              <a:rPr lang="en-US" dirty="0" err="1"/>
              <a:t>các</a:t>
            </a:r>
            <a:r>
              <a:rPr lang="en-US" dirty="0"/>
              <a:t> </a:t>
            </a:r>
            <a:r>
              <a:rPr lang="en-US" dirty="0" err="1"/>
              <a:t>cau</a:t>
            </a:r>
            <a:r>
              <a:rPr lang="en-US" dirty="0"/>
              <a:t> </a:t>
            </a:r>
            <a:r>
              <a:rPr lang="en-US" dirty="0" err="1"/>
              <a:t>hỏi</a:t>
            </a:r>
            <a:r>
              <a:rPr lang="en-US" dirty="0"/>
              <a:t> </a:t>
            </a:r>
            <a:r>
              <a:rPr lang="en-US" dirty="0" err="1"/>
              <a:t>trên</a:t>
            </a:r>
            <a:r>
              <a:rPr lang="en-US" dirty="0"/>
              <a:t> </a:t>
            </a:r>
            <a:r>
              <a:rPr lang="en-US" dirty="0" err="1"/>
              <a:t>sẽ</a:t>
            </a:r>
            <a:r>
              <a:rPr lang="en-US" dirty="0"/>
              <a:t> </a:t>
            </a:r>
            <a:r>
              <a:rPr lang="en-US" dirty="0" err="1"/>
              <a:t>chốt</a:t>
            </a:r>
            <a:r>
              <a:rPr lang="en-US" dirty="0"/>
              <a:t> KT</a:t>
            </a:r>
            <a:endParaRPr dirty="0"/>
          </a:p>
        </p:txBody>
      </p:sp>
    </p:spTree>
    <p:extLst>
      <p:ext uri="{BB962C8B-B14F-4D97-AF65-F5344CB8AC3E}">
        <p14:creationId xmlns:p14="http://schemas.microsoft.com/office/powerpoint/2010/main" val="859040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86111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29013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31749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vi-VN" sz="1100" b="0" i="0" u="none" strike="noStrike" cap="none" dirty="0">
                <a:solidFill>
                  <a:srgbClr val="000000"/>
                </a:solidFill>
                <a:latin typeface="Arial"/>
                <a:ea typeface="Arial"/>
                <a:cs typeface="Arial"/>
                <a:sym typeface="Arial"/>
              </a:rPr>
              <a:t>Trong một hồ ở Châu Phi, người ta thấy có 2 loài các trất giống nhau về đặc điểm hình thái và chỉ khác nhau về màu sắc.: một loài màu đỏ và một loài màu xám. </a:t>
            </a:r>
            <a:endParaRPr lang="en-US" sz="1100" b="0" i="0" u="none" strike="noStrike" cap="none" dirty="0">
              <a:solidFill>
                <a:srgbClr val="000000"/>
              </a:solidFill>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vi-VN" sz="1100" b="0" i="0" u="none" strike="noStrike" cap="none" dirty="0">
                <a:solidFill>
                  <a:srgbClr val="000000"/>
                </a:solidFill>
                <a:latin typeface="Arial"/>
                <a:ea typeface="Arial"/>
                <a:cs typeface="Arial"/>
                <a:sym typeface="Arial"/>
              </a:rPr>
              <a:t>Tiến hành</a:t>
            </a:r>
            <a:r>
              <a:rPr lang="en-US" sz="1100" b="0" i="0" u="none" strike="noStrike" cap="none" baseline="0" dirty="0">
                <a:solidFill>
                  <a:srgbClr val="000000"/>
                </a:solidFill>
                <a:latin typeface="Arial"/>
                <a:ea typeface="Arial"/>
                <a:cs typeface="Arial"/>
                <a:sym typeface="Arial"/>
              </a:rPr>
              <a:t> </a:t>
            </a:r>
            <a:r>
              <a:rPr lang="vi-VN" sz="1100" b="0" i="0" u="none" strike="noStrike" cap="none" dirty="0">
                <a:solidFill>
                  <a:srgbClr val="000000"/>
                </a:solidFill>
                <a:latin typeface="Arial"/>
                <a:ea typeface="Arial"/>
                <a:cs typeface="Arial"/>
                <a:sym typeface="Arial"/>
              </a:rPr>
              <a:t>nuối hai loài này trong một cái bể cá có cghiếu ánh sáng đơn sắc làm cho chúng trông rất giống nhau về màu sắc, thì cả hai loài này giao phối được với nhau và sinh ra con cái. → Cách ly tập tính. </a:t>
            </a:r>
            <a:endParaRPr lang="vi-VN" sz="1100" b="0" i="0" u="none" strike="noStrike" cap="none" dirty="0">
              <a:solidFill>
                <a:srgbClr val="466269"/>
              </a:solidFill>
              <a:latin typeface="Arial"/>
              <a:ea typeface="Arial"/>
              <a:cs typeface="Arial"/>
              <a:sym typeface="Arial"/>
            </a:endParaRPr>
          </a:p>
          <a:p>
            <a:endParaRPr lang="en-US" dirty="0"/>
          </a:p>
        </p:txBody>
      </p:sp>
    </p:spTree>
    <p:extLst>
      <p:ext uri="{BB962C8B-B14F-4D97-AF65-F5344CB8AC3E}">
        <p14:creationId xmlns:p14="http://schemas.microsoft.com/office/powerpoint/2010/main" val="394796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100" b="0" i="0" u="none" strike="noStrike" cap="none" dirty="0">
                <a:solidFill>
                  <a:srgbClr val="000000"/>
                </a:solidFill>
                <a:effectLst/>
                <a:latin typeface="Arial"/>
                <a:ea typeface="Arial"/>
                <a:cs typeface="Arial"/>
                <a:sym typeface="Arial"/>
              </a:rPr>
              <a:t>Hai quần thể cùng một loài sống trong một khu vực địa lí nhưng ở 2 ổ sinh thái khác nhau thì lâu dần các nhân tố tiến hóa tác động làm phân hóa vón gen của 2 quần thể đến một lúc nào đó làm xuất hiện sự cách li sinh sản thì loài mới hình thành.</a:t>
            </a:r>
          </a:p>
          <a:p>
            <a:r>
              <a:rPr lang="vi-VN" sz="1100" b="0" i="0" u="none" strike="noStrike" cap="none" dirty="0">
                <a:solidFill>
                  <a:srgbClr val="000000"/>
                </a:solidFill>
                <a:effectLst/>
                <a:latin typeface="Arial"/>
                <a:ea typeface="Arial"/>
                <a:cs typeface="Arial"/>
                <a:sym typeface="Arial"/>
              </a:rPr>
              <a:t>+ Hình thành loài bằng cách lí sinh thái thường xảy ra đối với các loài động vật ít di chuyển</a:t>
            </a:r>
          </a:p>
          <a:p>
            <a:endParaRPr lang="en-US" dirty="0"/>
          </a:p>
        </p:txBody>
      </p:sp>
    </p:spTree>
    <p:extLst>
      <p:ext uri="{BB962C8B-B14F-4D97-AF65-F5344CB8AC3E}">
        <p14:creationId xmlns:p14="http://schemas.microsoft.com/office/powerpoint/2010/main" val="26796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760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15000"/>
              </a:lnSpc>
              <a:spcBef>
                <a:spcPts val="300"/>
              </a:spcBef>
              <a:spcAft>
                <a:spcPts val="3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QT là đơn vị: là đơn vị tồn tại trong tự nhiên và là đơn vị sinh sản của loài, quần thể đa hình nhưng có cấu trúc di truyền  ổn định, cách li với quần thể lân cận. quần thể có khả năng biến đổi vốn gen theo hướng khác nhau.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300"/>
              </a:spcBef>
              <a:spcAft>
                <a:spcPts val="3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Cá thể : không thể là đơn vị tiến hoá vì mỗi cá thể chỉ có 1 kiểu gen, khi kiểu gen đó biến đổi =&gt; chết hoặc bất thụ; Đời sống cá thể ngắn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300"/>
              </a:spcBef>
              <a:spcAft>
                <a:spcPts val="3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Loài: không thể là đơn vị tiến hoá: trong tự nhiên loài tồn tại như 1 hệ thống quần thể cách li tương đối với nhau, hệ gen của loài là hệ gen kín.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71" name="Google Shape;17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989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953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6880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25859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1885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202182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BCE66-915E-4B6C-8FB4-25F1B66A304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726539-23F7-4086-B407-0D3ACAEA944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65EB3E-4F3E-4C46-A6CF-6396F3E32E14}"/>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5" name="Footer Placeholder 4">
            <a:extLst>
              <a:ext uri="{FF2B5EF4-FFF2-40B4-BE49-F238E27FC236}">
                <a16:creationId xmlns:a16="http://schemas.microsoft.com/office/drawing/2014/main" id="{2BF9970D-7643-4319-BBDC-AEA91AD0C9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0B85A-636E-403C-8685-A8F99F426A7C}"/>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368634533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13BD1-0441-4BBA-ABFE-D290A54F8C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C7D2C6-A797-4EB9-9764-6EC5446921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A926B-6FEB-4AC6-BFE1-5DA08C9B647E}"/>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5" name="Footer Placeholder 4">
            <a:extLst>
              <a:ext uri="{FF2B5EF4-FFF2-40B4-BE49-F238E27FC236}">
                <a16:creationId xmlns:a16="http://schemas.microsoft.com/office/drawing/2014/main" id="{0AE770F7-111A-401D-A068-1272DD635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37582-6E4B-4417-893C-220342CF825F}"/>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291566876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595B2-AE91-4E98-A691-5AB9475D7A3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484F98-2D94-464D-8A05-4B5E4C38F78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E26BF-9573-4CFC-9916-62D36A1D2E05}"/>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5" name="Footer Placeholder 4">
            <a:extLst>
              <a:ext uri="{FF2B5EF4-FFF2-40B4-BE49-F238E27FC236}">
                <a16:creationId xmlns:a16="http://schemas.microsoft.com/office/drawing/2014/main" id="{7FC97810-AD3C-474B-A7F9-814567DB4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41365-F0DD-4903-B926-60939CDAD324}"/>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329952319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
        <p:cNvGrpSpPr/>
        <p:nvPr/>
      </p:nvGrpSpPr>
      <p:grpSpPr>
        <a:xfrm>
          <a:off x="0" y="0"/>
          <a:ext cx="0" cy="0"/>
          <a:chOff x="0" y="0"/>
          <a:chExt cx="0" cy="0"/>
        </a:xfrm>
      </p:grpSpPr>
      <p:sp>
        <p:nvSpPr>
          <p:cNvPr id="40" name="Google Shape;40;p38"/>
          <p:cNvSpPr txBox="1">
            <a:spLocks noGrp="1"/>
          </p:cNvSpPr>
          <p:nvPr>
            <p:ph type="subTitle" idx="1"/>
          </p:nvPr>
        </p:nvSpPr>
        <p:spPr>
          <a:xfrm flipH="1">
            <a:off x="546575" y="2518225"/>
            <a:ext cx="8050800" cy="1880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434343"/>
              </a:buClr>
              <a:buSzPts val="1200"/>
              <a:buFont typeface="Raleway"/>
              <a:buAutoNum type="arabicPeriod"/>
              <a:defRPr sz="1200"/>
            </a:lvl1pPr>
            <a:lvl2pPr lvl="1" algn="ctr">
              <a:lnSpc>
                <a:spcPct val="100000"/>
              </a:lnSpc>
              <a:spcBef>
                <a:spcPts val="0"/>
              </a:spcBef>
              <a:spcAft>
                <a:spcPts val="0"/>
              </a:spcAft>
              <a:buClr>
                <a:srgbClr val="434343"/>
              </a:buClr>
              <a:buSzPts val="1200"/>
              <a:buFont typeface="Roboto Condensed Light"/>
              <a:buAutoNum type="alphaLcPeriod"/>
              <a:defRPr sz="1200"/>
            </a:lvl2pPr>
            <a:lvl3pPr lvl="2" algn="ctr">
              <a:lnSpc>
                <a:spcPct val="100000"/>
              </a:lnSpc>
              <a:spcBef>
                <a:spcPts val="0"/>
              </a:spcBef>
              <a:spcAft>
                <a:spcPts val="0"/>
              </a:spcAft>
              <a:buClr>
                <a:srgbClr val="434343"/>
              </a:buClr>
              <a:buSzPts val="1200"/>
              <a:buFont typeface="Roboto Condensed Light"/>
              <a:buAutoNum type="romanLcPeriod"/>
              <a:defRPr sz="1200"/>
            </a:lvl3pPr>
            <a:lvl4pPr lvl="3" algn="ctr">
              <a:lnSpc>
                <a:spcPct val="100000"/>
              </a:lnSpc>
              <a:spcBef>
                <a:spcPts val="0"/>
              </a:spcBef>
              <a:spcAft>
                <a:spcPts val="0"/>
              </a:spcAft>
              <a:buClr>
                <a:srgbClr val="434343"/>
              </a:buClr>
              <a:buSzPts val="1200"/>
              <a:buFont typeface="Roboto Condensed Light"/>
              <a:buAutoNum type="arabicPeriod"/>
              <a:defRPr sz="1200"/>
            </a:lvl4pPr>
            <a:lvl5pPr lvl="4" algn="ctr">
              <a:lnSpc>
                <a:spcPct val="100000"/>
              </a:lnSpc>
              <a:spcBef>
                <a:spcPts val="0"/>
              </a:spcBef>
              <a:spcAft>
                <a:spcPts val="0"/>
              </a:spcAft>
              <a:buClr>
                <a:srgbClr val="434343"/>
              </a:buClr>
              <a:buSzPts val="1200"/>
              <a:buFont typeface="Roboto Condensed Light"/>
              <a:buAutoNum type="alphaLcPeriod"/>
              <a:defRPr sz="1200"/>
            </a:lvl5pPr>
            <a:lvl6pPr lvl="5" algn="ctr">
              <a:lnSpc>
                <a:spcPct val="100000"/>
              </a:lnSpc>
              <a:spcBef>
                <a:spcPts val="0"/>
              </a:spcBef>
              <a:spcAft>
                <a:spcPts val="0"/>
              </a:spcAft>
              <a:buClr>
                <a:srgbClr val="434343"/>
              </a:buClr>
              <a:buSzPts val="1200"/>
              <a:buFont typeface="Roboto Condensed Light"/>
              <a:buAutoNum type="romanLcPeriod"/>
              <a:defRPr sz="1200"/>
            </a:lvl6pPr>
            <a:lvl7pPr lvl="6" algn="ctr">
              <a:lnSpc>
                <a:spcPct val="100000"/>
              </a:lnSpc>
              <a:spcBef>
                <a:spcPts val="0"/>
              </a:spcBef>
              <a:spcAft>
                <a:spcPts val="0"/>
              </a:spcAft>
              <a:buClr>
                <a:srgbClr val="434343"/>
              </a:buClr>
              <a:buSzPts val="1200"/>
              <a:buFont typeface="Roboto Condensed Light"/>
              <a:buAutoNum type="arabicPeriod"/>
              <a:defRPr sz="1200"/>
            </a:lvl7pPr>
            <a:lvl8pPr lvl="7" algn="ctr">
              <a:lnSpc>
                <a:spcPct val="100000"/>
              </a:lnSpc>
              <a:spcBef>
                <a:spcPts val="0"/>
              </a:spcBef>
              <a:spcAft>
                <a:spcPts val="0"/>
              </a:spcAft>
              <a:buClr>
                <a:srgbClr val="434343"/>
              </a:buClr>
              <a:buSzPts val="1200"/>
              <a:buFont typeface="Roboto Condensed Light"/>
              <a:buAutoNum type="alphaLcPeriod"/>
              <a:defRPr sz="1200"/>
            </a:lvl8pPr>
            <a:lvl9pPr lvl="8" algn="ctr">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41" name="Google Shape;41;p38"/>
          <p:cNvSpPr txBox="1">
            <a:spLocks noGrp="1"/>
          </p:cNvSpPr>
          <p:nvPr>
            <p:ph type="title"/>
          </p:nvPr>
        </p:nvSpPr>
        <p:spPr>
          <a:xfrm>
            <a:off x="2421000" y="283608"/>
            <a:ext cx="4302000" cy="63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600"/>
            </a:lvl1pPr>
            <a:lvl2pPr lvl="1" algn="ctr">
              <a:lnSpc>
                <a:spcPct val="100000"/>
              </a:lnSpc>
              <a:spcBef>
                <a:spcPts val="0"/>
              </a:spcBef>
              <a:spcAft>
                <a:spcPts val="0"/>
              </a:spcAft>
              <a:buSzPts val="2400"/>
              <a:buNone/>
              <a:defRPr sz="3600">
                <a:solidFill>
                  <a:schemeClr val="accent2"/>
                </a:solidFill>
              </a:defRPr>
            </a:lvl2pPr>
            <a:lvl3pPr lvl="2" algn="ctr">
              <a:lnSpc>
                <a:spcPct val="100000"/>
              </a:lnSpc>
              <a:spcBef>
                <a:spcPts val="0"/>
              </a:spcBef>
              <a:spcAft>
                <a:spcPts val="0"/>
              </a:spcAft>
              <a:buSzPts val="2400"/>
              <a:buNone/>
              <a:defRPr sz="3600">
                <a:solidFill>
                  <a:schemeClr val="accent2"/>
                </a:solidFill>
              </a:defRPr>
            </a:lvl3pPr>
            <a:lvl4pPr lvl="3" algn="ctr">
              <a:lnSpc>
                <a:spcPct val="100000"/>
              </a:lnSpc>
              <a:spcBef>
                <a:spcPts val="0"/>
              </a:spcBef>
              <a:spcAft>
                <a:spcPts val="0"/>
              </a:spcAft>
              <a:buSzPts val="2400"/>
              <a:buNone/>
              <a:defRPr sz="3600">
                <a:solidFill>
                  <a:schemeClr val="accent2"/>
                </a:solidFill>
              </a:defRPr>
            </a:lvl4pPr>
            <a:lvl5pPr lvl="4" algn="ctr">
              <a:lnSpc>
                <a:spcPct val="100000"/>
              </a:lnSpc>
              <a:spcBef>
                <a:spcPts val="0"/>
              </a:spcBef>
              <a:spcAft>
                <a:spcPts val="0"/>
              </a:spcAft>
              <a:buSzPts val="2400"/>
              <a:buNone/>
              <a:defRPr sz="3600">
                <a:solidFill>
                  <a:schemeClr val="accent2"/>
                </a:solidFill>
              </a:defRPr>
            </a:lvl5pPr>
            <a:lvl6pPr lvl="5" algn="ctr">
              <a:lnSpc>
                <a:spcPct val="100000"/>
              </a:lnSpc>
              <a:spcBef>
                <a:spcPts val="0"/>
              </a:spcBef>
              <a:spcAft>
                <a:spcPts val="0"/>
              </a:spcAft>
              <a:buSzPts val="2400"/>
              <a:buNone/>
              <a:defRPr sz="3600">
                <a:solidFill>
                  <a:schemeClr val="accent2"/>
                </a:solidFill>
              </a:defRPr>
            </a:lvl6pPr>
            <a:lvl7pPr lvl="6" algn="ctr">
              <a:lnSpc>
                <a:spcPct val="100000"/>
              </a:lnSpc>
              <a:spcBef>
                <a:spcPts val="0"/>
              </a:spcBef>
              <a:spcAft>
                <a:spcPts val="0"/>
              </a:spcAft>
              <a:buSzPts val="2400"/>
              <a:buNone/>
              <a:defRPr sz="3600">
                <a:solidFill>
                  <a:schemeClr val="accent2"/>
                </a:solidFill>
              </a:defRPr>
            </a:lvl7pPr>
            <a:lvl8pPr lvl="7" algn="ctr">
              <a:lnSpc>
                <a:spcPct val="100000"/>
              </a:lnSpc>
              <a:spcBef>
                <a:spcPts val="0"/>
              </a:spcBef>
              <a:spcAft>
                <a:spcPts val="0"/>
              </a:spcAft>
              <a:buSzPts val="2400"/>
              <a:buNone/>
              <a:defRPr sz="3600">
                <a:solidFill>
                  <a:schemeClr val="accent2"/>
                </a:solidFill>
              </a:defRPr>
            </a:lvl8pPr>
            <a:lvl9pPr lvl="8" algn="ctr">
              <a:lnSpc>
                <a:spcPct val="100000"/>
              </a:lnSpc>
              <a:spcBef>
                <a:spcPts val="0"/>
              </a:spcBef>
              <a:spcAft>
                <a:spcPts val="0"/>
              </a:spcAft>
              <a:buSzPts val="2400"/>
              <a:buNone/>
              <a:defRPr sz="3600">
                <a:solidFill>
                  <a:schemeClr val="accent2"/>
                </a:solidFill>
              </a:defRPr>
            </a:lvl9pPr>
          </a:lstStyle>
          <a:p>
            <a:endParaRPr/>
          </a:p>
        </p:txBody>
      </p:sp>
    </p:spTree>
    <p:extLst>
      <p:ext uri="{BB962C8B-B14F-4D97-AF65-F5344CB8AC3E}">
        <p14:creationId xmlns:p14="http://schemas.microsoft.com/office/powerpoint/2010/main" val="4029456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4007825" y="1945343"/>
            <a:ext cx="4535700" cy="8229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2400"/>
              <a:buNone/>
              <a:defRPr sz="6000">
                <a:solidFill>
                  <a:schemeClr val="accent1"/>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a:endParaRPr/>
          </a:p>
        </p:txBody>
      </p:sp>
      <p:sp>
        <p:nvSpPr>
          <p:cNvPr id="13" name="Google Shape;13;p35"/>
          <p:cNvSpPr txBox="1">
            <a:spLocks noGrp="1"/>
          </p:cNvSpPr>
          <p:nvPr>
            <p:ph type="subTitle" idx="1"/>
          </p:nvPr>
        </p:nvSpPr>
        <p:spPr>
          <a:xfrm>
            <a:off x="5621050" y="2620363"/>
            <a:ext cx="2922300" cy="577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a:endParaRPr/>
          </a:p>
        </p:txBody>
      </p:sp>
      <p:sp>
        <p:nvSpPr>
          <p:cNvPr id="14" name="Google Shape;14;p35"/>
          <p:cNvSpPr txBox="1">
            <a:spLocks noGrp="1"/>
          </p:cNvSpPr>
          <p:nvPr>
            <p:ph type="title" idx="2"/>
          </p:nvPr>
        </p:nvSpPr>
        <p:spPr>
          <a:xfrm>
            <a:off x="2595072" y="2093275"/>
            <a:ext cx="10530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2"/>
              </a:buClr>
              <a:buSzPts val="5500"/>
              <a:buNone/>
              <a:defRPr sz="7200">
                <a:solidFill>
                  <a:schemeClr val="lt1"/>
                </a:solidFill>
              </a:defRPr>
            </a:lvl1pPr>
            <a:lvl2pPr lvl="1" algn="ctr">
              <a:lnSpc>
                <a:spcPct val="100000"/>
              </a:lnSpc>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Clr>
                <a:schemeClr val="lt2"/>
              </a:buClr>
              <a:buSzPts val="5500"/>
              <a:buFont typeface="Fira Sans Extra Condensed Medium"/>
              <a:buNone/>
              <a:defRPr sz="5500">
                <a:solidFill>
                  <a:schemeClr val="lt2"/>
                </a:solidFill>
                <a:latin typeface="Fira Sans Extra Condensed Medium"/>
                <a:ea typeface="Fira Sans Extra Condensed Medium"/>
                <a:cs typeface="Fira Sans Extra Condensed Medium"/>
                <a:sym typeface="Fira Sans Extra Condensed Medium"/>
              </a:defRPr>
            </a:lvl9pPr>
          </a:lstStyle>
          <a:p>
            <a:endParaRPr/>
          </a:p>
        </p:txBody>
      </p:sp>
    </p:spTree>
    <p:extLst>
      <p:ext uri="{BB962C8B-B14F-4D97-AF65-F5344CB8AC3E}">
        <p14:creationId xmlns:p14="http://schemas.microsoft.com/office/powerpoint/2010/main" val="329361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
        <p:cNvGrpSpPr/>
        <p:nvPr/>
      </p:nvGrpSpPr>
      <p:grpSpPr>
        <a:xfrm>
          <a:off x="0" y="0"/>
          <a:ext cx="0" cy="0"/>
          <a:chOff x="0" y="0"/>
          <a:chExt cx="0" cy="0"/>
        </a:xfrm>
      </p:grpSpPr>
      <p:sp>
        <p:nvSpPr>
          <p:cNvPr id="26" name="Google Shape;26;p37"/>
          <p:cNvSpPr txBox="1">
            <a:spLocks noGrp="1"/>
          </p:cNvSpPr>
          <p:nvPr>
            <p:ph type="ctrTitle"/>
          </p:nvPr>
        </p:nvSpPr>
        <p:spPr>
          <a:xfrm flipH="1">
            <a:off x="2543653" y="1245955"/>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a:solidFill>
                  <a:schemeClr val="accent1"/>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a:endParaRPr/>
          </a:p>
        </p:txBody>
      </p:sp>
      <p:sp>
        <p:nvSpPr>
          <p:cNvPr id="27" name="Google Shape;27;p37"/>
          <p:cNvSpPr txBox="1">
            <a:spLocks noGrp="1"/>
          </p:cNvSpPr>
          <p:nvPr>
            <p:ph type="subTitle" idx="1"/>
          </p:nvPr>
        </p:nvSpPr>
        <p:spPr>
          <a:xfrm flipH="1">
            <a:off x="2266603" y="1627785"/>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28" name="Google Shape;28;p37"/>
          <p:cNvSpPr txBox="1">
            <a:spLocks noGrp="1"/>
          </p:cNvSpPr>
          <p:nvPr>
            <p:ph type="ctrTitle" idx="2"/>
          </p:nvPr>
        </p:nvSpPr>
        <p:spPr>
          <a:xfrm flipH="1">
            <a:off x="2543653" y="3575283"/>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a:solidFill>
                  <a:schemeClr val="accent1"/>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a:endParaRPr/>
          </a:p>
        </p:txBody>
      </p:sp>
      <p:sp>
        <p:nvSpPr>
          <p:cNvPr id="29" name="Google Shape;29;p37"/>
          <p:cNvSpPr txBox="1">
            <a:spLocks noGrp="1"/>
          </p:cNvSpPr>
          <p:nvPr>
            <p:ph type="subTitle" idx="3"/>
          </p:nvPr>
        </p:nvSpPr>
        <p:spPr>
          <a:xfrm flipH="1">
            <a:off x="2266608" y="3958300"/>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30" name="Google Shape;30;p37"/>
          <p:cNvSpPr txBox="1">
            <a:spLocks noGrp="1"/>
          </p:cNvSpPr>
          <p:nvPr>
            <p:ph type="ctrTitle" idx="4"/>
          </p:nvPr>
        </p:nvSpPr>
        <p:spPr>
          <a:xfrm flipH="1">
            <a:off x="2543653" y="2410347"/>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a:solidFill>
                  <a:schemeClr val="accent1"/>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a:endParaRPr/>
          </a:p>
        </p:txBody>
      </p:sp>
      <p:sp>
        <p:nvSpPr>
          <p:cNvPr id="31" name="Google Shape;31;p37"/>
          <p:cNvSpPr txBox="1">
            <a:spLocks noGrp="1"/>
          </p:cNvSpPr>
          <p:nvPr>
            <p:ph type="subTitle" idx="5"/>
          </p:nvPr>
        </p:nvSpPr>
        <p:spPr>
          <a:xfrm flipH="1">
            <a:off x="2266608" y="2792175"/>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32" name="Google Shape;32;p37"/>
          <p:cNvSpPr txBox="1">
            <a:spLocks noGrp="1"/>
          </p:cNvSpPr>
          <p:nvPr>
            <p:ph type="ctrTitle" idx="6"/>
          </p:nvPr>
        </p:nvSpPr>
        <p:spPr>
          <a:xfrm flipH="1">
            <a:off x="5039747" y="2410346"/>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a:solidFill>
                  <a:schemeClr val="accent1"/>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a:endParaRPr/>
          </a:p>
        </p:txBody>
      </p:sp>
      <p:sp>
        <p:nvSpPr>
          <p:cNvPr id="33" name="Google Shape;33;p37"/>
          <p:cNvSpPr txBox="1">
            <a:spLocks noGrp="1"/>
          </p:cNvSpPr>
          <p:nvPr>
            <p:ph type="subTitle" idx="7"/>
          </p:nvPr>
        </p:nvSpPr>
        <p:spPr>
          <a:xfrm flipH="1">
            <a:off x="4762697" y="2793356"/>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34" name="Google Shape;34;p37"/>
          <p:cNvSpPr txBox="1">
            <a:spLocks noGrp="1"/>
          </p:cNvSpPr>
          <p:nvPr>
            <p:ph type="ctrTitle" idx="8"/>
          </p:nvPr>
        </p:nvSpPr>
        <p:spPr>
          <a:xfrm flipH="1">
            <a:off x="5039747" y="3575283"/>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a:solidFill>
                  <a:schemeClr val="accent1"/>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a:endParaRPr/>
          </a:p>
        </p:txBody>
      </p:sp>
      <p:sp>
        <p:nvSpPr>
          <p:cNvPr id="35" name="Google Shape;35;p37"/>
          <p:cNvSpPr txBox="1">
            <a:spLocks noGrp="1"/>
          </p:cNvSpPr>
          <p:nvPr>
            <p:ph type="subTitle" idx="9"/>
          </p:nvPr>
        </p:nvSpPr>
        <p:spPr>
          <a:xfrm flipH="1">
            <a:off x="4762697" y="3958293"/>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36" name="Google Shape;36;p37"/>
          <p:cNvSpPr txBox="1">
            <a:spLocks noGrp="1"/>
          </p:cNvSpPr>
          <p:nvPr>
            <p:ph type="ctrTitle" idx="13"/>
          </p:nvPr>
        </p:nvSpPr>
        <p:spPr>
          <a:xfrm flipH="1">
            <a:off x="5039747" y="1245955"/>
            <a:ext cx="15606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a:solidFill>
                  <a:schemeClr val="accent1"/>
                </a:solidFill>
              </a:defRPr>
            </a:lvl1pPr>
            <a:lvl2pPr lvl="1" algn="ctr">
              <a:lnSpc>
                <a:spcPct val="100000"/>
              </a:lnSpc>
              <a:spcBef>
                <a:spcPts val="0"/>
              </a:spcBef>
              <a:spcAft>
                <a:spcPts val="0"/>
              </a:spcAft>
              <a:buClr>
                <a:srgbClr val="434343"/>
              </a:buClr>
              <a:buSzPts val="1400"/>
              <a:buNone/>
              <a:defRPr sz="1400">
                <a:solidFill>
                  <a:srgbClr val="434343"/>
                </a:solidFill>
              </a:defRPr>
            </a:lvl2pPr>
            <a:lvl3pPr lvl="2" algn="ctr">
              <a:lnSpc>
                <a:spcPct val="100000"/>
              </a:lnSpc>
              <a:spcBef>
                <a:spcPts val="0"/>
              </a:spcBef>
              <a:spcAft>
                <a:spcPts val="0"/>
              </a:spcAft>
              <a:buClr>
                <a:srgbClr val="434343"/>
              </a:buClr>
              <a:buSzPts val="1400"/>
              <a:buNone/>
              <a:defRPr sz="1400">
                <a:solidFill>
                  <a:srgbClr val="434343"/>
                </a:solidFill>
              </a:defRPr>
            </a:lvl3pPr>
            <a:lvl4pPr lvl="3" algn="ctr">
              <a:lnSpc>
                <a:spcPct val="100000"/>
              </a:lnSpc>
              <a:spcBef>
                <a:spcPts val="0"/>
              </a:spcBef>
              <a:spcAft>
                <a:spcPts val="0"/>
              </a:spcAft>
              <a:buClr>
                <a:srgbClr val="434343"/>
              </a:buClr>
              <a:buSzPts val="1400"/>
              <a:buNone/>
              <a:defRPr sz="1400">
                <a:solidFill>
                  <a:srgbClr val="434343"/>
                </a:solidFill>
              </a:defRPr>
            </a:lvl4pPr>
            <a:lvl5pPr lvl="4" algn="ctr">
              <a:lnSpc>
                <a:spcPct val="100000"/>
              </a:lnSpc>
              <a:spcBef>
                <a:spcPts val="0"/>
              </a:spcBef>
              <a:spcAft>
                <a:spcPts val="0"/>
              </a:spcAft>
              <a:buClr>
                <a:srgbClr val="434343"/>
              </a:buClr>
              <a:buSzPts val="1400"/>
              <a:buNone/>
              <a:defRPr sz="1400">
                <a:solidFill>
                  <a:srgbClr val="434343"/>
                </a:solidFill>
              </a:defRPr>
            </a:lvl5pPr>
            <a:lvl6pPr lvl="5" algn="ctr">
              <a:lnSpc>
                <a:spcPct val="100000"/>
              </a:lnSpc>
              <a:spcBef>
                <a:spcPts val="0"/>
              </a:spcBef>
              <a:spcAft>
                <a:spcPts val="0"/>
              </a:spcAft>
              <a:buClr>
                <a:srgbClr val="434343"/>
              </a:buClr>
              <a:buSzPts val="1400"/>
              <a:buNone/>
              <a:defRPr sz="1400">
                <a:solidFill>
                  <a:srgbClr val="434343"/>
                </a:solidFill>
              </a:defRPr>
            </a:lvl6pPr>
            <a:lvl7pPr lvl="6" algn="ctr">
              <a:lnSpc>
                <a:spcPct val="100000"/>
              </a:lnSpc>
              <a:spcBef>
                <a:spcPts val="0"/>
              </a:spcBef>
              <a:spcAft>
                <a:spcPts val="0"/>
              </a:spcAft>
              <a:buClr>
                <a:srgbClr val="434343"/>
              </a:buClr>
              <a:buSzPts val="1400"/>
              <a:buNone/>
              <a:defRPr sz="1400">
                <a:solidFill>
                  <a:srgbClr val="434343"/>
                </a:solidFill>
              </a:defRPr>
            </a:lvl7pPr>
            <a:lvl8pPr lvl="7" algn="ctr">
              <a:lnSpc>
                <a:spcPct val="100000"/>
              </a:lnSpc>
              <a:spcBef>
                <a:spcPts val="0"/>
              </a:spcBef>
              <a:spcAft>
                <a:spcPts val="0"/>
              </a:spcAft>
              <a:buClr>
                <a:srgbClr val="434343"/>
              </a:buClr>
              <a:buSzPts val="1400"/>
              <a:buNone/>
              <a:defRPr sz="1400">
                <a:solidFill>
                  <a:srgbClr val="434343"/>
                </a:solidFill>
              </a:defRPr>
            </a:lvl8pPr>
            <a:lvl9pPr lvl="8" algn="ctr">
              <a:lnSpc>
                <a:spcPct val="100000"/>
              </a:lnSpc>
              <a:spcBef>
                <a:spcPts val="0"/>
              </a:spcBef>
              <a:spcAft>
                <a:spcPts val="0"/>
              </a:spcAft>
              <a:buClr>
                <a:srgbClr val="434343"/>
              </a:buClr>
              <a:buSzPts val="1400"/>
              <a:buNone/>
              <a:defRPr sz="1400">
                <a:solidFill>
                  <a:srgbClr val="434343"/>
                </a:solidFill>
              </a:defRPr>
            </a:lvl9pPr>
          </a:lstStyle>
          <a:p>
            <a:endParaRPr/>
          </a:p>
        </p:txBody>
      </p:sp>
      <p:sp>
        <p:nvSpPr>
          <p:cNvPr id="37" name="Google Shape;37;p37"/>
          <p:cNvSpPr txBox="1">
            <a:spLocks noGrp="1"/>
          </p:cNvSpPr>
          <p:nvPr>
            <p:ph type="subTitle" idx="14"/>
          </p:nvPr>
        </p:nvSpPr>
        <p:spPr>
          <a:xfrm flipH="1">
            <a:off x="4762697" y="1627785"/>
            <a:ext cx="2114700" cy="875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
        <p:nvSpPr>
          <p:cNvPr id="38" name="Google Shape;38;p37"/>
          <p:cNvSpPr txBox="1">
            <a:spLocks noGrp="1"/>
          </p:cNvSpPr>
          <p:nvPr>
            <p:ph type="title" idx="15"/>
          </p:nvPr>
        </p:nvSpPr>
        <p:spPr>
          <a:xfrm>
            <a:off x="2421000" y="283608"/>
            <a:ext cx="4302000" cy="63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600"/>
            </a:lvl1pPr>
            <a:lvl2pPr lvl="1" algn="ctr">
              <a:lnSpc>
                <a:spcPct val="100000"/>
              </a:lnSpc>
              <a:spcBef>
                <a:spcPts val="0"/>
              </a:spcBef>
              <a:spcAft>
                <a:spcPts val="0"/>
              </a:spcAft>
              <a:buSzPts val="2400"/>
              <a:buNone/>
              <a:defRPr sz="3600">
                <a:solidFill>
                  <a:schemeClr val="accent2"/>
                </a:solidFill>
              </a:defRPr>
            </a:lvl2pPr>
            <a:lvl3pPr lvl="2" algn="ctr">
              <a:lnSpc>
                <a:spcPct val="100000"/>
              </a:lnSpc>
              <a:spcBef>
                <a:spcPts val="0"/>
              </a:spcBef>
              <a:spcAft>
                <a:spcPts val="0"/>
              </a:spcAft>
              <a:buSzPts val="2400"/>
              <a:buNone/>
              <a:defRPr sz="3600">
                <a:solidFill>
                  <a:schemeClr val="accent2"/>
                </a:solidFill>
              </a:defRPr>
            </a:lvl3pPr>
            <a:lvl4pPr lvl="3" algn="ctr">
              <a:lnSpc>
                <a:spcPct val="100000"/>
              </a:lnSpc>
              <a:spcBef>
                <a:spcPts val="0"/>
              </a:spcBef>
              <a:spcAft>
                <a:spcPts val="0"/>
              </a:spcAft>
              <a:buSzPts val="2400"/>
              <a:buNone/>
              <a:defRPr sz="3600">
                <a:solidFill>
                  <a:schemeClr val="accent2"/>
                </a:solidFill>
              </a:defRPr>
            </a:lvl4pPr>
            <a:lvl5pPr lvl="4" algn="ctr">
              <a:lnSpc>
                <a:spcPct val="100000"/>
              </a:lnSpc>
              <a:spcBef>
                <a:spcPts val="0"/>
              </a:spcBef>
              <a:spcAft>
                <a:spcPts val="0"/>
              </a:spcAft>
              <a:buSzPts val="2400"/>
              <a:buNone/>
              <a:defRPr sz="3600">
                <a:solidFill>
                  <a:schemeClr val="accent2"/>
                </a:solidFill>
              </a:defRPr>
            </a:lvl5pPr>
            <a:lvl6pPr lvl="5" algn="ctr">
              <a:lnSpc>
                <a:spcPct val="100000"/>
              </a:lnSpc>
              <a:spcBef>
                <a:spcPts val="0"/>
              </a:spcBef>
              <a:spcAft>
                <a:spcPts val="0"/>
              </a:spcAft>
              <a:buSzPts val="2400"/>
              <a:buNone/>
              <a:defRPr sz="3600">
                <a:solidFill>
                  <a:schemeClr val="accent2"/>
                </a:solidFill>
              </a:defRPr>
            </a:lvl6pPr>
            <a:lvl7pPr lvl="6" algn="ctr">
              <a:lnSpc>
                <a:spcPct val="100000"/>
              </a:lnSpc>
              <a:spcBef>
                <a:spcPts val="0"/>
              </a:spcBef>
              <a:spcAft>
                <a:spcPts val="0"/>
              </a:spcAft>
              <a:buSzPts val="2400"/>
              <a:buNone/>
              <a:defRPr sz="3600">
                <a:solidFill>
                  <a:schemeClr val="accent2"/>
                </a:solidFill>
              </a:defRPr>
            </a:lvl7pPr>
            <a:lvl8pPr lvl="7" algn="ctr">
              <a:lnSpc>
                <a:spcPct val="100000"/>
              </a:lnSpc>
              <a:spcBef>
                <a:spcPts val="0"/>
              </a:spcBef>
              <a:spcAft>
                <a:spcPts val="0"/>
              </a:spcAft>
              <a:buSzPts val="2400"/>
              <a:buNone/>
              <a:defRPr sz="3600">
                <a:solidFill>
                  <a:schemeClr val="accent2"/>
                </a:solidFill>
              </a:defRPr>
            </a:lvl8pPr>
            <a:lvl9pPr lvl="8" algn="ctr">
              <a:lnSpc>
                <a:spcPct val="100000"/>
              </a:lnSpc>
              <a:spcBef>
                <a:spcPts val="0"/>
              </a:spcBef>
              <a:spcAft>
                <a:spcPts val="0"/>
              </a:spcAft>
              <a:buSzPts val="2400"/>
              <a:buNone/>
              <a:defRPr sz="3600">
                <a:solidFill>
                  <a:schemeClr val="accent2"/>
                </a:solidFill>
              </a:defRPr>
            </a:lvl9pPr>
          </a:lstStyle>
          <a:p>
            <a:endParaRPr/>
          </a:p>
        </p:txBody>
      </p:sp>
    </p:spTree>
    <p:extLst>
      <p:ext uri="{BB962C8B-B14F-4D97-AF65-F5344CB8AC3E}">
        <p14:creationId xmlns:p14="http://schemas.microsoft.com/office/powerpoint/2010/main" val="2097694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40"/>
          <p:cNvSpPr txBox="1">
            <a:spLocks noGrp="1"/>
          </p:cNvSpPr>
          <p:nvPr>
            <p:ph type="ctrTitle"/>
          </p:nvPr>
        </p:nvSpPr>
        <p:spPr>
          <a:xfrm flipH="1">
            <a:off x="616848" y="1589117"/>
            <a:ext cx="3301800" cy="13254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000">
                <a:solidFill>
                  <a:schemeClr val="accent1"/>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a:endParaRPr/>
          </a:p>
        </p:txBody>
      </p:sp>
      <p:sp>
        <p:nvSpPr>
          <p:cNvPr id="48" name="Google Shape;48;p40"/>
          <p:cNvSpPr txBox="1">
            <a:spLocks noGrp="1"/>
          </p:cNvSpPr>
          <p:nvPr>
            <p:ph type="subTitle" idx="1"/>
          </p:nvPr>
        </p:nvSpPr>
        <p:spPr>
          <a:xfrm flipH="1">
            <a:off x="616948" y="2831770"/>
            <a:ext cx="2331300" cy="87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621801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
        <p:cNvGrpSpPr/>
        <p:nvPr/>
      </p:nvGrpSpPr>
      <p:grpSpPr>
        <a:xfrm>
          <a:off x="0" y="0"/>
          <a:ext cx="0" cy="0"/>
          <a:chOff x="0" y="0"/>
          <a:chExt cx="0" cy="0"/>
        </a:xfrm>
      </p:grpSpPr>
      <p:sp>
        <p:nvSpPr>
          <p:cNvPr id="50" name="Google Shape;50;p41"/>
          <p:cNvSpPr txBox="1">
            <a:spLocks noGrp="1"/>
          </p:cNvSpPr>
          <p:nvPr>
            <p:ph type="ctrTitle"/>
          </p:nvPr>
        </p:nvSpPr>
        <p:spPr>
          <a:xfrm flipH="1">
            <a:off x="773250" y="1735721"/>
            <a:ext cx="25041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1"/>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a:endParaRPr/>
          </a:p>
        </p:txBody>
      </p:sp>
      <p:sp>
        <p:nvSpPr>
          <p:cNvPr id="51" name="Google Shape;51;p41"/>
          <p:cNvSpPr txBox="1">
            <a:spLocks noGrp="1"/>
          </p:cNvSpPr>
          <p:nvPr>
            <p:ph type="subTitle" idx="1"/>
          </p:nvPr>
        </p:nvSpPr>
        <p:spPr>
          <a:xfrm flipH="1">
            <a:off x="773250" y="2243946"/>
            <a:ext cx="2504100" cy="74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52" name="Google Shape;52;p41"/>
          <p:cNvSpPr txBox="1">
            <a:spLocks noGrp="1"/>
          </p:cNvSpPr>
          <p:nvPr>
            <p:ph type="title" idx="2"/>
          </p:nvPr>
        </p:nvSpPr>
        <p:spPr>
          <a:xfrm>
            <a:off x="1760724" y="1238601"/>
            <a:ext cx="5292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500"/>
              <a:buNone/>
              <a:defRPr sz="3600"/>
            </a:lvl1pPr>
            <a:lvl2pPr lvl="1"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endParaRPr/>
          </a:p>
        </p:txBody>
      </p:sp>
      <p:sp>
        <p:nvSpPr>
          <p:cNvPr id="53" name="Google Shape;53;p41"/>
          <p:cNvSpPr txBox="1">
            <a:spLocks noGrp="1"/>
          </p:cNvSpPr>
          <p:nvPr>
            <p:ph type="ctrTitle" idx="3"/>
          </p:nvPr>
        </p:nvSpPr>
        <p:spPr>
          <a:xfrm flipH="1">
            <a:off x="3379651" y="1735789"/>
            <a:ext cx="23847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1"/>
                </a:solidFill>
              </a:defRPr>
            </a:lvl1pPr>
            <a:lvl2pPr lvl="1" algn="ctr">
              <a:lnSpc>
                <a:spcPct val="100000"/>
              </a:lnSpc>
              <a:spcBef>
                <a:spcPts val="0"/>
              </a:spcBef>
              <a:spcAft>
                <a:spcPts val="0"/>
              </a:spcAft>
              <a:buClr>
                <a:srgbClr val="434343"/>
              </a:buClr>
              <a:buSzPts val="1800"/>
              <a:buNone/>
              <a:defRPr sz="1800">
                <a:solidFill>
                  <a:srgbClr val="434343"/>
                </a:solidFill>
              </a:defRPr>
            </a:lvl2pPr>
            <a:lvl3pPr lvl="2" algn="ctr">
              <a:lnSpc>
                <a:spcPct val="100000"/>
              </a:lnSpc>
              <a:spcBef>
                <a:spcPts val="0"/>
              </a:spcBef>
              <a:spcAft>
                <a:spcPts val="0"/>
              </a:spcAft>
              <a:buClr>
                <a:srgbClr val="434343"/>
              </a:buClr>
              <a:buSzPts val="1800"/>
              <a:buNone/>
              <a:defRPr sz="1800">
                <a:solidFill>
                  <a:srgbClr val="434343"/>
                </a:solidFill>
              </a:defRPr>
            </a:lvl3pPr>
            <a:lvl4pPr lvl="3" algn="ctr">
              <a:lnSpc>
                <a:spcPct val="100000"/>
              </a:lnSpc>
              <a:spcBef>
                <a:spcPts val="0"/>
              </a:spcBef>
              <a:spcAft>
                <a:spcPts val="0"/>
              </a:spcAft>
              <a:buClr>
                <a:srgbClr val="434343"/>
              </a:buClr>
              <a:buSzPts val="1800"/>
              <a:buNone/>
              <a:defRPr sz="1800">
                <a:solidFill>
                  <a:srgbClr val="434343"/>
                </a:solidFill>
              </a:defRPr>
            </a:lvl4pPr>
            <a:lvl5pPr lvl="4" algn="ctr">
              <a:lnSpc>
                <a:spcPct val="100000"/>
              </a:lnSpc>
              <a:spcBef>
                <a:spcPts val="0"/>
              </a:spcBef>
              <a:spcAft>
                <a:spcPts val="0"/>
              </a:spcAft>
              <a:buClr>
                <a:srgbClr val="434343"/>
              </a:buClr>
              <a:buSzPts val="1800"/>
              <a:buNone/>
              <a:defRPr sz="1800">
                <a:solidFill>
                  <a:srgbClr val="434343"/>
                </a:solidFill>
              </a:defRPr>
            </a:lvl5pPr>
            <a:lvl6pPr lvl="5" algn="ctr">
              <a:lnSpc>
                <a:spcPct val="100000"/>
              </a:lnSpc>
              <a:spcBef>
                <a:spcPts val="0"/>
              </a:spcBef>
              <a:spcAft>
                <a:spcPts val="0"/>
              </a:spcAft>
              <a:buClr>
                <a:srgbClr val="434343"/>
              </a:buClr>
              <a:buSzPts val="1800"/>
              <a:buNone/>
              <a:defRPr sz="1800">
                <a:solidFill>
                  <a:srgbClr val="434343"/>
                </a:solidFill>
              </a:defRPr>
            </a:lvl6pPr>
            <a:lvl7pPr lvl="6" algn="ctr">
              <a:lnSpc>
                <a:spcPct val="100000"/>
              </a:lnSpc>
              <a:spcBef>
                <a:spcPts val="0"/>
              </a:spcBef>
              <a:spcAft>
                <a:spcPts val="0"/>
              </a:spcAft>
              <a:buClr>
                <a:srgbClr val="434343"/>
              </a:buClr>
              <a:buSzPts val="1800"/>
              <a:buNone/>
              <a:defRPr sz="1800">
                <a:solidFill>
                  <a:srgbClr val="434343"/>
                </a:solidFill>
              </a:defRPr>
            </a:lvl7pPr>
            <a:lvl8pPr lvl="7" algn="ctr">
              <a:lnSpc>
                <a:spcPct val="100000"/>
              </a:lnSpc>
              <a:spcBef>
                <a:spcPts val="0"/>
              </a:spcBef>
              <a:spcAft>
                <a:spcPts val="0"/>
              </a:spcAft>
              <a:buClr>
                <a:srgbClr val="434343"/>
              </a:buClr>
              <a:buSzPts val="1800"/>
              <a:buNone/>
              <a:defRPr sz="1800">
                <a:solidFill>
                  <a:srgbClr val="434343"/>
                </a:solidFill>
              </a:defRPr>
            </a:lvl8pPr>
            <a:lvl9pPr lvl="8" algn="ctr">
              <a:lnSpc>
                <a:spcPct val="100000"/>
              </a:lnSpc>
              <a:spcBef>
                <a:spcPts val="0"/>
              </a:spcBef>
              <a:spcAft>
                <a:spcPts val="0"/>
              </a:spcAft>
              <a:buClr>
                <a:srgbClr val="434343"/>
              </a:buClr>
              <a:buSzPts val="1800"/>
              <a:buNone/>
              <a:defRPr sz="1800">
                <a:solidFill>
                  <a:srgbClr val="434343"/>
                </a:solidFill>
              </a:defRPr>
            </a:lvl9pPr>
          </a:lstStyle>
          <a:p>
            <a:endParaRPr/>
          </a:p>
        </p:txBody>
      </p:sp>
      <p:sp>
        <p:nvSpPr>
          <p:cNvPr id="54" name="Google Shape;54;p41"/>
          <p:cNvSpPr txBox="1">
            <a:spLocks noGrp="1"/>
          </p:cNvSpPr>
          <p:nvPr>
            <p:ph type="subTitle" idx="4"/>
          </p:nvPr>
        </p:nvSpPr>
        <p:spPr>
          <a:xfrm flipH="1">
            <a:off x="3277350" y="2243949"/>
            <a:ext cx="2589300" cy="74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55" name="Google Shape;55;p41"/>
          <p:cNvSpPr txBox="1">
            <a:spLocks noGrp="1"/>
          </p:cNvSpPr>
          <p:nvPr>
            <p:ph type="title" idx="5"/>
          </p:nvPr>
        </p:nvSpPr>
        <p:spPr>
          <a:xfrm>
            <a:off x="4098299" y="1238612"/>
            <a:ext cx="9474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500"/>
              <a:buNone/>
              <a:defRPr sz="3600"/>
            </a:lvl1pPr>
            <a:lvl2pPr lvl="1"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ctr">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endParaRPr/>
          </a:p>
        </p:txBody>
      </p:sp>
      <p:sp>
        <p:nvSpPr>
          <p:cNvPr id="56" name="Google Shape;56;p41"/>
          <p:cNvSpPr txBox="1">
            <a:spLocks noGrp="1"/>
          </p:cNvSpPr>
          <p:nvPr>
            <p:ph type="ctrTitle" idx="6"/>
          </p:nvPr>
        </p:nvSpPr>
        <p:spPr>
          <a:xfrm flipH="1">
            <a:off x="5792712" y="1742097"/>
            <a:ext cx="24531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1"/>
                </a:solidFill>
              </a:defRPr>
            </a:lvl1pPr>
            <a:lvl2pPr lvl="1" algn="l">
              <a:lnSpc>
                <a:spcPct val="100000"/>
              </a:lnSpc>
              <a:spcBef>
                <a:spcPts val="0"/>
              </a:spcBef>
              <a:spcAft>
                <a:spcPts val="0"/>
              </a:spcAft>
              <a:buClr>
                <a:srgbClr val="434343"/>
              </a:buClr>
              <a:buSzPts val="1800"/>
              <a:buNone/>
              <a:defRPr sz="1800">
                <a:solidFill>
                  <a:srgbClr val="434343"/>
                </a:solidFill>
              </a:defRPr>
            </a:lvl2pPr>
            <a:lvl3pPr lvl="2" algn="l">
              <a:lnSpc>
                <a:spcPct val="100000"/>
              </a:lnSpc>
              <a:spcBef>
                <a:spcPts val="0"/>
              </a:spcBef>
              <a:spcAft>
                <a:spcPts val="0"/>
              </a:spcAft>
              <a:buClr>
                <a:srgbClr val="434343"/>
              </a:buClr>
              <a:buSzPts val="1800"/>
              <a:buNone/>
              <a:defRPr sz="1800">
                <a:solidFill>
                  <a:srgbClr val="434343"/>
                </a:solidFill>
              </a:defRPr>
            </a:lvl3pPr>
            <a:lvl4pPr lvl="3" algn="l">
              <a:lnSpc>
                <a:spcPct val="100000"/>
              </a:lnSpc>
              <a:spcBef>
                <a:spcPts val="0"/>
              </a:spcBef>
              <a:spcAft>
                <a:spcPts val="0"/>
              </a:spcAft>
              <a:buClr>
                <a:srgbClr val="434343"/>
              </a:buClr>
              <a:buSzPts val="1800"/>
              <a:buNone/>
              <a:defRPr sz="1800">
                <a:solidFill>
                  <a:srgbClr val="434343"/>
                </a:solidFill>
              </a:defRPr>
            </a:lvl4pPr>
            <a:lvl5pPr lvl="4" algn="l">
              <a:lnSpc>
                <a:spcPct val="100000"/>
              </a:lnSpc>
              <a:spcBef>
                <a:spcPts val="0"/>
              </a:spcBef>
              <a:spcAft>
                <a:spcPts val="0"/>
              </a:spcAft>
              <a:buClr>
                <a:srgbClr val="434343"/>
              </a:buClr>
              <a:buSzPts val="1800"/>
              <a:buNone/>
              <a:defRPr sz="1800">
                <a:solidFill>
                  <a:srgbClr val="434343"/>
                </a:solidFill>
              </a:defRPr>
            </a:lvl5pPr>
            <a:lvl6pPr lvl="5" algn="l">
              <a:lnSpc>
                <a:spcPct val="100000"/>
              </a:lnSpc>
              <a:spcBef>
                <a:spcPts val="0"/>
              </a:spcBef>
              <a:spcAft>
                <a:spcPts val="0"/>
              </a:spcAft>
              <a:buClr>
                <a:srgbClr val="434343"/>
              </a:buClr>
              <a:buSzPts val="1800"/>
              <a:buNone/>
              <a:defRPr sz="1800">
                <a:solidFill>
                  <a:srgbClr val="434343"/>
                </a:solidFill>
              </a:defRPr>
            </a:lvl6pPr>
            <a:lvl7pPr lvl="6" algn="l">
              <a:lnSpc>
                <a:spcPct val="100000"/>
              </a:lnSpc>
              <a:spcBef>
                <a:spcPts val="0"/>
              </a:spcBef>
              <a:spcAft>
                <a:spcPts val="0"/>
              </a:spcAft>
              <a:buClr>
                <a:srgbClr val="434343"/>
              </a:buClr>
              <a:buSzPts val="1800"/>
              <a:buNone/>
              <a:defRPr sz="1800">
                <a:solidFill>
                  <a:srgbClr val="434343"/>
                </a:solidFill>
              </a:defRPr>
            </a:lvl7pPr>
            <a:lvl8pPr lvl="7" algn="l">
              <a:lnSpc>
                <a:spcPct val="100000"/>
              </a:lnSpc>
              <a:spcBef>
                <a:spcPts val="0"/>
              </a:spcBef>
              <a:spcAft>
                <a:spcPts val="0"/>
              </a:spcAft>
              <a:buClr>
                <a:srgbClr val="434343"/>
              </a:buClr>
              <a:buSzPts val="1800"/>
              <a:buNone/>
              <a:defRPr sz="1800">
                <a:solidFill>
                  <a:srgbClr val="434343"/>
                </a:solidFill>
              </a:defRPr>
            </a:lvl8pPr>
            <a:lvl9pPr lvl="8" algn="l">
              <a:lnSpc>
                <a:spcPct val="100000"/>
              </a:lnSpc>
              <a:spcBef>
                <a:spcPts val="0"/>
              </a:spcBef>
              <a:spcAft>
                <a:spcPts val="0"/>
              </a:spcAft>
              <a:buClr>
                <a:srgbClr val="434343"/>
              </a:buClr>
              <a:buSzPts val="1800"/>
              <a:buNone/>
              <a:defRPr sz="1800">
                <a:solidFill>
                  <a:srgbClr val="434343"/>
                </a:solidFill>
              </a:defRPr>
            </a:lvl9pPr>
          </a:lstStyle>
          <a:p>
            <a:endParaRPr/>
          </a:p>
        </p:txBody>
      </p:sp>
      <p:sp>
        <p:nvSpPr>
          <p:cNvPr id="57" name="Google Shape;57;p41"/>
          <p:cNvSpPr txBox="1">
            <a:spLocks noGrp="1"/>
          </p:cNvSpPr>
          <p:nvPr>
            <p:ph type="subTitle" idx="7"/>
          </p:nvPr>
        </p:nvSpPr>
        <p:spPr>
          <a:xfrm flipH="1">
            <a:off x="5724613" y="2243940"/>
            <a:ext cx="2589300" cy="74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
        <p:nvSpPr>
          <p:cNvPr id="58" name="Google Shape;58;p41"/>
          <p:cNvSpPr txBox="1">
            <a:spLocks noGrp="1"/>
          </p:cNvSpPr>
          <p:nvPr>
            <p:ph type="title" idx="8"/>
          </p:nvPr>
        </p:nvSpPr>
        <p:spPr>
          <a:xfrm>
            <a:off x="6492612" y="1239070"/>
            <a:ext cx="10533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500"/>
              <a:buNone/>
              <a:defRPr sz="3600"/>
            </a:lvl1pPr>
            <a:lvl2pPr lvl="1"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endParaRPr/>
          </a:p>
        </p:txBody>
      </p:sp>
      <p:sp>
        <p:nvSpPr>
          <p:cNvPr id="59" name="Google Shape;59;p41"/>
          <p:cNvSpPr txBox="1">
            <a:spLocks noGrp="1"/>
          </p:cNvSpPr>
          <p:nvPr>
            <p:ph type="ctrTitle" idx="9"/>
          </p:nvPr>
        </p:nvSpPr>
        <p:spPr>
          <a:xfrm flipH="1">
            <a:off x="2042356" y="3407989"/>
            <a:ext cx="24531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1"/>
                </a:solidFill>
              </a:defRPr>
            </a:lvl1pPr>
            <a:lvl2pPr lvl="1" algn="l">
              <a:lnSpc>
                <a:spcPct val="100000"/>
              </a:lnSpc>
              <a:spcBef>
                <a:spcPts val="0"/>
              </a:spcBef>
              <a:spcAft>
                <a:spcPts val="0"/>
              </a:spcAft>
              <a:buClr>
                <a:srgbClr val="434343"/>
              </a:buClr>
              <a:buSzPts val="1800"/>
              <a:buNone/>
              <a:defRPr sz="1800">
                <a:solidFill>
                  <a:srgbClr val="434343"/>
                </a:solidFill>
              </a:defRPr>
            </a:lvl2pPr>
            <a:lvl3pPr lvl="2" algn="l">
              <a:lnSpc>
                <a:spcPct val="100000"/>
              </a:lnSpc>
              <a:spcBef>
                <a:spcPts val="0"/>
              </a:spcBef>
              <a:spcAft>
                <a:spcPts val="0"/>
              </a:spcAft>
              <a:buClr>
                <a:srgbClr val="434343"/>
              </a:buClr>
              <a:buSzPts val="1800"/>
              <a:buNone/>
              <a:defRPr sz="1800">
                <a:solidFill>
                  <a:srgbClr val="434343"/>
                </a:solidFill>
              </a:defRPr>
            </a:lvl3pPr>
            <a:lvl4pPr lvl="3" algn="l">
              <a:lnSpc>
                <a:spcPct val="100000"/>
              </a:lnSpc>
              <a:spcBef>
                <a:spcPts val="0"/>
              </a:spcBef>
              <a:spcAft>
                <a:spcPts val="0"/>
              </a:spcAft>
              <a:buClr>
                <a:srgbClr val="434343"/>
              </a:buClr>
              <a:buSzPts val="1800"/>
              <a:buNone/>
              <a:defRPr sz="1800">
                <a:solidFill>
                  <a:srgbClr val="434343"/>
                </a:solidFill>
              </a:defRPr>
            </a:lvl4pPr>
            <a:lvl5pPr lvl="4" algn="l">
              <a:lnSpc>
                <a:spcPct val="100000"/>
              </a:lnSpc>
              <a:spcBef>
                <a:spcPts val="0"/>
              </a:spcBef>
              <a:spcAft>
                <a:spcPts val="0"/>
              </a:spcAft>
              <a:buClr>
                <a:srgbClr val="434343"/>
              </a:buClr>
              <a:buSzPts val="1800"/>
              <a:buNone/>
              <a:defRPr sz="1800">
                <a:solidFill>
                  <a:srgbClr val="434343"/>
                </a:solidFill>
              </a:defRPr>
            </a:lvl5pPr>
            <a:lvl6pPr lvl="5" algn="l">
              <a:lnSpc>
                <a:spcPct val="100000"/>
              </a:lnSpc>
              <a:spcBef>
                <a:spcPts val="0"/>
              </a:spcBef>
              <a:spcAft>
                <a:spcPts val="0"/>
              </a:spcAft>
              <a:buClr>
                <a:srgbClr val="434343"/>
              </a:buClr>
              <a:buSzPts val="1800"/>
              <a:buNone/>
              <a:defRPr sz="1800">
                <a:solidFill>
                  <a:srgbClr val="434343"/>
                </a:solidFill>
              </a:defRPr>
            </a:lvl6pPr>
            <a:lvl7pPr lvl="6" algn="l">
              <a:lnSpc>
                <a:spcPct val="100000"/>
              </a:lnSpc>
              <a:spcBef>
                <a:spcPts val="0"/>
              </a:spcBef>
              <a:spcAft>
                <a:spcPts val="0"/>
              </a:spcAft>
              <a:buClr>
                <a:srgbClr val="434343"/>
              </a:buClr>
              <a:buSzPts val="1800"/>
              <a:buNone/>
              <a:defRPr sz="1800">
                <a:solidFill>
                  <a:srgbClr val="434343"/>
                </a:solidFill>
              </a:defRPr>
            </a:lvl7pPr>
            <a:lvl8pPr lvl="7" algn="l">
              <a:lnSpc>
                <a:spcPct val="100000"/>
              </a:lnSpc>
              <a:spcBef>
                <a:spcPts val="0"/>
              </a:spcBef>
              <a:spcAft>
                <a:spcPts val="0"/>
              </a:spcAft>
              <a:buClr>
                <a:srgbClr val="434343"/>
              </a:buClr>
              <a:buSzPts val="1800"/>
              <a:buNone/>
              <a:defRPr sz="1800">
                <a:solidFill>
                  <a:srgbClr val="434343"/>
                </a:solidFill>
              </a:defRPr>
            </a:lvl8pPr>
            <a:lvl9pPr lvl="8" algn="l">
              <a:lnSpc>
                <a:spcPct val="100000"/>
              </a:lnSpc>
              <a:spcBef>
                <a:spcPts val="0"/>
              </a:spcBef>
              <a:spcAft>
                <a:spcPts val="0"/>
              </a:spcAft>
              <a:buClr>
                <a:srgbClr val="434343"/>
              </a:buClr>
              <a:buSzPts val="1800"/>
              <a:buNone/>
              <a:defRPr sz="1800">
                <a:solidFill>
                  <a:srgbClr val="434343"/>
                </a:solidFill>
              </a:defRPr>
            </a:lvl9pPr>
          </a:lstStyle>
          <a:p>
            <a:endParaRPr/>
          </a:p>
        </p:txBody>
      </p:sp>
      <p:sp>
        <p:nvSpPr>
          <p:cNvPr id="60" name="Google Shape;60;p41"/>
          <p:cNvSpPr txBox="1">
            <a:spLocks noGrp="1"/>
          </p:cNvSpPr>
          <p:nvPr>
            <p:ph type="subTitle" idx="13"/>
          </p:nvPr>
        </p:nvSpPr>
        <p:spPr>
          <a:xfrm flipH="1">
            <a:off x="2042356" y="3918766"/>
            <a:ext cx="2453100" cy="57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
        <p:nvSpPr>
          <p:cNvPr id="61" name="Google Shape;61;p41"/>
          <p:cNvSpPr txBox="1">
            <a:spLocks noGrp="1"/>
          </p:cNvSpPr>
          <p:nvPr>
            <p:ph type="title" idx="14"/>
          </p:nvPr>
        </p:nvSpPr>
        <p:spPr>
          <a:xfrm>
            <a:off x="2795206" y="2903084"/>
            <a:ext cx="9474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500"/>
              <a:buNone/>
              <a:defRPr sz="3600"/>
            </a:lvl1pPr>
            <a:lvl2pPr lvl="1"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endParaRPr/>
          </a:p>
        </p:txBody>
      </p:sp>
      <p:sp>
        <p:nvSpPr>
          <p:cNvPr id="62" name="Google Shape;62;p41"/>
          <p:cNvSpPr txBox="1">
            <a:spLocks noGrp="1"/>
          </p:cNvSpPr>
          <p:nvPr>
            <p:ph type="ctrTitle" idx="15"/>
          </p:nvPr>
        </p:nvSpPr>
        <p:spPr>
          <a:xfrm flipH="1">
            <a:off x="4571146" y="3407989"/>
            <a:ext cx="2453100" cy="577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a:solidFill>
                  <a:schemeClr val="accent1"/>
                </a:solidFill>
              </a:defRPr>
            </a:lvl1pPr>
            <a:lvl2pPr lvl="1" algn="l">
              <a:lnSpc>
                <a:spcPct val="100000"/>
              </a:lnSpc>
              <a:spcBef>
                <a:spcPts val="0"/>
              </a:spcBef>
              <a:spcAft>
                <a:spcPts val="0"/>
              </a:spcAft>
              <a:buClr>
                <a:srgbClr val="434343"/>
              </a:buClr>
              <a:buSzPts val="1800"/>
              <a:buNone/>
              <a:defRPr sz="1800">
                <a:solidFill>
                  <a:srgbClr val="434343"/>
                </a:solidFill>
              </a:defRPr>
            </a:lvl2pPr>
            <a:lvl3pPr lvl="2" algn="l">
              <a:lnSpc>
                <a:spcPct val="100000"/>
              </a:lnSpc>
              <a:spcBef>
                <a:spcPts val="0"/>
              </a:spcBef>
              <a:spcAft>
                <a:spcPts val="0"/>
              </a:spcAft>
              <a:buClr>
                <a:srgbClr val="434343"/>
              </a:buClr>
              <a:buSzPts val="1800"/>
              <a:buNone/>
              <a:defRPr sz="1800">
                <a:solidFill>
                  <a:srgbClr val="434343"/>
                </a:solidFill>
              </a:defRPr>
            </a:lvl3pPr>
            <a:lvl4pPr lvl="3" algn="l">
              <a:lnSpc>
                <a:spcPct val="100000"/>
              </a:lnSpc>
              <a:spcBef>
                <a:spcPts val="0"/>
              </a:spcBef>
              <a:spcAft>
                <a:spcPts val="0"/>
              </a:spcAft>
              <a:buClr>
                <a:srgbClr val="434343"/>
              </a:buClr>
              <a:buSzPts val="1800"/>
              <a:buNone/>
              <a:defRPr sz="1800">
                <a:solidFill>
                  <a:srgbClr val="434343"/>
                </a:solidFill>
              </a:defRPr>
            </a:lvl4pPr>
            <a:lvl5pPr lvl="4" algn="l">
              <a:lnSpc>
                <a:spcPct val="100000"/>
              </a:lnSpc>
              <a:spcBef>
                <a:spcPts val="0"/>
              </a:spcBef>
              <a:spcAft>
                <a:spcPts val="0"/>
              </a:spcAft>
              <a:buClr>
                <a:srgbClr val="434343"/>
              </a:buClr>
              <a:buSzPts val="1800"/>
              <a:buNone/>
              <a:defRPr sz="1800">
                <a:solidFill>
                  <a:srgbClr val="434343"/>
                </a:solidFill>
              </a:defRPr>
            </a:lvl5pPr>
            <a:lvl6pPr lvl="5" algn="l">
              <a:lnSpc>
                <a:spcPct val="100000"/>
              </a:lnSpc>
              <a:spcBef>
                <a:spcPts val="0"/>
              </a:spcBef>
              <a:spcAft>
                <a:spcPts val="0"/>
              </a:spcAft>
              <a:buClr>
                <a:srgbClr val="434343"/>
              </a:buClr>
              <a:buSzPts val="1800"/>
              <a:buNone/>
              <a:defRPr sz="1800">
                <a:solidFill>
                  <a:srgbClr val="434343"/>
                </a:solidFill>
              </a:defRPr>
            </a:lvl6pPr>
            <a:lvl7pPr lvl="6" algn="l">
              <a:lnSpc>
                <a:spcPct val="100000"/>
              </a:lnSpc>
              <a:spcBef>
                <a:spcPts val="0"/>
              </a:spcBef>
              <a:spcAft>
                <a:spcPts val="0"/>
              </a:spcAft>
              <a:buClr>
                <a:srgbClr val="434343"/>
              </a:buClr>
              <a:buSzPts val="1800"/>
              <a:buNone/>
              <a:defRPr sz="1800">
                <a:solidFill>
                  <a:srgbClr val="434343"/>
                </a:solidFill>
              </a:defRPr>
            </a:lvl7pPr>
            <a:lvl8pPr lvl="7" algn="l">
              <a:lnSpc>
                <a:spcPct val="100000"/>
              </a:lnSpc>
              <a:spcBef>
                <a:spcPts val="0"/>
              </a:spcBef>
              <a:spcAft>
                <a:spcPts val="0"/>
              </a:spcAft>
              <a:buClr>
                <a:srgbClr val="434343"/>
              </a:buClr>
              <a:buSzPts val="1800"/>
              <a:buNone/>
              <a:defRPr sz="1800">
                <a:solidFill>
                  <a:srgbClr val="434343"/>
                </a:solidFill>
              </a:defRPr>
            </a:lvl8pPr>
            <a:lvl9pPr lvl="8" algn="l">
              <a:lnSpc>
                <a:spcPct val="100000"/>
              </a:lnSpc>
              <a:spcBef>
                <a:spcPts val="0"/>
              </a:spcBef>
              <a:spcAft>
                <a:spcPts val="0"/>
              </a:spcAft>
              <a:buClr>
                <a:srgbClr val="434343"/>
              </a:buClr>
              <a:buSzPts val="1800"/>
              <a:buNone/>
              <a:defRPr sz="1800">
                <a:solidFill>
                  <a:srgbClr val="434343"/>
                </a:solidFill>
              </a:defRPr>
            </a:lvl9pPr>
          </a:lstStyle>
          <a:p>
            <a:endParaRPr/>
          </a:p>
        </p:txBody>
      </p:sp>
      <p:sp>
        <p:nvSpPr>
          <p:cNvPr id="63" name="Google Shape;63;p41"/>
          <p:cNvSpPr txBox="1">
            <a:spLocks noGrp="1"/>
          </p:cNvSpPr>
          <p:nvPr>
            <p:ph type="subTitle" idx="16"/>
          </p:nvPr>
        </p:nvSpPr>
        <p:spPr>
          <a:xfrm flipH="1">
            <a:off x="4605346" y="3918766"/>
            <a:ext cx="2384700" cy="57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sp>
        <p:nvSpPr>
          <p:cNvPr id="64" name="Google Shape;64;p41"/>
          <p:cNvSpPr txBox="1">
            <a:spLocks noGrp="1"/>
          </p:cNvSpPr>
          <p:nvPr>
            <p:ph type="title" idx="17"/>
          </p:nvPr>
        </p:nvSpPr>
        <p:spPr>
          <a:xfrm>
            <a:off x="5323996" y="2903084"/>
            <a:ext cx="947400" cy="57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500"/>
              <a:buNone/>
              <a:defRPr sz="3600"/>
            </a:lvl1pPr>
            <a:lvl2pPr lvl="1"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5500"/>
              <a:buFont typeface="Fira Sans Extra Condensed Medium"/>
              <a:buNone/>
              <a:defRPr sz="5500">
                <a:latin typeface="Fira Sans Extra Condensed Medium"/>
                <a:ea typeface="Fira Sans Extra Condensed Medium"/>
                <a:cs typeface="Fira Sans Extra Condensed Medium"/>
                <a:sym typeface="Fira Sans Extra Condensed Medium"/>
              </a:defRPr>
            </a:lvl9pPr>
          </a:lstStyle>
          <a:p>
            <a:endParaRPr/>
          </a:p>
        </p:txBody>
      </p:sp>
      <p:sp>
        <p:nvSpPr>
          <p:cNvPr id="65" name="Google Shape;65;p41"/>
          <p:cNvSpPr txBox="1">
            <a:spLocks noGrp="1"/>
          </p:cNvSpPr>
          <p:nvPr>
            <p:ph type="title" idx="18"/>
          </p:nvPr>
        </p:nvSpPr>
        <p:spPr>
          <a:xfrm>
            <a:off x="2421000" y="283608"/>
            <a:ext cx="4302000" cy="630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600"/>
            </a:lvl1pPr>
            <a:lvl2pPr lvl="1" algn="ctr">
              <a:lnSpc>
                <a:spcPct val="100000"/>
              </a:lnSpc>
              <a:spcBef>
                <a:spcPts val="0"/>
              </a:spcBef>
              <a:spcAft>
                <a:spcPts val="0"/>
              </a:spcAft>
              <a:buSzPts val="2400"/>
              <a:buNone/>
              <a:defRPr sz="3600">
                <a:solidFill>
                  <a:schemeClr val="accent2"/>
                </a:solidFill>
              </a:defRPr>
            </a:lvl2pPr>
            <a:lvl3pPr lvl="2" algn="ctr">
              <a:lnSpc>
                <a:spcPct val="100000"/>
              </a:lnSpc>
              <a:spcBef>
                <a:spcPts val="0"/>
              </a:spcBef>
              <a:spcAft>
                <a:spcPts val="0"/>
              </a:spcAft>
              <a:buSzPts val="2400"/>
              <a:buNone/>
              <a:defRPr sz="3600">
                <a:solidFill>
                  <a:schemeClr val="accent2"/>
                </a:solidFill>
              </a:defRPr>
            </a:lvl3pPr>
            <a:lvl4pPr lvl="3" algn="ctr">
              <a:lnSpc>
                <a:spcPct val="100000"/>
              </a:lnSpc>
              <a:spcBef>
                <a:spcPts val="0"/>
              </a:spcBef>
              <a:spcAft>
                <a:spcPts val="0"/>
              </a:spcAft>
              <a:buSzPts val="2400"/>
              <a:buNone/>
              <a:defRPr sz="3600">
                <a:solidFill>
                  <a:schemeClr val="accent2"/>
                </a:solidFill>
              </a:defRPr>
            </a:lvl4pPr>
            <a:lvl5pPr lvl="4" algn="ctr">
              <a:lnSpc>
                <a:spcPct val="100000"/>
              </a:lnSpc>
              <a:spcBef>
                <a:spcPts val="0"/>
              </a:spcBef>
              <a:spcAft>
                <a:spcPts val="0"/>
              </a:spcAft>
              <a:buSzPts val="2400"/>
              <a:buNone/>
              <a:defRPr sz="3600">
                <a:solidFill>
                  <a:schemeClr val="accent2"/>
                </a:solidFill>
              </a:defRPr>
            </a:lvl5pPr>
            <a:lvl6pPr lvl="5" algn="ctr">
              <a:lnSpc>
                <a:spcPct val="100000"/>
              </a:lnSpc>
              <a:spcBef>
                <a:spcPts val="0"/>
              </a:spcBef>
              <a:spcAft>
                <a:spcPts val="0"/>
              </a:spcAft>
              <a:buSzPts val="2400"/>
              <a:buNone/>
              <a:defRPr sz="3600">
                <a:solidFill>
                  <a:schemeClr val="accent2"/>
                </a:solidFill>
              </a:defRPr>
            </a:lvl6pPr>
            <a:lvl7pPr lvl="6" algn="ctr">
              <a:lnSpc>
                <a:spcPct val="100000"/>
              </a:lnSpc>
              <a:spcBef>
                <a:spcPts val="0"/>
              </a:spcBef>
              <a:spcAft>
                <a:spcPts val="0"/>
              </a:spcAft>
              <a:buSzPts val="2400"/>
              <a:buNone/>
              <a:defRPr sz="3600">
                <a:solidFill>
                  <a:schemeClr val="accent2"/>
                </a:solidFill>
              </a:defRPr>
            </a:lvl7pPr>
            <a:lvl8pPr lvl="7" algn="ctr">
              <a:lnSpc>
                <a:spcPct val="100000"/>
              </a:lnSpc>
              <a:spcBef>
                <a:spcPts val="0"/>
              </a:spcBef>
              <a:spcAft>
                <a:spcPts val="0"/>
              </a:spcAft>
              <a:buSzPts val="2400"/>
              <a:buNone/>
              <a:defRPr sz="3600">
                <a:solidFill>
                  <a:schemeClr val="accent2"/>
                </a:solidFill>
              </a:defRPr>
            </a:lvl8pPr>
            <a:lvl9pPr lvl="8" algn="ctr">
              <a:lnSpc>
                <a:spcPct val="100000"/>
              </a:lnSpc>
              <a:spcBef>
                <a:spcPts val="0"/>
              </a:spcBef>
              <a:spcAft>
                <a:spcPts val="0"/>
              </a:spcAft>
              <a:buSzPts val="2400"/>
              <a:buNone/>
              <a:defRPr sz="3600">
                <a:solidFill>
                  <a:schemeClr val="accent2"/>
                </a:solidFill>
              </a:defRPr>
            </a:lvl9pPr>
          </a:lstStyle>
          <a:p>
            <a:endParaRPr/>
          </a:p>
        </p:txBody>
      </p:sp>
    </p:spTree>
    <p:extLst>
      <p:ext uri="{BB962C8B-B14F-4D97-AF65-F5344CB8AC3E}">
        <p14:creationId xmlns:p14="http://schemas.microsoft.com/office/powerpoint/2010/main" val="176030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9949-5160-4443-B2A2-6CE2766DCF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C4EC6-93AC-4B57-AD7D-257B5A74ED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021B4-252B-41A0-8F8E-330EEA843B41}"/>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5" name="Footer Placeholder 4">
            <a:extLst>
              <a:ext uri="{FF2B5EF4-FFF2-40B4-BE49-F238E27FC236}">
                <a16:creationId xmlns:a16="http://schemas.microsoft.com/office/drawing/2014/main" id="{4F8DED55-6B43-492F-96A4-5D1CD5E76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90766-A530-4709-921D-3892EFE49E22}"/>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167712476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D752-4D4A-44D1-B4A6-4B002ABFD94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9ED131C-6F14-411B-91DF-158FE4AE251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AA9F83-5D91-4C73-997D-95D992BE2859}"/>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5" name="Footer Placeholder 4">
            <a:extLst>
              <a:ext uri="{FF2B5EF4-FFF2-40B4-BE49-F238E27FC236}">
                <a16:creationId xmlns:a16="http://schemas.microsoft.com/office/drawing/2014/main" id="{3BD2B3CB-54C1-43E7-B39D-9808064F2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34CD6-569D-43D4-AD8F-A028094E11EB}"/>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85910159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9848-F2DD-4356-9389-C6F5151E2E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8BF77-BF41-4274-BFA8-9FF9B241DB3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41C6E5-9A99-450B-984C-42AF90E36EE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5B0048-4664-47E0-A8B0-A07A1932049D}"/>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6" name="Footer Placeholder 5">
            <a:extLst>
              <a:ext uri="{FF2B5EF4-FFF2-40B4-BE49-F238E27FC236}">
                <a16:creationId xmlns:a16="http://schemas.microsoft.com/office/drawing/2014/main" id="{64743308-F53B-4CFB-A493-5DBB39E0D6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E212DB-ABDA-4397-A55B-6FF86CBCF5CB}"/>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389865288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A297-5C92-4DEB-BBD2-83122966808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1C2DA3-99A8-48BA-85EB-264E9B68093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07B4994-595C-42C5-9CAB-FDA65C573FD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169A3E-EB5B-4A78-B67E-3C3933A417A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CB0306A-7084-4498-9420-57EABC06367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120768-4D4A-400F-8A31-D55707B6DD0C}"/>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8" name="Footer Placeholder 7">
            <a:extLst>
              <a:ext uri="{FF2B5EF4-FFF2-40B4-BE49-F238E27FC236}">
                <a16:creationId xmlns:a16="http://schemas.microsoft.com/office/drawing/2014/main" id="{028F6AF4-C576-475E-A604-064B22784B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704F12-77A1-4C2D-A217-E373923A0263}"/>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116194560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5253-78F4-4EBE-A92C-A26C0700E4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7FEC7A-CB4A-47C3-9187-D4EABC3AF9BD}"/>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4" name="Footer Placeholder 3">
            <a:extLst>
              <a:ext uri="{FF2B5EF4-FFF2-40B4-BE49-F238E27FC236}">
                <a16:creationId xmlns:a16="http://schemas.microsoft.com/office/drawing/2014/main" id="{BAE3B007-CF1E-4837-8D82-CA45224BE9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84A7A8-10A9-4B77-B5F9-85C488FE4505}"/>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35983814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9C04BD-FF01-457F-89C8-64E5F48F0C2E}"/>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3" name="Footer Placeholder 2">
            <a:extLst>
              <a:ext uri="{FF2B5EF4-FFF2-40B4-BE49-F238E27FC236}">
                <a16:creationId xmlns:a16="http://schemas.microsoft.com/office/drawing/2014/main" id="{1FBC91D9-E3D8-4C34-B501-D931271BE0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79679C-35B5-4DBF-9607-3B134D40757A}"/>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114182588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9EAB-51F4-4927-97DD-6BC884A9A8D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62B6FC6-7868-4373-9281-BD65C859205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F2625E-96C6-4D8C-A5AA-F76B83B2493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408E63-D535-41DE-BA96-CD46E81053F0}"/>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6" name="Footer Placeholder 5">
            <a:extLst>
              <a:ext uri="{FF2B5EF4-FFF2-40B4-BE49-F238E27FC236}">
                <a16:creationId xmlns:a16="http://schemas.microsoft.com/office/drawing/2014/main" id="{A68071C2-A3F1-40A9-9CAD-79B5067D3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10E8B4-4949-4A37-87F1-C0AE1CE3374B}"/>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179163303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9FFE-3EB1-4536-90FA-9748F8E0E85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B31E485-93F4-48FF-88A0-9FF9BCBE899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B5CB95C-2B02-4C97-BEEC-133E378BFA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2D77F4C-A65B-4D35-8520-332B6E5CF12C}"/>
              </a:ext>
            </a:extLst>
          </p:cNvPr>
          <p:cNvSpPr>
            <a:spLocks noGrp="1"/>
          </p:cNvSpPr>
          <p:nvPr>
            <p:ph type="dt" sz="half" idx="10"/>
          </p:nvPr>
        </p:nvSpPr>
        <p:spPr/>
        <p:txBody>
          <a:bodyPr/>
          <a:lstStyle/>
          <a:p>
            <a:fld id="{989A261E-7710-4335-9E05-97BE937FE89F}" type="datetimeFigureOut">
              <a:rPr lang="en-US" smtClean="0"/>
              <a:t>10/9/2024</a:t>
            </a:fld>
            <a:endParaRPr lang="en-US"/>
          </a:p>
        </p:txBody>
      </p:sp>
      <p:sp>
        <p:nvSpPr>
          <p:cNvPr id="6" name="Footer Placeholder 5">
            <a:extLst>
              <a:ext uri="{FF2B5EF4-FFF2-40B4-BE49-F238E27FC236}">
                <a16:creationId xmlns:a16="http://schemas.microsoft.com/office/drawing/2014/main" id="{195E703E-E75E-405B-94BC-46F718E74D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6E48B-E458-4691-BD1C-C5751A87D3D6}"/>
              </a:ext>
            </a:extLst>
          </p:cNvPr>
          <p:cNvSpPr>
            <a:spLocks noGrp="1"/>
          </p:cNvSpPr>
          <p:nvPr>
            <p:ph type="sldNum" sz="quarter" idx="12"/>
          </p:nvPr>
        </p:nvSpPr>
        <p:spPr/>
        <p:txBody>
          <a:bodyPr/>
          <a:lstStyle/>
          <a:p>
            <a:fld id="{2E02C092-504A-4F53-AFEC-2C2E6400D033}" type="slidenum">
              <a:rPr lang="en-US" smtClean="0"/>
              <a:t>‹#›</a:t>
            </a:fld>
            <a:endParaRPr lang="en-US"/>
          </a:p>
        </p:txBody>
      </p:sp>
    </p:spTree>
    <p:extLst>
      <p:ext uri="{BB962C8B-B14F-4D97-AF65-F5344CB8AC3E}">
        <p14:creationId xmlns:p14="http://schemas.microsoft.com/office/powerpoint/2010/main" val="167774833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EE2B7-81FF-47B9-B5AC-B2BF7477F5E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913B18-44D4-4903-8B30-5D40373E04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C983C6-E67B-4B2D-8C3F-99EF1144F30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89A261E-7710-4335-9E05-97BE937FE89F}" type="datetimeFigureOut">
              <a:rPr lang="en-US" smtClean="0"/>
              <a:t>10/9/2024</a:t>
            </a:fld>
            <a:endParaRPr lang="en-US"/>
          </a:p>
        </p:txBody>
      </p:sp>
      <p:sp>
        <p:nvSpPr>
          <p:cNvPr id="5" name="Footer Placeholder 4">
            <a:extLst>
              <a:ext uri="{FF2B5EF4-FFF2-40B4-BE49-F238E27FC236}">
                <a16:creationId xmlns:a16="http://schemas.microsoft.com/office/drawing/2014/main" id="{F038A9A7-97A2-470A-9C8C-8EDB57FB4DB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A51D1D-82AA-49F6-AA3E-9D68C6319CC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E02C092-504A-4F53-AFEC-2C2E6400D033}" type="slidenum">
              <a:rPr lang="en-US" smtClean="0"/>
              <a:t>‹#›</a:t>
            </a:fld>
            <a:endParaRPr lang="en-US"/>
          </a:p>
        </p:txBody>
      </p:sp>
    </p:spTree>
    <p:extLst>
      <p:ext uri="{BB962C8B-B14F-4D97-AF65-F5344CB8AC3E}">
        <p14:creationId xmlns:p14="http://schemas.microsoft.com/office/powerpoint/2010/main" val="70984570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1" r:id="rId15"/>
    <p:sldLayoutId id="2147483832" r:id="rId1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slide" Target="slide24.xml"/><Relationship Id="rId5" Type="http://schemas.openxmlformats.org/officeDocument/2006/relationships/slide" Target="slide20.xml"/><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slide" Target="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02055BA-4AB5-B9AB-C875-2AAB8DD98A90}"/>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22E06895-6677-595B-00C8-9F4CB3F95635}"/>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069622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1;p43">
            <a:extLst>
              <a:ext uri="{FF2B5EF4-FFF2-40B4-BE49-F238E27FC236}">
                <a16:creationId xmlns:a16="http://schemas.microsoft.com/office/drawing/2014/main" id="{BF85A364-4DBF-4F97-BCB7-9CA31E954502}"/>
              </a:ext>
            </a:extLst>
          </p:cNvPr>
          <p:cNvSpPr txBox="1">
            <a:spLocks noGrp="1"/>
          </p:cNvSpPr>
          <p:nvPr>
            <p:ph type="subTitle" idx="1"/>
          </p:nvPr>
        </p:nvSpPr>
        <p:spPr>
          <a:xfrm>
            <a:off x="438351" y="2201336"/>
            <a:ext cx="8486754" cy="722036"/>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2400" dirty="0">
                <a:latin typeface="Arial" panose="020B0604020202020204" pitchFamily="34" charset="0"/>
                <a:cs typeface="Arial" panose="020B0604020202020204" pitchFamily="34" charset="0"/>
              </a:rPr>
              <a:t>CÁC NHÓM THAM GIA GAME: AI NHANH HƠN</a:t>
            </a:r>
          </a:p>
        </p:txBody>
      </p:sp>
      <p:sp>
        <p:nvSpPr>
          <p:cNvPr id="4" name="Google Shape;450;p43">
            <a:extLst>
              <a:ext uri="{FF2B5EF4-FFF2-40B4-BE49-F238E27FC236}">
                <a16:creationId xmlns:a16="http://schemas.microsoft.com/office/drawing/2014/main" id="{9A57E17F-E459-40D4-9681-AD4AE4BA7C5A}"/>
              </a:ext>
            </a:extLst>
          </p:cNvPr>
          <p:cNvSpPr txBox="1">
            <a:spLocks noGrp="1"/>
          </p:cNvSpPr>
          <p:nvPr>
            <p:ph type="title"/>
          </p:nvPr>
        </p:nvSpPr>
        <p:spPr>
          <a:xfrm>
            <a:off x="720000" y="1389802"/>
            <a:ext cx="7704000" cy="572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2400" b="1" dirty="0">
                <a:latin typeface="Arial" panose="020B0604020202020204" pitchFamily="34" charset="0"/>
                <a:cs typeface="Arial" panose="020B0604020202020204" pitchFamily="34" charset="0"/>
              </a:rPr>
              <a:t>HOẠT ĐỘNG NHÓM </a:t>
            </a:r>
            <a:endParaRPr sz="24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4EF6009-351D-18D4-17D9-8D4B76C23E18}"/>
              </a:ext>
            </a:extLst>
          </p:cNvPr>
          <p:cNvSpPr/>
          <p:nvPr/>
        </p:nvSpPr>
        <p:spPr>
          <a:xfrm>
            <a:off x="545928" y="120628"/>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Tree>
    <p:extLst>
      <p:ext uri="{BB962C8B-B14F-4D97-AF65-F5344CB8AC3E}">
        <p14:creationId xmlns:p14="http://schemas.microsoft.com/office/powerpoint/2010/main" val="108631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1;p43">
            <a:extLst>
              <a:ext uri="{FF2B5EF4-FFF2-40B4-BE49-F238E27FC236}">
                <a16:creationId xmlns:a16="http://schemas.microsoft.com/office/drawing/2014/main" id="{BF85A364-4DBF-4F97-BCB7-9CA31E954502}"/>
              </a:ext>
            </a:extLst>
          </p:cNvPr>
          <p:cNvSpPr txBox="1">
            <a:spLocks noGrp="1"/>
          </p:cNvSpPr>
          <p:nvPr>
            <p:ph type="subTitle" idx="1"/>
          </p:nvPr>
        </p:nvSpPr>
        <p:spPr>
          <a:xfrm>
            <a:off x="270933" y="329579"/>
            <a:ext cx="8602133" cy="4484342"/>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2400" b="1" dirty="0">
                <a:latin typeface="Arial" panose="020B0604020202020204" pitchFamily="34" charset="0"/>
                <a:cs typeface="Arial" panose="020B0604020202020204" pitchFamily="34" charset="0"/>
              </a:rPr>
              <a:t>LUẬT CHƠI</a:t>
            </a:r>
          </a:p>
          <a:p>
            <a:pPr marL="0" lvl="0" indent="0" algn="l" rtl="0">
              <a:lnSpc>
                <a:spcPct val="150000"/>
              </a:lnSpc>
              <a:spcBef>
                <a:spcPts val="0"/>
              </a:spcBef>
              <a:spcAft>
                <a:spcPts val="0"/>
              </a:spcAft>
              <a:buNone/>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p>
          <a:p>
            <a:pPr marL="0" lvl="0" indent="0" algn="l" rtl="0">
              <a:lnSpc>
                <a:spcPct val="150000"/>
              </a:lnSpc>
              <a:spcBef>
                <a:spcPts val="0"/>
              </a:spcBef>
              <a:spcAft>
                <a:spcPts val="0"/>
              </a:spcAft>
              <a:buNone/>
            </a:pPr>
            <a:r>
              <a:rPr lang="en-US" sz="2400" b="1" dirty="0">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NV1:</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PHT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1.</a:t>
            </a:r>
          </a:p>
          <a:p>
            <a:pPr lvl="0" indent="0" algn="l" rtl="0">
              <a:lnSpc>
                <a:spcPct val="150000"/>
              </a:lnSpc>
              <a:spcBef>
                <a:spcPts val="0"/>
              </a:spcBef>
              <a:spcAft>
                <a:spcPts val="0"/>
              </a:spcAft>
              <a:buNone/>
              <a:tabLst>
                <a:tab pos="744538" algn="l"/>
              </a:tabLst>
            </a:pPr>
            <a:r>
              <a:rPr lang="en-US" sz="2400" dirty="0">
                <a:latin typeface="Arial" panose="020B0604020202020204" pitchFamily="34" charset="0"/>
                <a:cs typeface="Arial" panose="020B0604020202020204" pitchFamily="34" charset="0"/>
              </a:rPr>
              <a:t>1.  </a:t>
            </a:r>
            <a:r>
              <a:rPr lang="en-US" sz="2400" dirty="0" err="1">
                <a:latin typeface="Arial" panose="020B0604020202020204" pitchFamily="34" charset="0"/>
                <a:cs typeface="Arial" panose="020B0604020202020204" pitchFamily="34" charset="0"/>
              </a:rPr>
              <a:t>Kể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NTTH………………………..</a:t>
            </a:r>
          </a:p>
          <a:p>
            <a:pPr lvl="0" indent="0" algn="l" rtl="0">
              <a:lnSpc>
                <a:spcPct val="150000"/>
              </a:lnSpc>
              <a:spcBef>
                <a:spcPts val="0"/>
              </a:spcBef>
              <a:spcAft>
                <a:spcPts val="0"/>
              </a:spcAft>
              <a:buNone/>
              <a:tabLst>
                <a:tab pos="744538" algn="l"/>
              </a:tabLst>
            </a:pPr>
            <a:r>
              <a:rPr lang="en-US" sz="2400" dirty="0">
                <a:latin typeface="Arial" panose="020B0604020202020204" pitchFamily="34" charset="0"/>
                <a:cs typeface="Arial" panose="020B0604020202020204" pitchFamily="34" charset="0"/>
              </a:rPr>
              <a:t>2.  </a:t>
            </a:r>
            <a:r>
              <a:rPr lang="en-US" sz="2400" dirty="0" err="1">
                <a:latin typeface="Arial" panose="020B0604020202020204" pitchFamily="34" charset="0"/>
                <a:cs typeface="Arial" panose="020B0604020202020204" pitchFamily="34" charset="0"/>
              </a:rPr>
              <a:t>Liệt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a:t>
            </a:r>
          </a:p>
          <a:p>
            <a:pPr lvl="0" indent="0" algn="l" rtl="0">
              <a:lnSpc>
                <a:spcPct val="150000"/>
              </a:lnSpc>
              <a:spcBef>
                <a:spcPts val="0"/>
              </a:spcBef>
              <a:spcAft>
                <a:spcPts val="0"/>
              </a:spcAft>
              <a:buNone/>
              <a:tabLst>
                <a:tab pos="744538" algn="l"/>
              </a:tabLst>
            </a:pPr>
            <a:r>
              <a:rPr lang="en-US" sz="2400" dirty="0">
                <a:latin typeface="Arial" panose="020B0604020202020204" pitchFamily="34" charset="0"/>
                <a:cs typeface="Arial" panose="020B0604020202020204" pitchFamily="34" charset="0"/>
              </a:rPr>
              <a:t>3.  </a:t>
            </a:r>
            <a:r>
              <a:rPr lang="en-US" sz="2400" dirty="0" err="1">
                <a:latin typeface="Arial" panose="020B0604020202020204" pitchFamily="34" charset="0"/>
                <a:cs typeface="Arial" panose="020B0604020202020204" pitchFamily="34" charset="0"/>
              </a:rPr>
              <a:t>Vai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endParaRPr lang="en-US" sz="2400" dirty="0">
              <a:latin typeface="Arial" panose="020B0604020202020204" pitchFamily="34" charset="0"/>
              <a:cs typeface="Arial" panose="020B0604020202020204" pitchFamily="34" charset="0"/>
            </a:endParaRPr>
          </a:p>
          <a:p>
            <a:pPr marL="0" lvl="0" indent="0" algn="l" rtl="0">
              <a:lnSpc>
                <a:spcPct val="150000"/>
              </a:lnSpc>
              <a:spcBef>
                <a:spcPts val="0"/>
              </a:spcBef>
              <a:spcAft>
                <a:spcPts val="0"/>
              </a:spcAft>
              <a:buNone/>
            </a:pPr>
            <a:r>
              <a:rPr lang="en-US" sz="2400" b="1" dirty="0">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NV2:</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xét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sai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endParaRPr lang="en-US" sz="2400" dirty="0">
              <a:latin typeface="Arial" panose="020B0604020202020204" pitchFamily="34" charset="0"/>
              <a:cs typeface="Arial" panose="020B0604020202020204" pitchFamily="34" charset="0"/>
            </a:endParaRPr>
          </a:p>
          <a:p>
            <a:pPr marL="0" lvl="0" indent="0" algn="l" rtl="0">
              <a:lnSpc>
                <a:spcPct val="150000"/>
              </a:lnSpc>
              <a:spcBef>
                <a:spcPts val="0"/>
              </a:spcBef>
              <a:spcAft>
                <a:spcPts val="0"/>
              </a:spcAft>
              <a:buNone/>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5 </a:t>
            </a:r>
            <a:r>
              <a:rPr lang="en-US" sz="2400" dirty="0" err="1">
                <a:latin typeface="Arial" panose="020B0604020202020204" pitchFamily="34" charset="0"/>
                <a:cs typeface="Arial" panose="020B0604020202020204" pitchFamily="34" charset="0"/>
              </a:rPr>
              <a:t>phút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095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38C401-33D8-490C-B9F5-58A7E5F7C1FA}"/>
              </a:ext>
            </a:extLst>
          </p:cNvPr>
          <p:cNvSpPr>
            <a:spLocks noChangeArrowheads="1"/>
          </p:cNvSpPr>
          <p:nvPr/>
        </p:nvSpPr>
        <p:spPr bwMode="auto">
          <a:xfrm>
            <a:off x="1806575" y="83645"/>
            <a:ext cx="609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b="1" dirty="0">
                <a:solidFill>
                  <a:srgbClr val="383536"/>
                </a:solidFill>
                <a:latin typeface="Arial" panose="020B0604020202020204" pitchFamily="34" charset="0"/>
                <a:ea typeface="Calibri" panose="020F0502020204030204" pitchFamily="34" charset="0"/>
                <a:cs typeface="Arial" panose="020B0604020202020204" pitchFamily="34" charset="0"/>
              </a:rPr>
              <a:t>PHIẾU HỌC TẬP SỐ 1 </a:t>
            </a:r>
            <a:endPar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endParaRPr>
          </a:p>
          <a:p>
            <a:pPr algn="ctr">
              <a:lnSpc>
                <a:spcPct val="100000"/>
              </a:lnSpc>
              <a:spcBef>
                <a:spcPct val="0"/>
              </a:spcBef>
              <a:buFontTx/>
              <a:buNone/>
            </a:pP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a:t>
            </a:r>
            <a:r>
              <a:rPr lang="en-US" altLang="en-US" sz="2400" dirty="0" err="1">
                <a:solidFill>
                  <a:srgbClr val="383536"/>
                </a:solidFill>
                <a:latin typeface="Arial" panose="020B0604020202020204" pitchFamily="34" charset="0"/>
                <a:ea typeface="Calibri" panose="020F0502020204030204" pitchFamily="34" charset="0"/>
                <a:cs typeface="Arial" panose="020B0604020202020204" pitchFamily="34" charset="0"/>
              </a:rPr>
              <a:t>Tìm</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rgbClr val="383536"/>
                </a:solidFill>
                <a:latin typeface="Arial" panose="020B0604020202020204" pitchFamily="34" charset="0"/>
                <a:ea typeface="Calibri" panose="020F0502020204030204" pitchFamily="34" charset="0"/>
                <a:cs typeface="Arial" panose="020B0604020202020204" pitchFamily="34" charset="0"/>
              </a:rPr>
              <a:t>hiểu</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rgbClr val="383536"/>
                </a:solidFill>
                <a:latin typeface="Arial" panose="020B0604020202020204" pitchFamily="34" charset="0"/>
                <a:ea typeface="Calibri" panose="020F0502020204030204" pitchFamily="34" charset="0"/>
                <a:cs typeface="Arial" panose="020B0604020202020204" pitchFamily="34" charset="0"/>
              </a:rPr>
              <a:t>về</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Các</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nhân</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tố</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tiến</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hoá</a:t>
            </a:r>
            <a:r>
              <a:rPr lang="en-US" sz="2400" dirty="0">
                <a:solidFill>
                  <a:srgbClr val="383536"/>
                </a:solidFill>
                <a:latin typeface="Arial" panose="020B0604020202020204" pitchFamily="34" charset="0"/>
                <a:cs typeface="Arial" panose="020B0604020202020204" pitchFamily="34" charset="0"/>
              </a:rPr>
              <a:t> </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1A8A81B5-3F46-4C8F-93EC-00034D13A1DF}"/>
              </a:ext>
            </a:extLst>
          </p:cNvPr>
          <p:cNvSpPr>
            <a:spLocks noChangeArrowheads="1"/>
          </p:cNvSpPr>
          <p:nvPr/>
        </p:nvSpPr>
        <p:spPr bwMode="auto">
          <a:xfrm>
            <a:off x="209620" y="912069"/>
            <a:ext cx="8934379"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dirty="0">
                <a:latin typeface="Arial" panose="020B0604020202020204" pitchFamily="34" charset="0"/>
                <a:ea typeface="Calibri" panose="020F0502020204030204" pitchFamily="34" charset="0"/>
                <a:cs typeface="Arial" panose="020B0604020202020204" pitchFamily="34" charset="0"/>
              </a:rPr>
              <a:t>1. </a:t>
            </a:r>
            <a:r>
              <a:rPr lang="en-US" altLang="en-US" sz="2400" dirty="0" err="1">
                <a:latin typeface="Arial" panose="020B0604020202020204" pitchFamily="34" charset="0"/>
                <a:ea typeface="Calibri" panose="020F0502020204030204" pitchFamily="34" charset="0"/>
                <a:cs typeface="Arial" panose="020B0604020202020204" pitchFamily="34" charset="0"/>
              </a:rPr>
              <a:t>Nhân</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tiến</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tiến</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hóa</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là</a:t>
            </a:r>
            <a:r>
              <a:rPr lang="en-US" altLang="en-US" sz="2400" dirty="0">
                <a:latin typeface="Arial" panose="020B0604020202020204" pitchFamily="34" charset="0"/>
                <a:ea typeface="Calibri" panose="020F0502020204030204" pitchFamily="34" charset="0"/>
                <a:cs typeface="Arial" panose="020B0604020202020204" pitchFamily="34" charset="0"/>
              </a:rPr>
              <a:t>:……………………………………………… …………………………………………………………………………</a:t>
            </a:r>
          </a:p>
          <a:p>
            <a:pPr>
              <a:lnSpc>
                <a:spcPct val="100000"/>
              </a:lnSpc>
              <a:spcBef>
                <a:spcPct val="0"/>
              </a:spcBef>
              <a:buFontTx/>
              <a:buNone/>
            </a:pPr>
            <a:r>
              <a:rPr lang="en-US" altLang="en-US" sz="2400" dirty="0">
                <a:latin typeface="Arial" panose="020B0604020202020204" pitchFamily="34" charset="0"/>
                <a:ea typeface="Calibri" panose="020F0502020204030204" pitchFamily="34" charset="0"/>
                <a:cs typeface="Arial" panose="020B0604020202020204" pitchFamily="34" charset="0"/>
              </a:rPr>
              <a:t>2. </a:t>
            </a:r>
            <a:r>
              <a:rPr lang="en-US" altLang="en-US" sz="2400" dirty="0" err="1">
                <a:latin typeface="Arial" panose="020B0604020202020204" pitchFamily="34" charset="0"/>
                <a:ea typeface="Calibri" panose="020F0502020204030204" pitchFamily="34" charset="0"/>
                <a:cs typeface="Arial" panose="020B0604020202020204" pitchFamily="34" charset="0"/>
              </a:rPr>
              <a:t>Đặc</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điểm</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của</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mỗi</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nhân</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tố</a:t>
            </a:r>
            <a:r>
              <a:rPr lang="en-US" altLang="en-US" sz="2400" dirty="0">
                <a:latin typeface="Arial" panose="020B0604020202020204" pitchFamily="34" charset="0"/>
                <a:ea typeface="Calibri" panose="020F0502020204030204" pitchFamily="34" charset="0"/>
                <a:cs typeface="Arial" panose="020B0604020202020204" pitchFamily="34" charset="0"/>
              </a:rPr>
              <a:t>. ……………………………………….. ……………………………………………………………………………………………………………………………………………………………………………………………………………………………… 3. </a:t>
            </a:r>
            <a:r>
              <a:rPr lang="en-US" altLang="en-US" sz="2400" dirty="0" err="1">
                <a:latin typeface="Arial" panose="020B0604020202020204" pitchFamily="34" charset="0"/>
                <a:ea typeface="Calibri" panose="020F0502020204030204" pitchFamily="34" charset="0"/>
                <a:cs typeface="Arial" panose="020B0604020202020204" pitchFamily="34" charset="0"/>
              </a:rPr>
              <a:t>Vai</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trò</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chủ</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yếu</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của</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mỗi</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nhân</a:t>
            </a:r>
            <a:r>
              <a:rPr lang="en-US" altLang="en-US" sz="2400" dirty="0">
                <a:latin typeface="Arial" panose="020B0604020202020204" pitchFamily="34" charset="0"/>
                <a:ea typeface="Calibri" panose="020F0502020204030204" pitchFamily="34" charset="0"/>
                <a:cs typeface="Arial" panose="020B0604020202020204" pitchFamily="34" charset="0"/>
              </a:rPr>
              <a:t> </a:t>
            </a:r>
            <a:r>
              <a:rPr lang="en-US" altLang="en-US" sz="2400" dirty="0" err="1">
                <a:latin typeface="Arial" panose="020B0604020202020204" pitchFamily="34" charset="0"/>
                <a:ea typeface="Calibri" panose="020F0502020204030204" pitchFamily="34" charset="0"/>
                <a:cs typeface="Arial" panose="020B0604020202020204" pitchFamily="34" charset="0"/>
              </a:rPr>
              <a:t>tố</a:t>
            </a:r>
            <a:r>
              <a:rPr lang="en-US" altLang="en-US" sz="2400" dirty="0">
                <a:latin typeface="Arial" panose="020B0604020202020204" pitchFamily="34" charset="0"/>
                <a:ea typeface="Calibri" panose="020F0502020204030204" pitchFamily="34" charset="0"/>
                <a:cs typeface="Arial" panose="020B0604020202020204" pitchFamily="34" charset="0"/>
              </a:rPr>
              <a:t>……………………………………. ………………………………………………………………………….</a:t>
            </a:r>
          </a:p>
          <a:p>
            <a:pPr>
              <a:lnSpc>
                <a:spcPct val="100000"/>
              </a:lnSpc>
              <a:spcBef>
                <a:spcPct val="0"/>
              </a:spcBef>
              <a:buFontTx/>
              <a:buNone/>
            </a:pPr>
            <a:r>
              <a:rPr lang="en-US" sz="2400" b="1" i="1" dirty="0" err="1">
                <a:latin typeface="Arial" panose="020B0604020202020204" pitchFamily="34" charset="0"/>
                <a:cs typeface="Arial" panose="020B0604020202020204" pitchFamily="34" charset="0"/>
              </a:rPr>
              <a:t>Câu</a:t>
            </a:r>
            <a:r>
              <a:rPr lang="en-US" sz="2400" b="1" i="1" dirty="0">
                <a:latin typeface="Arial" panose="020B0604020202020204" pitchFamily="34" charset="0"/>
                <a:cs typeface="Arial" panose="020B0604020202020204" pitchFamily="34" charset="0"/>
              </a:rPr>
              <a:t> 2. </a:t>
            </a:r>
            <a:r>
              <a:rPr lang="en-US" sz="2400" i="1" dirty="0" err="1">
                <a:latin typeface="Arial" panose="020B0604020202020204" pitchFamily="34" charset="0"/>
                <a:cs typeface="Arial" panose="020B0604020202020204" pitchFamily="34" charset="0"/>
              </a:rPr>
              <a:t>Các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nhận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định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là</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đúng</a:t>
            </a:r>
            <a:r>
              <a:rPr lang="en-US" sz="2400" i="1" dirty="0">
                <a:latin typeface="Arial" panose="020B0604020202020204" pitchFamily="34" charset="0"/>
                <a:cs typeface="Arial" panose="020B0604020202020204" pitchFamily="34" charset="0"/>
              </a:rPr>
              <a:t> hay </a:t>
            </a:r>
            <a:r>
              <a:rPr lang="en-US" sz="2400" i="1" dirty="0" err="1">
                <a:latin typeface="Arial" panose="020B0604020202020204" pitchFamily="34" charset="0"/>
                <a:cs typeface="Arial" panose="020B0604020202020204" pitchFamily="34" charset="0"/>
              </a:rPr>
              <a:t>sai</a:t>
            </a:r>
            <a:endParaRPr lang="en-US" altLang="en-US" sz="2400" dirty="0">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1FBA830-8857-45A0-8A0D-DA5A610BBE34}"/>
              </a:ext>
            </a:extLst>
          </p:cNvPr>
          <p:cNvSpPr/>
          <p:nvPr/>
        </p:nvSpPr>
        <p:spPr>
          <a:xfrm>
            <a:off x="1" y="67541"/>
            <a:ext cx="9144000" cy="507595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13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38C401-33D8-490C-B9F5-58A7E5F7C1FA}"/>
              </a:ext>
            </a:extLst>
          </p:cNvPr>
          <p:cNvSpPr>
            <a:spLocks noChangeArrowheads="1"/>
          </p:cNvSpPr>
          <p:nvPr/>
        </p:nvSpPr>
        <p:spPr bwMode="auto">
          <a:xfrm>
            <a:off x="1806575" y="83645"/>
            <a:ext cx="609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b="1" dirty="0">
                <a:solidFill>
                  <a:srgbClr val="383536"/>
                </a:solidFill>
                <a:latin typeface="Arial" panose="020B0604020202020204" pitchFamily="34" charset="0"/>
                <a:ea typeface="Calibri" panose="020F0502020204030204" pitchFamily="34" charset="0"/>
                <a:cs typeface="Arial" panose="020B0604020202020204" pitchFamily="34" charset="0"/>
              </a:rPr>
              <a:t>PHIẾU HỌC TẬP SỐ 1 </a:t>
            </a:r>
            <a:endPar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endParaRPr>
          </a:p>
          <a:p>
            <a:pPr algn="ctr">
              <a:lnSpc>
                <a:spcPct val="100000"/>
              </a:lnSpc>
              <a:spcBef>
                <a:spcPct val="0"/>
              </a:spcBef>
              <a:buFontTx/>
              <a:buNone/>
            </a:pP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a:t>
            </a:r>
            <a:r>
              <a:rPr lang="en-US" altLang="en-US" sz="2400" dirty="0" err="1">
                <a:solidFill>
                  <a:srgbClr val="383536"/>
                </a:solidFill>
                <a:latin typeface="Arial" panose="020B0604020202020204" pitchFamily="34" charset="0"/>
                <a:ea typeface="Calibri" panose="020F0502020204030204" pitchFamily="34" charset="0"/>
                <a:cs typeface="Arial" panose="020B0604020202020204" pitchFamily="34" charset="0"/>
              </a:rPr>
              <a:t>Tìm</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rgbClr val="383536"/>
                </a:solidFill>
                <a:latin typeface="Arial" panose="020B0604020202020204" pitchFamily="34" charset="0"/>
                <a:ea typeface="Calibri" panose="020F0502020204030204" pitchFamily="34" charset="0"/>
                <a:cs typeface="Arial" panose="020B0604020202020204" pitchFamily="34" charset="0"/>
              </a:rPr>
              <a:t>hiểu</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rgbClr val="383536"/>
                </a:solidFill>
                <a:latin typeface="Arial" panose="020B0604020202020204" pitchFamily="34" charset="0"/>
                <a:ea typeface="Calibri" panose="020F0502020204030204" pitchFamily="34" charset="0"/>
                <a:cs typeface="Arial" panose="020B0604020202020204" pitchFamily="34" charset="0"/>
              </a:rPr>
              <a:t>về</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Các</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nhân</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tố</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tiến</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hoá</a:t>
            </a:r>
            <a:r>
              <a:rPr lang="en-US" sz="2400" dirty="0">
                <a:solidFill>
                  <a:srgbClr val="383536"/>
                </a:solidFill>
                <a:latin typeface="Arial" panose="020B0604020202020204" pitchFamily="34" charset="0"/>
                <a:cs typeface="Arial" panose="020B0604020202020204" pitchFamily="34" charset="0"/>
              </a:rPr>
              <a:t> </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1A8A81B5-3F46-4C8F-93EC-00034D13A1DF}"/>
              </a:ext>
            </a:extLst>
          </p:cNvPr>
          <p:cNvSpPr>
            <a:spLocks noChangeArrowheads="1"/>
          </p:cNvSpPr>
          <p:nvPr/>
        </p:nvSpPr>
        <p:spPr bwMode="auto">
          <a:xfrm>
            <a:off x="89453" y="1013134"/>
            <a:ext cx="896509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19063" indent="60325">
              <a:lnSpc>
                <a:spcPct val="100000"/>
              </a:lnSpc>
              <a:spcBef>
                <a:spcPct val="0"/>
              </a:spcBef>
              <a:buFontTx/>
              <a:buAutoNum type="arabicPeriod"/>
              <a:tabLst>
                <a:tab pos="457200" algn="l"/>
              </a:tabLst>
            </a:pPr>
            <a:r>
              <a:rPr lang="en-US" sz="2000" dirty="0" err="1">
                <a:solidFill>
                  <a:srgbClr val="383536"/>
                </a:solidFill>
                <a:latin typeface="Arial" panose="020B0604020202020204" pitchFamily="34" charset="0"/>
                <a:cs typeface="Arial" panose="020B0604020202020204" pitchFamily="34" charset="0"/>
              </a:rPr>
              <a:t>Đột</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biến</a:t>
            </a:r>
            <a:r>
              <a:rPr lang="en-US" sz="2000" dirty="0">
                <a:solidFill>
                  <a:srgbClr val="383536"/>
                </a:solidFill>
                <a:latin typeface="Arial" panose="020B0604020202020204" pitchFamily="34" charset="0"/>
                <a:cs typeface="Arial" panose="020B0604020202020204" pitchFamily="34" charset="0"/>
              </a:rPr>
              <a:t> gene </a:t>
            </a:r>
            <a:r>
              <a:rPr lang="en-US" sz="2000" dirty="0" err="1">
                <a:solidFill>
                  <a:srgbClr val="383536"/>
                </a:solidFill>
                <a:latin typeface="Arial" panose="020B0604020202020204" pitchFamily="34" charset="0"/>
                <a:cs typeface="Arial" panose="020B0604020202020204" pitchFamily="34" charset="0"/>
              </a:rPr>
              <a:t>làm</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xuất</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hiện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các</a:t>
            </a:r>
            <a:r>
              <a:rPr lang="en-US" sz="2000" dirty="0">
                <a:solidFill>
                  <a:srgbClr val="383536"/>
                </a:solidFill>
                <a:latin typeface="Arial" panose="020B0604020202020204" pitchFamily="34" charset="0"/>
                <a:cs typeface="Arial" panose="020B0604020202020204" pitchFamily="34" charset="0"/>
              </a:rPr>
              <a:t> allele </a:t>
            </a:r>
            <a:r>
              <a:rPr lang="en-US" sz="2000" dirty="0" err="1">
                <a:solidFill>
                  <a:srgbClr val="383536"/>
                </a:solidFill>
                <a:latin typeface="Arial" panose="020B0604020202020204" pitchFamily="34" charset="0"/>
                <a:cs typeface="Arial" panose="020B0604020202020204" pitchFamily="34" charset="0"/>
              </a:rPr>
              <a:t>mới</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hoặc</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biến</a:t>
            </a:r>
            <a:r>
              <a:rPr lang="en-US" sz="2000" dirty="0">
                <a:solidFill>
                  <a:srgbClr val="383536"/>
                </a:solidFill>
                <a:latin typeface="Arial" panose="020B0604020202020204" pitchFamily="34" charset="0"/>
                <a:cs typeface="Arial" panose="020B0604020202020204" pitchFamily="34" charset="0"/>
              </a:rPr>
              <a:t> allele </a:t>
            </a:r>
            <a:r>
              <a:rPr lang="en-US" sz="2000" dirty="0" err="1">
                <a:solidFill>
                  <a:srgbClr val="383536"/>
                </a:solidFill>
                <a:latin typeface="Arial" panose="020B0604020202020204" pitchFamily="34" charset="0"/>
                <a:cs typeface="Arial" panose="020B0604020202020204" pitchFamily="34" charset="0"/>
              </a:rPr>
              <a:t>này</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thành</a:t>
            </a:r>
            <a:r>
              <a:rPr lang="en-US" sz="2000" dirty="0">
                <a:solidFill>
                  <a:srgbClr val="383536"/>
                </a:solidFill>
                <a:latin typeface="Arial" panose="020B0604020202020204" pitchFamily="34" charset="0"/>
                <a:cs typeface="Arial" panose="020B0604020202020204" pitchFamily="34" charset="0"/>
              </a:rPr>
              <a:t> allele </a:t>
            </a:r>
            <a:r>
              <a:rPr lang="en-US" sz="2000" dirty="0" err="1">
                <a:solidFill>
                  <a:srgbClr val="383536"/>
                </a:solidFill>
                <a:latin typeface="Arial" panose="020B0604020202020204" pitchFamily="34" charset="0"/>
                <a:cs typeface="Arial" panose="020B0604020202020204" pitchFamily="34" charset="0"/>
              </a:rPr>
              <a:t>khác</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từ</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đó</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làm</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thay</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đổi</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tần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số</a:t>
            </a:r>
            <a:r>
              <a:rPr lang="en-US" sz="2000" dirty="0">
                <a:solidFill>
                  <a:srgbClr val="383536"/>
                </a:solidFill>
                <a:latin typeface="Arial" panose="020B0604020202020204" pitchFamily="34" charset="0"/>
                <a:cs typeface="Arial" panose="020B0604020202020204" pitchFamily="34" charset="0"/>
              </a:rPr>
              <a:t> allele </a:t>
            </a:r>
            <a:r>
              <a:rPr lang="en-US" sz="2000" dirty="0" err="1">
                <a:solidFill>
                  <a:srgbClr val="383536"/>
                </a:solidFill>
                <a:latin typeface="Arial" panose="020B0604020202020204" pitchFamily="34" charset="0"/>
                <a:cs typeface="Arial" panose="020B0604020202020204" pitchFamily="34" charset="0"/>
              </a:rPr>
              <a:t>của</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quần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thể</a:t>
            </a:r>
            <a:r>
              <a:rPr lang="en-US" sz="2000" dirty="0">
                <a:solidFill>
                  <a:srgbClr val="383536"/>
                </a:solidFill>
                <a:latin typeface="Arial" panose="020B0604020202020204" pitchFamily="34" charset="0"/>
                <a:cs typeface="Arial" panose="020B0604020202020204" pitchFamily="34" charset="0"/>
              </a:rPr>
              <a:t>………………………..</a:t>
            </a:r>
          </a:p>
          <a:p>
            <a:pPr marL="119063" indent="60325">
              <a:lnSpc>
                <a:spcPct val="100000"/>
              </a:lnSpc>
              <a:spcBef>
                <a:spcPct val="0"/>
              </a:spcBef>
              <a:buFontTx/>
              <a:buAutoNum type="arabicPeriod"/>
              <a:tabLst>
                <a:tab pos="457200" algn="l"/>
              </a:tabLst>
            </a:pPr>
            <a:r>
              <a:rPr lang="vi-VN" sz="2000" dirty="0">
                <a:solidFill>
                  <a:srgbClr val="383536"/>
                </a:solidFill>
                <a:latin typeface="Arial" panose="020B0604020202020204" pitchFamily="34" charset="0"/>
                <a:cs typeface="Arial" panose="020B0604020202020204" pitchFamily="34" charset="0"/>
              </a:rPr>
              <a:t>Tần số đột biến tự phát thường rất cao nên không làm thay đổi đáng kể tần số allele của quần thể…</a:t>
            </a:r>
            <a:endParaRPr lang="en-US" sz="2000" dirty="0">
              <a:solidFill>
                <a:srgbClr val="383536"/>
              </a:solidFill>
              <a:latin typeface="Arial" panose="020B0604020202020204" pitchFamily="34" charset="0"/>
              <a:cs typeface="Arial" panose="020B0604020202020204" pitchFamily="34" charset="0"/>
            </a:endParaRPr>
          </a:p>
          <a:p>
            <a:pPr marL="119063" indent="60325">
              <a:lnSpc>
                <a:spcPct val="100000"/>
              </a:lnSpc>
              <a:spcBef>
                <a:spcPct val="0"/>
              </a:spcBef>
              <a:buFontTx/>
              <a:buAutoNum type="arabicPeriod"/>
              <a:tabLst>
                <a:tab pos="457200" algn="l"/>
              </a:tabLst>
            </a:pPr>
            <a:r>
              <a:rPr lang="vi-VN" sz="2000" dirty="0">
                <a:solidFill>
                  <a:srgbClr val="383536"/>
                </a:solidFill>
                <a:latin typeface="Arial" panose="020B0604020202020204" pitchFamily="34" charset="0"/>
                <a:cs typeface="Arial" panose="020B0604020202020204" pitchFamily="34" charset="0"/>
              </a:rPr>
              <a:t>Mỗi cá thể có rất nhiều gene và số lượng cá thể trong một quần thể khá lớn nên đột biến có vai trò làm phong phú vốn gene của quần thể, tạo nguyên liệu cho quá trình tiến hoá.</a:t>
            </a:r>
            <a:endParaRPr lang="en-US" sz="2000" dirty="0">
              <a:solidFill>
                <a:srgbClr val="383536"/>
              </a:solidFill>
              <a:latin typeface="Arial" panose="020B0604020202020204" pitchFamily="34" charset="0"/>
              <a:cs typeface="Arial" panose="020B0604020202020204" pitchFamily="34" charset="0"/>
            </a:endParaRPr>
          </a:p>
          <a:p>
            <a:pPr marL="119063" indent="60325">
              <a:lnSpc>
                <a:spcPct val="100000"/>
              </a:lnSpc>
              <a:spcBef>
                <a:spcPct val="0"/>
              </a:spcBef>
              <a:buFontTx/>
              <a:buAutoNum type="arabicPeriod"/>
              <a:tabLst>
                <a:tab pos="457200" algn="l"/>
              </a:tabLst>
            </a:pPr>
            <a:r>
              <a:rPr lang="vi-VN" sz="2000" dirty="0">
                <a:solidFill>
                  <a:srgbClr val="383536"/>
                </a:solidFill>
                <a:latin typeface="Arial" panose="020B0604020202020204" pitchFamily="34" charset="0"/>
                <a:cs typeface="Arial" panose="020B0604020202020204" pitchFamily="34" charset="0"/>
              </a:rPr>
              <a:t>Phiêu bạt di truyền là quá trình thay đổi tần số allele của quần thể gây nên bởi các yếu tố ngẫu nhiên. Yếu tố ngẫu nhiên có thể là các yếu tố môi trường, bão tố, lũ lụt, hoả hoạn,... làm chết các cá thể, bất kể chúng mang các gene có lợi hay có hại.</a:t>
            </a:r>
            <a:endParaRPr lang="en-US" sz="2000" dirty="0">
              <a:solidFill>
                <a:srgbClr val="383536"/>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1FBA830-8857-45A0-8A0D-DA5A610BBE34}"/>
              </a:ext>
            </a:extLst>
          </p:cNvPr>
          <p:cNvSpPr/>
          <p:nvPr/>
        </p:nvSpPr>
        <p:spPr>
          <a:xfrm>
            <a:off x="1" y="67541"/>
            <a:ext cx="9144000" cy="507595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3835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16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38C401-33D8-490C-B9F5-58A7E5F7C1FA}"/>
              </a:ext>
            </a:extLst>
          </p:cNvPr>
          <p:cNvSpPr>
            <a:spLocks noChangeArrowheads="1"/>
          </p:cNvSpPr>
          <p:nvPr/>
        </p:nvSpPr>
        <p:spPr bwMode="auto">
          <a:xfrm>
            <a:off x="1806575" y="83645"/>
            <a:ext cx="609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b="1" dirty="0">
                <a:solidFill>
                  <a:srgbClr val="383536"/>
                </a:solidFill>
                <a:latin typeface="Arial" panose="020B0604020202020204" pitchFamily="34" charset="0"/>
                <a:ea typeface="Calibri" panose="020F0502020204030204" pitchFamily="34" charset="0"/>
                <a:cs typeface="Arial" panose="020B0604020202020204" pitchFamily="34" charset="0"/>
              </a:rPr>
              <a:t>PHIẾU HỌC TẬP SỐ 1 </a:t>
            </a:r>
            <a:endPar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endParaRPr>
          </a:p>
          <a:p>
            <a:pPr algn="ctr">
              <a:lnSpc>
                <a:spcPct val="100000"/>
              </a:lnSpc>
              <a:spcBef>
                <a:spcPct val="0"/>
              </a:spcBef>
              <a:buFontTx/>
              <a:buNone/>
            </a:pP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a:t>
            </a:r>
            <a:r>
              <a:rPr lang="en-US" altLang="en-US" sz="2400" dirty="0" err="1">
                <a:solidFill>
                  <a:srgbClr val="383536"/>
                </a:solidFill>
                <a:latin typeface="Arial" panose="020B0604020202020204" pitchFamily="34" charset="0"/>
                <a:ea typeface="Calibri" panose="020F0502020204030204" pitchFamily="34" charset="0"/>
                <a:cs typeface="Arial" panose="020B0604020202020204" pitchFamily="34" charset="0"/>
              </a:rPr>
              <a:t>Tìm</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rgbClr val="383536"/>
                </a:solidFill>
                <a:latin typeface="Arial" panose="020B0604020202020204" pitchFamily="34" charset="0"/>
                <a:ea typeface="Calibri" panose="020F0502020204030204" pitchFamily="34" charset="0"/>
                <a:cs typeface="Arial" panose="020B0604020202020204" pitchFamily="34" charset="0"/>
              </a:rPr>
              <a:t>hiểu</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 </a:t>
            </a:r>
            <a:r>
              <a:rPr lang="en-US" altLang="en-US" sz="2400" dirty="0" err="1">
                <a:solidFill>
                  <a:srgbClr val="383536"/>
                </a:solidFill>
                <a:latin typeface="Arial" panose="020B0604020202020204" pitchFamily="34" charset="0"/>
                <a:ea typeface="Calibri" panose="020F0502020204030204" pitchFamily="34" charset="0"/>
                <a:cs typeface="Arial" panose="020B0604020202020204" pitchFamily="34" charset="0"/>
              </a:rPr>
              <a:t>về</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Các</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nhân</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tố</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tiến</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hoá</a:t>
            </a:r>
            <a:r>
              <a:rPr lang="en-US" sz="2400" dirty="0">
                <a:solidFill>
                  <a:srgbClr val="383536"/>
                </a:solidFill>
                <a:latin typeface="Arial" panose="020B0604020202020204" pitchFamily="34" charset="0"/>
                <a:cs typeface="Arial" panose="020B0604020202020204" pitchFamily="34" charset="0"/>
              </a:rPr>
              <a:t> </a:t>
            </a:r>
            <a:r>
              <a:rPr lang="en-US" altLang="en-US" sz="2400" dirty="0">
                <a:solidFill>
                  <a:srgbClr val="383536"/>
                </a:solidFill>
                <a:latin typeface="Arial" panose="020B0604020202020204" pitchFamily="34" charset="0"/>
                <a:ea typeface="Calibri" panose="020F050202020403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A1FBA830-8857-45A0-8A0D-DA5A610BBE34}"/>
              </a:ext>
            </a:extLst>
          </p:cNvPr>
          <p:cNvSpPr/>
          <p:nvPr/>
        </p:nvSpPr>
        <p:spPr>
          <a:xfrm>
            <a:off x="1" y="67541"/>
            <a:ext cx="9144000" cy="507595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383536"/>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6B621BE-834D-4CCA-A57D-4BC729C7F25B}"/>
              </a:ext>
            </a:extLst>
          </p:cNvPr>
          <p:cNvSpPr>
            <a:spLocks noChangeArrowheads="1"/>
          </p:cNvSpPr>
          <p:nvPr/>
        </p:nvSpPr>
        <p:spPr bwMode="auto">
          <a:xfrm>
            <a:off x="89452" y="1022017"/>
            <a:ext cx="896509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19063">
              <a:lnSpc>
                <a:spcPct val="100000"/>
              </a:lnSpc>
              <a:spcBef>
                <a:spcPct val="0"/>
              </a:spcBef>
              <a:buNone/>
              <a:tabLst>
                <a:tab pos="457200" algn="l"/>
              </a:tabLst>
            </a:pPr>
            <a:r>
              <a:rPr lang="en-US" sz="2000" dirty="0">
                <a:solidFill>
                  <a:srgbClr val="383536"/>
                </a:solidFill>
                <a:latin typeface="Arial" panose="020B0604020202020204" pitchFamily="34" charset="0"/>
                <a:cs typeface="Arial" panose="020B0604020202020204" pitchFamily="34" charset="0"/>
              </a:rPr>
              <a:t>5. </a:t>
            </a:r>
            <a:r>
              <a:rPr lang="en-US" sz="2000" dirty="0" err="1">
                <a:solidFill>
                  <a:srgbClr val="383536"/>
                </a:solidFill>
                <a:latin typeface="Arial" panose="020B0604020202020204" pitchFamily="34" charset="0"/>
                <a:cs typeface="Arial" panose="020B0604020202020204" pitchFamily="34" charset="0"/>
              </a:rPr>
              <a:t>Phiêu</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bạt</a:t>
            </a:r>
            <a:r>
              <a:rPr lang="en-US" sz="2000" dirty="0">
                <a:solidFill>
                  <a:srgbClr val="383536"/>
                </a:solidFill>
                <a:latin typeface="Arial" panose="020B0604020202020204" pitchFamily="34" charset="0"/>
                <a:cs typeface="Arial" panose="020B0604020202020204" pitchFamily="34" charset="0"/>
              </a:rPr>
              <a:t> di </a:t>
            </a:r>
            <a:r>
              <a:rPr lang="en-US" sz="2000" dirty="0" err="1">
                <a:solidFill>
                  <a:srgbClr val="383536"/>
                </a:solidFill>
                <a:latin typeface="Arial" panose="020B0604020202020204" pitchFamily="34" charset="0"/>
                <a:cs typeface="Arial" panose="020B0604020202020204" pitchFamily="34" charset="0"/>
              </a:rPr>
              <a:t>truyền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thường</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làm</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biến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mất</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một</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loại</a:t>
            </a:r>
            <a:r>
              <a:rPr lang="en-US" sz="2000" dirty="0">
                <a:solidFill>
                  <a:srgbClr val="383536"/>
                </a:solidFill>
                <a:latin typeface="Arial" panose="020B0604020202020204" pitchFamily="34" charset="0"/>
                <a:cs typeface="Arial" panose="020B0604020202020204" pitchFamily="34" charset="0"/>
              </a:rPr>
              <a:t> allele </a:t>
            </a:r>
            <a:r>
              <a:rPr lang="en-US" sz="2000" dirty="0" err="1">
                <a:solidFill>
                  <a:srgbClr val="383536"/>
                </a:solidFill>
                <a:latin typeface="Arial" panose="020B0604020202020204" pitchFamily="34" charset="0"/>
                <a:cs typeface="Arial" panose="020B0604020202020204" pitchFamily="34" charset="0"/>
              </a:rPr>
              <a:t>nào</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đó</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khỏi</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quần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thể</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bất</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kể</a:t>
            </a:r>
            <a:r>
              <a:rPr lang="en-US" sz="2000" dirty="0">
                <a:solidFill>
                  <a:srgbClr val="383536"/>
                </a:solidFill>
                <a:latin typeface="Arial" panose="020B0604020202020204" pitchFamily="34" charset="0"/>
                <a:cs typeface="Arial" panose="020B0604020202020204" pitchFamily="34" charset="0"/>
              </a:rPr>
              <a:t> allele </a:t>
            </a:r>
            <a:r>
              <a:rPr lang="en-US" sz="2000" dirty="0" err="1">
                <a:solidFill>
                  <a:srgbClr val="383536"/>
                </a:solidFill>
                <a:latin typeface="Arial" panose="020B0604020202020204" pitchFamily="34" charset="0"/>
                <a:cs typeface="Arial" panose="020B0604020202020204" pitchFamily="34" charset="0"/>
              </a:rPr>
              <a:t>đó</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là</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có</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lợi</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có</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hại</a:t>
            </a:r>
            <a:r>
              <a:rPr lang="en-US" sz="2000" dirty="0">
                <a:solidFill>
                  <a:srgbClr val="383536"/>
                </a:solidFill>
                <a:latin typeface="Arial" panose="020B0604020202020204" pitchFamily="34" charset="0"/>
                <a:cs typeface="Arial" panose="020B0604020202020204" pitchFamily="34" charset="0"/>
              </a:rPr>
              <a:t> hay </a:t>
            </a:r>
            <a:r>
              <a:rPr lang="en-US" sz="2000" dirty="0" err="1">
                <a:solidFill>
                  <a:srgbClr val="383536"/>
                </a:solidFill>
                <a:latin typeface="Arial" panose="020B0604020202020204" pitchFamily="34" charset="0"/>
                <a:cs typeface="Arial" panose="020B0604020202020204" pitchFamily="34" charset="0"/>
              </a:rPr>
              <a:t>trung</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tính</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dẫn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đến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làm</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giảm</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sự</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đa</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dạng</a:t>
            </a:r>
            <a:r>
              <a:rPr lang="en-US" sz="2000" dirty="0">
                <a:solidFill>
                  <a:srgbClr val="383536"/>
                </a:solidFill>
                <a:latin typeface="Arial" panose="020B0604020202020204" pitchFamily="34" charset="0"/>
                <a:cs typeface="Arial" panose="020B0604020202020204" pitchFamily="34" charset="0"/>
              </a:rPr>
              <a:t> di </a:t>
            </a:r>
            <a:r>
              <a:rPr lang="en-US" sz="2000" dirty="0" err="1">
                <a:solidFill>
                  <a:srgbClr val="383536"/>
                </a:solidFill>
                <a:latin typeface="Arial" panose="020B0604020202020204" pitchFamily="34" charset="0"/>
                <a:cs typeface="Arial" panose="020B0604020202020204" pitchFamily="34" charset="0"/>
              </a:rPr>
              <a:t>truyền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của</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quần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thể</a:t>
            </a:r>
            <a:endParaRPr lang="en-US" sz="2000" dirty="0">
              <a:solidFill>
                <a:srgbClr val="383536"/>
              </a:solidFill>
              <a:latin typeface="Arial" panose="020B0604020202020204" pitchFamily="34" charset="0"/>
              <a:cs typeface="Arial" panose="020B0604020202020204" pitchFamily="34" charset="0"/>
            </a:endParaRPr>
          </a:p>
          <a:p>
            <a:pPr marL="119063">
              <a:lnSpc>
                <a:spcPct val="100000"/>
              </a:lnSpc>
              <a:spcBef>
                <a:spcPct val="0"/>
              </a:spcBef>
              <a:buNone/>
              <a:tabLst>
                <a:tab pos="457200" algn="l"/>
              </a:tabLst>
            </a:pPr>
            <a:r>
              <a:rPr lang="en-US" sz="2000" dirty="0">
                <a:solidFill>
                  <a:srgbClr val="383536"/>
                </a:solidFill>
                <a:latin typeface="Arial" panose="020B0604020202020204" pitchFamily="34" charset="0"/>
                <a:cs typeface="Arial" panose="020B0604020202020204" pitchFamily="34" charset="0"/>
              </a:rPr>
              <a:t>6. </a:t>
            </a:r>
            <a:r>
              <a:rPr lang="vi-VN" sz="2000" dirty="0">
                <a:solidFill>
                  <a:srgbClr val="383536"/>
                </a:solidFill>
                <a:latin typeface="Arial" panose="020B0604020202020204" pitchFamily="34" charset="0"/>
                <a:cs typeface="Arial" panose="020B0604020202020204" pitchFamily="34" charset="0"/>
              </a:rPr>
              <a:t>Quần thể có kích thước càng lớn thì các yếu tố ngẫu nhiên làm thay đổi tần số allele càng mạnh.</a:t>
            </a:r>
            <a:endParaRPr lang="en-US" sz="2000" dirty="0">
              <a:solidFill>
                <a:srgbClr val="383536"/>
              </a:solidFill>
              <a:latin typeface="Arial" panose="020B0604020202020204" pitchFamily="34" charset="0"/>
              <a:cs typeface="Arial" panose="020B0604020202020204" pitchFamily="34" charset="0"/>
            </a:endParaRPr>
          </a:p>
          <a:p>
            <a:pPr marL="119063">
              <a:lnSpc>
                <a:spcPct val="100000"/>
              </a:lnSpc>
              <a:spcBef>
                <a:spcPct val="0"/>
              </a:spcBef>
              <a:buNone/>
              <a:tabLst>
                <a:tab pos="457200" algn="l"/>
              </a:tabLst>
            </a:pPr>
            <a:r>
              <a:rPr lang="en-US" sz="2000" dirty="0">
                <a:solidFill>
                  <a:srgbClr val="383536"/>
                </a:solidFill>
                <a:latin typeface="Arial" panose="020B0604020202020204" pitchFamily="34" charset="0"/>
                <a:cs typeface="Arial" panose="020B0604020202020204" pitchFamily="34" charset="0"/>
              </a:rPr>
              <a:t>7. </a:t>
            </a:r>
            <a:r>
              <a:rPr lang="vi-VN" sz="2000" dirty="0">
                <a:solidFill>
                  <a:srgbClr val="383536"/>
                </a:solidFill>
                <a:latin typeface="Arial" panose="020B0604020202020204" pitchFamily="34" charset="0"/>
                <a:cs typeface="Arial" panose="020B0604020202020204" pitchFamily="34" charset="0"/>
              </a:rPr>
              <a:t>Trong tự nhiên, phiêu bạt di truyền làm thay đổi tần số allele của quần thể khi một số ít cá thể phát tán đi nơi khác thành lập nên quần thể mới, hoặc quần thể bị các yếu tố thiên tai làm chết hàng loạt cá thể và chỉ còn một số ít sống sót tạo nên quần thể mới.</a:t>
            </a:r>
            <a:endParaRPr lang="en-US" sz="2000" dirty="0">
              <a:solidFill>
                <a:srgbClr val="383536"/>
              </a:solidFill>
              <a:latin typeface="Arial" panose="020B0604020202020204" pitchFamily="34" charset="0"/>
              <a:cs typeface="Arial" panose="020B0604020202020204" pitchFamily="34" charset="0"/>
            </a:endParaRPr>
          </a:p>
          <a:p>
            <a:pPr marL="119063">
              <a:lnSpc>
                <a:spcPct val="100000"/>
              </a:lnSpc>
              <a:spcBef>
                <a:spcPct val="0"/>
              </a:spcBef>
              <a:buNone/>
              <a:tabLst>
                <a:tab pos="457200" algn="l"/>
              </a:tabLst>
            </a:pPr>
            <a:r>
              <a:rPr lang="en-US" sz="2000" dirty="0">
                <a:solidFill>
                  <a:srgbClr val="383536"/>
                </a:solidFill>
                <a:latin typeface="Arial" panose="020B0604020202020204" pitchFamily="34" charset="0"/>
                <a:cs typeface="Arial" panose="020B0604020202020204" pitchFamily="34" charset="0"/>
              </a:rPr>
              <a:t>8. </a:t>
            </a:r>
            <a:r>
              <a:rPr lang="vi-VN" sz="2000" dirty="0">
                <a:solidFill>
                  <a:srgbClr val="383536"/>
                </a:solidFill>
                <a:latin typeface="Arial" panose="020B0604020202020204" pitchFamily="34" charset="0"/>
                <a:cs typeface="Arial" panose="020B0604020202020204" pitchFamily="34" charset="0"/>
              </a:rPr>
              <a:t>Dòng gene (di – nhập gene) là sự di chuyển các allele vào hoặc ra khỏi quần thể thông qua sự di chuyển của các cá thể hữu thụ hoặc các giao tử của chúng.</a:t>
            </a:r>
            <a:endParaRPr lang="en-US" sz="2000" dirty="0">
              <a:solidFill>
                <a:srgbClr val="3835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66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D259E7-B0B7-43E2-8CF4-7C5D4E066380}"/>
              </a:ext>
            </a:extLst>
          </p:cNvPr>
          <p:cNvPicPr>
            <a:picLocks noChangeAspect="1"/>
          </p:cNvPicPr>
          <p:nvPr/>
        </p:nvPicPr>
        <p:blipFill>
          <a:blip r:embed="rId4"/>
          <a:stretch>
            <a:fillRect/>
          </a:stretch>
        </p:blipFill>
        <p:spPr>
          <a:xfrm>
            <a:off x="-93785" y="0"/>
            <a:ext cx="9144000" cy="5143500"/>
          </a:xfrm>
          <a:prstGeom prst="rect">
            <a:avLst/>
          </a:prstGeom>
        </p:spPr>
      </p:pic>
      <p:sp>
        <p:nvSpPr>
          <p:cNvPr id="5" name="Google Shape;387;p39">
            <a:extLst>
              <a:ext uri="{FF2B5EF4-FFF2-40B4-BE49-F238E27FC236}">
                <a16:creationId xmlns:a16="http://schemas.microsoft.com/office/drawing/2014/main" id="{61C97136-2566-44D0-B38F-69BF3AF864F1}"/>
              </a:ext>
            </a:extLst>
          </p:cNvPr>
          <p:cNvSpPr txBox="1">
            <a:spLocks/>
          </p:cNvSpPr>
          <p:nvPr/>
        </p:nvSpPr>
        <p:spPr>
          <a:xfrm>
            <a:off x="1003844" y="988264"/>
            <a:ext cx="6809740" cy="10556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u Philomene One" panose="02000806040000020003"/>
              <a:buNone/>
              <a:defRPr sz="81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1pPr>
            <a:lvl2pPr marR="0" lvl="1"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marR="0" lvl="2"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marR="0" lvl="3"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marR="0" lvl="4"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marR="0" lvl="5"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marR="0" lvl="6"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marR="0" lvl="7"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marR="0" lvl="8"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r>
              <a:rPr lang="en-US" sz="4400" b="1" dirty="0">
                <a:solidFill>
                  <a:schemeClr val="tx1"/>
                </a:solidFill>
                <a:latin typeface="Arial" panose="020B0604020202020204" pitchFamily="34" charset="0"/>
                <a:cs typeface="Arial" panose="020B0604020202020204" pitchFamily="34" charset="0"/>
              </a:rPr>
              <a:t>GAME </a:t>
            </a:r>
            <a:endParaRPr lang="vi-VN" sz="4400" b="1" dirty="0">
              <a:solidFill>
                <a:schemeClr val="tx1"/>
              </a:solidFill>
              <a:latin typeface="Arial" panose="020B0604020202020204" pitchFamily="34" charset="0"/>
              <a:cs typeface="Arial" panose="020B0604020202020204" pitchFamily="34" charset="0"/>
            </a:endParaRPr>
          </a:p>
        </p:txBody>
      </p:sp>
      <p:sp>
        <p:nvSpPr>
          <p:cNvPr id="6" name="Google Shape;387;p39">
            <a:extLst>
              <a:ext uri="{FF2B5EF4-FFF2-40B4-BE49-F238E27FC236}">
                <a16:creationId xmlns:a16="http://schemas.microsoft.com/office/drawing/2014/main" id="{B3CB7F95-789C-432D-AF1D-F25A7E2C7877}"/>
              </a:ext>
            </a:extLst>
          </p:cNvPr>
          <p:cNvSpPr txBox="1">
            <a:spLocks/>
          </p:cNvSpPr>
          <p:nvPr/>
        </p:nvSpPr>
        <p:spPr>
          <a:xfrm>
            <a:off x="1090744" y="2280987"/>
            <a:ext cx="6809740" cy="10556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u Philomene One" panose="02000806040000020003"/>
              <a:buNone/>
              <a:defRPr sz="81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1pPr>
            <a:lvl2pPr marR="0" lvl="1"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marR="0" lvl="2"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marR="0" lvl="3"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marR="0" lvl="4"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marR="0" lvl="5"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marR="0" lvl="6"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marR="0" lvl="7"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marR="0" lvl="8" algn="ctr" rtl="0">
              <a:lnSpc>
                <a:spcPct val="100000"/>
              </a:lnSpc>
              <a:spcBef>
                <a:spcPts val="0"/>
              </a:spcBef>
              <a:spcAft>
                <a:spcPts val="0"/>
              </a:spcAft>
              <a:buClr>
                <a:schemeClr val="accent2"/>
              </a:buClr>
              <a:buSzPts val="3600"/>
              <a:buFont typeface="Chau Philomene One" panose="02000806040000020003"/>
              <a:buNone/>
              <a:defRPr sz="3600" b="0" i="0" u="none" strike="noStrike" cap="none">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r>
              <a:rPr lang="en-US" sz="4400" b="1" dirty="0">
                <a:solidFill>
                  <a:schemeClr val="tx1"/>
                </a:solidFill>
                <a:latin typeface="Arial" panose="020B0604020202020204" pitchFamily="34" charset="0"/>
                <a:cs typeface="Arial" panose="020B0604020202020204" pitchFamily="34" charset="0"/>
              </a:rPr>
              <a:t>AI NHANH HƠN</a:t>
            </a:r>
            <a:endParaRPr lang="vi-VN" sz="4400" b="1" dirty="0">
              <a:solidFill>
                <a:schemeClr val="tx1"/>
              </a:solidFill>
              <a:latin typeface="Arial" panose="020B0604020202020204" pitchFamily="34" charset="0"/>
              <a:cs typeface="Arial" panose="020B0604020202020204" pitchFamily="34" charset="0"/>
            </a:endParaRPr>
          </a:p>
        </p:txBody>
      </p:sp>
      <p:pic>
        <p:nvPicPr>
          <p:cNvPr id="7" name="Đồng hồ 5 phút">
            <a:hlinkClick r:id="" action="ppaction://media"/>
            <a:extLst>
              <a:ext uri="{FF2B5EF4-FFF2-40B4-BE49-F238E27FC236}">
                <a16:creationId xmlns:a16="http://schemas.microsoft.com/office/drawing/2014/main" id="{FC6681EF-D089-4C1D-ACD0-81461CDEFA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28177" y="3809354"/>
            <a:ext cx="2322037" cy="1306146"/>
          </a:xfrm>
          <a:prstGeom prst="rect">
            <a:avLst/>
          </a:prstGeom>
        </p:spPr>
      </p:pic>
    </p:spTree>
    <p:extLst>
      <p:ext uri="{BB962C8B-B14F-4D97-AF65-F5344CB8AC3E}">
        <p14:creationId xmlns:p14="http://schemas.microsoft.com/office/powerpoint/2010/main" val="1807988568"/>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6"/>
          <p:cNvSpPr txBox="1">
            <a:spLocks noGrp="1"/>
          </p:cNvSpPr>
          <p:nvPr>
            <p:ph type="title" idx="14"/>
          </p:nvPr>
        </p:nvSpPr>
        <p:spPr>
          <a:xfrm>
            <a:off x="397193" y="1902138"/>
            <a:ext cx="1755959" cy="1567218"/>
          </a:xfrm>
          <a:prstGeom prst="rect">
            <a:avLst/>
          </a:prstGeom>
          <a:solidFill>
            <a:schemeClr val="accent2">
              <a:lumMod val="40000"/>
              <a:lumOff val="60000"/>
            </a:schemeClr>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US" sz="2400" b="1" dirty="0">
                <a:latin typeface="Arial" panose="020B0604020202020204" pitchFamily="34" charset="0"/>
                <a:ea typeface="Arial"/>
                <a:cs typeface="Arial" panose="020B0604020202020204" pitchFamily="34" charset="0"/>
                <a:sym typeface="Arial"/>
              </a:rPr>
              <a:t>CÁC NHÂN TỐ TIẾN HÓA</a:t>
            </a:r>
            <a:endParaRPr sz="2400" b="1" dirty="0">
              <a:latin typeface="Arial" panose="020B0604020202020204" pitchFamily="34" charset="0"/>
              <a:ea typeface="Arial"/>
              <a:cs typeface="Arial" panose="020B0604020202020204" pitchFamily="34" charset="0"/>
              <a:sym typeface="Arial"/>
            </a:endParaRPr>
          </a:p>
        </p:txBody>
      </p:sp>
      <p:sp>
        <p:nvSpPr>
          <p:cNvPr id="4" name="Google Shape;241;p18">
            <a:hlinkClick r:id="rId3" action="ppaction://hlinksldjump"/>
            <a:extLst>
              <a:ext uri="{FF2B5EF4-FFF2-40B4-BE49-F238E27FC236}">
                <a16:creationId xmlns:a16="http://schemas.microsoft.com/office/drawing/2014/main" id="{3DA69109-1883-49CC-98C4-8AC1D1F328F7}"/>
              </a:ext>
            </a:extLst>
          </p:cNvPr>
          <p:cNvSpPr txBox="1"/>
          <p:nvPr/>
        </p:nvSpPr>
        <p:spPr>
          <a:xfrm>
            <a:off x="3928538" y="768023"/>
            <a:ext cx="1943343"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1.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Đột</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biến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5" name="Google Shape;241;p18">
            <a:hlinkClick r:id="rId4" action="ppaction://hlinksldjump"/>
            <a:extLst>
              <a:ext uri="{FF2B5EF4-FFF2-40B4-BE49-F238E27FC236}">
                <a16:creationId xmlns:a16="http://schemas.microsoft.com/office/drawing/2014/main" id="{638D9BEE-543C-4876-8642-39E41778B6CE}"/>
              </a:ext>
            </a:extLst>
          </p:cNvPr>
          <p:cNvSpPr txBox="1"/>
          <p:nvPr/>
        </p:nvSpPr>
        <p:spPr>
          <a:xfrm>
            <a:off x="3928539" y="1558169"/>
            <a:ext cx="3583885"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2. </a:t>
            </a:r>
            <a:r>
              <a:rPr lang="en-US" sz="2400" b="1" dirty="0" err="1">
                <a:latin typeface="Arial" panose="020B0604020202020204" pitchFamily="34" charset="0"/>
                <a:ea typeface="Times New Roman"/>
                <a:cs typeface="Arial" panose="020B0604020202020204" pitchFamily="34" charset="0"/>
                <a:sym typeface="Times New Roman"/>
              </a:rPr>
              <a:t>Phiêu</a:t>
            </a:r>
            <a:r>
              <a:rPr lang="en-US" sz="2400" b="1" dirty="0">
                <a:latin typeface="Arial" panose="020B0604020202020204" pitchFamily="34" charset="0"/>
                <a:ea typeface="Times New Roman"/>
                <a:cs typeface="Arial" panose="020B0604020202020204" pitchFamily="34" charset="0"/>
                <a:sym typeface="Times New Roman"/>
              </a:rPr>
              <a:t> </a:t>
            </a:r>
            <a:r>
              <a:rPr lang="en-US" sz="2400" b="1" dirty="0" err="1">
                <a:latin typeface="Arial" panose="020B0604020202020204" pitchFamily="34" charset="0"/>
                <a:ea typeface="Times New Roman"/>
                <a:cs typeface="Arial" panose="020B0604020202020204" pitchFamily="34" charset="0"/>
                <a:sym typeface="Times New Roman"/>
              </a:rPr>
              <a:t>bạt</a:t>
            </a:r>
            <a:r>
              <a:rPr lang="en-US" sz="2400" b="1" dirty="0">
                <a:latin typeface="Arial" panose="020B0604020202020204" pitchFamily="34" charset="0"/>
                <a:ea typeface="Times New Roman"/>
                <a:cs typeface="Arial" panose="020B0604020202020204" pitchFamily="34" charset="0"/>
                <a:sym typeface="Times New Roman"/>
              </a:rPr>
              <a:t> di </a:t>
            </a:r>
            <a:r>
              <a:rPr lang="en-US" sz="2400" b="1" dirty="0" err="1">
                <a:latin typeface="Arial" panose="020B0604020202020204" pitchFamily="34" charset="0"/>
                <a:ea typeface="Times New Roman"/>
                <a:cs typeface="Arial" panose="020B0604020202020204" pitchFamily="34" charset="0"/>
                <a:sym typeface="Times New Roman"/>
              </a:rPr>
              <a:t>truyền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6" name="Google Shape;241;p18">
            <a:hlinkClick r:id="rId5" action="ppaction://hlinksldjump"/>
            <a:extLst>
              <a:ext uri="{FF2B5EF4-FFF2-40B4-BE49-F238E27FC236}">
                <a16:creationId xmlns:a16="http://schemas.microsoft.com/office/drawing/2014/main" id="{AE3DFA37-13EE-4ABF-A40F-1429D9551693}"/>
              </a:ext>
            </a:extLst>
          </p:cNvPr>
          <p:cNvSpPr txBox="1"/>
          <p:nvPr/>
        </p:nvSpPr>
        <p:spPr>
          <a:xfrm>
            <a:off x="3928540" y="2398356"/>
            <a:ext cx="2337790"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3.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Dòng</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gene</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7" name="Google Shape;241;p18">
            <a:hlinkClick r:id="rId6" action="ppaction://hlinksldjump"/>
            <a:extLst>
              <a:ext uri="{FF2B5EF4-FFF2-40B4-BE49-F238E27FC236}">
                <a16:creationId xmlns:a16="http://schemas.microsoft.com/office/drawing/2014/main" id="{D6FD40DC-9ED2-4C12-85D3-46E88366C7BB}"/>
              </a:ext>
            </a:extLst>
          </p:cNvPr>
          <p:cNvSpPr txBox="1"/>
          <p:nvPr/>
        </p:nvSpPr>
        <p:spPr>
          <a:xfrm>
            <a:off x="3928539" y="4060424"/>
            <a:ext cx="4641720"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5. Giao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phối</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không</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ngẫu</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nhiên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8" name="Google Shape;241;p18">
            <a:hlinkClick r:id="rId7" action="ppaction://hlinksldjump"/>
            <a:extLst>
              <a:ext uri="{FF2B5EF4-FFF2-40B4-BE49-F238E27FC236}">
                <a16:creationId xmlns:a16="http://schemas.microsoft.com/office/drawing/2014/main" id="{D2EE6656-210A-402D-AB6D-A0C93E107D2D}"/>
              </a:ext>
            </a:extLst>
          </p:cNvPr>
          <p:cNvSpPr txBox="1"/>
          <p:nvPr/>
        </p:nvSpPr>
        <p:spPr>
          <a:xfrm>
            <a:off x="3928539" y="3238544"/>
            <a:ext cx="3198402"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4.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Chọn</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lọc</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tự</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nhiên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2" name="Rectangle 1">
            <a:extLst>
              <a:ext uri="{FF2B5EF4-FFF2-40B4-BE49-F238E27FC236}">
                <a16:creationId xmlns:a16="http://schemas.microsoft.com/office/drawing/2014/main" id="{6BE64105-47EF-B520-3A3B-58007A0CDFA0}"/>
              </a:ext>
            </a:extLst>
          </p:cNvPr>
          <p:cNvSpPr/>
          <p:nvPr/>
        </p:nvSpPr>
        <p:spPr>
          <a:xfrm>
            <a:off x="545928" y="120628"/>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cxnSp>
        <p:nvCxnSpPr>
          <p:cNvPr id="23" name="Straight Arrow Connector 22">
            <a:extLst>
              <a:ext uri="{FF2B5EF4-FFF2-40B4-BE49-F238E27FC236}">
                <a16:creationId xmlns:a16="http://schemas.microsoft.com/office/drawing/2014/main" id="{46E6ECA5-17CF-B1B3-2901-81B5701B5F8C}"/>
              </a:ext>
            </a:extLst>
          </p:cNvPr>
          <p:cNvCxnSpPr>
            <a:cxnSpLocks/>
            <a:stCxn id="225" idx="3"/>
            <a:endCxn id="4" idx="1"/>
          </p:cNvCxnSpPr>
          <p:nvPr/>
        </p:nvCxnSpPr>
        <p:spPr>
          <a:xfrm flipV="1">
            <a:off x="2153152" y="998835"/>
            <a:ext cx="1775386" cy="168691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987961DE-EF4E-933E-8C95-68B884E3E427}"/>
              </a:ext>
            </a:extLst>
          </p:cNvPr>
          <p:cNvCxnSpPr>
            <a:cxnSpLocks/>
            <a:stCxn id="225" idx="3"/>
            <a:endCxn id="5" idx="1"/>
          </p:cNvCxnSpPr>
          <p:nvPr/>
        </p:nvCxnSpPr>
        <p:spPr>
          <a:xfrm flipV="1">
            <a:off x="2153152" y="1788981"/>
            <a:ext cx="1775387" cy="89676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7D6BB482-A5BF-FD12-A0A1-BE2B8E9E41F0}"/>
              </a:ext>
            </a:extLst>
          </p:cNvPr>
          <p:cNvCxnSpPr>
            <a:cxnSpLocks/>
            <a:stCxn id="225" idx="3"/>
          </p:cNvCxnSpPr>
          <p:nvPr/>
        </p:nvCxnSpPr>
        <p:spPr>
          <a:xfrm flipV="1">
            <a:off x="2153152" y="2638273"/>
            <a:ext cx="1782853" cy="4747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6" name="Straight Arrow Connector 25">
            <a:extLst>
              <a:ext uri="{FF2B5EF4-FFF2-40B4-BE49-F238E27FC236}">
                <a16:creationId xmlns:a16="http://schemas.microsoft.com/office/drawing/2014/main" id="{29577711-0CE6-CD37-9839-CD378CDFC60F}"/>
              </a:ext>
            </a:extLst>
          </p:cNvPr>
          <p:cNvCxnSpPr>
            <a:cxnSpLocks/>
            <a:stCxn id="225" idx="3"/>
            <a:endCxn id="8" idx="1"/>
          </p:cNvCxnSpPr>
          <p:nvPr/>
        </p:nvCxnSpPr>
        <p:spPr>
          <a:xfrm>
            <a:off x="2153152" y="2685747"/>
            <a:ext cx="1775387" cy="78360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8ABFF563-D821-2E95-36B0-AB1D3B5C61D5}"/>
              </a:ext>
            </a:extLst>
          </p:cNvPr>
          <p:cNvCxnSpPr>
            <a:cxnSpLocks/>
            <a:stCxn id="225" idx="3"/>
            <a:endCxn id="7" idx="1"/>
          </p:cNvCxnSpPr>
          <p:nvPr/>
        </p:nvCxnSpPr>
        <p:spPr>
          <a:xfrm>
            <a:off x="2153152" y="2685747"/>
            <a:ext cx="1775387" cy="160548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2" name="Google Shape;242;p18"/>
          <p:cNvSpPr/>
          <p:nvPr/>
        </p:nvSpPr>
        <p:spPr>
          <a:xfrm>
            <a:off x="136382" y="3059456"/>
            <a:ext cx="4220609" cy="15696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lang="en-US" sz="2400" b="1" dirty="0" err="1">
                <a:latin typeface="Arial" panose="020B0604020202020204" pitchFamily="34" charset="0"/>
                <a:ea typeface="Times New Roman"/>
                <a:cs typeface="Arial" panose="020B0604020202020204" pitchFamily="34" charset="0"/>
                <a:sym typeface="Times New Roman"/>
              </a:rPr>
              <a:t>Cung</a:t>
            </a:r>
            <a:r>
              <a:rPr lang="en-US" sz="2400" b="1" dirty="0">
                <a:latin typeface="Arial" panose="020B0604020202020204" pitchFamily="34" charset="0"/>
                <a:ea typeface="Times New Roman"/>
                <a:cs typeface="Arial" panose="020B0604020202020204" pitchFamily="34" charset="0"/>
                <a:sym typeface="Times New Roman"/>
              </a:rPr>
              <a:t> </a:t>
            </a:r>
            <a:r>
              <a:rPr lang="en-US" sz="2400" b="1" dirty="0" err="1">
                <a:latin typeface="Arial" panose="020B0604020202020204" pitchFamily="34" charset="0"/>
                <a:ea typeface="Times New Roman"/>
                <a:cs typeface="Arial" panose="020B0604020202020204" pitchFamily="34" charset="0"/>
                <a:sym typeface="Times New Roman"/>
              </a:rPr>
              <a:t>cấp</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nguyên</a:t>
            </a:r>
            <a:r>
              <a:rPr kumimoji="0" lang="en-US" sz="2400" b="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liệu</a:t>
            </a:r>
            <a:r>
              <a:rPr kumimoji="0" lang="en-US" sz="2400" b="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sơ</a:t>
            </a:r>
            <a:r>
              <a:rPr kumimoji="0" lang="en-US" sz="2400" b="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cấp</a:t>
            </a:r>
            <a:r>
              <a:rPr kumimoji="0" lang="en-US" sz="2400" b="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của</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quá</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trình</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tiến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hóa</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đột</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biến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làm</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thay</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đổi</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tần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số</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allele </a:t>
            </a:r>
            <a:r>
              <a:rPr kumimoji="0" lang="en-US" sz="2400" b="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rất</a:t>
            </a:r>
            <a:r>
              <a:rPr kumimoji="0" lang="en-US" sz="2400" b="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chậm</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a:t>
            </a:r>
            <a:endParaRPr kumimoji="0"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pic>
        <p:nvPicPr>
          <p:cNvPr id="243" name="Google Shape;243;p18"/>
          <p:cNvPicPr preferRelativeResize="0"/>
          <p:nvPr/>
        </p:nvPicPr>
        <p:blipFill rotWithShape="1">
          <a:blip r:embed="rId3">
            <a:alphaModFix/>
          </a:blip>
          <a:srcRect/>
          <a:stretch/>
        </p:blipFill>
        <p:spPr>
          <a:xfrm>
            <a:off x="4475940" y="1218289"/>
            <a:ext cx="4523362" cy="3076575"/>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244" name="Google Shape;244;p18" descr="16"/>
          <p:cNvPicPr preferRelativeResize="0"/>
          <p:nvPr/>
        </p:nvPicPr>
        <p:blipFill rotWithShape="1">
          <a:blip r:embed="rId4">
            <a:alphaModFix/>
          </a:blip>
          <a:srcRect l="8621" t="26823" r="7759" b="8860"/>
          <a:stretch/>
        </p:blipFill>
        <p:spPr>
          <a:xfrm>
            <a:off x="4495463" y="1156743"/>
            <a:ext cx="4622788" cy="3199666"/>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sp>
        <p:nvSpPr>
          <p:cNvPr id="8" name="TextBox 7">
            <a:extLst>
              <a:ext uri="{FF2B5EF4-FFF2-40B4-BE49-F238E27FC236}">
                <a16:creationId xmlns:a16="http://schemas.microsoft.com/office/drawing/2014/main" id="{0A8C7FD4-B42A-4A88-9EDD-B915EF3F1DA3}"/>
              </a:ext>
            </a:extLst>
          </p:cNvPr>
          <p:cNvSpPr txBox="1"/>
          <p:nvPr/>
        </p:nvSpPr>
        <p:spPr>
          <a:xfrm>
            <a:off x="136382" y="1172423"/>
            <a:ext cx="4220608" cy="1569660"/>
          </a:xfrm>
          <a:prstGeom prst="rect">
            <a:avLst/>
          </a:prstGeom>
          <a:noFill/>
        </p:spPr>
        <p:txBody>
          <a:bodyPr wrap="square">
            <a:spAutoFit/>
          </a:bodyPr>
          <a:lstStyle/>
          <a:p>
            <a:pPr algn="just"/>
            <a:r>
              <a:rPr lang="en-US" sz="2400" dirty="0" err="1">
                <a:latin typeface="Arial" panose="020B0604020202020204" pitchFamily="34" charset="0"/>
                <a:ea typeface="Calibri" panose="020F0502020204030204" pitchFamily="34" charset="0"/>
                <a:cs typeface="Arial" panose="020B0604020202020204" pitchFamily="34" charset="0"/>
              </a:rPr>
              <a:t>L</a:t>
            </a:r>
            <a:r>
              <a:rPr lang="en-US" sz="2400" dirty="0" err="1">
                <a:effectLst/>
                <a:latin typeface="Arial" panose="020B0604020202020204" pitchFamily="34" charset="0"/>
                <a:ea typeface="Calibri" panose="020F0502020204030204" pitchFamily="34" charset="0"/>
                <a:cs typeface="Arial" panose="020B0604020202020204" pitchFamily="34" charset="0"/>
              </a:rPr>
              <a:t>àm</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xuất</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hiện</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các</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Arial" panose="020B0604020202020204" pitchFamily="34" charset="0"/>
                <a:ea typeface="Calibri" panose="020F0502020204030204" pitchFamily="34" charset="0"/>
                <a:cs typeface="Arial" panose="020B0604020202020204" pitchFamily="34" charset="0"/>
              </a:rPr>
              <a:t>allele</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mới</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hoặc</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biến</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Arial" panose="020B0604020202020204" pitchFamily="34" charset="0"/>
                <a:ea typeface="Calibri" panose="020F0502020204030204" pitchFamily="34" charset="0"/>
                <a:cs typeface="Arial" panose="020B0604020202020204" pitchFamily="34" charset="0"/>
              </a:rPr>
              <a:t>allele</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này</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thành</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Arial" panose="020B0604020202020204" pitchFamily="34" charset="0"/>
                <a:ea typeface="Calibri" panose="020F0502020204030204" pitchFamily="34" charset="0"/>
                <a:cs typeface="Arial" panose="020B0604020202020204" pitchFamily="34" charset="0"/>
              </a:rPr>
              <a:t>allele</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khác</a:t>
            </a:r>
            <a:r>
              <a:rPr lang="en-US" sz="2400" dirty="0">
                <a:effectLst/>
                <a:latin typeface="Arial" panose="020B0604020202020204" pitchFamily="34" charset="0"/>
                <a:ea typeface="Calibri" panose="020F0502020204030204" pitchFamily="34" charset="0"/>
                <a:cs typeface="Arial" panose="020B0604020202020204" pitchFamily="34" charset="0"/>
              </a:rPr>
              <a:t>,</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từ</a:t>
            </a:r>
            <a:r>
              <a:rPr lang="en-US" sz="2400" spc="-3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làm</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thay</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đổi</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tần</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số</a:t>
            </a:r>
            <a:r>
              <a:rPr lang="en-US" sz="2400" spc="-25" dirty="0">
                <a:effectLst/>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Arial" panose="020B0604020202020204" pitchFamily="34" charset="0"/>
                <a:ea typeface="Calibri" panose="020F0502020204030204" pitchFamily="34" charset="0"/>
                <a:cs typeface="Arial" panose="020B0604020202020204" pitchFamily="34" charset="0"/>
              </a:rPr>
              <a:t>allele</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của</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quần</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F8B057F-A837-D961-53E6-F5B39C3CF986}"/>
              </a:ext>
            </a:extLst>
          </p:cNvPr>
          <p:cNvSpPr/>
          <p:nvPr/>
        </p:nvSpPr>
        <p:spPr>
          <a:xfrm>
            <a:off x="545928" y="120628"/>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
        <p:nvSpPr>
          <p:cNvPr id="3" name="Google Shape;241;p18">
            <a:extLst>
              <a:ext uri="{FF2B5EF4-FFF2-40B4-BE49-F238E27FC236}">
                <a16:creationId xmlns:a16="http://schemas.microsoft.com/office/drawing/2014/main" id="{78CA4E06-4E10-5EDC-93FF-1EA407E50F4F}"/>
              </a:ext>
            </a:extLst>
          </p:cNvPr>
          <p:cNvSpPr txBox="1"/>
          <p:nvPr/>
        </p:nvSpPr>
        <p:spPr>
          <a:xfrm>
            <a:off x="545928" y="631991"/>
            <a:ext cx="1943343"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1.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Đột</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biến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4"/>
                                        </p:tgtEl>
                                      </p:cBhvr>
                                    </p:animEffect>
                                    <p:set>
                                      <p:cBhvr>
                                        <p:cTn id="12" dur="1" fill="hold">
                                          <p:stCondLst>
                                            <p:cond delay="500"/>
                                          </p:stCondLst>
                                        </p:cTn>
                                        <p:tgtEl>
                                          <p:spTgt spid="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9"/>
          <p:cNvSpPr txBox="1"/>
          <p:nvPr/>
        </p:nvSpPr>
        <p:spPr>
          <a:xfrm>
            <a:off x="115882" y="1541553"/>
            <a:ext cx="3898334" cy="150806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Quá</a:t>
            </a:r>
            <a:r>
              <a:rPr kumimoji="0" lang="en-US" sz="2400" b="1"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trình</a:t>
            </a:r>
            <a:r>
              <a:rPr kumimoji="0" lang="en-US" sz="2400" b="1"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giao</a:t>
            </a:r>
            <a:r>
              <a:rPr kumimoji="0" lang="en-US" sz="2400" b="1"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phối</a:t>
            </a:r>
            <a:endParaRPr kumimoji="0" lang="en-US" sz="2400" b="1"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cung</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cấp</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nguyên</a:t>
            </a:r>
            <a:r>
              <a:rPr kumimoji="0" lang="en-US" sz="2400" b="1"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liệu</a:t>
            </a:r>
            <a:r>
              <a:rPr kumimoji="0" lang="en-US" sz="2400" b="1"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thứ</a:t>
            </a:r>
            <a:r>
              <a:rPr kumimoji="0" lang="en-US" sz="2400" b="1"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cấp</a:t>
            </a:r>
            <a:r>
              <a:rPr kumimoji="0" lang="en-US" sz="2400" b="1"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cho</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quá</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trình</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tiến</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hóa</a:t>
            </a:r>
            <a:endParaRPr kumimoji="0" sz="16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pic>
        <p:nvPicPr>
          <p:cNvPr id="250" name="Google Shape;250;p19"/>
          <p:cNvPicPr preferRelativeResize="0"/>
          <p:nvPr/>
        </p:nvPicPr>
        <p:blipFill rotWithShape="1">
          <a:blip r:embed="rId3">
            <a:alphaModFix/>
          </a:blip>
          <a:srcRect/>
          <a:stretch/>
        </p:blipFill>
        <p:spPr>
          <a:xfrm>
            <a:off x="4014216" y="740664"/>
            <a:ext cx="4904734" cy="3508695"/>
          </a:xfrm>
          <a:prstGeom prst="rect">
            <a:avLst/>
          </a:prstGeom>
          <a:noFill/>
          <a:ln>
            <a:noFill/>
          </a:ln>
          <a:effectLst>
            <a:outerShdw blurRad="76200" sy="23000" kx="1200000" algn="br" rotWithShape="0">
              <a:srgbClr val="000000">
                <a:alpha val="20000"/>
              </a:srgbClr>
            </a:outerShdw>
          </a:effectLst>
        </p:spPr>
      </p:pic>
      <p:sp>
        <p:nvSpPr>
          <p:cNvPr id="2" name="Rectangle 1">
            <a:extLst>
              <a:ext uri="{FF2B5EF4-FFF2-40B4-BE49-F238E27FC236}">
                <a16:creationId xmlns:a16="http://schemas.microsoft.com/office/drawing/2014/main" id="{F6F2AC98-008E-AF48-EFA7-A2C12A6140A6}"/>
              </a:ext>
            </a:extLst>
          </p:cNvPr>
          <p:cNvSpPr/>
          <p:nvPr/>
        </p:nvSpPr>
        <p:spPr>
          <a:xfrm>
            <a:off x="545928" y="120628"/>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
        <p:nvSpPr>
          <p:cNvPr id="3" name="Google Shape;241;p18">
            <a:extLst>
              <a:ext uri="{FF2B5EF4-FFF2-40B4-BE49-F238E27FC236}">
                <a16:creationId xmlns:a16="http://schemas.microsoft.com/office/drawing/2014/main" id="{283177B8-49EF-C83F-C439-51EDC019B66E}"/>
              </a:ext>
            </a:extLst>
          </p:cNvPr>
          <p:cNvSpPr txBox="1"/>
          <p:nvPr/>
        </p:nvSpPr>
        <p:spPr>
          <a:xfrm>
            <a:off x="545928" y="679485"/>
            <a:ext cx="1943343"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1.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Đột</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biến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4" name="Arrow: Left 3">
            <a:hlinkClick r:id="rId4" action="ppaction://hlinksldjump"/>
            <a:extLst>
              <a:ext uri="{FF2B5EF4-FFF2-40B4-BE49-F238E27FC236}">
                <a16:creationId xmlns:a16="http://schemas.microsoft.com/office/drawing/2014/main" id="{2334EB54-3F07-E120-01F3-A3066A718894}"/>
              </a:ext>
            </a:extLst>
          </p:cNvPr>
          <p:cNvSpPr/>
          <p:nvPr/>
        </p:nvSpPr>
        <p:spPr>
          <a:xfrm>
            <a:off x="7386918" y="4563035"/>
            <a:ext cx="493058" cy="27790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4" name="Google Shape;334;p27" descr="dot bien khang thuoc"/>
          <p:cNvPicPr preferRelativeResize="0"/>
          <p:nvPr/>
        </p:nvPicPr>
        <p:blipFill rotWithShape="1">
          <a:blip r:embed="rId3">
            <a:alphaModFix/>
          </a:blip>
          <a:srcRect/>
          <a:stretch/>
        </p:blipFill>
        <p:spPr>
          <a:xfrm>
            <a:off x="4949104" y="568863"/>
            <a:ext cx="4086578" cy="4536351"/>
          </a:xfrm>
          <a:prstGeom prst="rect">
            <a:avLst/>
          </a:prstGeom>
          <a:noFill/>
          <a:ln>
            <a:noFill/>
          </a:ln>
        </p:spPr>
      </p:pic>
      <p:sp>
        <p:nvSpPr>
          <p:cNvPr id="333" name="Google Shape;333;p27"/>
          <p:cNvSpPr txBox="1"/>
          <p:nvPr/>
        </p:nvSpPr>
        <p:spPr>
          <a:xfrm>
            <a:off x="197965" y="1440083"/>
            <a:ext cx="4642311" cy="3416279"/>
          </a:xfrm>
          <a:prstGeom prst="rect">
            <a:avLst/>
          </a:prstGeom>
          <a:noFill/>
          <a:ln>
            <a:noFill/>
          </a:ln>
        </p:spPr>
        <p:txBody>
          <a:bodyPr spcFirstLastPara="1" wrap="square" lIns="91425" tIns="45700" rIns="91425" bIns="45700" anchor="t" anchorCtr="0">
            <a:spAutoFit/>
          </a:bodyPr>
          <a:lstStyle/>
          <a:p>
            <a:pPr lvl="0" algn="just"/>
            <a:r>
              <a:rPr lang="en-US" sz="2400" dirty="0">
                <a:latin typeface="Arial" panose="020B0604020202020204" pitchFamily="34" charset="0"/>
                <a:cs typeface="Arial" panose="020B0604020202020204" pitchFamily="34" charset="0"/>
              </a:rPr>
              <a:t> - Q</a:t>
            </a:r>
            <a:r>
              <a:rPr lang="vi-VN" sz="2400" dirty="0">
                <a:latin typeface="Arial" panose="020B0604020202020204" pitchFamily="34" charset="0"/>
                <a:cs typeface="Arial" panose="020B0604020202020204" pitchFamily="34" charset="0"/>
              </a:rPr>
              <a:t>uá trình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thay đổi tần số allele của quần thể, gây nên bởi các yếu tố ngẫu nhiên. </a:t>
            </a:r>
            <a:endParaRPr lang="en-US" sz="2400" dirty="0">
              <a:latin typeface="Arial" panose="020B0604020202020204" pitchFamily="34" charset="0"/>
              <a:cs typeface="Arial" panose="020B0604020202020204" pitchFamily="34" charset="0"/>
            </a:endParaRPr>
          </a:p>
          <a:p>
            <a:pPr lvl="0" algn="just"/>
            <a:endParaRPr lang="en-US" sz="2400" dirty="0">
              <a:latin typeface="Arial" panose="020B0604020202020204" pitchFamily="34" charset="0"/>
              <a:cs typeface="Arial" panose="020B0604020202020204" pitchFamily="34" charset="0"/>
            </a:endParaRPr>
          </a:p>
          <a:p>
            <a:pPr lvl="0" algn="just"/>
            <a:r>
              <a:rPr lang="en-US" sz="2400" dirty="0">
                <a:latin typeface="Arial" panose="020B0604020202020204" pitchFamily="34" charset="0"/>
                <a:cs typeface="Arial" panose="020B0604020202020204" pitchFamily="34" charset="0"/>
              </a:rPr>
              <a:t> - </a:t>
            </a:r>
            <a:r>
              <a:rPr lang="vi-VN" sz="2400" dirty="0">
                <a:latin typeface="Arial" panose="020B0604020202020204" pitchFamily="34" charset="0"/>
                <a:cs typeface="Arial" panose="020B0604020202020204" pitchFamily="34" charset="0"/>
              </a:rPr>
              <a:t>Yếu tố ngẫu nhiên có thể là</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các yếu tố môi trường, bão tố, lũ lụt, hoả hoạn,... làm chết các cá thể, bất kể chúng mang các gene có lợi hay có hại</a:t>
            </a:r>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9C54C64-4834-8006-A015-D91E60B41E55}"/>
              </a:ext>
            </a:extLst>
          </p:cNvPr>
          <p:cNvSpPr/>
          <p:nvPr/>
        </p:nvSpPr>
        <p:spPr>
          <a:xfrm>
            <a:off x="545928" y="120628"/>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
        <p:nvSpPr>
          <p:cNvPr id="3" name="Google Shape;241;p18">
            <a:extLst>
              <a:ext uri="{FF2B5EF4-FFF2-40B4-BE49-F238E27FC236}">
                <a16:creationId xmlns:a16="http://schemas.microsoft.com/office/drawing/2014/main" id="{EBFD9084-5E2C-FCFF-5A09-D570985BB2B2}"/>
              </a:ext>
            </a:extLst>
          </p:cNvPr>
          <p:cNvSpPr txBox="1"/>
          <p:nvPr/>
        </p:nvSpPr>
        <p:spPr>
          <a:xfrm>
            <a:off x="545928" y="773661"/>
            <a:ext cx="3583885"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2. </a:t>
            </a:r>
            <a:r>
              <a:rPr lang="en-US" sz="2400" b="1" dirty="0" err="1">
                <a:latin typeface="Arial" panose="020B0604020202020204" pitchFamily="34" charset="0"/>
                <a:ea typeface="Times New Roman"/>
                <a:cs typeface="Arial" panose="020B0604020202020204" pitchFamily="34" charset="0"/>
                <a:sym typeface="Times New Roman"/>
              </a:rPr>
              <a:t>Phiêu</a:t>
            </a:r>
            <a:r>
              <a:rPr lang="en-US" sz="2400" b="1" dirty="0">
                <a:latin typeface="Arial" panose="020B0604020202020204" pitchFamily="34" charset="0"/>
                <a:ea typeface="Times New Roman"/>
                <a:cs typeface="Arial" panose="020B0604020202020204" pitchFamily="34" charset="0"/>
                <a:sym typeface="Times New Roman"/>
              </a:rPr>
              <a:t> </a:t>
            </a:r>
            <a:r>
              <a:rPr lang="en-US" sz="2400" b="1" dirty="0" err="1">
                <a:latin typeface="Arial" panose="020B0604020202020204" pitchFamily="34" charset="0"/>
                <a:ea typeface="Times New Roman"/>
                <a:cs typeface="Arial" panose="020B0604020202020204" pitchFamily="34" charset="0"/>
                <a:sym typeface="Times New Roman"/>
              </a:rPr>
              <a:t>bạt</a:t>
            </a:r>
            <a:r>
              <a:rPr lang="en-US" sz="2400" b="1" dirty="0">
                <a:latin typeface="Arial" panose="020B0604020202020204" pitchFamily="34" charset="0"/>
                <a:ea typeface="Times New Roman"/>
                <a:cs typeface="Arial" panose="020B0604020202020204" pitchFamily="34" charset="0"/>
                <a:sym typeface="Times New Roman"/>
              </a:rPr>
              <a:t> di </a:t>
            </a:r>
            <a:r>
              <a:rPr lang="en-US" sz="2400" b="1" dirty="0" err="1">
                <a:latin typeface="Arial" panose="020B0604020202020204" pitchFamily="34" charset="0"/>
                <a:ea typeface="Times New Roman"/>
                <a:cs typeface="Arial" panose="020B0604020202020204" pitchFamily="34" charset="0"/>
                <a:sym typeface="Times New Roman"/>
              </a:rPr>
              <a:t>truyền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4" name="Arrow: Left 3">
            <a:hlinkClick r:id="rId4" action="ppaction://hlinksldjump"/>
            <a:extLst>
              <a:ext uri="{FF2B5EF4-FFF2-40B4-BE49-F238E27FC236}">
                <a16:creationId xmlns:a16="http://schemas.microsoft.com/office/drawing/2014/main" id="{95CBF0CA-DEF5-EB3D-C4F5-433BE2F16D69}"/>
              </a:ext>
            </a:extLst>
          </p:cNvPr>
          <p:cNvSpPr/>
          <p:nvPr/>
        </p:nvSpPr>
        <p:spPr>
          <a:xfrm>
            <a:off x="5280212" y="4545106"/>
            <a:ext cx="582706" cy="31125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5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3"/>
          <p:cNvSpPr txBox="1">
            <a:spLocks noGrp="1"/>
          </p:cNvSpPr>
          <p:nvPr>
            <p:ph type="title"/>
          </p:nvPr>
        </p:nvSpPr>
        <p:spPr>
          <a:xfrm>
            <a:off x="249259" y="252377"/>
            <a:ext cx="8613422" cy="630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US" sz="2400" b="1" dirty="0" err="1">
                <a:latin typeface="Arial" panose="020B0604020202020204" pitchFamily="34" charset="0"/>
                <a:ea typeface="Arial"/>
                <a:cs typeface="Arial" panose="020B0604020202020204" pitchFamily="34" charset="0"/>
                <a:sym typeface="Arial"/>
              </a:rPr>
              <a:t>Cấu</a:t>
            </a:r>
            <a:r>
              <a:rPr lang="en-US" sz="2400" b="1" dirty="0">
                <a:latin typeface="Arial" panose="020B0604020202020204" pitchFamily="34" charset="0"/>
                <a:ea typeface="Arial"/>
                <a:cs typeface="Arial" panose="020B0604020202020204" pitchFamily="34" charset="0"/>
                <a:sym typeface="Arial"/>
              </a:rPr>
              <a:t> </a:t>
            </a:r>
            <a:r>
              <a:rPr lang="en-US" sz="2400" b="1" dirty="0" err="1">
                <a:latin typeface="Arial" panose="020B0604020202020204" pitchFamily="34" charset="0"/>
                <a:ea typeface="Arial"/>
                <a:cs typeface="Arial" panose="020B0604020202020204" pitchFamily="34" charset="0"/>
                <a:sym typeface="Arial"/>
              </a:rPr>
              <a:t>trúc</a:t>
            </a:r>
            <a:r>
              <a:rPr lang="en-US" sz="2400" b="1" dirty="0">
                <a:latin typeface="Arial" panose="020B0604020202020204" pitchFamily="34" charset="0"/>
                <a:ea typeface="Arial"/>
                <a:cs typeface="Arial" panose="020B0604020202020204" pitchFamily="34" charset="0"/>
                <a:sym typeface="Arial"/>
              </a:rPr>
              <a:t> di </a:t>
            </a:r>
            <a:r>
              <a:rPr lang="en-US" sz="2400" b="1" dirty="0" err="1">
                <a:latin typeface="Arial" panose="020B0604020202020204" pitchFamily="34" charset="0"/>
                <a:ea typeface="Arial"/>
                <a:cs typeface="Arial" panose="020B0604020202020204" pitchFamily="34" charset="0"/>
                <a:sym typeface="Arial"/>
              </a:rPr>
              <a:t>truyền</a:t>
            </a:r>
            <a:r>
              <a:rPr lang="en-US" sz="2400" b="1" dirty="0">
                <a:latin typeface="Arial" panose="020B0604020202020204" pitchFamily="34" charset="0"/>
                <a:ea typeface="Arial"/>
                <a:cs typeface="Arial" panose="020B0604020202020204" pitchFamily="34" charset="0"/>
                <a:sym typeface="Arial"/>
              </a:rPr>
              <a:t> </a:t>
            </a:r>
            <a:r>
              <a:rPr lang="en-US" sz="2400" b="1" dirty="0" err="1">
                <a:latin typeface="Arial" panose="020B0604020202020204" pitchFamily="34" charset="0"/>
                <a:ea typeface="Arial"/>
                <a:cs typeface="Arial" panose="020B0604020202020204" pitchFamily="34" charset="0"/>
                <a:sym typeface="Arial"/>
              </a:rPr>
              <a:t>của</a:t>
            </a:r>
            <a:r>
              <a:rPr lang="en-US" sz="2400" b="1" dirty="0">
                <a:latin typeface="Arial" panose="020B0604020202020204" pitchFamily="34" charset="0"/>
                <a:ea typeface="Arial"/>
                <a:cs typeface="Arial" panose="020B0604020202020204" pitchFamily="34" charset="0"/>
                <a:sym typeface="Arial"/>
              </a:rPr>
              <a:t> </a:t>
            </a:r>
            <a:r>
              <a:rPr lang="en-US" sz="2400" b="1" dirty="0" err="1">
                <a:latin typeface="Arial" panose="020B0604020202020204" pitchFamily="34" charset="0"/>
                <a:ea typeface="Arial"/>
                <a:cs typeface="Arial" panose="020B0604020202020204" pitchFamily="34" charset="0"/>
                <a:sym typeface="Arial"/>
              </a:rPr>
              <a:t>quần</a:t>
            </a:r>
            <a:r>
              <a:rPr lang="en-US" sz="2400" b="1" dirty="0">
                <a:latin typeface="Arial" panose="020B0604020202020204" pitchFamily="34" charset="0"/>
                <a:ea typeface="Arial"/>
                <a:cs typeface="Arial" panose="020B0604020202020204" pitchFamily="34" charset="0"/>
                <a:sym typeface="Arial"/>
              </a:rPr>
              <a:t> </a:t>
            </a:r>
            <a:r>
              <a:rPr lang="en-US" sz="2400" b="1" dirty="0" err="1">
                <a:latin typeface="Arial" panose="020B0604020202020204" pitchFamily="34" charset="0"/>
                <a:ea typeface="Arial"/>
                <a:cs typeface="Arial" panose="020B0604020202020204" pitchFamily="34" charset="0"/>
                <a:sym typeface="Arial"/>
              </a:rPr>
              <a:t>thể</a:t>
            </a:r>
            <a:r>
              <a:rPr lang="en-US" sz="2400" b="1" dirty="0">
                <a:latin typeface="Arial" panose="020B0604020202020204" pitchFamily="34" charset="0"/>
                <a:ea typeface="Arial"/>
                <a:cs typeface="Arial" panose="020B0604020202020204" pitchFamily="34" charset="0"/>
                <a:sym typeface="Arial"/>
              </a:rPr>
              <a:t>, </a:t>
            </a:r>
            <a:r>
              <a:rPr lang="en-US" sz="2400" b="1" dirty="0" err="1">
                <a:latin typeface="Arial" panose="020B0604020202020204" pitchFamily="34" charset="0"/>
                <a:ea typeface="Arial"/>
                <a:cs typeface="Arial" panose="020B0604020202020204" pitchFamily="34" charset="0"/>
                <a:sym typeface="Arial"/>
              </a:rPr>
              <a:t>với</a:t>
            </a:r>
            <a:r>
              <a:rPr lang="en-US" sz="2400" b="1" dirty="0">
                <a:latin typeface="Arial" panose="020B0604020202020204" pitchFamily="34" charset="0"/>
                <a:ea typeface="Arial"/>
                <a:cs typeface="Arial" panose="020B0604020202020204" pitchFamily="34" charset="0"/>
                <a:sym typeface="Arial"/>
              </a:rPr>
              <a:t> 2 </a:t>
            </a:r>
            <a:r>
              <a:rPr lang="en-US" sz="2400" b="1" dirty="0" err="1">
                <a:latin typeface="Arial" panose="020B0604020202020204" pitchFamily="34" charset="0"/>
                <a:ea typeface="Arial"/>
                <a:cs typeface="Arial" panose="020B0604020202020204" pitchFamily="34" charset="0"/>
                <a:sym typeface="Arial"/>
              </a:rPr>
              <a:t>đặc</a:t>
            </a:r>
            <a:r>
              <a:rPr lang="en-US" sz="2400" b="1" dirty="0">
                <a:latin typeface="Arial" panose="020B0604020202020204" pitchFamily="34" charset="0"/>
                <a:ea typeface="Arial"/>
                <a:cs typeface="Arial" panose="020B0604020202020204" pitchFamily="34" charset="0"/>
                <a:sym typeface="Arial"/>
              </a:rPr>
              <a:t> </a:t>
            </a:r>
            <a:r>
              <a:rPr lang="en-US" sz="2400" b="1" dirty="0" err="1">
                <a:latin typeface="Arial" panose="020B0604020202020204" pitchFamily="34" charset="0"/>
                <a:ea typeface="Arial"/>
                <a:cs typeface="Arial" panose="020B0604020202020204" pitchFamily="34" charset="0"/>
                <a:sym typeface="Arial"/>
              </a:rPr>
              <a:t>trưng</a:t>
            </a:r>
            <a:r>
              <a:rPr lang="en-US" sz="2400" b="1" dirty="0">
                <a:latin typeface="Arial" panose="020B0604020202020204" pitchFamily="34" charset="0"/>
                <a:ea typeface="Arial"/>
                <a:cs typeface="Arial" panose="020B0604020202020204" pitchFamily="34" charset="0"/>
                <a:sym typeface="Arial"/>
              </a:rPr>
              <a:t> </a:t>
            </a:r>
            <a:r>
              <a:rPr lang="en-US" sz="2400" b="1" dirty="0" err="1">
                <a:latin typeface="Arial" panose="020B0604020202020204" pitchFamily="34" charset="0"/>
                <a:ea typeface="Arial"/>
                <a:cs typeface="Arial" panose="020B0604020202020204" pitchFamily="34" charset="0"/>
                <a:sym typeface="Arial"/>
              </a:rPr>
              <a:t>cơ</a:t>
            </a:r>
            <a:r>
              <a:rPr lang="en-US" sz="2400" b="1" dirty="0">
                <a:latin typeface="Arial" panose="020B0604020202020204" pitchFamily="34" charset="0"/>
                <a:ea typeface="Arial"/>
                <a:cs typeface="Arial" panose="020B0604020202020204" pitchFamily="34" charset="0"/>
                <a:sym typeface="Arial"/>
              </a:rPr>
              <a:t> </a:t>
            </a:r>
            <a:r>
              <a:rPr lang="en-US" sz="2400" b="1" dirty="0" err="1">
                <a:latin typeface="Arial" panose="020B0604020202020204" pitchFamily="34" charset="0"/>
                <a:ea typeface="Arial"/>
                <a:cs typeface="Arial" panose="020B0604020202020204" pitchFamily="34" charset="0"/>
                <a:sym typeface="Arial"/>
              </a:rPr>
              <a:t>bản</a:t>
            </a:r>
            <a:endParaRPr sz="2400" b="1" dirty="0">
              <a:latin typeface="Arial" panose="020B0604020202020204" pitchFamily="34" charset="0"/>
              <a:ea typeface="Arial"/>
              <a:cs typeface="Arial" panose="020B0604020202020204" pitchFamily="34" charset="0"/>
              <a:sym typeface="Arial"/>
            </a:endParaRPr>
          </a:p>
        </p:txBody>
      </p:sp>
      <p:pic>
        <p:nvPicPr>
          <p:cNvPr id="207" name="Google Shape;207;p13"/>
          <p:cNvPicPr preferRelativeResize="0"/>
          <p:nvPr/>
        </p:nvPicPr>
        <p:blipFill rotWithShape="1">
          <a:blip r:embed="rId3">
            <a:alphaModFix/>
          </a:blip>
          <a:srcRect/>
          <a:stretch/>
        </p:blipFill>
        <p:spPr>
          <a:xfrm>
            <a:off x="1983871" y="882377"/>
            <a:ext cx="5313569" cy="3521827"/>
          </a:xfrm>
          <a:prstGeom prst="rect">
            <a:avLst/>
          </a:prstGeom>
          <a:noFill/>
          <a:ln>
            <a:noFill/>
          </a:ln>
        </p:spPr>
      </p:pic>
      <p:sp>
        <p:nvSpPr>
          <p:cNvPr id="2" name="Google Shape;201;p13">
            <a:extLst>
              <a:ext uri="{FF2B5EF4-FFF2-40B4-BE49-F238E27FC236}">
                <a16:creationId xmlns:a16="http://schemas.microsoft.com/office/drawing/2014/main" id="{2AAE4D8B-F3F0-E7CF-2283-80C780FDBEFE}"/>
              </a:ext>
            </a:extLst>
          </p:cNvPr>
          <p:cNvSpPr txBox="1"/>
          <p:nvPr/>
        </p:nvSpPr>
        <p:spPr>
          <a:xfrm>
            <a:off x="471735" y="1672095"/>
            <a:ext cx="1289660" cy="838173"/>
          </a:xfrm>
          <a:prstGeom prst="rect">
            <a:avLst/>
          </a:prstGeom>
          <a:noFill/>
          <a:ln>
            <a:noFill/>
          </a:ln>
        </p:spPr>
        <p:txBody>
          <a:bodyPr spcFirstLastPara="1" wrap="square" lIns="53325" tIns="53325" rIns="53325" bIns="533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Arial"/>
              </a:rPr>
              <a:t>Tần</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Arial"/>
              </a:rPr>
              <a:t>số</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Arial"/>
              </a:rPr>
              <a:t>alen</a:t>
            </a:r>
            <a:endParaRPr kumimoji="0"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
        <p:nvSpPr>
          <p:cNvPr id="3" name="Google Shape;203;p13"/>
          <p:cNvSpPr txBox="1"/>
          <p:nvPr/>
        </p:nvSpPr>
        <p:spPr>
          <a:xfrm>
            <a:off x="7519916" y="1672094"/>
            <a:ext cx="1447556" cy="838173"/>
          </a:xfrm>
          <a:prstGeom prst="rect">
            <a:avLst/>
          </a:prstGeom>
          <a:noFill/>
          <a:ln>
            <a:noFill/>
          </a:ln>
        </p:spPr>
        <p:txBody>
          <a:bodyPr spcFirstLastPara="1" wrap="square" lIns="53325" tIns="53325" rIns="53325" bIns="53325"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Arial"/>
              </a:rPr>
              <a:t>Tần</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Arial"/>
              </a:rPr>
              <a:t>số</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Arial"/>
              </a:rPr>
              <a:t>kiểu</a:t>
            </a:r>
            <a:r>
              <a:rPr kumimoji="0" lang="en-US"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 gen </a:t>
            </a:r>
            <a:endParaRPr kumimoji="0" sz="24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3" name="Google Shape;266;p21" descr="geneflow_beetles">
            <a:extLst>
              <a:ext uri="{FF2B5EF4-FFF2-40B4-BE49-F238E27FC236}">
                <a16:creationId xmlns:a16="http://schemas.microsoft.com/office/drawing/2014/main" id="{3FB6D2AC-56F1-D01A-CF5A-4D3B4D813F0F}"/>
              </a:ext>
            </a:extLst>
          </p:cNvPr>
          <p:cNvPicPr preferRelativeResize="0"/>
          <p:nvPr/>
        </p:nvPicPr>
        <p:blipFill rotWithShape="1">
          <a:blip r:embed="rId3">
            <a:alphaModFix/>
          </a:blip>
          <a:srcRect/>
          <a:stretch/>
        </p:blipFill>
        <p:spPr>
          <a:xfrm>
            <a:off x="1123017" y="1224310"/>
            <a:ext cx="6897965" cy="2771960"/>
          </a:xfrm>
          <a:prstGeom prst="rect">
            <a:avLst/>
          </a:prstGeom>
          <a:noFill/>
          <a:ln>
            <a:noFill/>
          </a:ln>
        </p:spPr>
      </p:pic>
      <p:sp>
        <p:nvSpPr>
          <p:cNvPr id="21" name="TextBox 20">
            <a:extLst>
              <a:ext uri="{FF2B5EF4-FFF2-40B4-BE49-F238E27FC236}">
                <a16:creationId xmlns:a16="http://schemas.microsoft.com/office/drawing/2014/main" id="{BB2546B9-2E21-44F5-BD8A-F3F8A7A79E12}"/>
              </a:ext>
            </a:extLst>
          </p:cNvPr>
          <p:cNvSpPr txBox="1"/>
          <p:nvPr/>
        </p:nvSpPr>
        <p:spPr>
          <a:xfrm>
            <a:off x="0" y="3996270"/>
            <a:ext cx="9144000" cy="830997"/>
          </a:xfrm>
          <a:prstGeom prst="rect">
            <a:avLst/>
          </a:prstGeom>
          <a:noFill/>
        </p:spPr>
        <p:txBody>
          <a:bodyPr wrap="square">
            <a:spAutoFit/>
          </a:bodyPr>
          <a:lstStyle/>
          <a:p>
            <a:pPr algn="just"/>
            <a:r>
              <a:rPr lang="en-US" sz="2400" dirty="0" err="1">
                <a:effectLst/>
                <a:latin typeface="Arial" panose="020B0604020202020204" pitchFamily="34" charset="0"/>
                <a:ea typeface="Calibri" panose="020F0502020204030204" pitchFamily="34" charset="0"/>
                <a:cs typeface="Arial" panose="020B0604020202020204" pitchFamily="34" charset="0"/>
              </a:rPr>
              <a:t>Là</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sự</a:t>
            </a:r>
            <a:r>
              <a:rPr lang="en-US" sz="2400" dirty="0">
                <a:effectLst/>
                <a:latin typeface="Arial" panose="020B0604020202020204" pitchFamily="34" charset="0"/>
                <a:ea typeface="Calibri" panose="020F0502020204030204" pitchFamily="34" charset="0"/>
                <a:cs typeface="Arial" panose="020B0604020202020204" pitchFamily="34" charset="0"/>
              </a:rPr>
              <a:t> di </a:t>
            </a:r>
            <a:r>
              <a:rPr lang="en-US" sz="2400" dirty="0" err="1">
                <a:effectLst/>
                <a:latin typeface="Arial" panose="020B0604020202020204" pitchFamily="34" charset="0"/>
                <a:ea typeface="Calibri" panose="020F0502020204030204" pitchFamily="34" charset="0"/>
                <a:cs typeface="Arial" panose="020B0604020202020204" pitchFamily="34" charset="0"/>
              </a:rPr>
              <a:t>chuyển</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các</a:t>
            </a:r>
            <a:r>
              <a:rPr lang="en-US" sz="2400" dirty="0">
                <a:effectLst/>
                <a:latin typeface="Arial" panose="020B0604020202020204" pitchFamily="34" charset="0"/>
                <a:ea typeface="Calibri" panose="020F0502020204030204" pitchFamily="34" charset="0"/>
                <a:cs typeface="Arial" panose="020B0604020202020204" pitchFamily="34" charset="0"/>
              </a:rPr>
              <a:t> allele </a:t>
            </a:r>
            <a:r>
              <a:rPr lang="en-US" sz="2400" dirty="0" err="1">
                <a:effectLst/>
                <a:latin typeface="Arial" panose="020B0604020202020204" pitchFamily="34" charset="0"/>
                <a:ea typeface="Calibri" panose="020F0502020204030204" pitchFamily="34" charset="0"/>
                <a:cs typeface="Arial" panose="020B0604020202020204" pitchFamily="34" charset="0"/>
              </a:rPr>
              <a:t>vào</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hoặc</a:t>
            </a:r>
            <a:r>
              <a:rPr lang="en-US" sz="2400" dirty="0">
                <a:effectLst/>
                <a:latin typeface="Arial" panose="020B0604020202020204" pitchFamily="34" charset="0"/>
                <a:ea typeface="Calibri" panose="020F0502020204030204" pitchFamily="34" charset="0"/>
                <a:cs typeface="Arial" panose="020B0604020202020204" pitchFamily="34" charset="0"/>
              </a:rPr>
              <a:t> ra </a:t>
            </a:r>
            <a:r>
              <a:rPr lang="en-US" sz="2400" dirty="0" err="1">
                <a:effectLst/>
                <a:latin typeface="Arial" panose="020B0604020202020204" pitchFamily="34" charset="0"/>
                <a:ea typeface="Calibri" panose="020F0502020204030204" pitchFamily="34" charset="0"/>
                <a:cs typeface="Arial" panose="020B0604020202020204" pitchFamily="34" charset="0"/>
              </a:rPr>
              <a:t>khỏi</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quần</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thông</a:t>
            </a:r>
            <a:r>
              <a:rPr lang="en-US" sz="2400" dirty="0">
                <a:effectLst/>
                <a:latin typeface="Arial" panose="020B0604020202020204" pitchFamily="34" charset="0"/>
                <a:ea typeface="Calibri" panose="020F0502020204030204" pitchFamily="34" charset="0"/>
                <a:cs typeface="Arial" panose="020B0604020202020204" pitchFamily="34" charset="0"/>
              </a:rPr>
              <a:t> qua </a:t>
            </a:r>
            <a:r>
              <a:rPr lang="en-US" sz="2400" dirty="0" err="1">
                <a:effectLst/>
                <a:latin typeface="Arial" panose="020B0604020202020204" pitchFamily="34" charset="0"/>
                <a:ea typeface="Calibri" panose="020F0502020204030204" pitchFamily="34" charset="0"/>
                <a:cs typeface="Arial" panose="020B0604020202020204" pitchFamily="34" charset="0"/>
              </a:rPr>
              <a:t>sự</a:t>
            </a:r>
            <a:r>
              <a:rPr lang="en-US" sz="2400" dirty="0">
                <a:effectLst/>
                <a:latin typeface="Arial" panose="020B0604020202020204" pitchFamily="34" charset="0"/>
                <a:ea typeface="Calibri" panose="020F0502020204030204" pitchFamily="34" charset="0"/>
                <a:cs typeface="Arial" panose="020B0604020202020204" pitchFamily="34" charset="0"/>
              </a:rPr>
              <a:t> di</a:t>
            </a:r>
            <a:r>
              <a:rPr lang="en-US" sz="2400" spc="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chuyển</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của</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các</a:t>
            </a:r>
            <a:r>
              <a:rPr lang="en-US" sz="2400" spc="-2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cá</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hữu</a:t>
            </a:r>
            <a:r>
              <a:rPr lang="en-US" sz="2400" spc="-2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thụ</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hoặc</a:t>
            </a:r>
            <a:r>
              <a:rPr lang="en-US" sz="2400" spc="-2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các</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giao</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tử</a:t>
            </a:r>
            <a:r>
              <a:rPr lang="en-US" sz="2400" spc="-2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của</a:t>
            </a:r>
            <a:r>
              <a:rPr lang="en-US" sz="2400" spc="-3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chúng</a:t>
            </a:r>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E2115EC-E485-E489-A778-314D757087FA}"/>
              </a:ext>
            </a:extLst>
          </p:cNvPr>
          <p:cNvSpPr/>
          <p:nvPr/>
        </p:nvSpPr>
        <p:spPr>
          <a:xfrm>
            <a:off x="545928" y="120628"/>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
        <p:nvSpPr>
          <p:cNvPr id="4" name="Google Shape;241;p18">
            <a:extLst>
              <a:ext uri="{FF2B5EF4-FFF2-40B4-BE49-F238E27FC236}">
                <a16:creationId xmlns:a16="http://schemas.microsoft.com/office/drawing/2014/main" id="{27322AE4-79C1-76BE-B4A6-65F4E98F8FBB}"/>
              </a:ext>
            </a:extLst>
          </p:cNvPr>
          <p:cNvSpPr txBox="1"/>
          <p:nvPr/>
        </p:nvSpPr>
        <p:spPr>
          <a:xfrm>
            <a:off x="545928" y="727592"/>
            <a:ext cx="2337790"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3.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Dòng</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gene</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6" name="Arrow: Left 5">
            <a:hlinkClick r:id="rId4" action="ppaction://hlinksldjump"/>
            <a:extLst>
              <a:ext uri="{FF2B5EF4-FFF2-40B4-BE49-F238E27FC236}">
                <a16:creationId xmlns:a16="http://schemas.microsoft.com/office/drawing/2014/main" id="{09FBE4E8-78DC-F814-0A55-F5E88D28F4DE}"/>
              </a:ext>
            </a:extLst>
          </p:cNvPr>
          <p:cNvSpPr/>
          <p:nvPr/>
        </p:nvSpPr>
        <p:spPr>
          <a:xfrm>
            <a:off x="7924800" y="251012"/>
            <a:ext cx="430306" cy="22411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2" name="Google Shape;292;p23"/>
          <p:cNvSpPr txBox="1"/>
          <p:nvPr/>
        </p:nvSpPr>
        <p:spPr>
          <a:xfrm>
            <a:off x="183943" y="1455231"/>
            <a:ext cx="3476978" cy="1938952"/>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CLTN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phân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hóa</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khả</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năng</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sống</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sót</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và</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sinh</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sản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của</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các</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cá</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thể</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với</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các</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kiểu</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gene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khác</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nhau</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trong</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quần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thể</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a:t>
            </a:r>
            <a:endParaRPr kumimoji="0"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pic>
        <p:nvPicPr>
          <p:cNvPr id="293" name="Google Shape;293;p23" descr="16"/>
          <p:cNvPicPr preferRelativeResize="0"/>
          <p:nvPr/>
        </p:nvPicPr>
        <p:blipFill rotWithShape="1">
          <a:blip r:embed="rId3">
            <a:alphaModFix/>
          </a:blip>
          <a:srcRect l="8621" t="26823" r="7759" b="8860"/>
          <a:stretch/>
        </p:blipFill>
        <p:spPr>
          <a:xfrm>
            <a:off x="3744330" y="699893"/>
            <a:ext cx="5377092" cy="3612976"/>
          </a:xfrm>
          <a:prstGeom prst="rect">
            <a:avLst/>
          </a:prstGeom>
          <a:solidFill>
            <a:srgbClr val="CCFFFF"/>
          </a:solidFill>
          <a:ln>
            <a:noFill/>
          </a:ln>
        </p:spPr>
      </p:pic>
      <p:sp>
        <p:nvSpPr>
          <p:cNvPr id="295" name="Google Shape;295;p23"/>
          <p:cNvSpPr txBox="1"/>
          <p:nvPr/>
        </p:nvSpPr>
        <p:spPr>
          <a:xfrm>
            <a:off x="3854823" y="4312869"/>
            <a:ext cx="5145741"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Sự</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thích</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nghi</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của</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bướm</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trong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rừng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bạch</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dương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ở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vùng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công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nghiệp</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ở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nước</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Anh</a:t>
            </a:r>
            <a:endParaRPr kumimoji="0"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2" name="Rectangle 1">
            <a:extLst>
              <a:ext uri="{FF2B5EF4-FFF2-40B4-BE49-F238E27FC236}">
                <a16:creationId xmlns:a16="http://schemas.microsoft.com/office/drawing/2014/main" id="{B3FF0E7B-2E4F-999B-EB79-B7C963C4E16C}"/>
              </a:ext>
            </a:extLst>
          </p:cNvPr>
          <p:cNvSpPr/>
          <p:nvPr/>
        </p:nvSpPr>
        <p:spPr>
          <a:xfrm>
            <a:off x="545928" y="120628"/>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
        <p:nvSpPr>
          <p:cNvPr id="3" name="Google Shape;241;p18">
            <a:extLst>
              <a:ext uri="{FF2B5EF4-FFF2-40B4-BE49-F238E27FC236}">
                <a16:creationId xmlns:a16="http://schemas.microsoft.com/office/drawing/2014/main" id="{93CF56C9-184C-6AE3-8B10-C3EE89AC29C3}"/>
              </a:ext>
            </a:extLst>
          </p:cNvPr>
          <p:cNvSpPr txBox="1"/>
          <p:nvPr/>
        </p:nvSpPr>
        <p:spPr>
          <a:xfrm>
            <a:off x="545928" y="631785"/>
            <a:ext cx="3198402"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4.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Chọn</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lọc</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tự</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nhiên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500"/>
                                        <p:tgtEl>
                                          <p:spTgt spid="29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5"/>
                                        </p:tgtEl>
                                        <p:attrNameLst>
                                          <p:attrName>style.visibility</p:attrName>
                                        </p:attrNameLst>
                                      </p:cBhvr>
                                      <p:to>
                                        <p:strVal val="visible"/>
                                      </p:to>
                                    </p:set>
                                    <p:animEffect transition="in" filter="fade">
                                      <p:cBhvr>
                                        <p:cTn id="11" dur="500"/>
                                        <p:tgtEl>
                                          <p:spTgt spid="29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2"/>
                                        </p:tgtEl>
                                        <p:attrNameLst>
                                          <p:attrName>style.visibility</p:attrName>
                                        </p:attrNameLst>
                                      </p:cBhvr>
                                      <p:to>
                                        <p:strVal val="visible"/>
                                      </p:to>
                                    </p:set>
                                    <p:animEffect transition="in" filter="fade">
                                      <p:cBhvr>
                                        <p:cTn id="16"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3" name="Google Shape;293;p23" descr="16"/>
          <p:cNvPicPr preferRelativeResize="0"/>
          <p:nvPr/>
        </p:nvPicPr>
        <p:blipFill rotWithShape="1">
          <a:blip r:embed="rId3">
            <a:alphaModFix/>
          </a:blip>
          <a:srcRect l="8621" t="26823" r="7759" b="8860"/>
          <a:stretch/>
        </p:blipFill>
        <p:spPr>
          <a:xfrm>
            <a:off x="3744330" y="699893"/>
            <a:ext cx="5327952" cy="3759928"/>
          </a:xfrm>
          <a:prstGeom prst="rect">
            <a:avLst/>
          </a:prstGeom>
          <a:solidFill>
            <a:srgbClr val="CCFFFF"/>
          </a:solidFill>
          <a:ln>
            <a:noFill/>
          </a:ln>
        </p:spPr>
      </p:pic>
      <p:sp>
        <p:nvSpPr>
          <p:cNvPr id="295" name="Google Shape;295;p23"/>
          <p:cNvSpPr txBox="1"/>
          <p:nvPr/>
        </p:nvSpPr>
        <p:spPr>
          <a:xfrm>
            <a:off x="3836894" y="4366659"/>
            <a:ext cx="5187456"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Sự</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thích</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nghi</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của</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bướm</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trong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rừng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bạch</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dương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ở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vùng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công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nghiệp</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ở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nước</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Anh</a:t>
            </a:r>
            <a:endParaRPr kumimoji="0"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6" name="Google Shape;294;p23">
            <a:extLst>
              <a:ext uri="{FF2B5EF4-FFF2-40B4-BE49-F238E27FC236}">
                <a16:creationId xmlns:a16="http://schemas.microsoft.com/office/drawing/2014/main" id="{A95880DE-32AA-4323-B49C-F7A045C0100F}"/>
              </a:ext>
            </a:extLst>
          </p:cNvPr>
          <p:cNvSpPr txBox="1"/>
          <p:nvPr/>
        </p:nvSpPr>
        <p:spPr>
          <a:xfrm>
            <a:off x="71718" y="1241049"/>
            <a:ext cx="3585882" cy="2308284"/>
          </a:xfrm>
          <a:prstGeom prst="rect">
            <a:avLst/>
          </a:prstGeom>
          <a:noFill/>
          <a:ln>
            <a:noFill/>
          </a:ln>
        </p:spPr>
        <p:txBody>
          <a:bodyPr spcFirstLastPara="1" wrap="square" lIns="91425" tIns="45700" rIns="91425" bIns="45700" anchor="t" anchorCtr="0">
            <a:spAutoFit/>
          </a:bodyPr>
          <a:lstStyle/>
          <a:p>
            <a:pPr lvl="0" algn="just">
              <a:defRPr/>
            </a:pPr>
            <a:r>
              <a:rPr kumimoji="0" lang="en-US" sz="2400" b="0" u="none" strike="noStrike" kern="0" cap="none" spc="0" normalizeH="0" baseline="0" noProof="0" dirty="0" err="1">
                <a:ln>
                  <a:noFill/>
                </a:ln>
                <a:effectLst/>
                <a:uLnTx/>
                <a:uFillTx/>
                <a:latin typeface="Arial" panose="020B0604020202020204" pitchFamily="34" charset="0"/>
                <a:cs typeface="Arial" panose="020B0604020202020204" pitchFamily="34" charset="0"/>
                <a:sym typeface="Arial"/>
              </a:rPr>
              <a:t>T</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ác</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động</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trực</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tiếp</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lên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kiểu</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hình</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gián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tiếp</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làm</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biến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đổi</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thành</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phần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kiểu</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lang="en-US" sz="2400" dirty="0">
                <a:latin typeface="Arial" panose="020B0604020202020204" pitchFamily="34" charset="0"/>
                <a:ea typeface="Times New Roman"/>
                <a:cs typeface="Arial" panose="020B0604020202020204" pitchFamily="34" charset="0"/>
                <a:sym typeface="Times New Roman"/>
              </a:rPr>
              <a:t>gene. </a:t>
            </a:r>
            <a:r>
              <a:rPr lang="en-US" sz="2400" dirty="0" err="1">
                <a:latin typeface="Arial" panose="020B0604020202020204" pitchFamily="34" charset="0"/>
                <a:ea typeface="Times New Roman"/>
                <a:cs typeface="Arial" panose="020B0604020202020204" pitchFamily="34" charset="0"/>
                <a:sym typeface="Times New Roman"/>
              </a:rPr>
              <a:t>tần</a:t>
            </a:r>
            <a:r>
              <a:rPr lang="en-US" sz="2400" dirty="0">
                <a:latin typeface="Arial" panose="020B0604020202020204" pitchFamily="34" charset="0"/>
                <a:ea typeface="Times New Roman"/>
                <a:cs typeface="Arial" panose="020B0604020202020204" pitchFamily="34" charset="0"/>
                <a:sym typeface="Times New Roman"/>
              </a:rPr>
              <a:t> </a:t>
            </a:r>
            <a:r>
              <a:rPr lang="en-US" sz="2400" dirty="0" err="1">
                <a:latin typeface="Arial" panose="020B0604020202020204" pitchFamily="34" charset="0"/>
                <a:ea typeface="Times New Roman"/>
                <a:cs typeface="Arial" panose="020B0604020202020204" pitchFamily="34" charset="0"/>
                <a:sym typeface="Times New Roman"/>
              </a:rPr>
              <a:t>số</a:t>
            </a:r>
            <a:r>
              <a:rPr lang="en-US" sz="2400" dirty="0">
                <a:latin typeface="Arial" panose="020B0604020202020204" pitchFamily="34" charset="0"/>
                <a:ea typeface="Times New Roman"/>
                <a:cs typeface="Arial" panose="020B0604020202020204" pitchFamily="34" charset="0"/>
                <a:sym typeface="Times New Roman"/>
              </a:rPr>
              <a:t> </a:t>
            </a:r>
            <a:r>
              <a:rPr lang="en-US" sz="2400" dirty="0" err="1">
                <a:latin typeface="Arial" panose="020B0604020202020204" pitchFamily="34" charset="0"/>
                <a:ea typeface="Times New Roman"/>
                <a:cs typeface="Arial" panose="020B0604020202020204" pitchFamily="34" charset="0"/>
                <a:sym typeface="Times New Roman"/>
              </a:rPr>
              <a:t>các</a:t>
            </a:r>
            <a:r>
              <a:rPr lang="en-US" sz="2400" dirty="0">
                <a:latin typeface="Arial" panose="020B0604020202020204" pitchFamily="34" charset="0"/>
                <a:ea typeface="Times New Roman"/>
                <a:cs typeface="Arial" panose="020B0604020202020204" pitchFamily="34" charset="0"/>
                <a:sym typeface="Times New Roman"/>
              </a:rPr>
              <a:t> allele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của</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quần</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thể</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theo</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một</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hướng</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xác</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định</a:t>
            </a:r>
            <a:r>
              <a:rPr kumimoji="0" lang="en-US"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a:t>
            </a:r>
            <a:endParaRPr kumimoji="0"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2" name="Rectangle 1">
            <a:extLst>
              <a:ext uri="{FF2B5EF4-FFF2-40B4-BE49-F238E27FC236}">
                <a16:creationId xmlns:a16="http://schemas.microsoft.com/office/drawing/2014/main" id="{09C6FBA1-6871-9620-494A-F28D9ADDA7B3}"/>
              </a:ext>
            </a:extLst>
          </p:cNvPr>
          <p:cNvSpPr/>
          <p:nvPr/>
        </p:nvSpPr>
        <p:spPr>
          <a:xfrm>
            <a:off x="545928" y="120628"/>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
        <p:nvSpPr>
          <p:cNvPr id="3" name="Google Shape;241;p18">
            <a:extLst>
              <a:ext uri="{FF2B5EF4-FFF2-40B4-BE49-F238E27FC236}">
                <a16:creationId xmlns:a16="http://schemas.microsoft.com/office/drawing/2014/main" id="{93A28D4E-ADD6-4ED8-6004-630A27B4A069}"/>
              </a:ext>
            </a:extLst>
          </p:cNvPr>
          <p:cNvSpPr txBox="1"/>
          <p:nvPr/>
        </p:nvSpPr>
        <p:spPr>
          <a:xfrm>
            <a:off x="545928" y="631785"/>
            <a:ext cx="3198402"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4.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Chọn</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lọc</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tự</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nhiên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6819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3" name="Google Shape;293;p23" descr="16"/>
          <p:cNvPicPr preferRelativeResize="0"/>
          <p:nvPr/>
        </p:nvPicPr>
        <p:blipFill rotWithShape="1">
          <a:blip r:embed="rId3">
            <a:alphaModFix/>
          </a:blip>
          <a:srcRect l="8621" t="26823" r="7759" b="8860"/>
          <a:stretch/>
        </p:blipFill>
        <p:spPr>
          <a:xfrm>
            <a:off x="3675529" y="699893"/>
            <a:ext cx="5468471" cy="3811822"/>
          </a:xfrm>
          <a:prstGeom prst="rect">
            <a:avLst/>
          </a:prstGeom>
          <a:solidFill>
            <a:srgbClr val="CCFFFF"/>
          </a:solidFill>
          <a:ln>
            <a:noFill/>
          </a:ln>
        </p:spPr>
      </p:pic>
      <p:sp>
        <p:nvSpPr>
          <p:cNvPr id="295" name="Google Shape;295;p23"/>
          <p:cNvSpPr txBox="1"/>
          <p:nvPr/>
        </p:nvSpPr>
        <p:spPr>
          <a:xfrm>
            <a:off x="3792071" y="4393554"/>
            <a:ext cx="5232279"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Sự</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thích</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nghi</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của</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bướm</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trong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rừng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bạch</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dương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ở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vùng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công</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nghiệp</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ở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nước</a:t>
            </a:r>
            <a:r>
              <a:rPr kumimoji="0" lang="en-US"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0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Anh</a:t>
            </a:r>
            <a:endParaRPr kumimoji="0" sz="20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6" name="Google Shape;294;p23">
            <a:extLst>
              <a:ext uri="{FF2B5EF4-FFF2-40B4-BE49-F238E27FC236}">
                <a16:creationId xmlns:a16="http://schemas.microsoft.com/office/drawing/2014/main" id="{A95880DE-32AA-4323-B49C-F7A045C0100F}"/>
              </a:ext>
            </a:extLst>
          </p:cNvPr>
          <p:cNvSpPr txBox="1"/>
          <p:nvPr/>
        </p:nvSpPr>
        <p:spPr>
          <a:xfrm>
            <a:off x="0" y="1305024"/>
            <a:ext cx="3567289" cy="3046948"/>
          </a:xfrm>
          <a:prstGeom prst="rect">
            <a:avLst/>
          </a:prstGeom>
          <a:noFill/>
          <a:ln>
            <a:noFill/>
          </a:ln>
        </p:spPr>
        <p:txBody>
          <a:bodyPr spcFirstLastPara="1" wrap="square" lIns="91425" tIns="45700" rIns="91425" bIns="45700" anchor="t" anchorCtr="0">
            <a:spAutoFit/>
          </a:bodyPr>
          <a:lstStyle/>
          <a:p>
            <a:pPr algn="just">
              <a:defRPr/>
            </a:pPr>
            <a:r>
              <a:rPr lang="en-US" sz="2400" dirty="0" err="1">
                <a:latin typeface="Arial" panose="020B0604020202020204" pitchFamily="34" charset="0"/>
                <a:ea typeface="Calibri" panose="020F0502020204030204" pitchFamily="34" charset="0"/>
                <a:cs typeface="Arial" panose="020B0604020202020204" pitchFamily="34" charset="0"/>
              </a:rPr>
              <a:t>Tăng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dần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tần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số</a:t>
            </a:r>
            <a:r>
              <a:rPr lang="en-US" sz="2400" dirty="0">
                <a:latin typeface="Arial" panose="020B0604020202020204" pitchFamily="34" charset="0"/>
                <a:ea typeface="Calibri" panose="020F0502020204030204" pitchFamily="34" charset="0"/>
                <a:cs typeface="Arial" panose="020B0604020202020204" pitchFamily="34" charset="0"/>
              </a:rPr>
              <a:t> allele,  </a:t>
            </a:r>
            <a:r>
              <a:rPr lang="en-US" sz="2400" dirty="0" err="1">
                <a:latin typeface="Arial" panose="020B0604020202020204" pitchFamily="34" charset="0"/>
                <a:ea typeface="Calibri" panose="020F0502020204030204" pitchFamily="34" charset="0"/>
                <a:cs typeface="Arial" panose="020B0604020202020204" pitchFamily="34" charset="0"/>
              </a:rPr>
              <a:t>tần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số</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kiểu</a:t>
            </a:r>
            <a:r>
              <a:rPr lang="en-US" sz="2400" dirty="0">
                <a:latin typeface="Arial" panose="020B0604020202020204" pitchFamily="34" charset="0"/>
                <a:ea typeface="Calibri" panose="020F0502020204030204" pitchFamily="34" charset="0"/>
                <a:cs typeface="Arial" panose="020B0604020202020204" pitchFamily="34" charset="0"/>
              </a:rPr>
              <a:t> gene </a:t>
            </a:r>
            <a:r>
              <a:rPr lang="en-US" sz="2400" dirty="0" err="1">
                <a:latin typeface="Arial" panose="020B0604020202020204" pitchFamily="34" charset="0"/>
                <a:ea typeface="Calibri" panose="020F0502020204030204" pitchFamily="34" charset="0"/>
                <a:cs typeface="Arial" panose="020B0604020202020204" pitchFamily="34" charset="0"/>
              </a:rPr>
              <a:t>quy</a:t>
            </a:r>
            <a:r>
              <a:rPr lang="en-US" sz="2400" spc="5"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định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đặc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điểm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thích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nghi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quần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thể</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đồng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thời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làm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giảm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dần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tần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số</a:t>
            </a:r>
            <a:r>
              <a:rPr lang="en-US" sz="2400" dirty="0">
                <a:latin typeface="Arial" panose="020B0604020202020204" pitchFamily="34" charset="0"/>
                <a:ea typeface="Calibri" panose="020F0502020204030204" pitchFamily="34" charset="0"/>
                <a:cs typeface="Arial" panose="020B0604020202020204" pitchFamily="34" charset="0"/>
              </a:rPr>
              <a:t> allele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tần</a:t>
            </a:r>
            <a:r>
              <a:rPr lang="en-US" sz="2400" spc="-3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số</a:t>
            </a:r>
            <a:r>
              <a:rPr lang="en-US" sz="2400" spc="-3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các</a:t>
            </a:r>
            <a:r>
              <a:rPr lang="en-US" sz="2400" spc="-3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kiểu</a:t>
            </a:r>
            <a:r>
              <a:rPr lang="en-US" sz="2400" spc="-25" dirty="0">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ea typeface="Calibri" panose="020F0502020204030204" pitchFamily="34" charset="0"/>
                <a:cs typeface="Arial" panose="020B0604020202020204" pitchFamily="34" charset="0"/>
              </a:rPr>
              <a:t>gene</a:t>
            </a:r>
            <a:r>
              <a:rPr lang="en-US" sz="2400" spc="-3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quy</a:t>
            </a:r>
            <a:r>
              <a:rPr lang="en-US" sz="2400" spc="-3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định</a:t>
            </a:r>
            <a:r>
              <a:rPr lang="en-US" sz="2400" spc="-25"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các</a:t>
            </a:r>
            <a:r>
              <a:rPr lang="en-US" sz="2400" spc="-3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đặc</a:t>
            </a:r>
            <a:r>
              <a:rPr lang="en-US" sz="2400" spc="-25"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điểm</a:t>
            </a:r>
            <a:r>
              <a:rPr lang="en-US" sz="2400" spc="-3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không</a:t>
            </a:r>
            <a:r>
              <a:rPr lang="en-US" sz="2400" spc="-3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thích</a:t>
            </a:r>
            <a:r>
              <a:rPr lang="en-US" sz="2400" spc="-25"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nghi</a:t>
            </a:r>
            <a:r>
              <a:rPr lang="en-US" sz="2400" dirty="0">
                <a:latin typeface="Arial" panose="020B0604020202020204" pitchFamily="34" charset="0"/>
                <a:ea typeface="Calibri" panose="020F0502020204030204" pitchFamily="34" charset="0"/>
                <a:cs typeface="Arial" panose="020B0604020202020204" pitchFamily="34" charset="0"/>
              </a:rPr>
              <a:t>.</a:t>
            </a:r>
            <a:endParaRPr kumimoji="0" sz="2400" b="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2" name="Rectangle 1">
            <a:extLst>
              <a:ext uri="{FF2B5EF4-FFF2-40B4-BE49-F238E27FC236}">
                <a16:creationId xmlns:a16="http://schemas.microsoft.com/office/drawing/2014/main" id="{8AE65268-4B61-8426-17E9-78658F269F91}"/>
              </a:ext>
            </a:extLst>
          </p:cNvPr>
          <p:cNvSpPr/>
          <p:nvPr/>
        </p:nvSpPr>
        <p:spPr>
          <a:xfrm>
            <a:off x="545928" y="120628"/>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
        <p:nvSpPr>
          <p:cNvPr id="3" name="Google Shape;241;p18">
            <a:extLst>
              <a:ext uri="{FF2B5EF4-FFF2-40B4-BE49-F238E27FC236}">
                <a16:creationId xmlns:a16="http://schemas.microsoft.com/office/drawing/2014/main" id="{12B58C49-3203-C18D-1376-CDEC9A5D4B14}"/>
              </a:ext>
            </a:extLst>
          </p:cNvPr>
          <p:cNvSpPr txBox="1"/>
          <p:nvPr/>
        </p:nvSpPr>
        <p:spPr>
          <a:xfrm>
            <a:off x="545928" y="631785"/>
            <a:ext cx="3198402"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4.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Chọn</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lọc</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tự</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nhiên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4" name="Arrow: Left 3">
            <a:hlinkClick r:id="rId4" action="ppaction://hlinksldjump"/>
            <a:extLst>
              <a:ext uri="{FF2B5EF4-FFF2-40B4-BE49-F238E27FC236}">
                <a16:creationId xmlns:a16="http://schemas.microsoft.com/office/drawing/2014/main" id="{28704FA0-B829-745C-867D-60A76683A24B}"/>
              </a:ext>
            </a:extLst>
          </p:cNvPr>
          <p:cNvSpPr/>
          <p:nvPr/>
        </p:nvSpPr>
        <p:spPr>
          <a:xfrm>
            <a:off x="2277035" y="4580965"/>
            <a:ext cx="519953" cy="34065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07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5" name="Google Shape;345;p29"/>
          <p:cNvPicPr preferRelativeResize="0"/>
          <p:nvPr/>
        </p:nvPicPr>
        <p:blipFill rotWithShape="1">
          <a:blip r:embed="rId3">
            <a:alphaModFix/>
          </a:blip>
          <a:srcRect/>
          <a:stretch/>
        </p:blipFill>
        <p:spPr>
          <a:xfrm>
            <a:off x="5405718" y="1270861"/>
            <a:ext cx="3573690" cy="3681784"/>
          </a:xfrm>
          <a:prstGeom prst="rect">
            <a:avLst/>
          </a:prstGeom>
          <a:noFill/>
          <a:ln>
            <a:noFill/>
          </a:ln>
        </p:spPr>
      </p:pic>
      <p:sp>
        <p:nvSpPr>
          <p:cNvPr id="346" name="Google Shape;346;p29"/>
          <p:cNvSpPr/>
          <p:nvPr/>
        </p:nvSpPr>
        <p:spPr>
          <a:xfrm>
            <a:off x="349625" y="1588279"/>
            <a:ext cx="4838024" cy="304694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spcAft>
                <a:spcPts val="0"/>
              </a:spcAft>
              <a:buClr>
                <a:srgbClr val="000000"/>
              </a:buClr>
              <a:buSzTx/>
              <a:buFont typeface="Arial"/>
              <a:buNone/>
              <a:tabLst/>
              <a:defRPr/>
            </a:pPr>
            <a:r>
              <a:rPr kumimoji="0" lang="en-US" sz="2400" b="1" i="1" u="sng"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Giao </a:t>
            </a:r>
            <a:r>
              <a:rPr kumimoji="0" lang="en-US" sz="2400" b="1" i="1" u="sng"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phối</a:t>
            </a:r>
            <a:r>
              <a:rPr kumimoji="0" lang="en-US" sz="2400" b="1" i="1" u="sng"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sng"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có</a:t>
            </a:r>
            <a:r>
              <a:rPr kumimoji="0" lang="en-US" sz="2400" b="1" i="1" u="sng"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sng"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chọn</a:t>
            </a:r>
            <a:r>
              <a:rPr kumimoji="0" lang="en-US" sz="2400" b="1" i="1" u="sng"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sng"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lọc</a:t>
            </a:r>
            <a:r>
              <a:rPr kumimoji="0" lang="en-US" sz="2400" b="1" i="1" u="sng"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endParaRPr kumimoji="0" sz="2400" b="1" i="1" u="sng"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a:p>
            <a:pPr marL="107950" marR="0" lvl="0" indent="295275" algn="just" defTabSz="914400" rtl="0" eaLnBrk="1" fontAlgn="auto" latinLnBrk="0" hangingPunct="1">
              <a:spcAft>
                <a:spcPts val="0"/>
              </a:spcAft>
              <a:buClr>
                <a:srgbClr val="000000"/>
              </a:buClr>
              <a:buSzTx/>
              <a:buFontTx/>
              <a:buChar char="-"/>
              <a:tabLst/>
              <a:defRPr/>
            </a:pPr>
            <a:r>
              <a:rPr lang="en-US" sz="2400" kern="0" dirty="0">
                <a:latin typeface="Arial" panose="020B0604020202020204" pitchFamily="34" charset="0"/>
                <a:ea typeface="Times New Roman"/>
                <a:cs typeface="Arial" panose="020B0604020202020204" pitchFamily="34" charset="0"/>
                <a:sym typeface="Times New Roman"/>
              </a:rPr>
              <a:t>K</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hông</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làm</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thay</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đổi</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tần</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số</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allele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nhưng</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làm</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thay</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đổi</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thành</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phần</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kiểu</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gene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của</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quần</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thể</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tăng</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dần</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thể</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đồng</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hợp</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và</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giảm</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dần</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thể</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dị</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hợp</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a:t>
            </a:r>
          </a:p>
          <a:p>
            <a:pPr marL="107950" marR="0" lvl="0" indent="295275" algn="just" defTabSz="914400" rtl="0" eaLnBrk="1" fontAlgn="auto" latinLnBrk="0" hangingPunct="1">
              <a:spcAft>
                <a:spcPts val="0"/>
              </a:spcAft>
              <a:buClr>
                <a:srgbClr val="000000"/>
              </a:buClr>
              <a:buSzTx/>
              <a:buFontTx/>
              <a:buChar char="-"/>
              <a:tabLst/>
              <a:defRPr/>
            </a:pPr>
            <a:r>
              <a:rPr lang="en-US" sz="2400" kern="0" dirty="0">
                <a:latin typeface="Arial" panose="020B0604020202020204" pitchFamily="34" charset="0"/>
                <a:ea typeface="Times New Roman"/>
                <a:cs typeface="Arial" panose="020B0604020202020204" pitchFamily="34" charset="0"/>
                <a:sym typeface="Times New Roman"/>
              </a:rPr>
              <a:t>L</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àm</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nghèo</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i="1"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vốn</a:t>
            </a:r>
            <a:r>
              <a:rPr kumimoji="0" lang="en-US" sz="2400" b="1" i="1"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gen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của</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quần</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thể</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giảm</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sự</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đa</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dạng</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di </a:t>
            </a:r>
            <a:r>
              <a:rPr kumimoji="0" lang="en-US" sz="2400" b="0" i="0" u="none"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truyền</a:t>
            </a:r>
            <a:r>
              <a:rPr kumimoji="0" lang="en-US"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endParaRPr kumimoji="0" sz="2400" b="0" i="0" u="none"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
        <p:nvSpPr>
          <p:cNvPr id="2" name="Rectangle 1">
            <a:extLst>
              <a:ext uri="{FF2B5EF4-FFF2-40B4-BE49-F238E27FC236}">
                <a16:creationId xmlns:a16="http://schemas.microsoft.com/office/drawing/2014/main" id="{67291E2F-B170-EB28-3F49-501A59F5AFF5}"/>
              </a:ext>
            </a:extLst>
          </p:cNvPr>
          <p:cNvSpPr/>
          <p:nvPr/>
        </p:nvSpPr>
        <p:spPr>
          <a:xfrm>
            <a:off x="545928" y="120628"/>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
        <p:nvSpPr>
          <p:cNvPr id="3" name="Google Shape;241;p18">
            <a:extLst>
              <a:ext uri="{FF2B5EF4-FFF2-40B4-BE49-F238E27FC236}">
                <a16:creationId xmlns:a16="http://schemas.microsoft.com/office/drawing/2014/main" id="{DA98B8DE-9FEF-A456-2EE2-5864B3E41C9D}"/>
              </a:ext>
            </a:extLst>
          </p:cNvPr>
          <p:cNvSpPr txBox="1"/>
          <p:nvPr/>
        </p:nvSpPr>
        <p:spPr>
          <a:xfrm>
            <a:off x="545928" y="683474"/>
            <a:ext cx="4641720" cy="461624"/>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5. Giao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phối</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không</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ngẫu</a:t>
            </a:r>
            <a:r>
              <a:rPr kumimoji="0" lang="en-US"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rPr>
              <a:t> </a:t>
            </a:r>
            <a:r>
              <a:rPr kumimoji="0" lang="en-US" sz="2400" b="1" strike="noStrike" kern="0" cap="none" spc="0" normalizeH="0" baseline="0" noProof="0" dirty="0" err="1">
                <a:ln>
                  <a:noFill/>
                </a:ln>
                <a:effectLst/>
                <a:uLnTx/>
                <a:uFillTx/>
                <a:latin typeface="Arial" panose="020B0604020202020204" pitchFamily="34" charset="0"/>
                <a:ea typeface="Times New Roman"/>
                <a:cs typeface="Arial" panose="020B0604020202020204" pitchFamily="34" charset="0"/>
                <a:sym typeface="Times New Roman"/>
              </a:rPr>
              <a:t>nhiên</a:t>
            </a:r>
            <a:endParaRPr kumimoji="0" sz="2400" b="1" strike="noStrike" kern="0" cap="none" spc="0" normalizeH="0" baseline="0" noProof="0" dirty="0">
              <a:ln>
                <a:noFill/>
              </a:ln>
              <a:effectLst/>
              <a:uLnTx/>
              <a:uFillTx/>
              <a:latin typeface="Arial" panose="020B0604020202020204" pitchFamily="34" charset="0"/>
              <a:ea typeface="Times New Roman"/>
              <a:cs typeface="Arial" panose="020B0604020202020204" pitchFamily="34" charset="0"/>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2050" name="Picture 2" descr="Quá trình hình thành quần thể thích nghi Sinh học 12 | SGK Sinh lớp 12">
            <a:extLst>
              <a:ext uri="{FF2B5EF4-FFF2-40B4-BE49-F238E27FC236}">
                <a16:creationId xmlns:a16="http://schemas.microsoft.com/office/drawing/2014/main" id="{8061A878-C481-4FCD-988F-9F59BCA1C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047" y="699247"/>
            <a:ext cx="7315200" cy="41415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B694CED-3D60-6705-C80F-6A19E90285D0}"/>
              </a:ext>
            </a:extLst>
          </p:cNvPr>
          <p:cNvSpPr/>
          <p:nvPr/>
        </p:nvSpPr>
        <p:spPr>
          <a:xfrm>
            <a:off x="519952" y="78598"/>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III. HÌNH THÀNH ĐẶC ĐIỂM THÍCH NGHI</a:t>
            </a:r>
          </a:p>
        </p:txBody>
      </p:sp>
    </p:spTree>
    <p:extLst>
      <p:ext uri="{BB962C8B-B14F-4D97-AF65-F5344CB8AC3E}">
        <p14:creationId xmlns:p14="http://schemas.microsoft.com/office/powerpoint/2010/main" val="1033865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4" name="TextBox 3">
            <a:extLst>
              <a:ext uri="{FF2B5EF4-FFF2-40B4-BE49-F238E27FC236}">
                <a16:creationId xmlns:a16="http://schemas.microsoft.com/office/drawing/2014/main" id="{F46D515C-5C34-4176-9177-403DF428214D}"/>
              </a:ext>
            </a:extLst>
          </p:cNvPr>
          <p:cNvSpPr txBox="1"/>
          <p:nvPr/>
        </p:nvSpPr>
        <p:spPr>
          <a:xfrm>
            <a:off x="102004" y="3835621"/>
            <a:ext cx="8976049" cy="1166410"/>
          </a:xfrm>
          <a:prstGeom prst="rect">
            <a:avLst/>
          </a:prstGeom>
          <a:noFill/>
        </p:spPr>
        <p:txBody>
          <a:bodyPr wrap="square">
            <a:spAutoFit/>
          </a:bodyPr>
          <a:lstStyle/>
          <a:p>
            <a:pPr marL="0" marR="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vi-VN" sz="2000" b="0" i="0" u="none" strike="noStrike" cap="none" dirty="0">
                <a:latin typeface="Arial" panose="020B0604020202020204" pitchFamily="34" charset="0"/>
                <a:cs typeface="Arial" panose="020B0604020202020204" pitchFamily="34" charset="0"/>
                <a:sym typeface="Arial"/>
              </a:rPr>
              <a:t>Em hãy quan sát hình ảnh </a:t>
            </a:r>
            <a:r>
              <a:rPr lang="en-US" sz="2000" b="0" i="0" u="none" strike="noStrike" cap="none" dirty="0" err="1">
                <a:latin typeface="Arial" panose="020B0604020202020204" pitchFamily="34" charset="0"/>
                <a:cs typeface="Arial" panose="020B0604020202020204" pitchFamily="34" charset="0"/>
                <a:sym typeface="Arial"/>
              </a:rPr>
              <a:t>và</a:t>
            </a:r>
            <a:r>
              <a:rPr lang="en-US" sz="2000" b="0" i="0" u="none" strike="noStrike" cap="none" dirty="0">
                <a:latin typeface="Arial" panose="020B0604020202020204" pitchFamily="34" charset="0"/>
                <a:cs typeface="Arial" panose="020B0604020202020204" pitchFamily="34" charset="0"/>
                <a:sym typeface="Arial"/>
              </a:rPr>
              <a:t> </a:t>
            </a:r>
            <a:r>
              <a:rPr lang="en-US" sz="2000" b="0" i="0" u="none" strike="noStrike" cap="none" dirty="0" err="1">
                <a:latin typeface="Arial" panose="020B0604020202020204" pitchFamily="34" charset="0"/>
                <a:cs typeface="Arial" panose="020B0604020202020204" pitchFamily="34" charset="0"/>
                <a:sym typeface="Arial"/>
              </a:rPr>
              <a:t>hoàn</a:t>
            </a:r>
            <a:r>
              <a:rPr lang="en-US" sz="2000" b="0" i="0" u="none" strike="noStrike" cap="none" dirty="0">
                <a:latin typeface="Arial" panose="020B0604020202020204" pitchFamily="34" charset="0"/>
                <a:cs typeface="Arial" panose="020B0604020202020204" pitchFamily="34" charset="0"/>
                <a:sym typeface="Arial"/>
              </a:rPr>
              <a:t> </a:t>
            </a:r>
            <a:r>
              <a:rPr lang="en-US" sz="2000" b="0" i="0" u="none" strike="noStrike" cap="none" dirty="0" err="1">
                <a:latin typeface="Arial" panose="020B0604020202020204" pitchFamily="34" charset="0"/>
                <a:cs typeface="Arial" panose="020B0604020202020204" pitchFamily="34" charset="0"/>
                <a:sym typeface="Arial"/>
              </a:rPr>
              <a:t>thành</a:t>
            </a:r>
            <a:r>
              <a:rPr lang="en-US" sz="2000" b="0" i="0" u="none" strike="noStrike" cap="none" dirty="0">
                <a:latin typeface="Arial" panose="020B0604020202020204" pitchFamily="34" charset="0"/>
                <a:cs typeface="Arial" panose="020B0604020202020204" pitchFamily="34" charset="0"/>
                <a:sym typeface="Arial"/>
              </a:rPr>
              <a:t> </a:t>
            </a:r>
            <a:r>
              <a:rPr lang="en-US" sz="2000" b="0" i="0" u="none" strike="noStrike" cap="none" dirty="0" err="1">
                <a:latin typeface="Arial" panose="020B0604020202020204" pitchFamily="34" charset="0"/>
                <a:cs typeface="Arial" panose="020B0604020202020204" pitchFamily="34" charset="0"/>
                <a:sym typeface="Arial"/>
              </a:rPr>
              <a:t>bảng</a:t>
            </a:r>
            <a:r>
              <a:rPr lang="vi-VN" sz="2000" b="0" i="0" u="none" strike="noStrike" cap="none" dirty="0">
                <a:latin typeface="Arial" panose="020B0604020202020204" pitchFamily="34" charset="0"/>
                <a:cs typeface="Arial" panose="020B0604020202020204" pitchFamily="34" charset="0"/>
                <a:sym typeface="Arial"/>
              </a:rPr>
              <a:t> câu hỏi liên quan đến sự thích nghi của loài bướm </a:t>
            </a:r>
            <a:r>
              <a:rPr lang="vi-VN" sz="2000" b="0" i="1" u="none" strike="noStrike" cap="none" dirty="0">
                <a:latin typeface="Arial" panose="020B0604020202020204" pitchFamily="34" charset="0"/>
                <a:cs typeface="Arial" panose="020B0604020202020204" pitchFamily="34" charset="0"/>
                <a:sym typeface="Arial"/>
              </a:rPr>
              <a:t>Biston betularia </a:t>
            </a:r>
            <a:r>
              <a:rPr lang="vi-VN" sz="2000" b="0" i="0" u="none" strike="noStrike" cap="none" dirty="0">
                <a:latin typeface="Arial" panose="020B0604020202020204" pitchFamily="34" charset="0"/>
                <a:cs typeface="Arial" panose="020B0604020202020204" pitchFamily="34" charset="0"/>
                <a:sym typeface="Arial"/>
              </a:rPr>
              <a:t>đối với sự thay đổi ở những vùng công nghiệp ở nước Anh. </a:t>
            </a:r>
          </a:p>
        </p:txBody>
      </p:sp>
      <p:grpSp>
        <p:nvGrpSpPr>
          <p:cNvPr id="8" name="Group 7">
            <a:extLst>
              <a:ext uri="{FF2B5EF4-FFF2-40B4-BE49-F238E27FC236}">
                <a16:creationId xmlns:a16="http://schemas.microsoft.com/office/drawing/2014/main" id="{38EFB88F-387D-4DAF-B2BD-4A5C52A4E9E7}"/>
              </a:ext>
            </a:extLst>
          </p:cNvPr>
          <p:cNvGrpSpPr/>
          <p:nvPr/>
        </p:nvGrpSpPr>
        <p:grpSpPr>
          <a:xfrm>
            <a:off x="90460" y="701772"/>
            <a:ext cx="4535555" cy="3053164"/>
            <a:chOff x="5760622" y="573702"/>
            <a:chExt cx="3546813" cy="2068484"/>
          </a:xfrm>
          <a:noFill/>
        </p:grpSpPr>
        <p:pic>
          <p:nvPicPr>
            <p:cNvPr id="9" name="Picture 8">
              <a:extLst>
                <a:ext uri="{FF2B5EF4-FFF2-40B4-BE49-F238E27FC236}">
                  <a16:creationId xmlns:a16="http://schemas.microsoft.com/office/drawing/2014/main" id="{8B74CC70-AAE8-4835-83F8-4217BB090E00}"/>
                </a:ext>
              </a:extLst>
            </p:cNvPr>
            <p:cNvPicPr>
              <a:picLocks noChangeAspect="1"/>
            </p:cNvPicPr>
            <p:nvPr/>
          </p:nvPicPr>
          <p:blipFill rotWithShape="1">
            <a:blip r:embed="rId3">
              <a:extLst>
                <a:ext uri="{28A0092B-C50C-407E-A947-70E740481C1C}">
                  <a14:useLocalDpi xmlns:a14="http://schemas.microsoft.com/office/drawing/2010/main" val="0"/>
                </a:ext>
              </a:extLst>
            </a:blip>
            <a:srcRect t="6189" b="23956"/>
            <a:stretch/>
          </p:blipFill>
          <p:spPr>
            <a:xfrm>
              <a:off x="5760622" y="845819"/>
              <a:ext cx="3528814" cy="1796367"/>
            </a:xfrm>
            <a:prstGeom prst="rect">
              <a:avLst/>
            </a:prstGeom>
            <a:grpFill/>
          </p:spPr>
        </p:pic>
        <p:sp>
          <p:nvSpPr>
            <p:cNvPr id="10" name="Rectangle 9">
              <a:extLst>
                <a:ext uri="{FF2B5EF4-FFF2-40B4-BE49-F238E27FC236}">
                  <a16:creationId xmlns:a16="http://schemas.microsoft.com/office/drawing/2014/main" id="{0B9C8E3F-AB7B-4CCC-A1D2-9AC04BB58993}"/>
                </a:ext>
              </a:extLst>
            </p:cNvPr>
            <p:cNvSpPr/>
            <p:nvPr/>
          </p:nvSpPr>
          <p:spPr>
            <a:xfrm>
              <a:off x="5798960" y="573702"/>
              <a:ext cx="3508475" cy="312773"/>
            </a:xfrm>
            <a:prstGeom prst="rect">
              <a:avLst/>
            </a:prstGeom>
            <a:grpFill/>
          </p:spPr>
          <p:txBody>
            <a:bodyPr wrap="square">
              <a:spAutoFit/>
            </a:bodyPr>
            <a:lstStyle/>
            <a:p>
              <a:pPr algn="ctr"/>
              <a:r>
                <a:rPr lang="vi-VN" sz="2400" dirty="0">
                  <a:latin typeface="Arial" panose="020B0604020202020204" pitchFamily="34" charset="0"/>
                  <a:cs typeface="Arial" panose="020B0604020202020204" pitchFamily="34" charset="0"/>
                </a:rPr>
                <a:t>H1:</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Khi chưa công nghiệp hóa</a:t>
              </a:r>
              <a:endParaRPr lang="en-US" sz="2400"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71AC56F0-8873-4A9B-B8B5-A944DC609C80}"/>
              </a:ext>
            </a:extLst>
          </p:cNvPr>
          <p:cNvGrpSpPr/>
          <p:nvPr/>
        </p:nvGrpSpPr>
        <p:grpSpPr>
          <a:xfrm>
            <a:off x="4654481" y="701772"/>
            <a:ext cx="4489519" cy="3053164"/>
            <a:chOff x="2933681" y="-1556196"/>
            <a:chExt cx="5003424" cy="2491520"/>
          </a:xfrm>
          <a:noFill/>
        </p:grpSpPr>
        <p:pic>
          <p:nvPicPr>
            <p:cNvPr id="12" name="Picture 11">
              <a:extLst>
                <a:ext uri="{FF2B5EF4-FFF2-40B4-BE49-F238E27FC236}">
                  <a16:creationId xmlns:a16="http://schemas.microsoft.com/office/drawing/2014/main" id="{798F4033-9461-42E7-AB83-2A49DE93D4BE}"/>
                </a:ext>
              </a:extLst>
            </p:cNvPr>
            <p:cNvPicPr>
              <a:picLocks noChangeAspect="1"/>
            </p:cNvPicPr>
            <p:nvPr/>
          </p:nvPicPr>
          <p:blipFill rotWithShape="1">
            <a:blip r:embed="rId4">
              <a:extLst>
                <a:ext uri="{28A0092B-C50C-407E-A947-70E740481C1C}">
                  <a14:useLocalDpi xmlns:a14="http://schemas.microsoft.com/office/drawing/2010/main" val="0"/>
                </a:ext>
              </a:extLst>
            </a:blip>
            <a:srcRect t="57788" b="7048"/>
            <a:stretch/>
          </p:blipFill>
          <p:spPr>
            <a:xfrm>
              <a:off x="2997990" y="-1173953"/>
              <a:ext cx="4736631" cy="2109277"/>
            </a:xfrm>
            <a:prstGeom prst="rect">
              <a:avLst/>
            </a:prstGeom>
            <a:grpFill/>
          </p:spPr>
        </p:pic>
        <p:sp>
          <p:nvSpPr>
            <p:cNvPr id="13" name="Rectangle 12">
              <a:extLst>
                <a:ext uri="{FF2B5EF4-FFF2-40B4-BE49-F238E27FC236}">
                  <a16:creationId xmlns:a16="http://schemas.microsoft.com/office/drawing/2014/main" id="{67AF9C81-4DD4-4139-91AB-98F7E90EBF1E}"/>
                </a:ext>
              </a:extLst>
            </p:cNvPr>
            <p:cNvSpPr/>
            <p:nvPr/>
          </p:nvSpPr>
          <p:spPr>
            <a:xfrm>
              <a:off x="2933681" y="-1556196"/>
              <a:ext cx="5003424" cy="342118"/>
            </a:xfrm>
            <a:prstGeom prst="rect">
              <a:avLst/>
            </a:prstGeom>
            <a:grpFill/>
          </p:spPr>
          <p:txBody>
            <a:bodyPr wrap="square">
              <a:spAutoFit/>
            </a:bodyPr>
            <a:lstStyle/>
            <a:p>
              <a:pPr algn="ctr"/>
              <a:r>
                <a:rPr lang="en-US" sz="2400" dirty="0">
                  <a:latin typeface="Arial" panose="020B0604020202020204" pitchFamily="34" charset="0"/>
                  <a:cs typeface="Arial" panose="020B0604020202020204" pitchFamily="34" charset="0"/>
                </a:rPr>
                <a:t>H2: </a:t>
              </a:r>
              <a:r>
                <a:rPr lang="vi-VN" sz="2400" dirty="0">
                  <a:latin typeface="Arial" panose="020B0604020202020204" pitchFamily="34" charset="0"/>
                  <a:cs typeface="Arial" panose="020B0604020202020204" pitchFamily="34" charset="0"/>
                </a:rPr>
                <a:t>Khi công nghiệp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endParaRPr lang="en-US" sz="2400" dirty="0">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547CAF36-2B64-EA1E-CA59-38D7D570B360}"/>
              </a:ext>
            </a:extLst>
          </p:cNvPr>
          <p:cNvSpPr/>
          <p:nvPr/>
        </p:nvSpPr>
        <p:spPr>
          <a:xfrm>
            <a:off x="519952" y="78598"/>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III. HÌNH THÀNH ĐẶC ĐIỂM THÍCH NGHI</a:t>
            </a:r>
          </a:p>
        </p:txBody>
      </p:sp>
    </p:spTree>
    <p:extLst>
      <p:ext uri="{BB962C8B-B14F-4D97-AF65-F5344CB8AC3E}">
        <p14:creationId xmlns:p14="http://schemas.microsoft.com/office/powerpoint/2010/main" val="2393989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4" name="TextBox 3">
            <a:extLst>
              <a:ext uri="{FF2B5EF4-FFF2-40B4-BE49-F238E27FC236}">
                <a16:creationId xmlns:a16="http://schemas.microsoft.com/office/drawing/2014/main" id="{F46D515C-5C34-4176-9177-403DF428214D}"/>
              </a:ext>
            </a:extLst>
          </p:cNvPr>
          <p:cNvSpPr txBox="1"/>
          <p:nvPr/>
        </p:nvSpPr>
        <p:spPr>
          <a:xfrm>
            <a:off x="59462" y="3835621"/>
            <a:ext cx="8942832" cy="1166410"/>
          </a:xfrm>
          <a:prstGeom prst="rect">
            <a:avLst/>
          </a:prstGeom>
          <a:noFill/>
        </p:spPr>
        <p:txBody>
          <a:bodyPr wrap="square">
            <a:spAutoFit/>
          </a:bodyPr>
          <a:lstStyle/>
          <a:p>
            <a:pPr marL="0" marR="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2000" dirty="0" err="1">
                <a:latin typeface="Arial" panose="020B0604020202020204" pitchFamily="34" charset="0"/>
                <a:cs typeface="Arial" panose="020B0604020202020204" pitchFamily="34" charset="0"/>
              </a:rPr>
              <a:t>Biết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bướm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tồn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dạng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đen</a:t>
            </a:r>
            <a:r>
              <a:rPr lang="en-US" sz="2000" dirty="0">
                <a:latin typeface="Arial" panose="020B0604020202020204" pitchFamily="34" charset="0"/>
                <a:cs typeface="Arial" panose="020B0604020202020204" pitchFamily="34" charset="0"/>
              </a:rPr>
              <a:t> (do </a:t>
            </a:r>
            <a:r>
              <a:rPr lang="en-US" sz="2000" dirty="0" err="1">
                <a:latin typeface="Arial" panose="020B0604020202020204" pitchFamily="34" charset="0"/>
                <a:cs typeface="Arial" panose="020B0604020202020204" pitchFamily="34" charset="0"/>
              </a:rPr>
              <a:t>sự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bướm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chim</a:t>
            </a:r>
            <a:r>
              <a:rPr lang="en-US" sz="2000" dirty="0">
                <a:latin typeface="Arial" panose="020B0604020202020204" pitchFamily="34" charset="0"/>
                <a:cs typeface="Arial" panose="020B0604020202020204" pitchFamily="34" charset="0"/>
              </a:rPr>
              <a:t>. </a:t>
            </a:r>
            <a:endParaRPr lang="en-US" sz="2000" b="0" i="0" u="none" strike="noStrike" cap="none" dirty="0">
              <a:latin typeface="Arial" panose="020B0604020202020204" pitchFamily="34" charset="0"/>
              <a:cs typeface="Arial" panose="020B0604020202020204" pitchFamily="34" charset="0"/>
              <a:sym typeface="Arial"/>
            </a:endParaRPr>
          </a:p>
        </p:txBody>
      </p:sp>
      <p:grpSp>
        <p:nvGrpSpPr>
          <p:cNvPr id="8" name="Group 7">
            <a:extLst>
              <a:ext uri="{FF2B5EF4-FFF2-40B4-BE49-F238E27FC236}">
                <a16:creationId xmlns:a16="http://schemas.microsoft.com/office/drawing/2014/main" id="{38EFB88F-387D-4DAF-B2BD-4A5C52A4E9E7}"/>
              </a:ext>
            </a:extLst>
          </p:cNvPr>
          <p:cNvGrpSpPr/>
          <p:nvPr/>
        </p:nvGrpSpPr>
        <p:grpSpPr>
          <a:xfrm>
            <a:off x="59462" y="701771"/>
            <a:ext cx="4535555" cy="3053164"/>
            <a:chOff x="5760622" y="573702"/>
            <a:chExt cx="3546813" cy="2068484"/>
          </a:xfrm>
          <a:noFill/>
        </p:grpSpPr>
        <p:pic>
          <p:nvPicPr>
            <p:cNvPr id="9" name="Picture 8">
              <a:extLst>
                <a:ext uri="{FF2B5EF4-FFF2-40B4-BE49-F238E27FC236}">
                  <a16:creationId xmlns:a16="http://schemas.microsoft.com/office/drawing/2014/main" id="{8B74CC70-AAE8-4835-83F8-4217BB090E00}"/>
                </a:ext>
              </a:extLst>
            </p:cNvPr>
            <p:cNvPicPr>
              <a:picLocks noChangeAspect="1"/>
            </p:cNvPicPr>
            <p:nvPr/>
          </p:nvPicPr>
          <p:blipFill rotWithShape="1">
            <a:blip r:embed="rId3">
              <a:extLst>
                <a:ext uri="{28A0092B-C50C-407E-A947-70E740481C1C}">
                  <a14:useLocalDpi xmlns:a14="http://schemas.microsoft.com/office/drawing/2010/main" val="0"/>
                </a:ext>
              </a:extLst>
            </a:blip>
            <a:srcRect t="6189" b="23956"/>
            <a:stretch/>
          </p:blipFill>
          <p:spPr>
            <a:xfrm>
              <a:off x="5760622" y="845819"/>
              <a:ext cx="3528814" cy="1796367"/>
            </a:xfrm>
            <a:prstGeom prst="rect">
              <a:avLst/>
            </a:prstGeom>
            <a:grpFill/>
          </p:spPr>
        </p:pic>
        <p:sp>
          <p:nvSpPr>
            <p:cNvPr id="10" name="Rectangle 9">
              <a:extLst>
                <a:ext uri="{FF2B5EF4-FFF2-40B4-BE49-F238E27FC236}">
                  <a16:creationId xmlns:a16="http://schemas.microsoft.com/office/drawing/2014/main" id="{0B9C8E3F-AB7B-4CCC-A1D2-9AC04BB58993}"/>
                </a:ext>
              </a:extLst>
            </p:cNvPr>
            <p:cNvSpPr/>
            <p:nvPr/>
          </p:nvSpPr>
          <p:spPr>
            <a:xfrm>
              <a:off x="5798960" y="573702"/>
              <a:ext cx="3508475" cy="312773"/>
            </a:xfrm>
            <a:prstGeom prst="rect">
              <a:avLst/>
            </a:prstGeom>
            <a:grpFill/>
          </p:spPr>
          <p:txBody>
            <a:bodyPr wrap="square">
              <a:spAutoFit/>
            </a:bodyPr>
            <a:lstStyle/>
            <a:p>
              <a:pPr algn="ctr"/>
              <a:r>
                <a:rPr lang="vi-VN" sz="2400" dirty="0">
                  <a:latin typeface="Arial" panose="020B0604020202020204" pitchFamily="34" charset="0"/>
                  <a:cs typeface="Arial" panose="020B0604020202020204" pitchFamily="34" charset="0"/>
                </a:rPr>
                <a:t>H1:</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Khi chưa công nghiệp hóa</a:t>
              </a:r>
              <a:endParaRPr lang="en-US" sz="2400"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71AC56F0-8873-4A9B-B8B5-A944DC609C80}"/>
              </a:ext>
            </a:extLst>
          </p:cNvPr>
          <p:cNvGrpSpPr/>
          <p:nvPr/>
        </p:nvGrpSpPr>
        <p:grpSpPr>
          <a:xfrm>
            <a:off x="4745708" y="701772"/>
            <a:ext cx="4489519" cy="3053164"/>
            <a:chOff x="2933681" y="-1556196"/>
            <a:chExt cx="5003424" cy="2491520"/>
          </a:xfrm>
          <a:noFill/>
        </p:grpSpPr>
        <p:pic>
          <p:nvPicPr>
            <p:cNvPr id="12" name="Picture 11">
              <a:extLst>
                <a:ext uri="{FF2B5EF4-FFF2-40B4-BE49-F238E27FC236}">
                  <a16:creationId xmlns:a16="http://schemas.microsoft.com/office/drawing/2014/main" id="{798F4033-9461-42E7-AB83-2A49DE93D4BE}"/>
                </a:ext>
              </a:extLst>
            </p:cNvPr>
            <p:cNvPicPr>
              <a:picLocks noChangeAspect="1"/>
            </p:cNvPicPr>
            <p:nvPr/>
          </p:nvPicPr>
          <p:blipFill rotWithShape="1">
            <a:blip r:embed="rId4">
              <a:extLst>
                <a:ext uri="{28A0092B-C50C-407E-A947-70E740481C1C}">
                  <a14:useLocalDpi xmlns:a14="http://schemas.microsoft.com/office/drawing/2010/main" val="0"/>
                </a:ext>
              </a:extLst>
            </a:blip>
            <a:srcRect t="57788" b="7048"/>
            <a:stretch/>
          </p:blipFill>
          <p:spPr>
            <a:xfrm>
              <a:off x="2997990" y="-1173953"/>
              <a:ext cx="4736631" cy="2109277"/>
            </a:xfrm>
            <a:prstGeom prst="rect">
              <a:avLst/>
            </a:prstGeom>
            <a:grpFill/>
          </p:spPr>
        </p:pic>
        <p:sp>
          <p:nvSpPr>
            <p:cNvPr id="13" name="Rectangle 12">
              <a:extLst>
                <a:ext uri="{FF2B5EF4-FFF2-40B4-BE49-F238E27FC236}">
                  <a16:creationId xmlns:a16="http://schemas.microsoft.com/office/drawing/2014/main" id="{67AF9C81-4DD4-4139-91AB-98F7E90EBF1E}"/>
                </a:ext>
              </a:extLst>
            </p:cNvPr>
            <p:cNvSpPr/>
            <p:nvPr/>
          </p:nvSpPr>
          <p:spPr>
            <a:xfrm>
              <a:off x="2933681" y="-1556196"/>
              <a:ext cx="5003424" cy="342118"/>
            </a:xfrm>
            <a:prstGeom prst="rect">
              <a:avLst/>
            </a:prstGeom>
            <a:grpFill/>
          </p:spPr>
          <p:txBody>
            <a:bodyPr wrap="square">
              <a:spAutoFit/>
            </a:bodyPr>
            <a:lstStyle/>
            <a:p>
              <a:pPr algn="ctr"/>
              <a:r>
                <a:rPr lang="en-US" sz="2400" dirty="0">
                  <a:latin typeface="Arial" panose="020B0604020202020204" pitchFamily="34" charset="0"/>
                  <a:cs typeface="Arial" panose="020B0604020202020204" pitchFamily="34" charset="0"/>
                </a:rPr>
                <a:t>H2: </a:t>
              </a:r>
              <a:r>
                <a:rPr lang="vi-VN" sz="2400" dirty="0">
                  <a:latin typeface="Arial" panose="020B0604020202020204" pitchFamily="34" charset="0"/>
                  <a:cs typeface="Arial" panose="020B0604020202020204" pitchFamily="34" charset="0"/>
                </a:rPr>
                <a:t>Khi công nghiệp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endParaRPr lang="en-US" sz="2400" dirty="0">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13D14076-2863-AC98-3164-180321A021ED}"/>
              </a:ext>
            </a:extLst>
          </p:cNvPr>
          <p:cNvSpPr/>
          <p:nvPr/>
        </p:nvSpPr>
        <p:spPr>
          <a:xfrm>
            <a:off x="519952" y="78598"/>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III. HÌNH THÀNH ĐẶC ĐIỂM THÍCH NGHI</a:t>
            </a:r>
          </a:p>
        </p:txBody>
      </p:sp>
    </p:spTree>
    <p:extLst>
      <p:ext uri="{BB962C8B-B14F-4D97-AF65-F5344CB8AC3E}">
        <p14:creationId xmlns:p14="http://schemas.microsoft.com/office/powerpoint/2010/main" val="3929519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6" name="TextBox 5">
            <a:extLst>
              <a:ext uri="{FF2B5EF4-FFF2-40B4-BE49-F238E27FC236}">
                <a16:creationId xmlns:a16="http://schemas.microsoft.com/office/drawing/2014/main" id="{C554887C-C2C1-4842-87D8-24C0CAD1E3C4}"/>
              </a:ext>
            </a:extLst>
          </p:cNvPr>
          <p:cNvSpPr txBox="1"/>
          <p:nvPr/>
        </p:nvSpPr>
        <p:spPr>
          <a:xfrm>
            <a:off x="91855" y="3981775"/>
            <a:ext cx="8961685" cy="850939"/>
          </a:xfrm>
          <a:prstGeom prst="rect">
            <a:avLst/>
          </a:prstGeom>
          <a:noFill/>
        </p:spPr>
        <p:txBody>
          <a:bodyPr wrap="square" rtlCol="0">
            <a:spAutoFit/>
          </a:bodyPr>
          <a:lstStyle/>
          <a:p>
            <a:pPr algn="just">
              <a:lnSpc>
                <a:spcPct val="130000"/>
              </a:lnSpc>
            </a:pPr>
            <a:r>
              <a:rPr lang="en-US" sz="2000" dirty="0" err="1">
                <a:latin typeface="Arial" panose="020B0604020202020204" pitchFamily="34" charset="0"/>
                <a:cs typeface="Arial" panose="020B0604020202020204" pitchFamily="34" charset="0"/>
              </a:rPr>
              <a:t>Giải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hóa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đen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bướm</a:t>
            </a:r>
            <a:r>
              <a:rPr lang="en-US" sz="2000"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Biston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betularia</a:t>
            </a:r>
            <a:r>
              <a:rPr lang="en-US" sz="2000"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ở </a:t>
            </a:r>
            <a:r>
              <a:rPr lang="en-US" sz="2000" dirty="0" err="1">
                <a:latin typeface="Arial" panose="020B0604020202020204" pitchFamily="34" charset="0"/>
                <a:cs typeface="Arial" panose="020B0604020202020204" pitchFamily="34" charset="0"/>
              </a:rPr>
              <a:t>vùng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nước</a:t>
            </a:r>
            <a:r>
              <a:rPr lang="en-US" sz="2000" dirty="0">
                <a:latin typeface="Arial" panose="020B0604020202020204" pitchFamily="34" charset="0"/>
                <a:cs typeface="Arial" panose="020B0604020202020204" pitchFamily="34" charset="0"/>
              </a:rPr>
              <a:t> Anh.</a:t>
            </a:r>
          </a:p>
        </p:txBody>
      </p:sp>
      <p:grpSp>
        <p:nvGrpSpPr>
          <p:cNvPr id="8" name="Group 7">
            <a:extLst>
              <a:ext uri="{FF2B5EF4-FFF2-40B4-BE49-F238E27FC236}">
                <a16:creationId xmlns:a16="http://schemas.microsoft.com/office/drawing/2014/main" id="{38EFB88F-387D-4DAF-B2BD-4A5C52A4E9E7}"/>
              </a:ext>
            </a:extLst>
          </p:cNvPr>
          <p:cNvGrpSpPr/>
          <p:nvPr/>
        </p:nvGrpSpPr>
        <p:grpSpPr>
          <a:xfrm>
            <a:off x="59462" y="733141"/>
            <a:ext cx="4535555" cy="3053164"/>
            <a:chOff x="5760622" y="573702"/>
            <a:chExt cx="3546813" cy="2068484"/>
          </a:xfrm>
          <a:noFill/>
        </p:grpSpPr>
        <p:pic>
          <p:nvPicPr>
            <p:cNvPr id="9" name="Picture 8">
              <a:extLst>
                <a:ext uri="{FF2B5EF4-FFF2-40B4-BE49-F238E27FC236}">
                  <a16:creationId xmlns:a16="http://schemas.microsoft.com/office/drawing/2014/main" id="{8B74CC70-AAE8-4835-83F8-4217BB090E00}"/>
                </a:ext>
              </a:extLst>
            </p:cNvPr>
            <p:cNvPicPr>
              <a:picLocks noChangeAspect="1"/>
            </p:cNvPicPr>
            <p:nvPr/>
          </p:nvPicPr>
          <p:blipFill rotWithShape="1">
            <a:blip r:embed="rId3">
              <a:extLst>
                <a:ext uri="{28A0092B-C50C-407E-A947-70E740481C1C}">
                  <a14:useLocalDpi xmlns:a14="http://schemas.microsoft.com/office/drawing/2010/main" val="0"/>
                </a:ext>
              </a:extLst>
            </a:blip>
            <a:srcRect t="6189" b="23956"/>
            <a:stretch/>
          </p:blipFill>
          <p:spPr>
            <a:xfrm>
              <a:off x="5760622" y="845819"/>
              <a:ext cx="3528814" cy="1796367"/>
            </a:xfrm>
            <a:prstGeom prst="rect">
              <a:avLst/>
            </a:prstGeom>
            <a:grpFill/>
          </p:spPr>
        </p:pic>
        <p:sp>
          <p:nvSpPr>
            <p:cNvPr id="10" name="Rectangle 9">
              <a:extLst>
                <a:ext uri="{FF2B5EF4-FFF2-40B4-BE49-F238E27FC236}">
                  <a16:creationId xmlns:a16="http://schemas.microsoft.com/office/drawing/2014/main" id="{0B9C8E3F-AB7B-4CCC-A1D2-9AC04BB58993}"/>
                </a:ext>
              </a:extLst>
            </p:cNvPr>
            <p:cNvSpPr/>
            <p:nvPr/>
          </p:nvSpPr>
          <p:spPr>
            <a:xfrm>
              <a:off x="5798960" y="573702"/>
              <a:ext cx="3508475" cy="312773"/>
            </a:xfrm>
            <a:prstGeom prst="rect">
              <a:avLst/>
            </a:prstGeom>
            <a:grpFill/>
          </p:spPr>
          <p:txBody>
            <a:bodyPr wrap="square">
              <a:spAutoFit/>
            </a:bodyPr>
            <a:lstStyle/>
            <a:p>
              <a:pPr algn="ctr"/>
              <a:r>
                <a:rPr lang="vi-VN" sz="2400" dirty="0">
                  <a:latin typeface="Arial" panose="020B0604020202020204" pitchFamily="34" charset="0"/>
                  <a:cs typeface="Arial" panose="020B0604020202020204" pitchFamily="34" charset="0"/>
                </a:rPr>
                <a:t>H1:</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Khi chưa công nghiệp hóa</a:t>
              </a:r>
              <a:endParaRPr lang="en-US" sz="2400"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71AC56F0-8873-4A9B-B8B5-A944DC609C80}"/>
              </a:ext>
            </a:extLst>
          </p:cNvPr>
          <p:cNvGrpSpPr/>
          <p:nvPr/>
        </p:nvGrpSpPr>
        <p:grpSpPr>
          <a:xfrm>
            <a:off x="4745708" y="733142"/>
            <a:ext cx="4489519" cy="3053164"/>
            <a:chOff x="2933681" y="-1556196"/>
            <a:chExt cx="5003424" cy="2491520"/>
          </a:xfrm>
          <a:noFill/>
        </p:grpSpPr>
        <p:pic>
          <p:nvPicPr>
            <p:cNvPr id="12" name="Picture 11">
              <a:extLst>
                <a:ext uri="{FF2B5EF4-FFF2-40B4-BE49-F238E27FC236}">
                  <a16:creationId xmlns:a16="http://schemas.microsoft.com/office/drawing/2014/main" id="{798F4033-9461-42E7-AB83-2A49DE93D4BE}"/>
                </a:ext>
              </a:extLst>
            </p:cNvPr>
            <p:cNvPicPr>
              <a:picLocks noChangeAspect="1"/>
            </p:cNvPicPr>
            <p:nvPr/>
          </p:nvPicPr>
          <p:blipFill rotWithShape="1">
            <a:blip r:embed="rId4">
              <a:extLst>
                <a:ext uri="{28A0092B-C50C-407E-A947-70E740481C1C}">
                  <a14:useLocalDpi xmlns:a14="http://schemas.microsoft.com/office/drawing/2010/main" val="0"/>
                </a:ext>
              </a:extLst>
            </a:blip>
            <a:srcRect t="57788" b="7048"/>
            <a:stretch/>
          </p:blipFill>
          <p:spPr>
            <a:xfrm>
              <a:off x="2997990" y="-1173953"/>
              <a:ext cx="4736631" cy="2109277"/>
            </a:xfrm>
            <a:prstGeom prst="rect">
              <a:avLst/>
            </a:prstGeom>
            <a:grpFill/>
          </p:spPr>
        </p:pic>
        <p:sp>
          <p:nvSpPr>
            <p:cNvPr id="13" name="Rectangle 12">
              <a:extLst>
                <a:ext uri="{FF2B5EF4-FFF2-40B4-BE49-F238E27FC236}">
                  <a16:creationId xmlns:a16="http://schemas.microsoft.com/office/drawing/2014/main" id="{67AF9C81-4DD4-4139-91AB-98F7E90EBF1E}"/>
                </a:ext>
              </a:extLst>
            </p:cNvPr>
            <p:cNvSpPr/>
            <p:nvPr/>
          </p:nvSpPr>
          <p:spPr>
            <a:xfrm>
              <a:off x="2933681" y="-1556196"/>
              <a:ext cx="5003424" cy="342118"/>
            </a:xfrm>
            <a:prstGeom prst="rect">
              <a:avLst/>
            </a:prstGeom>
            <a:grpFill/>
          </p:spPr>
          <p:txBody>
            <a:bodyPr wrap="square">
              <a:spAutoFit/>
            </a:bodyPr>
            <a:lstStyle/>
            <a:p>
              <a:pPr algn="ctr"/>
              <a:r>
                <a:rPr lang="en-US" sz="2400" dirty="0">
                  <a:latin typeface="Arial" panose="020B0604020202020204" pitchFamily="34" charset="0"/>
                  <a:cs typeface="Arial" panose="020B0604020202020204" pitchFamily="34" charset="0"/>
                </a:rPr>
                <a:t>H2: </a:t>
              </a:r>
              <a:r>
                <a:rPr lang="vi-VN" sz="2400" dirty="0">
                  <a:latin typeface="Arial" panose="020B0604020202020204" pitchFamily="34" charset="0"/>
                  <a:cs typeface="Arial" panose="020B0604020202020204" pitchFamily="34" charset="0"/>
                </a:rPr>
                <a:t>Khi công nghiệp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endParaRPr lang="en-US" sz="2400" dirty="0">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413489BE-4698-7D1C-C94F-72354111FB14}"/>
              </a:ext>
            </a:extLst>
          </p:cNvPr>
          <p:cNvSpPr/>
          <p:nvPr/>
        </p:nvSpPr>
        <p:spPr>
          <a:xfrm>
            <a:off x="519952" y="78598"/>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III. HÌNH THÀNH ĐẶC ĐIỂM THÍCH NGHI</a:t>
            </a:r>
          </a:p>
        </p:txBody>
      </p:sp>
    </p:spTree>
    <p:extLst>
      <p:ext uri="{BB962C8B-B14F-4D97-AF65-F5344CB8AC3E}">
        <p14:creationId xmlns:p14="http://schemas.microsoft.com/office/powerpoint/2010/main" val="2237226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ext Box 2">
            <a:extLst>
              <a:ext uri="{FF2B5EF4-FFF2-40B4-BE49-F238E27FC236}">
                <a16:creationId xmlns:a16="http://schemas.microsoft.com/office/drawing/2014/main" id="{F6BAF0C0-8CDF-6BDB-79E2-A499E85967AF}"/>
              </a:ext>
            </a:extLst>
          </p:cNvPr>
          <p:cNvSpPr txBox="1">
            <a:spLocks noChangeArrowheads="1"/>
          </p:cNvSpPr>
          <p:nvPr/>
        </p:nvSpPr>
        <p:spPr bwMode="auto">
          <a:xfrm>
            <a:off x="1281954" y="1425390"/>
            <a:ext cx="6857999" cy="297628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tabLst>
                <a:tab pos="2153285" algn="l"/>
              </a:tabLst>
            </a:pPr>
            <a:r>
              <a:rPr lang="en-US" sz="13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2</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1300" kern="100" dirty="0">
                <a:effectLst/>
                <a:latin typeface="Times New Roman" panose="02020603050405020304" pitchFamily="18" charset="0"/>
                <a:ea typeface="Calibri" panose="020F0502020204030204" pitchFamily="34" charset="0"/>
                <a:cs typeface="Times New Roman" panose="02020603050405020304" pitchFamily="18" charset="0"/>
              </a:rPr>
              <a:t>Thế nào là đặc điểm thích nghi? Cho ví dụ.</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1300" kern="100" dirty="0">
                <a:effectLst/>
                <a:latin typeface="Times New Roman" panose="02020603050405020304" pitchFamily="18" charset="0"/>
                <a:ea typeface="Calibri" panose="020F0502020204030204" pitchFamily="34" charset="0"/>
                <a:cs typeface="Times New Roman" panose="02020603050405020304" pitchFamily="18" charset="0"/>
              </a:rPr>
              <a:t>Phân tích ví dụ hình thành đặc điểm kháng chất kháng sinh penicillin ở vi khuẩn, từ đó trình bày cơ chế hình thành đặc điểm thích nghi.</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3. </a:t>
            </a:r>
            <a:r>
              <a:rPr lang="vi-VN" sz="1300" kern="100" dirty="0">
                <a:effectLst/>
                <a:latin typeface="Times New Roman" panose="02020603050405020304" pitchFamily="18" charset="0"/>
                <a:ea typeface="Calibri" panose="020F0502020204030204" pitchFamily="34" charset="0"/>
                <a:cs typeface="Times New Roman" panose="02020603050405020304" pitchFamily="18" charset="0"/>
              </a:rPr>
              <a:t>Thuốc kháng sinh có phải là tác nhân đột biến gây nên sự kháng thuốc kháng sinh ở vi khuẩn hay không? Giải thích.</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4. </a:t>
            </a:r>
            <a:r>
              <a:rPr lang="vi-VN" sz="1300" kern="100" dirty="0">
                <a:effectLst/>
                <a:latin typeface="Times New Roman" panose="02020603050405020304" pitchFamily="18" charset="0"/>
                <a:ea typeface="Calibri" panose="020F0502020204030204" pitchFamily="34" charset="0"/>
                <a:cs typeface="Times New Roman" panose="02020603050405020304" pitchFamily="18" charset="0"/>
              </a:rPr>
              <a:t>Tại sao nói các đặc điểm thích nghi chỉ mang tính tương đối, lấy thêm ví dụ khác ví dụ trong SGK.</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5. </a:t>
            </a:r>
            <a:r>
              <a:rPr lang="vi-VN" sz="1300" kern="100" dirty="0">
                <a:effectLst/>
                <a:latin typeface="Times New Roman" panose="02020603050405020304" pitchFamily="18" charset="0"/>
                <a:ea typeface="Calibri" panose="020F0502020204030204" pitchFamily="34" charset="0"/>
                <a:cs typeface="Times New Roman" panose="02020603050405020304" pitchFamily="18" charset="0"/>
              </a:rPr>
              <a:t>Tại sao chọn lọc tự nhiên không thể tạo ra một loại sinh vật thích nghi với mọi điều kiện môi trường?</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4115E2A8-17B3-96BC-9E76-40D35B5AEB36}"/>
              </a:ext>
            </a:extLst>
          </p:cNvPr>
          <p:cNvSpPr/>
          <p:nvPr/>
        </p:nvSpPr>
        <p:spPr>
          <a:xfrm>
            <a:off x="519952" y="78598"/>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III. HÌNH THÀNH ĐẶC ĐIỂM THÍCH NGHI</a:t>
            </a:r>
          </a:p>
        </p:txBody>
      </p:sp>
      <p:sp>
        <p:nvSpPr>
          <p:cNvPr id="6" name="Explosion: 14 Points 5">
            <a:extLst>
              <a:ext uri="{FF2B5EF4-FFF2-40B4-BE49-F238E27FC236}">
                <a16:creationId xmlns:a16="http://schemas.microsoft.com/office/drawing/2014/main" id="{FF361E2F-31A9-3DA7-ECA3-6E10174875A0}"/>
              </a:ext>
            </a:extLst>
          </p:cNvPr>
          <p:cNvSpPr/>
          <p:nvPr/>
        </p:nvSpPr>
        <p:spPr>
          <a:xfrm>
            <a:off x="824750" y="458362"/>
            <a:ext cx="7037296" cy="1035499"/>
          </a:xfrm>
          <a:prstGeom prst="irregularSeal2">
            <a:avLst/>
          </a:prstGeom>
          <a:solidFill>
            <a:schemeClr val="accent6">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err="1">
                <a:solidFill>
                  <a:srgbClr val="FF0000"/>
                </a:solidFill>
              </a:rPr>
              <a:t>Hoạt</a:t>
            </a:r>
            <a:r>
              <a:rPr lang="en-US" sz="2400" dirty="0">
                <a:solidFill>
                  <a:srgbClr val="FF0000"/>
                </a:solidFill>
              </a:rPr>
              <a:t> </a:t>
            </a:r>
            <a:r>
              <a:rPr lang="en-US" sz="2400" dirty="0" err="1">
                <a:solidFill>
                  <a:srgbClr val="FF0000"/>
                </a:solidFill>
              </a:rPr>
              <a:t>động</a:t>
            </a:r>
            <a:r>
              <a:rPr lang="en-US" sz="2400" dirty="0">
                <a:solidFill>
                  <a:srgbClr val="FF0000"/>
                </a:solidFill>
              </a:rPr>
              <a:t> </a:t>
            </a:r>
            <a:r>
              <a:rPr lang="en-US" sz="2400" dirty="0" err="1">
                <a:solidFill>
                  <a:srgbClr val="FF0000"/>
                </a:solidFill>
              </a:rPr>
              <a:t>cặp</a:t>
            </a:r>
            <a:r>
              <a:rPr lang="en-US" sz="2400" dirty="0">
                <a:solidFill>
                  <a:srgbClr val="FF0000"/>
                </a:solidFill>
              </a:rPr>
              <a:t> </a:t>
            </a:r>
            <a:r>
              <a:rPr lang="en-US" sz="2400" dirty="0" err="1">
                <a:solidFill>
                  <a:srgbClr val="FF0000"/>
                </a:solidFill>
              </a:rPr>
              <a:t>đôi</a:t>
            </a:r>
            <a:r>
              <a:rPr lang="en-US" sz="2400" dirty="0">
                <a:solidFill>
                  <a:srgbClr val="FF0000"/>
                </a:solidFill>
              </a:rPr>
              <a:t> </a:t>
            </a:r>
            <a:r>
              <a:rPr lang="en-US" sz="2400" dirty="0" err="1">
                <a:solidFill>
                  <a:srgbClr val="FF0000"/>
                </a:solidFill>
              </a:rPr>
              <a:t>hoàn</a:t>
            </a:r>
            <a:r>
              <a:rPr lang="en-US" sz="2400" dirty="0">
                <a:solidFill>
                  <a:srgbClr val="FF0000"/>
                </a:solidFill>
              </a:rPr>
              <a:t> </a:t>
            </a:r>
            <a:r>
              <a:rPr lang="en-US" sz="2400" dirty="0" err="1">
                <a:solidFill>
                  <a:srgbClr val="FF0000"/>
                </a:solidFill>
              </a:rPr>
              <a:t>thành</a:t>
            </a:r>
            <a:r>
              <a:rPr lang="en-US" sz="2400" dirty="0">
                <a:solidFill>
                  <a:srgbClr val="FF0000"/>
                </a:solidFill>
              </a:rPr>
              <a:t> PHT </a:t>
            </a:r>
            <a:r>
              <a:rPr lang="en-US" sz="2400" dirty="0" err="1">
                <a:solidFill>
                  <a:srgbClr val="FF0000"/>
                </a:solidFill>
              </a:rPr>
              <a:t>số</a:t>
            </a:r>
            <a:r>
              <a:rPr lang="en-US" sz="2400" dirty="0">
                <a:solidFill>
                  <a:srgbClr val="FF0000"/>
                </a:solidFill>
              </a:rPr>
              <a:t> 2</a:t>
            </a:r>
          </a:p>
        </p:txBody>
      </p:sp>
    </p:spTree>
    <p:extLst>
      <p:ext uri="{BB962C8B-B14F-4D97-AF65-F5344CB8AC3E}">
        <p14:creationId xmlns:p14="http://schemas.microsoft.com/office/powerpoint/2010/main" val="228813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6" name="Picture 5">
            <a:extLst>
              <a:ext uri="{FF2B5EF4-FFF2-40B4-BE49-F238E27FC236}">
                <a16:creationId xmlns:a16="http://schemas.microsoft.com/office/drawing/2014/main" id="{17F19EE8-7A45-4987-ACB6-F6B7A956152F}"/>
              </a:ext>
            </a:extLst>
          </p:cNvPr>
          <p:cNvPicPr/>
          <p:nvPr/>
        </p:nvPicPr>
        <p:blipFill>
          <a:blip r:embed="rId3">
            <a:extLst>
              <a:ext uri="{28A0092B-C50C-407E-A947-70E740481C1C}">
                <a14:useLocalDpi xmlns:a14="http://schemas.microsoft.com/office/drawing/2010/main" val="0"/>
              </a:ext>
            </a:extLst>
          </a:blip>
          <a:srcRect/>
          <a:stretch>
            <a:fillRect/>
          </a:stretch>
        </p:blipFill>
        <p:spPr>
          <a:xfrm>
            <a:off x="4030134" y="138524"/>
            <a:ext cx="5055729" cy="4832604"/>
          </a:xfrm>
          <a:prstGeom prst="rect">
            <a:avLst/>
          </a:prstGeom>
          <a:solidFill>
            <a:schemeClr val="accent3">
              <a:lumMod val="60000"/>
              <a:lumOff val="40000"/>
            </a:schemeClr>
          </a:solidFill>
          <a:ln>
            <a:noFill/>
          </a:ln>
        </p:spPr>
      </p:pic>
      <p:sp>
        <p:nvSpPr>
          <p:cNvPr id="8" name="TextBox 7">
            <a:extLst>
              <a:ext uri="{FF2B5EF4-FFF2-40B4-BE49-F238E27FC236}">
                <a16:creationId xmlns:a16="http://schemas.microsoft.com/office/drawing/2014/main" id="{88392B89-D06A-456C-B9AC-6B616ABAEA34}"/>
              </a:ext>
            </a:extLst>
          </p:cNvPr>
          <p:cNvSpPr txBox="1"/>
          <p:nvPr/>
        </p:nvSpPr>
        <p:spPr>
          <a:xfrm>
            <a:off x="58137" y="309592"/>
            <a:ext cx="4055647" cy="4524315"/>
          </a:xfrm>
          <a:prstGeom prst="rect">
            <a:avLst/>
          </a:prstGeom>
          <a:noFill/>
        </p:spPr>
        <p:txBody>
          <a:bodyPr wrap="square">
            <a:spAutoFit/>
          </a:bodyPr>
          <a:lstStyle/>
          <a:p>
            <a:pPr lvl="0" algn="just">
              <a:buClr>
                <a:srgbClr val="0000FF"/>
              </a:buClr>
              <a:buSzPts val="1200"/>
              <a:tabLst>
                <a:tab pos="180340" algn="l"/>
                <a:tab pos="450215" algn="l"/>
                <a:tab pos="630555" algn="l"/>
                <a:tab pos="1620520" algn="l"/>
                <a:tab pos="4860925"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Quan </a:t>
            </a:r>
            <a:r>
              <a:rPr lang="en-US" sz="2400" dirty="0" err="1">
                <a:effectLst/>
                <a:latin typeface="Arial" panose="020B0604020202020204" pitchFamily="34" charset="0"/>
                <a:ea typeface="Times New Roman" panose="02020603050405020304" pitchFamily="18" charset="0"/>
                <a:cs typeface="Arial" panose="020B0604020202020204" pitchFamily="34" charset="0"/>
              </a:rPr>
              <a:t>sát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ảnh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sau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đây</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về</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sự</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thay</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đổi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tần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400" dirty="0">
                <a:effectLst/>
                <a:latin typeface="Arial" panose="020B0604020202020204" pitchFamily="34" charset="0"/>
                <a:ea typeface="Times New Roman" panose="02020603050405020304" pitchFamily="18" charset="0"/>
                <a:cs typeface="Arial" panose="020B0604020202020204" pitchFamily="34" charset="0"/>
              </a:rPr>
              <a:t> allele </a:t>
            </a:r>
            <a:r>
              <a:rPr lang="en-US" sz="2400" dirty="0" err="1">
                <a:effectLst/>
                <a:latin typeface="Arial" panose="020B0604020202020204" pitchFamily="34" charset="0"/>
                <a:ea typeface="Times New Roman" panose="02020603050405020304" pitchFamily="18" charset="0"/>
                <a:cs typeface="Arial" panose="020B0604020202020204" pitchFamily="34" charset="0"/>
              </a:rPr>
              <a:t>giữa</a:t>
            </a:r>
            <a:r>
              <a:rPr lang="en-US" sz="2400" dirty="0">
                <a:effectLst/>
                <a:latin typeface="Arial" panose="020B0604020202020204" pitchFamily="34" charset="0"/>
                <a:ea typeface="Times New Roman" panose="02020603050405020304" pitchFamily="18" charset="0"/>
                <a:cs typeface="Arial" panose="020B0604020202020204" pitchFamily="34" charset="0"/>
              </a:rPr>
              <a:t> 2 </a:t>
            </a:r>
            <a:r>
              <a:rPr lang="en-US" sz="2400" dirty="0" err="1">
                <a:effectLst/>
                <a:latin typeface="Arial" panose="020B0604020202020204" pitchFamily="34" charset="0"/>
                <a:ea typeface="Times New Roman" panose="02020603050405020304" pitchFamily="18" charset="0"/>
                <a:cs typeface="Arial" panose="020B0604020202020204" pitchFamily="34" charset="0"/>
              </a:rPr>
              <a:t>quần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hưu</a:t>
            </a:r>
            <a:r>
              <a:rPr lang="en-US" sz="2400" dirty="0">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lvl="0" algn="just">
              <a:buClr>
                <a:srgbClr val="0000FF"/>
              </a:buClr>
              <a:buSzPts val="1200"/>
              <a:tabLst>
                <a:tab pos="180340" algn="l"/>
                <a:tab pos="450215" algn="l"/>
                <a:tab pos="630555" algn="l"/>
                <a:tab pos="1620520" algn="l"/>
                <a:tab pos="4860925" algn="l"/>
              </a:tabLst>
            </a:pPr>
            <a:r>
              <a:rPr lang="en-US" sz="2400" dirty="0" err="1">
                <a:effectLst/>
                <a:latin typeface="Arial" panose="020B0604020202020204" pitchFamily="34" charset="0"/>
                <a:ea typeface="Times New Roman" panose="02020603050405020304" pitchFamily="18" charset="0"/>
                <a:cs typeface="Arial" panose="020B0604020202020204" pitchFamily="34" charset="0"/>
              </a:rPr>
              <a:t>Biết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rằng</a:t>
            </a:r>
            <a:r>
              <a:rPr lang="en-US" sz="2400" dirty="0">
                <a:effectLst/>
                <a:latin typeface="Arial" panose="020B0604020202020204" pitchFamily="34" charset="0"/>
                <a:ea typeface="Times New Roman" panose="02020603050405020304" pitchFamily="18" charset="0"/>
                <a:cs typeface="Arial" panose="020B0604020202020204" pitchFamily="34" charset="0"/>
              </a:rPr>
              <a:t> allele 1 qui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nâu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nhạt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alen</a:t>
            </a:r>
            <a:r>
              <a:rPr lang="en-US" sz="2400" dirty="0">
                <a:effectLst/>
                <a:latin typeface="Arial" panose="020B0604020202020204" pitchFamily="34" charset="0"/>
                <a:ea typeface="Times New Roman" panose="02020603050405020304" pitchFamily="18" charset="0"/>
                <a:cs typeface="Arial" panose="020B0604020202020204" pitchFamily="34" charset="0"/>
              </a:rPr>
              <a:t> 2 qui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màu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nâu</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đậm</a:t>
            </a:r>
            <a:r>
              <a:rPr lang="en-US" sz="2400" dirty="0">
                <a:effectLst/>
                <a:latin typeface="Arial" panose="020B0604020202020204" pitchFamily="34" charset="0"/>
                <a:ea typeface="Times New Roman" panose="02020603050405020304" pitchFamily="18" charset="0"/>
                <a:cs typeface="Arial" panose="020B0604020202020204" pitchFamily="34" charset="0"/>
              </a:rPr>
              <a:t>.</a:t>
            </a:r>
          </a:p>
          <a:p>
            <a:pPr lvl="0" algn="just">
              <a:buClr>
                <a:srgbClr val="0000FF"/>
              </a:buClr>
              <a:buSzPts val="1200"/>
              <a:tabLst>
                <a:tab pos="180340" algn="l"/>
                <a:tab pos="450215" algn="l"/>
                <a:tab pos="630555" algn="l"/>
                <a:tab pos="1620520" algn="l"/>
                <a:tab pos="4860925" algn="l"/>
              </a:tabLst>
            </a:pPr>
            <a:r>
              <a:rPr lang="en-US" sz="24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của</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hiện</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tượng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này</a:t>
            </a:r>
            <a:r>
              <a:rPr lang="en-US" sz="2400" dirty="0">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algn="just">
              <a:tabLst>
                <a:tab pos="180340" algn="l"/>
                <a:tab pos="450215" algn="l"/>
                <a:tab pos="630555" algn="l"/>
                <a:tab pos="1620520" algn="l"/>
                <a:tab pos="4860925"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 - </a:t>
            </a:r>
            <a:r>
              <a:rPr lang="en-US" sz="2400" dirty="0" err="1">
                <a:latin typeface="Arial" panose="020B0604020202020204" pitchFamily="34" charset="0"/>
                <a:ea typeface="Times New Roman" panose="02020603050405020304" pitchFamily="18" charset="0"/>
                <a:cs typeface="Arial" panose="020B0604020202020204" pitchFamily="34" charset="0"/>
              </a:rPr>
              <a:t>L</a:t>
            </a:r>
            <a:r>
              <a:rPr lang="en-US" sz="2400" dirty="0" err="1">
                <a:effectLst/>
                <a:latin typeface="Arial" panose="020B0604020202020204" pitchFamily="34" charset="0"/>
                <a:ea typeface="Times New Roman" panose="02020603050405020304" pitchFamily="18" charset="0"/>
                <a:cs typeface="Arial" panose="020B0604020202020204" pitchFamily="34" charset="0"/>
              </a:rPr>
              <a:t>àm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xuất</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hiện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alen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mới</a:t>
            </a:r>
            <a:r>
              <a:rPr lang="en-US" sz="2400" dirty="0">
                <a:effectLst/>
                <a:latin typeface="Arial" panose="020B0604020202020204" pitchFamily="34" charset="0"/>
                <a:ea typeface="Times New Roman" panose="02020603050405020304" pitchFamily="18" charset="0"/>
                <a:cs typeface="Arial" panose="020B0604020202020204" pitchFamily="34" charset="0"/>
              </a:rPr>
              <a:t> ở </a:t>
            </a:r>
            <a:r>
              <a:rPr lang="en-US" sz="2400" dirty="0" err="1">
                <a:effectLst/>
                <a:latin typeface="Arial" panose="020B0604020202020204" pitchFamily="34" charset="0"/>
                <a:ea typeface="Times New Roman" panose="02020603050405020304" pitchFamily="18" charset="0"/>
                <a:cs typeface="Arial" panose="020B0604020202020204" pitchFamily="34" charset="0"/>
              </a:rPr>
              <a:t>quần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400" dirty="0">
                <a:effectLst/>
                <a:latin typeface="Arial" panose="020B0604020202020204" pitchFamily="34" charset="0"/>
                <a:ea typeface="Times New Roman" panose="02020603050405020304" pitchFamily="18" charset="0"/>
                <a:cs typeface="Arial" panose="020B0604020202020204" pitchFamily="34" charset="0"/>
              </a:rPr>
              <a:t> 2.</a:t>
            </a:r>
          </a:p>
          <a:p>
            <a:pPr algn="just">
              <a:tabLst>
                <a:tab pos="180340" algn="l"/>
                <a:tab pos="450215" algn="l"/>
                <a:tab pos="630555" algn="l"/>
                <a:tab pos="1620520" algn="l"/>
                <a:tab pos="4860925"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 -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Làm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giảm</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sự</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phân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hóa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vốn</a:t>
            </a:r>
            <a:r>
              <a:rPr lang="en-US" sz="2400" dirty="0">
                <a:effectLst/>
                <a:latin typeface="Arial" panose="020B0604020202020204" pitchFamily="34" charset="0"/>
                <a:ea typeface="Times New Roman" panose="02020603050405020304" pitchFamily="18" charset="0"/>
                <a:cs typeface="Arial" panose="020B0604020202020204" pitchFamily="34" charset="0"/>
              </a:rPr>
              <a:t> gen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hai</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quần</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400" dirty="0">
                <a:effectLst/>
                <a:latin typeface="Arial" panose="020B0604020202020204" pitchFamily="34" charset="0"/>
                <a:ea typeface="Times New Roman" panose="02020603050405020304" pitchFamily="18"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 name="TextBox 2">
            <a:extLst>
              <a:ext uri="{FF2B5EF4-FFF2-40B4-BE49-F238E27FC236}">
                <a16:creationId xmlns:a16="http://schemas.microsoft.com/office/drawing/2014/main" id="{A7CF1648-EC0E-4602-A912-50E67D992723}"/>
              </a:ext>
            </a:extLst>
          </p:cNvPr>
          <p:cNvSpPr txBox="1"/>
          <p:nvPr/>
        </p:nvSpPr>
        <p:spPr>
          <a:xfrm>
            <a:off x="198990" y="610251"/>
            <a:ext cx="8726311" cy="3883371"/>
          </a:xfrm>
          <a:prstGeom prst="rect">
            <a:avLst/>
          </a:prstGeom>
          <a:noFill/>
        </p:spPr>
        <p:txBody>
          <a:bodyPr wrap="square">
            <a:spAutoFit/>
          </a:bodyPr>
          <a:lstStyle/>
          <a:p>
            <a:pPr marR="95250" lvl="0" algn="just">
              <a:lnSpc>
                <a:spcPct val="130000"/>
              </a:lnSpc>
              <a:buClr>
                <a:srgbClr val="231F20"/>
              </a:buClr>
              <a:buSzPts val="1250"/>
              <a:tabLst>
                <a:tab pos="209550"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 -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a:effectLst/>
                <a:latin typeface="Arial" panose="020B0604020202020204" pitchFamily="34" charset="0"/>
                <a:ea typeface="Times New Roman" panose="02020603050405020304" pitchFamily="18" charset="0"/>
                <a:cs typeface="Arial" panose="020B0604020202020204" pitchFamily="34" charset="0"/>
              </a:rPr>
              <a:t>di</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làm</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tăng</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khả</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sống</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sót</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và</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khả</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năng</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sinh</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sản</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cá</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2400" spc="-5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sinh</a:t>
            </a:r>
            <a:r>
              <a:rPr lang="en-US" sz="2400" spc="-30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2400" spc="-25"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400" spc="-2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môi</a:t>
            </a:r>
            <a:r>
              <a:rPr lang="en-US" sz="2400" spc="-2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2400" spc="-25"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2400" spc="-2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2400" spc="-2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400" spc="-2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400" spc="-25"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là</a:t>
            </a:r>
            <a:r>
              <a:rPr lang="en-US" sz="2400" spc="-2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đặc</a:t>
            </a:r>
            <a:r>
              <a:rPr lang="en-US" sz="2400" spc="-2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400" spc="-25"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thích</a:t>
            </a:r>
            <a:r>
              <a:rPr lang="en-US" sz="2400" spc="-20" dirty="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effectLst/>
                <a:latin typeface="Arial" panose="020B0604020202020204" pitchFamily="34" charset="0"/>
                <a:ea typeface="Times New Roman" panose="02020603050405020304" pitchFamily="18" charset="0"/>
                <a:cs typeface="Arial" panose="020B0604020202020204" pitchFamily="34" charset="0"/>
              </a:rPr>
              <a:t>nghi</a:t>
            </a:r>
            <a:r>
              <a:rPr lang="en-US" sz="2400" dirty="0">
                <a:effectLst/>
                <a:latin typeface="Arial" panose="020B0604020202020204" pitchFamily="34" charset="0"/>
                <a:ea typeface="Times New Roman" panose="02020603050405020304" pitchFamily="18" charset="0"/>
                <a:cs typeface="Arial" panose="020B0604020202020204" pitchFamily="34" charset="0"/>
              </a:rPr>
              <a:t>.</a:t>
            </a:r>
          </a:p>
          <a:p>
            <a:pPr marL="285750" indent="-285750" algn="just">
              <a:lnSpc>
                <a:spcPct val="130000"/>
              </a:lnSpc>
              <a:buFont typeface="Arial" panose="020B0604020202020204" pitchFamily="34" charset="0"/>
              <a:buChar char="•"/>
            </a:pP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r>
              <a:rPr lang="en-US" sz="2400" dirty="0">
                <a:effectLst/>
                <a:latin typeface="Arial" panose="020B0604020202020204" pitchFamily="34" charset="0"/>
                <a:ea typeface="Calibri" panose="020F0502020204030204" pitchFamily="34" charset="0"/>
                <a:cs typeface="Arial" panose="020B0604020202020204" pitchFamily="34" charset="0"/>
              </a:rPr>
              <a:t> - </a:t>
            </a:r>
            <a:r>
              <a:rPr lang="en-US" sz="2400" dirty="0" err="1">
                <a:effectLst/>
                <a:latin typeface="Arial" panose="020B0604020202020204" pitchFamily="34" charset="0"/>
                <a:ea typeface="Calibri" panose="020F0502020204030204" pitchFamily="34" charset="0"/>
                <a:cs typeface="Arial" panose="020B0604020202020204" pitchFamily="34" charset="0"/>
              </a:rPr>
              <a:t>Mức</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độ</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thích</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nghi</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của</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sinh</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vật</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với</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môi</a:t>
            </a:r>
            <a:r>
              <a:rPr lang="en-US" sz="2400" spc="-6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trường</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được</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đo</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bằng</a:t>
            </a:r>
            <a:r>
              <a:rPr lang="en-US" sz="2400" spc="-6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giá</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trị</a:t>
            </a:r>
            <a:r>
              <a:rPr lang="en-US" sz="2400" spc="-55"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thích</a:t>
            </a:r>
            <a:r>
              <a:rPr lang="en-US" sz="2400" spc="-3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nghi</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hiện</a:t>
            </a:r>
            <a:r>
              <a:rPr lang="en-US" sz="2400" dirty="0">
                <a:effectLst/>
                <a:latin typeface="Arial" panose="020B0604020202020204" pitchFamily="34" charset="0"/>
                <a:ea typeface="Calibri" panose="020F0502020204030204" pitchFamily="34" charset="0"/>
                <a:cs typeface="Arial" panose="020B0604020202020204" pitchFamily="34" charset="0"/>
              </a:rPr>
              <a:t> qua </a:t>
            </a:r>
            <a:r>
              <a:rPr lang="en-US" sz="2400" dirty="0" err="1">
                <a:effectLst/>
                <a:latin typeface="Arial" panose="020B0604020202020204" pitchFamily="34" charset="0"/>
                <a:ea typeface="Calibri" panose="020F0502020204030204" pitchFamily="34" charset="0"/>
                <a:cs typeface="Arial" panose="020B0604020202020204" pitchFamily="34" charset="0"/>
              </a:rPr>
              <a:t>tổng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số</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cá</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con </a:t>
            </a:r>
            <a:r>
              <a:rPr lang="en-US" sz="2400" dirty="0" err="1">
                <a:effectLst/>
                <a:latin typeface="Arial" panose="020B0604020202020204" pitchFamily="34" charset="0"/>
                <a:ea typeface="Calibri" panose="020F0502020204030204" pitchFamily="34" charset="0"/>
                <a:cs typeface="Arial" panose="020B0604020202020204" pitchFamily="34" charset="0"/>
              </a:rPr>
              <a:t>mà</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cá</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sinh</a:t>
            </a:r>
            <a:r>
              <a:rPr lang="en-US" sz="2400" dirty="0">
                <a:effectLst/>
                <a:latin typeface="Arial" panose="020B0604020202020204" pitchFamily="34" charset="0"/>
                <a:ea typeface="Calibri" panose="020F0502020204030204" pitchFamily="34" charset="0"/>
                <a:cs typeface="Arial" panose="020B0604020202020204" pitchFamily="34" charset="0"/>
              </a:rPr>
              <a:t> ra </a:t>
            </a:r>
            <a:r>
              <a:rPr lang="en-US" sz="2400" dirty="0" err="1">
                <a:effectLst/>
                <a:latin typeface="Arial" panose="020B0604020202020204" pitchFamily="34" charset="0"/>
                <a:ea typeface="Calibri" panose="020F0502020204030204" pitchFamily="34" charset="0"/>
                <a:cs typeface="Arial" panose="020B0604020202020204" pitchFamily="34" charset="0"/>
              </a:rPr>
              <a:t>trong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suốt</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cuộc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đời</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spc="-3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sống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sót</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được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cho</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đến</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khi</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sinh</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sản</a:t>
            </a:r>
            <a:r>
              <a:rPr lang="en-US" sz="2400" dirty="0">
                <a:effectLst/>
                <a:latin typeface="Arial" panose="020B0604020202020204" pitchFamily="34" charset="0"/>
                <a:ea typeface="Calibri" panose="020F050202020403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E58B231-1254-CADD-1D8F-4D6FC08326F2}"/>
              </a:ext>
            </a:extLst>
          </p:cNvPr>
          <p:cNvSpPr/>
          <p:nvPr/>
        </p:nvSpPr>
        <p:spPr>
          <a:xfrm>
            <a:off x="519952" y="78598"/>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III. HÌNH THÀNH ĐẶC ĐIỂM THÍCH NGHI</a:t>
            </a:r>
          </a:p>
        </p:txBody>
      </p:sp>
    </p:spTree>
    <p:extLst>
      <p:ext uri="{BB962C8B-B14F-4D97-AF65-F5344CB8AC3E}">
        <p14:creationId xmlns:p14="http://schemas.microsoft.com/office/powerpoint/2010/main" val="2177909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2;p24">
            <a:extLst>
              <a:ext uri="{FF2B5EF4-FFF2-40B4-BE49-F238E27FC236}">
                <a16:creationId xmlns:a16="http://schemas.microsoft.com/office/drawing/2014/main" id="{DEA71792-A995-4D71-9961-773551ADA568}"/>
              </a:ext>
            </a:extLst>
          </p:cNvPr>
          <p:cNvSpPr txBox="1">
            <a:spLocks noGrp="1"/>
          </p:cNvSpPr>
          <p:nvPr>
            <p:ph type="subTitle" idx="1"/>
          </p:nvPr>
        </p:nvSpPr>
        <p:spPr>
          <a:xfrm flipH="1">
            <a:off x="147924" y="775478"/>
            <a:ext cx="8856927" cy="1796272"/>
          </a:xfrm>
          <a:prstGeom prst="rect">
            <a:avLst/>
          </a:prstGeom>
        </p:spPr>
        <p:txBody>
          <a:bodyPr spcFirstLastPara="1" wrap="square" lIns="91425" tIns="91425" rIns="91425" bIns="91425" anchor="t" anchorCtr="0">
            <a:noAutofit/>
          </a:bodyPr>
          <a:lstStyle/>
          <a:p>
            <a:pPr marL="0" lvl="0" indent="0" algn="just">
              <a:lnSpc>
                <a:spcPct val="150000"/>
              </a:lnSpc>
              <a:spcAft>
                <a:spcPts val="1600"/>
              </a:spcAft>
              <a:buNone/>
            </a:pPr>
            <a:r>
              <a:rPr lang="vi-VN" sz="2400" dirty="0">
                <a:latin typeface="Arial" panose="020B0604020202020204" pitchFamily="34" charset="0"/>
                <a:cs typeface="Arial" panose="020B0604020202020204" pitchFamily="34" charset="0"/>
              </a:rPr>
              <a:t>Hình thành loài mới là một quá trình lịch sử, </a:t>
            </a:r>
            <a:r>
              <a:rPr lang="vi-VN" sz="2400" b="1" i="1" u="sng" dirty="0">
                <a:latin typeface="Arial" panose="020B0604020202020204" pitchFamily="34" charset="0"/>
                <a:cs typeface="Arial" panose="020B0604020202020204" pitchFamily="34" charset="0"/>
              </a:rPr>
              <a:t>cải biến thành phần kiểu gen</a:t>
            </a:r>
            <a:r>
              <a:rPr lang="vi-VN" sz="2400" dirty="0">
                <a:latin typeface="Arial" panose="020B0604020202020204" pitchFamily="34" charset="0"/>
                <a:cs typeface="Arial" panose="020B0604020202020204" pitchFamily="34" charset="0"/>
              </a:rPr>
              <a:t> của quần thể ban</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đầu </a:t>
            </a:r>
            <a:r>
              <a:rPr lang="vi-VN" sz="2400" b="1" i="1" u="sng" dirty="0">
                <a:latin typeface="Arial" panose="020B0604020202020204" pitchFamily="34" charset="0"/>
                <a:cs typeface="Arial" panose="020B0604020202020204" pitchFamily="34" charset="0"/>
              </a:rPr>
              <a:t>theo hướng thích nghi</a:t>
            </a:r>
            <a:r>
              <a:rPr lang="vi-VN" sz="2400" dirty="0">
                <a:latin typeface="Arial" panose="020B0604020202020204" pitchFamily="34" charset="0"/>
                <a:cs typeface="Arial" panose="020B0604020202020204" pitchFamily="34" charset="0"/>
              </a:rPr>
              <a:t>, tạo ra </a:t>
            </a:r>
            <a:r>
              <a:rPr lang="vi-VN" sz="2400" b="1" i="1" u="sng" dirty="0">
                <a:latin typeface="Arial" panose="020B0604020202020204" pitchFamily="34" charset="0"/>
                <a:cs typeface="Arial" panose="020B0604020202020204" pitchFamily="34" charset="0"/>
              </a:rPr>
              <a:t>kiểu gen mới</a:t>
            </a:r>
            <a:r>
              <a:rPr lang="vi-VN" sz="2400" dirty="0">
                <a:latin typeface="Arial" panose="020B0604020202020204" pitchFamily="34" charset="0"/>
                <a:cs typeface="Arial" panose="020B0604020202020204" pitchFamily="34" charset="0"/>
              </a:rPr>
              <a:t>, </a:t>
            </a:r>
            <a:r>
              <a:rPr lang="vi-VN" sz="2400" b="1" i="1" u="sng" dirty="0">
                <a:latin typeface="Arial" panose="020B0604020202020204" pitchFamily="34" charset="0"/>
                <a:cs typeface="Arial" panose="020B0604020202020204" pitchFamily="34" charset="0"/>
              </a:rPr>
              <a:t>cách ly sinh sản </a:t>
            </a:r>
            <a:r>
              <a:rPr lang="vi-VN" sz="2400" dirty="0">
                <a:latin typeface="Arial" panose="020B0604020202020204" pitchFamily="34" charset="0"/>
                <a:cs typeface="Arial" panose="020B0604020202020204" pitchFamily="34" charset="0"/>
              </a:rPr>
              <a:t>với quần thể gốc. </a:t>
            </a:r>
            <a:endParaRPr sz="2400" dirty="0">
              <a:latin typeface="Arial" panose="020B0604020202020204" pitchFamily="34" charset="0"/>
              <a:cs typeface="Arial" panose="020B0604020202020204" pitchFamily="34" charset="0"/>
            </a:endParaRPr>
          </a:p>
        </p:txBody>
      </p:sp>
      <p:sp>
        <p:nvSpPr>
          <p:cNvPr id="17" name="Google Shape;142;p24">
            <a:extLst>
              <a:ext uri="{FF2B5EF4-FFF2-40B4-BE49-F238E27FC236}">
                <a16:creationId xmlns:a16="http://schemas.microsoft.com/office/drawing/2014/main" id="{40727402-E02A-4266-A637-92A25F8204C8}"/>
              </a:ext>
            </a:extLst>
          </p:cNvPr>
          <p:cNvSpPr txBox="1">
            <a:spLocks/>
          </p:cNvSpPr>
          <p:nvPr/>
        </p:nvSpPr>
        <p:spPr>
          <a:xfrm flipH="1">
            <a:off x="143536" y="3082984"/>
            <a:ext cx="8856928" cy="10710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1pPr>
            <a:lvl2pPr marL="914400" marR="0" lvl="1"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2pPr>
            <a:lvl3pPr marL="1371600" marR="0" lvl="2"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3pPr>
            <a:lvl4pPr marL="1828800" marR="0" lvl="3"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4pPr>
            <a:lvl5pPr marL="2286000" marR="0" lvl="4"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5pPr>
            <a:lvl6pPr marL="2743200" marR="0" lvl="5"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6pPr>
            <a:lvl7pPr marL="3200400" marR="0" lvl="6"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7pPr>
            <a:lvl8pPr marL="3657600" marR="0" lvl="7"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8pPr>
            <a:lvl9pPr marL="4114800" marR="0" lvl="8" indent="-304800" algn="l" rtl="0">
              <a:lnSpc>
                <a:spcPct val="100000"/>
              </a:lnSpc>
              <a:spcBef>
                <a:spcPts val="1600"/>
              </a:spcBef>
              <a:spcAft>
                <a:spcPts val="1600"/>
              </a:spcAft>
              <a:buClr>
                <a:srgbClr val="466269"/>
              </a:buClr>
              <a:buSzPts val="1200"/>
              <a:buFont typeface="Abel"/>
              <a:buNone/>
              <a:defRPr sz="1400" b="0" i="0" u="none" strike="noStrike" cap="none">
                <a:solidFill>
                  <a:srgbClr val="466269"/>
                </a:solidFill>
                <a:latin typeface="Abel"/>
                <a:ea typeface="Abel"/>
                <a:cs typeface="Abel"/>
                <a:sym typeface="Abel"/>
              </a:defRPr>
            </a:lvl9pPr>
          </a:lstStyle>
          <a:p>
            <a:pPr marL="0" indent="0" algn="just">
              <a:lnSpc>
                <a:spcPct val="150000"/>
              </a:lnSpc>
              <a:spcAft>
                <a:spcPts val="1600"/>
              </a:spcAft>
            </a:pPr>
            <a:r>
              <a:rPr lang="vi-VN" sz="2400" dirty="0">
                <a:solidFill>
                  <a:schemeClr val="tx1"/>
                </a:solidFill>
                <a:latin typeface="Arial" panose="020B0604020202020204" pitchFamily="34" charset="0"/>
                <a:cs typeface="Arial" panose="020B0604020202020204" pitchFamily="34" charset="0"/>
              </a:rPr>
              <a:t>Loài mới được</a:t>
            </a:r>
            <a:r>
              <a:rPr lang="en-US" sz="2400" dirty="0">
                <a:solidFill>
                  <a:schemeClr val="tx1"/>
                </a:solidFill>
                <a:latin typeface="Arial" panose="020B0604020202020204" pitchFamily="34" charset="0"/>
                <a:cs typeface="Arial" panose="020B0604020202020204" pitchFamily="34" charset="0"/>
              </a:rPr>
              <a:t> </a:t>
            </a:r>
            <a:r>
              <a:rPr lang="vi-VN" sz="2400" dirty="0">
                <a:solidFill>
                  <a:schemeClr val="tx1"/>
                </a:solidFill>
                <a:latin typeface="Arial" panose="020B0604020202020204" pitchFamily="34" charset="0"/>
                <a:cs typeface="Arial" panose="020B0604020202020204" pitchFamily="34" charset="0"/>
              </a:rPr>
              <a:t>hình thành chủ yếu bằng con đường </a:t>
            </a:r>
            <a:r>
              <a:rPr lang="vi-VN" sz="2400" b="1" i="1" u="sng" dirty="0">
                <a:solidFill>
                  <a:schemeClr val="tx1"/>
                </a:solidFill>
                <a:latin typeface="Arial" panose="020B0604020202020204" pitchFamily="34" charset="0"/>
                <a:cs typeface="Arial" panose="020B0604020202020204" pitchFamily="34" charset="0"/>
              </a:rPr>
              <a:t>địa lý</a:t>
            </a:r>
            <a:r>
              <a:rPr lang="vi-VN" sz="2400" dirty="0">
                <a:solidFill>
                  <a:schemeClr val="tx1"/>
                </a:solidFill>
                <a:latin typeface="Arial" panose="020B0604020202020204" pitchFamily="34" charset="0"/>
                <a:cs typeface="Arial" panose="020B0604020202020204" pitchFamily="34" charset="0"/>
              </a:rPr>
              <a:t>, </a:t>
            </a:r>
            <a:r>
              <a:rPr lang="vi-VN" sz="2400" b="1" i="1" u="sng" dirty="0">
                <a:solidFill>
                  <a:schemeClr val="tx1"/>
                </a:solidFill>
                <a:latin typeface="Arial" panose="020B0604020202020204" pitchFamily="34" charset="0"/>
                <a:cs typeface="Arial" panose="020B0604020202020204" pitchFamily="34" charset="0"/>
              </a:rPr>
              <a:t>sinh thái</a:t>
            </a:r>
            <a:r>
              <a:rPr lang="vi-VN" sz="2400" dirty="0">
                <a:solidFill>
                  <a:schemeClr val="tx1"/>
                </a:solidFill>
                <a:latin typeface="Arial" panose="020B0604020202020204" pitchFamily="34" charset="0"/>
                <a:cs typeface="Arial" panose="020B0604020202020204" pitchFamily="34" charset="0"/>
              </a:rPr>
              <a:t>, </a:t>
            </a:r>
            <a:r>
              <a:rPr lang="vi-VN" sz="2400" b="1" i="1" u="sng" dirty="0">
                <a:solidFill>
                  <a:schemeClr val="tx1"/>
                </a:solidFill>
                <a:latin typeface="Arial" panose="020B0604020202020204" pitchFamily="34" charset="0"/>
                <a:cs typeface="Arial" panose="020B0604020202020204" pitchFamily="34" charset="0"/>
              </a:rPr>
              <a:t>lai xa và đa bội hóa </a:t>
            </a:r>
          </a:p>
        </p:txBody>
      </p:sp>
      <p:sp>
        <p:nvSpPr>
          <p:cNvPr id="2" name="Rectangle 1">
            <a:extLst>
              <a:ext uri="{FF2B5EF4-FFF2-40B4-BE49-F238E27FC236}">
                <a16:creationId xmlns:a16="http://schemas.microsoft.com/office/drawing/2014/main" id="{7E119189-87D3-67BB-08AD-1AC279980670}"/>
              </a:ext>
            </a:extLst>
          </p:cNvPr>
          <p:cNvSpPr/>
          <p:nvPr/>
        </p:nvSpPr>
        <p:spPr>
          <a:xfrm>
            <a:off x="555812" y="71626"/>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Tree>
    <p:extLst>
      <p:ext uri="{BB962C8B-B14F-4D97-AF65-F5344CB8AC3E}">
        <p14:creationId xmlns:p14="http://schemas.microsoft.com/office/powerpoint/2010/main" val="6479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5B2EFCA8-EB4B-B6DD-4F93-87AC21CEC2D2}"/>
              </a:ext>
            </a:extLst>
          </p:cNvPr>
          <p:cNvSpPr txBox="1">
            <a:spLocks noChangeArrowheads="1"/>
          </p:cNvSpPr>
          <p:nvPr/>
        </p:nvSpPr>
        <p:spPr bwMode="auto">
          <a:xfrm>
            <a:off x="1682572" y="2700600"/>
            <a:ext cx="5778855" cy="20753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tabLst>
                <a:tab pos="2153285" algn="l"/>
              </a:tabLst>
            </a:pPr>
            <a:r>
              <a:rPr lang="en-US" sz="1300" b="1" kern="100"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3</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1300" kern="100" dirty="0">
                <a:effectLst/>
                <a:latin typeface="Times New Roman" panose="02020603050405020304" pitchFamily="18" charset="0"/>
                <a:ea typeface="Calibri" panose="020F0502020204030204" pitchFamily="34" charset="0"/>
                <a:cs typeface="Times New Roman" panose="02020603050405020304" pitchFamily="18" charset="0"/>
              </a:rPr>
              <a:t>Loài sinh học là gì?</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li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mức</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li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li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kern="1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300" kern="100" dirty="0">
                <a:effectLst/>
                <a:latin typeface="Times New Roman" panose="02020603050405020304" pitchFamily="18" charset="0"/>
                <a:ea typeface="Calibri" panose="020F0502020204030204" pitchFamily="34" charset="0"/>
                <a:cs typeface="Times New Roman" panose="02020603050405020304" pitchFamily="18" charset="0"/>
              </a:rPr>
              <a:t>3. </a:t>
            </a:r>
            <a:r>
              <a:rPr lang="vi-VN" sz="1300" kern="100" dirty="0">
                <a:effectLst/>
                <a:latin typeface="Times New Roman" panose="02020603050405020304" pitchFamily="18" charset="0"/>
                <a:ea typeface="Calibri" panose="020F0502020204030204" pitchFamily="34" charset="0"/>
                <a:cs typeface="Times New Roman" panose="02020603050405020304" pitchFamily="18" charset="0"/>
              </a:rPr>
              <a:t>Vai trò của cách li địa lí trong quá trình hình thành loài mới là gì?</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1300" kern="100" dirty="0">
                <a:effectLst/>
                <a:latin typeface="Times New Roman" panose="02020603050405020304" pitchFamily="18" charset="0"/>
                <a:ea typeface="Calibri" panose="020F0502020204030204" pitchFamily="34" charset="0"/>
                <a:cs typeface="Times New Roman" panose="02020603050405020304" pitchFamily="18" charset="0"/>
              </a:rPr>
              <a:t>thông qua sự di chuyển của các cá thể hữu thụ hoặc các giao tử của chúng.</a:t>
            </a:r>
            <a:endParaRPr lang="en-US" sz="1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id="{343307E7-3713-4116-F37B-FBED5043DB29}"/>
              </a:ext>
            </a:extLst>
          </p:cNvPr>
          <p:cNvSpPr/>
          <p:nvPr/>
        </p:nvSpPr>
        <p:spPr>
          <a:xfrm>
            <a:off x="555812" y="71626"/>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
        <p:nvSpPr>
          <p:cNvPr id="8" name="Explosion: 14 Points 7">
            <a:extLst>
              <a:ext uri="{FF2B5EF4-FFF2-40B4-BE49-F238E27FC236}">
                <a16:creationId xmlns:a16="http://schemas.microsoft.com/office/drawing/2014/main" id="{FB67EF23-9DAF-1DFE-42D4-A9DC4C41BB2A}"/>
              </a:ext>
            </a:extLst>
          </p:cNvPr>
          <p:cNvSpPr/>
          <p:nvPr/>
        </p:nvSpPr>
        <p:spPr>
          <a:xfrm>
            <a:off x="2106704" y="578148"/>
            <a:ext cx="4930589" cy="1923040"/>
          </a:xfrm>
          <a:prstGeom prst="irregularSeal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err="1"/>
              <a:t>Hoạt</a:t>
            </a:r>
            <a:r>
              <a:rPr lang="en-US" sz="2400" dirty="0"/>
              <a:t> </a:t>
            </a:r>
            <a:r>
              <a:rPr lang="en-US" sz="2400" dirty="0" err="1"/>
              <a:t>động</a:t>
            </a:r>
            <a:r>
              <a:rPr lang="en-US" sz="2400" dirty="0"/>
              <a:t> </a:t>
            </a:r>
            <a:r>
              <a:rPr lang="en-US" sz="2400" dirty="0" err="1"/>
              <a:t>cặp</a:t>
            </a:r>
            <a:r>
              <a:rPr lang="en-US" sz="2400" dirty="0"/>
              <a:t> </a:t>
            </a:r>
            <a:r>
              <a:rPr lang="en-US" sz="2400" dirty="0" err="1"/>
              <a:t>đôi</a:t>
            </a:r>
            <a:r>
              <a:rPr lang="en-US" sz="2400" dirty="0"/>
              <a:t> </a:t>
            </a:r>
            <a:r>
              <a:rPr lang="en-US" sz="2400" dirty="0" err="1"/>
              <a:t>hoàn</a:t>
            </a:r>
            <a:r>
              <a:rPr lang="en-US" sz="2400" dirty="0"/>
              <a:t> </a:t>
            </a:r>
            <a:r>
              <a:rPr lang="en-US" sz="2400" dirty="0" err="1"/>
              <a:t>thành</a:t>
            </a:r>
            <a:r>
              <a:rPr lang="en-US" sz="2400" dirty="0"/>
              <a:t> PHT </a:t>
            </a:r>
            <a:r>
              <a:rPr lang="en-US" sz="2400" dirty="0" err="1"/>
              <a:t>số</a:t>
            </a:r>
            <a:r>
              <a:rPr lang="en-US" sz="2400" dirty="0"/>
              <a:t> 3</a:t>
            </a:r>
          </a:p>
        </p:txBody>
      </p:sp>
    </p:spTree>
    <p:extLst>
      <p:ext uri="{BB962C8B-B14F-4D97-AF65-F5344CB8AC3E}">
        <p14:creationId xmlns:p14="http://schemas.microsoft.com/office/powerpoint/2010/main" val="538548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452;p43">
            <a:extLst>
              <a:ext uri="{FF2B5EF4-FFF2-40B4-BE49-F238E27FC236}">
                <a16:creationId xmlns:a16="http://schemas.microsoft.com/office/drawing/2014/main" id="{4C514E61-0A6D-43DB-8EDC-3680F1D4905A}"/>
              </a:ext>
            </a:extLst>
          </p:cNvPr>
          <p:cNvCxnSpPr/>
          <p:nvPr/>
        </p:nvCxnSpPr>
        <p:spPr>
          <a:xfrm>
            <a:off x="711035" y="703001"/>
            <a:ext cx="5814600" cy="0"/>
          </a:xfrm>
          <a:prstGeom prst="straightConnector1">
            <a:avLst/>
          </a:prstGeom>
          <a:noFill/>
          <a:ln w="9525" cap="flat" cmpd="sng">
            <a:solidFill>
              <a:schemeClr val="lt2"/>
            </a:solidFill>
            <a:prstDash val="solid"/>
            <a:round/>
            <a:headEnd type="none" w="med" len="med"/>
            <a:tailEnd type="none" w="med" len="med"/>
          </a:ln>
        </p:spPr>
      </p:cxnSp>
      <p:pic>
        <p:nvPicPr>
          <p:cNvPr id="7" name="Đồng hồ 5 phút">
            <a:hlinkClick r:id="" action="ppaction://media"/>
            <a:extLst>
              <a:ext uri="{FF2B5EF4-FFF2-40B4-BE49-F238E27FC236}">
                <a16:creationId xmlns:a16="http://schemas.microsoft.com/office/drawing/2014/main" id="{E977CFB2-893D-45D3-901F-13CBFF4619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68153" y="1812983"/>
            <a:ext cx="2697838" cy="1517534"/>
          </a:xfrm>
          <a:prstGeom prst="rect">
            <a:avLst/>
          </a:prstGeom>
        </p:spPr>
      </p:pic>
      <p:pic>
        <p:nvPicPr>
          <p:cNvPr id="8" name="Picture 3" descr="24-06-SpeciationModes-L">
            <a:extLst>
              <a:ext uri="{FF2B5EF4-FFF2-40B4-BE49-F238E27FC236}">
                <a16:creationId xmlns:a16="http://schemas.microsoft.com/office/drawing/2014/main" id="{0CDE83F0-C2C8-40AB-A38A-673B9C406E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905" b="8601"/>
          <a:stretch/>
        </p:blipFill>
        <p:spPr bwMode="auto">
          <a:xfrm>
            <a:off x="165004" y="499250"/>
            <a:ext cx="3453331" cy="37174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3" descr="24-06-SpeciationModes-L">
            <a:extLst>
              <a:ext uri="{FF2B5EF4-FFF2-40B4-BE49-F238E27FC236}">
                <a16:creationId xmlns:a16="http://schemas.microsoft.com/office/drawing/2014/main" id="{716AF528-1C03-4088-923F-A16E530AD5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316" t="663" r="-411" b="7938"/>
          <a:stretch/>
        </p:blipFill>
        <p:spPr bwMode="auto">
          <a:xfrm>
            <a:off x="5434734" y="453097"/>
            <a:ext cx="3453331" cy="37174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41399F04-6E06-4C66-A0DC-20A9390C3BFB}"/>
              </a:ext>
            </a:extLst>
          </p:cNvPr>
          <p:cNvSpPr txBox="1">
            <a:spLocks noChangeArrowheads="1"/>
          </p:cNvSpPr>
          <p:nvPr/>
        </p:nvSpPr>
        <p:spPr bwMode="auto">
          <a:xfrm>
            <a:off x="255935" y="4206285"/>
            <a:ext cx="2979428"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spcBef>
                <a:spcPts val="600"/>
              </a:spcBef>
            </a:pPr>
            <a:r>
              <a:rPr lang="en-US" altLang="en-US" sz="2400" dirty="0" err="1">
                <a:cs typeface="Arial" panose="020B0604020202020204" pitchFamily="34" charset="0"/>
              </a:rPr>
              <a:t>Hình</a:t>
            </a:r>
            <a:r>
              <a:rPr lang="en-US" altLang="en-US" sz="2400" dirty="0">
                <a:cs typeface="Arial" panose="020B0604020202020204" pitchFamily="34" charset="0"/>
              </a:rPr>
              <a:t> </a:t>
            </a:r>
            <a:r>
              <a:rPr lang="en-US" altLang="en-US" sz="2400" dirty="0" err="1">
                <a:cs typeface="Arial" panose="020B0604020202020204" pitchFamily="34" charset="0"/>
              </a:rPr>
              <a:t>thành</a:t>
            </a:r>
            <a:r>
              <a:rPr lang="en-US" altLang="en-US" sz="2400" dirty="0">
                <a:cs typeface="Arial" panose="020B0604020202020204" pitchFamily="34" charset="0"/>
              </a:rPr>
              <a:t> </a:t>
            </a:r>
            <a:r>
              <a:rPr lang="en-US" altLang="en-US" sz="2400" dirty="0" err="1">
                <a:cs typeface="Arial" panose="020B0604020202020204" pitchFamily="34" charset="0"/>
              </a:rPr>
              <a:t>loài</a:t>
            </a:r>
            <a:r>
              <a:rPr lang="en-US" altLang="en-US" sz="2400" dirty="0">
                <a:cs typeface="Arial" panose="020B0604020202020204" pitchFamily="34" charset="0"/>
              </a:rPr>
              <a:t> </a:t>
            </a:r>
            <a:r>
              <a:rPr lang="en-US" altLang="en-US" sz="2400" b="1" i="1" u="sng" dirty="0" err="1">
                <a:cs typeface="Arial" panose="020B0604020202020204" pitchFamily="34" charset="0"/>
              </a:rPr>
              <a:t>khác</a:t>
            </a:r>
            <a:r>
              <a:rPr lang="en-US" altLang="en-US" sz="2400" dirty="0">
                <a:cs typeface="Arial" panose="020B0604020202020204" pitchFamily="34" charset="0"/>
              </a:rPr>
              <a:t> </a:t>
            </a:r>
            <a:r>
              <a:rPr lang="en-US" altLang="en-US" sz="2400" dirty="0" err="1">
                <a:cs typeface="Arial" panose="020B0604020202020204" pitchFamily="34" charset="0"/>
              </a:rPr>
              <a:t>khu</a:t>
            </a:r>
            <a:r>
              <a:rPr lang="en-US" altLang="en-US" sz="2400" dirty="0">
                <a:cs typeface="Arial" panose="020B0604020202020204" pitchFamily="34" charset="0"/>
              </a:rPr>
              <a:t> </a:t>
            </a:r>
            <a:r>
              <a:rPr lang="en-US" altLang="en-US" sz="2400" dirty="0" err="1">
                <a:cs typeface="Arial" panose="020B0604020202020204" pitchFamily="34" charset="0"/>
              </a:rPr>
              <a:t>vực</a:t>
            </a:r>
            <a:r>
              <a:rPr lang="en-US" altLang="en-US" sz="2400" dirty="0">
                <a:cs typeface="Arial" panose="020B0604020202020204" pitchFamily="34" charset="0"/>
              </a:rPr>
              <a:t> </a:t>
            </a:r>
            <a:r>
              <a:rPr lang="en-US" altLang="en-US" sz="2400" dirty="0" err="1">
                <a:cs typeface="Arial" panose="020B0604020202020204" pitchFamily="34" charset="0"/>
              </a:rPr>
              <a:t>địa</a:t>
            </a:r>
            <a:r>
              <a:rPr lang="en-US" altLang="en-US" sz="2400" dirty="0">
                <a:cs typeface="Arial" panose="020B0604020202020204" pitchFamily="34" charset="0"/>
              </a:rPr>
              <a:t> </a:t>
            </a:r>
            <a:r>
              <a:rPr lang="en-US" altLang="en-US" sz="2400" dirty="0" err="1">
                <a:cs typeface="Arial" panose="020B0604020202020204" pitchFamily="34" charset="0"/>
              </a:rPr>
              <a:t>lí</a:t>
            </a:r>
            <a:endParaRPr lang="en-US" altLang="en-US" sz="2400" dirty="0">
              <a:cs typeface="Arial" panose="020B0604020202020204" pitchFamily="34" charset="0"/>
            </a:endParaRPr>
          </a:p>
        </p:txBody>
      </p:sp>
      <p:sp>
        <p:nvSpPr>
          <p:cNvPr id="11" name="Text Box 5">
            <a:extLst>
              <a:ext uri="{FF2B5EF4-FFF2-40B4-BE49-F238E27FC236}">
                <a16:creationId xmlns:a16="http://schemas.microsoft.com/office/drawing/2014/main" id="{BCD74082-6DEF-42AD-A283-FF712FB89174}"/>
              </a:ext>
            </a:extLst>
          </p:cNvPr>
          <p:cNvSpPr txBox="1">
            <a:spLocks noChangeArrowheads="1"/>
          </p:cNvSpPr>
          <p:nvPr/>
        </p:nvSpPr>
        <p:spPr bwMode="auto">
          <a:xfrm>
            <a:off x="5871799" y="4206285"/>
            <a:ext cx="2950154"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just">
              <a:spcBef>
                <a:spcPts val="600"/>
              </a:spcBef>
            </a:pPr>
            <a:r>
              <a:rPr lang="en-US" altLang="en-US" sz="2400" dirty="0" err="1">
                <a:cs typeface="Arial" panose="020B0604020202020204" pitchFamily="34" charset="0"/>
              </a:rPr>
              <a:t>Hình</a:t>
            </a:r>
            <a:r>
              <a:rPr lang="en-US" altLang="en-US" sz="2400" dirty="0">
                <a:cs typeface="Arial" panose="020B0604020202020204" pitchFamily="34" charset="0"/>
              </a:rPr>
              <a:t> </a:t>
            </a:r>
            <a:r>
              <a:rPr lang="en-US" altLang="en-US" sz="2400" dirty="0" err="1">
                <a:cs typeface="Arial" panose="020B0604020202020204" pitchFamily="34" charset="0"/>
              </a:rPr>
              <a:t>thành</a:t>
            </a:r>
            <a:r>
              <a:rPr lang="en-US" altLang="en-US" sz="2400" dirty="0">
                <a:cs typeface="Arial" panose="020B0604020202020204" pitchFamily="34" charset="0"/>
              </a:rPr>
              <a:t> </a:t>
            </a:r>
            <a:r>
              <a:rPr lang="en-US" altLang="en-US" sz="2400" dirty="0" err="1">
                <a:cs typeface="Arial" panose="020B0604020202020204" pitchFamily="34" charset="0"/>
              </a:rPr>
              <a:t>loài</a:t>
            </a:r>
            <a:r>
              <a:rPr lang="en-US" altLang="en-US" sz="2400" dirty="0">
                <a:cs typeface="Arial" panose="020B0604020202020204" pitchFamily="34" charset="0"/>
              </a:rPr>
              <a:t> </a:t>
            </a:r>
            <a:r>
              <a:rPr lang="en-US" altLang="en-US" sz="2400" b="1" i="1" u="sng" dirty="0" err="1">
                <a:cs typeface="Arial" panose="020B0604020202020204" pitchFamily="34" charset="0"/>
              </a:rPr>
              <a:t>cùng</a:t>
            </a:r>
            <a:r>
              <a:rPr lang="en-US" altLang="en-US" sz="2400" dirty="0">
                <a:cs typeface="Arial" panose="020B0604020202020204" pitchFamily="34" charset="0"/>
              </a:rPr>
              <a:t> </a:t>
            </a:r>
            <a:r>
              <a:rPr lang="en-US" altLang="en-US" sz="2400" dirty="0" err="1">
                <a:cs typeface="Arial" panose="020B0604020202020204" pitchFamily="34" charset="0"/>
              </a:rPr>
              <a:t>khu</a:t>
            </a:r>
            <a:r>
              <a:rPr lang="en-US" altLang="en-US" sz="2400" dirty="0">
                <a:cs typeface="Arial" panose="020B0604020202020204" pitchFamily="34" charset="0"/>
              </a:rPr>
              <a:t> </a:t>
            </a:r>
            <a:r>
              <a:rPr lang="en-US" altLang="en-US" sz="2400" dirty="0" err="1">
                <a:cs typeface="Arial" panose="020B0604020202020204" pitchFamily="34" charset="0"/>
              </a:rPr>
              <a:t>vực</a:t>
            </a:r>
            <a:r>
              <a:rPr lang="en-US" altLang="en-US" sz="2400" dirty="0">
                <a:cs typeface="Arial" panose="020B0604020202020204" pitchFamily="34" charset="0"/>
              </a:rPr>
              <a:t> </a:t>
            </a:r>
            <a:r>
              <a:rPr lang="en-US" altLang="en-US" sz="2400" dirty="0" err="1">
                <a:cs typeface="Arial" panose="020B0604020202020204" pitchFamily="34" charset="0"/>
              </a:rPr>
              <a:t>địa</a:t>
            </a:r>
            <a:r>
              <a:rPr lang="en-US" altLang="en-US" sz="2400" dirty="0">
                <a:cs typeface="Arial" panose="020B0604020202020204" pitchFamily="34" charset="0"/>
              </a:rPr>
              <a:t> </a:t>
            </a:r>
            <a:r>
              <a:rPr lang="en-US" altLang="en-US" sz="2400" dirty="0" err="1">
                <a:cs typeface="Arial" panose="020B0604020202020204" pitchFamily="34" charset="0"/>
              </a:rPr>
              <a:t>lí</a:t>
            </a:r>
            <a:endParaRPr lang="en-US" altLang="en-US" sz="2400" dirty="0">
              <a:cs typeface="Arial" panose="020B0604020202020204" pitchFamily="34" charset="0"/>
            </a:endParaRPr>
          </a:p>
        </p:txBody>
      </p:sp>
      <p:sp>
        <p:nvSpPr>
          <p:cNvPr id="2" name="Rectangle 1">
            <a:extLst>
              <a:ext uri="{FF2B5EF4-FFF2-40B4-BE49-F238E27FC236}">
                <a16:creationId xmlns:a16="http://schemas.microsoft.com/office/drawing/2014/main" id="{F969C638-594F-6B20-DC83-949E992F0B46}"/>
              </a:ext>
            </a:extLst>
          </p:cNvPr>
          <p:cNvSpPr/>
          <p:nvPr/>
        </p:nvSpPr>
        <p:spPr>
          <a:xfrm>
            <a:off x="555812" y="71626"/>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Tree>
    <p:extLst>
      <p:ext uri="{BB962C8B-B14F-4D97-AF65-F5344CB8AC3E}">
        <p14:creationId xmlns:p14="http://schemas.microsoft.com/office/powerpoint/2010/main" val="312840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739C848-2A9A-45F4-8572-6730DB5D956B}"/>
              </a:ext>
            </a:extLst>
          </p:cNvPr>
          <p:cNvGraphicFramePr>
            <a:graphicFrameLocks noGrp="1"/>
          </p:cNvGraphicFramePr>
          <p:nvPr>
            <p:extLst>
              <p:ext uri="{D42A27DB-BD31-4B8C-83A1-F6EECF244321}">
                <p14:modId xmlns:p14="http://schemas.microsoft.com/office/powerpoint/2010/main" val="1904250643"/>
              </p:ext>
            </p:extLst>
          </p:nvPr>
        </p:nvGraphicFramePr>
        <p:xfrm>
          <a:off x="92990" y="30997"/>
          <a:ext cx="9039286" cy="5106137"/>
        </p:xfrm>
        <a:graphic>
          <a:graphicData uri="http://schemas.openxmlformats.org/drawingml/2006/table">
            <a:tbl>
              <a:tblPr firstRow="1" firstCol="1" lastRow="1" lastCol="1" bandRow="1" bandCol="1">
                <a:tableStyleId>{4FD1D1D4-2603-4A60-834A-44CC09C43C55}</a:tableStyleId>
              </a:tblPr>
              <a:tblGrid>
                <a:gridCol w="4667460">
                  <a:extLst>
                    <a:ext uri="{9D8B030D-6E8A-4147-A177-3AD203B41FA5}">
                      <a16:colId xmlns:a16="http://schemas.microsoft.com/office/drawing/2014/main" val="699125426"/>
                    </a:ext>
                  </a:extLst>
                </a:gridCol>
                <a:gridCol w="4371826">
                  <a:extLst>
                    <a:ext uri="{9D8B030D-6E8A-4147-A177-3AD203B41FA5}">
                      <a16:colId xmlns:a16="http://schemas.microsoft.com/office/drawing/2014/main" val="731365930"/>
                    </a:ext>
                  </a:extLst>
                </a:gridCol>
              </a:tblGrid>
              <a:tr h="433952">
                <a:tc>
                  <a:txBody>
                    <a:bodyPr/>
                    <a:lstStyle/>
                    <a:p>
                      <a:pPr marL="50800" algn="ctr">
                        <a:lnSpc>
                          <a:spcPct val="115000"/>
                        </a:lnSpc>
                        <a:spcBef>
                          <a:spcPts val="555"/>
                        </a:spcBef>
                        <a:spcAft>
                          <a:spcPts val="0"/>
                        </a:spcAft>
                      </a:pPr>
                      <a:r>
                        <a:rPr lang="en-US" sz="2400" dirty="0">
                          <a:solidFill>
                            <a:schemeClr val="tx1"/>
                          </a:solidFill>
                          <a:effectLst/>
                          <a:latin typeface="Arial" panose="020B0604020202020204" pitchFamily="34" charset="0"/>
                          <a:cs typeface="Arial" panose="020B0604020202020204" pitchFamily="34" charset="0"/>
                        </a:rPr>
                        <a:t>K</a:t>
                      </a:r>
                      <a:r>
                        <a:rPr lang="vi-VN" sz="2400" dirty="0">
                          <a:solidFill>
                            <a:schemeClr val="tx1"/>
                          </a:solidFill>
                          <a:effectLst/>
                          <a:latin typeface="Arial" panose="020B0604020202020204" pitchFamily="34" charset="0"/>
                          <a:cs typeface="Arial" panose="020B0604020202020204" pitchFamily="34" charset="0"/>
                        </a:rPr>
                        <a:t>hác</a:t>
                      </a:r>
                      <a:r>
                        <a:rPr lang="vi-VN" sz="2400" spc="30" dirty="0">
                          <a:solidFill>
                            <a:schemeClr val="tx1"/>
                          </a:solidFill>
                          <a:effectLst/>
                          <a:latin typeface="Arial" panose="020B0604020202020204" pitchFamily="34" charset="0"/>
                          <a:cs typeface="Arial" panose="020B0604020202020204" pitchFamily="34" charset="0"/>
                        </a:rPr>
                        <a:t> </a:t>
                      </a:r>
                      <a:r>
                        <a:rPr lang="vi-VN" sz="2400" dirty="0">
                          <a:solidFill>
                            <a:schemeClr val="tx1"/>
                          </a:solidFill>
                          <a:effectLst/>
                          <a:latin typeface="Arial" panose="020B0604020202020204" pitchFamily="34" charset="0"/>
                          <a:cs typeface="Arial" panose="020B0604020202020204" pitchFamily="34" charset="0"/>
                        </a:rPr>
                        <a:t>khu</a:t>
                      </a:r>
                      <a:r>
                        <a:rPr lang="vi-VN" sz="2400" spc="30" dirty="0">
                          <a:solidFill>
                            <a:schemeClr val="tx1"/>
                          </a:solidFill>
                          <a:effectLst/>
                          <a:latin typeface="Arial" panose="020B0604020202020204" pitchFamily="34" charset="0"/>
                          <a:cs typeface="Arial" panose="020B0604020202020204" pitchFamily="34" charset="0"/>
                        </a:rPr>
                        <a:t> </a:t>
                      </a:r>
                      <a:r>
                        <a:rPr lang="vi-VN" sz="2400" dirty="0">
                          <a:solidFill>
                            <a:schemeClr val="tx1"/>
                          </a:solidFill>
                          <a:effectLst/>
                          <a:latin typeface="Arial" panose="020B0604020202020204" pitchFamily="34" charset="0"/>
                          <a:cs typeface="Arial" panose="020B0604020202020204" pitchFamily="34" charset="0"/>
                        </a:rPr>
                        <a:t>vực</a:t>
                      </a:r>
                      <a:r>
                        <a:rPr lang="vi-VN" sz="2400" spc="30" dirty="0">
                          <a:solidFill>
                            <a:schemeClr val="tx1"/>
                          </a:solidFill>
                          <a:effectLst/>
                          <a:latin typeface="Arial" panose="020B0604020202020204" pitchFamily="34" charset="0"/>
                          <a:cs typeface="Arial" panose="020B0604020202020204" pitchFamily="34" charset="0"/>
                        </a:rPr>
                        <a:t> </a:t>
                      </a:r>
                      <a:r>
                        <a:rPr lang="vi-VN" sz="2400" dirty="0">
                          <a:solidFill>
                            <a:schemeClr val="tx1"/>
                          </a:solidFill>
                          <a:effectLst/>
                          <a:latin typeface="Arial" panose="020B0604020202020204" pitchFamily="34" charset="0"/>
                          <a:cs typeface="Arial" panose="020B0604020202020204" pitchFamily="34" charset="0"/>
                        </a:rPr>
                        <a:t>địa</a:t>
                      </a:r>
                      <a:r>
                        <a:rPr lang="vi-VN" sz="2400" spc="30" dirty="0">
                          <a:solidFill>
                            <a:schemeClr val="tx1"/>
                          </a:solidFill>
                          <a:effectLst/>
                          <a:latin typeface="Arial" panose="020B0604020202020204" pitchFamily="34" charset="0"/>
                          <a:cs typeface="Arial" panose="020B0604020202020204" pitchFamily="34" charset="0"/>
                        </a:rPr>
                        <a:t> </a:t>
                      </a:r>
                      <a:r>
                        <a:rPr lang="vi-VN" sz="2400" dirty="0">
                          <a:solidFill>
                            <a:schemeClr val="tx1"/>
                          </a:solidFill>
                          <a:effectLst/>
                          <a:latin typeface="Arial" panose="020B0604020202020204" pitchFamily="34" charset="0"/>
                          <a:cs typeface="Arial" panose="020B0604020202020204" pitchFamily="34" charset="0"/>
                        </a:rPr>
                        <a:t>lí</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oFill/>
                  </a:tcPr>
                </a:tc>
                <a:tc>
                  <a:txBody>
                    <a:bodyPr/>
                    <a:lstStyle/>
                    <a:p>
                      <a:pPr marL="50800" algn="ctr">
                        <a:lnSpc>
                          <a:spcPct val="115000"/>
                        </a:lnSpc>
                        <a:spcBef>
                          <a:spcPts val="555"/>
                        </a:spcBef>
                        <a:spcAft>
                          <a:spcPts val="0"/>
                        </a:spcAft>
                      </a:pPr>
                      <a:r>
                        <a:rPr lang="en-US" sz="2400" dirty="0">
                          <a:solidFill>
                            <a:schemeClr val="tx1"/>
                          </a:solidFill>
                          <a:effectLst/>
                          <a:latin typeface="Arial" panose="020B0604020202020204" pitchFamily="34" charset="0"/>
                          <a:cs typeface="Arial" panose="020B0604020202020204" pitchFamily="34" charset="0"/>
                        </a:rPr>
                        <a:t>C</a:t>
                      </a:r>
                      <a:r>
                        <a:rPr lang="vi-VN" sz="2400" dirty="0">
                          <a:solidFill>
                            <a:schemeClr val="tx1"/>
                          </a:solidFill>
                          <a:effectLst/>
                          <a:latin typeface="Arial" panose="020B0604020202020204" pitchFamily="34" charset="0"/>
                          <a:cs typeface="Arial" panose="020B0604020202020204" pitchFamily="34" charset="0"/>
                        </a:rPr>
                        <a:t>ùng</a:t>
                      </a:r>
                      <a:r>
                        <a:rPr lang="vi-VN" sz="2400" spc="-70" dirty="0">
                          <a:solidFill>
                            <a:schemeClr val="tx1"/>
                          </a:solidFill>
                          <a:effectLst/>
                          <a:latin typeface="Arial" panose="020B0604020202020204" pitchFamily="34" charset="0"/>
                          <a:cs typeface="Arial" panose="020B0604020202020204" pitchFamily="34" charset="0"/>
                        </a:rPr>
                        <a:t> </a:t>
                      </a:r>
                      <a:r>
                        <a:rPr lang="vi-VN" sz="2400" dirty="0">
                          <a:solidFill>
                            <a:schemeClr val="tx1"/>
                          </a:solidFill>
                          <a:effectLst/>
                          <a:latin typeface="Arial" panose="020B0604020202020204" pitchFamily="34" charset="0"/>
                          <a:cs typeface="Arial" panose="020B0604020202020204" pitchFamily="34" charset="0"/>
                        </a:rPr>
                        <a:t>khu</a:t>
                      </a:r>
                      <a:r>
                        <a:rPr lang="vi-VN" sz="2400" spc="-75" dirty="0">
                          <a:solidFill>
                            <a:schemeClr val="tx1"/>
                          </a:solidFill>
                          <a:effectLst/>
                          <a:latin typeface="Arial" panose="020B0604020202020204" pitchFamily="34" charset="0"/>
                          <a:cs typeface="Arial" panose="020B0604020202020204" pitchFamily="34" charset="0"/>
                        </a:rPr>
                        <a:t> </a:t>
                      </a:r>
                      <a:r>
                        <a:rPr lang="vi-VN" sz="2400" dirty="0">
                          <a:solidFill>
                            <a:schemeClr val="tx1"/>
                          </a:solidFill>
                          <a:effectLst/>
                          <a:latin typeface="Arial" panose="020B0604020202020204" pitchFamily="34" charset="0"/>
                          <a:cs typeface="Arial" panose="020B0604020202020204" pitchFamily="34" charset="0"/>
                        </a:rPr>
                        <a:t>vực</a:t>
                      </a:r>
                      <a:r>
                        <a:rPr lang="vi-VN" sz="2400" spc="-75" dirty="0">
                          <a:solidFill>
                            <a:schemeClr val="tx1"/>
                          </a:solidFill>
                          <a:effectLst/>
                          <a:latin typeface="Arial" panose="020B0604020202020204" pitchFamily="34" charset="0"/>
                          <a:cs typeface="Arial" panose="020B0604020202020204" pitchFamily="34" charset="0"/>
                        </a:rPr>
                        <a:t> </a:t>
                      </a:r>
                      <a:r>
                        <a:rPr lang="vi-VN" sz="2400" dirty="0">
                          <a:solidFill>
                            <a:schemeClr val="tx1"/>
                          </a:solidFill>
                          <a:effectLst/>
                          <a:latin typeface="Arial" panose="020B0604020202020204" pitchFamily="34" charset="0"/>
                          <a:cs typeface="Arial" panose="020B0604020202020204" pitchFamily="34" charset="0"/>
                        </a:rPr>
                        <a:t>địa</a:t>
                      </a:r>
                      <a:r>
                        <a:rPr lang="vi-VN" sz="2400" spc="-70" dirty="0">
                          <a:solidFill>
                            <a:schemeClr val="tx1"/>
                          </a:solidFill>
                          <a:effectLst/>
                          <a:latin typeface="Arial" panose="020B0604020202020204" pitchFamily="34" charset="0"/>
                          <a:cs typeface="Arial" panose="020B0604020202020204" pitchFamily="34" charset="0"/>
                        </a:rPr>
                        <a:t> </a:t>
                      </a:r>
                      <a:r>
                        <a:rPr lang="vi-VN" sz="2400" dirty="0">
                          <a:solidFill>
                            <a:schemeClr val="tx1"/>
                          </a:solidFill>
                          <a:effectLst/>
                          <a:latin typeface="Arial" panose="020B0604020202020204" pitchFamily="34" charset="0"/>
                          <a:cs typeface="Arial" panose="020B0604020202020204" pitchFamily="34" charset="0"/>
                        </a:rPr>
                        <a:t>lí</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oFill/>
                  </a:tcPr>
                </a:tc>
                <a:extLst>
                  <a:ext uri="{0D108BD9-81ED-4DB2-BD59-A6C34878D82A}">
                    <a16:rowId xmlns:a16="http://schemas.microsoft.com/office/drawing/2014/main" val="3537418527"/>
                  </a:ext>
                </a:extLst>
              </a:tr>
              <a:tr h="2572719">
                <a:tc>
                  <a:txBody>
                    <a:bodyPr/>
                    <a:lstStyle/>
                    <a:p>
                      <a:pPr marL="66675" algn="just">
                        <a:lnSpc>
                          <a:spcPct val="115000"/>
                        </a:lnSpc>
                        <a:spcBef>
                          <a:spcPts val="20"/>
                        </a:spcBef>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oFill/>
                  </a:tcPr>
                </a:tc>
                <a:tc>
                  <a:txBody>
                    <a:bodyPr/>
                    <a:lstStyle/>
                    <a:p>
                      <a:pPr marL="66675" algn="just">
                        <a:lnSpc>
                          <a:spcPct val="115000"/>
                        </a:lnSpc>
                        <a:spcBef>
                          <a:spcPts val="35"/>
                        </a:spcBef>
                        <a:spcAft>
                          <a:spcPts val="5"/>
                        </a:spcAft>
                      </a:pPr>
                      <a:r>
                        <a:rPr lang="en-US"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oFill/>
                  </a:tcPr>
                </a:tc>
                <a:extLst>
                  <a:ext uri="{0D108BD9-81ED-4DB2-BD59-A6C34878D82A}">
                    <a16:rowId xmlns:a16="http://schemas.microsoft.com/office/drawing/2014/main" val="1356655509"/>
                  </a:ext>
                </a:extLst>
              </a:tr>
              <a:tr h="699822">
                <a:tc>
                  <a:txBody>
                    <a:bodyPr/>
                    <a:lstStyle/>
                    <a:p>
                      <a:pPr marL="50800" algn="just">
                        <a:lnSpc>
                          <a:spcPct val="115000"/>
                        </a:lnSpc>
                        <a:spcBef>
                          <a:spcPts val="555"/>
                        </a:spcBef>
                        <a:spcAft>
                          <a:spcPts val="0"/>
                        </a:spcAft>
                      </a:pPr>
                      <a:r>
                        <a:rPr lang="en-US" sz="2400" dirty="0">
                          <a:solidFill>
                            <a:srgbClr val="383536"/>
                          </a:solidFill>
                          <a:effectLst/>
                          <a:latin typeface="Arial" panose="020B0604020202020204" pitchFamily="34" charset="0"/>
                          <a:cs typeface="Arial" panose="020B0604020202020204" pitchFamily="34" charset="0"/>
                        </a:rPr>
                        <a:t>......................................................</a:t>
                      </a:r>
                      <a:endParaRPr lang="en-US" sz="2400" dirty="0">
                        <a:solidFill>
                          <a:srgbClr val="383536"/>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oFill/>
                  </a:tcPr>
                </a:tc>
                <a:tc>
                  <a:txBody>
                    <a:bodyPr/>
                    <a:lstStyle/>
                    <a:p>
                      <a:pPr marL="50165" algn="just">
                        <a:lnSpc>
                          <a:spcPct val="115000"/>
                        </a:lnSpc>
                        <a:spcBef>
                          <a:spcPts val="555"/>
                        </a:spcBef>
                        <a:spcAft>
                          <a:spcPts val="0"/>
                        </a:spcAft>
                      </a:pPr>
                      <a:r>
                        <a:rPr lang="en-US" sz="2400" dirty="0">
                          <a:solidFill>
                            <a:srgbClr val="383536"/>
                          </a:solidFill>
                          <a:effectLst/>
                          <a:latin typeface="Arial" panose="020B0604020202020204" pitchFamily="34" charset="0"/>
                          <a:cs typeface="Arial" panose="020B0604020202020204" pitchFamily="34" charset="0"/>
                        </a:rPr>
                        <a:t>...................................................</a:t>
                      </a:r>
                      <a:endParaRPr lang="en-US" sz="2400" dirty="0">
                        <a:solidFill>
                          <a:srgbClr val="383536"/>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oFill/>
                  </a:tcPr>
                </a:tc>
                <a:extLst>
                  <a:ext uri="{0D108BD9-81ED-4DB2-BD59-A6C34878D82A}">
                    <a16:rowId xmlns:a16="http://schemas.microsoft.com/office/drawing/2014/main" val="3363882020"/>
                  </a:ext>
                </a:extLst>
              </a:tr>
              <a:tr h="699822">
                <a:tc>
                  <a:txBody>
                    <a:bodyPr/>
                    <a:lstStyle/>
                    <a:p>
                      <a:pPr marL="50800" algn="just">
                        <a:lnSpc>
                          <a:spcPct val="115000"/>
                        </a:lnSpc>
                        <a:spcBef>
                          <a:spcPts val="95"/>
                        </a:spcBef>
                        <a:spcAft>
                          <a:spcPts val="0"/>
                        </a:spcAft>
                      </a:pPr>
                      <a:r>
                        <a:rPr lang="en-US" sz="2400" dirty="0">
                          <a:solidFill>
                            <a:srgbClr val="383536"/>
                          </a:solidFill>
                          <a:effectLst/>
                          <a:latin typeface="Arial" panose="020B0604020202020204" pitchFamily="34" charset="0"/>
                          <a:cs typeface="Arial" panose="020B0604020202020204" pitchFamily="34" charset="0"/>
                        </a:rPr>
                        <a:t>......................................................</a:t>
                      </a:r>
                      <a:endParaRPr lang="en-US" sz="2400" dirty="0">
                        <a:solidFill>
                          <a:srgbClr val="383536"/>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oFill/>
                  </a:tcPr>
                </a:tc>
                <a:tc>
                  <a:txBody>
                    <a:bodyPr/>
                    <a:lstStyle/>
                    <a:p>
                      <a:pPr marL="50165" algn="just">
                        <a:lnSpc>
                          <a:spcPct val="115000"/>
                        </a:lnSpc>
                        <a:spcBef>
                          <a:spcPts val="95"/>
                        </a:spcBef>
                        <a:spcAft>
                          <a:spcPts val="0"/>
                        </a:spcAft>
                      </a:pPr>
                      <a:r>
                        <a:rPr lang="en-US" sz="2400" dirty="0">
                          <a:solidFill>
                            <a:srgbClr val="383536"/>
                          </a:solidFill>
                          <a:effectLst/>
                          <a:latin typeface="Arial" panose="020B0604020202020204" pitchFamily="34" charset="0"/>
                          <a:cs typeface="Arial" panose="020B0604020202020204" pitchFamily="34" charset="0"/>
                        </a:rPr>
                        <a:t>...................................................</a:t>
                      </a:r>
                      <a:endParaRPr lang="en-US" sz="2400" dirty="0">
                        <a:solidFill>
                          <a:srgbClr val="383536"/>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oFill/>
                  </a:tcPr>
                </a:tc>
                <a:extLst>
                  <a:ext uri="{0D108BD9-81ED-4DB2-BD59-A6C34878D82A}">
                    <a16:rowId xmlns:a16="http://schemas.microsoft.com/office/drawing/2014/main" val="589483528"/>
                  </a:ext>
                </a:extLst>
              </a:tr>
              <a:tr h="699822">
                <a:tc>
                  <a:txBody>
                    <a:bodyPr/>
                    <a:lstStyle/>
                    <a:p>
                      <a:pPr marL="50800" algn="just">
                        <a:lnSpc>
                          <a:spcPct val="115000"/>
                        </a:lnSpc>
                        <a:spcBef>
                          <a:spcPts val="95"/>
                        </a:spcBef>
                        <a:spcAft>
                          <a:spcPts val="0"/>
                        </a:spcAft>
                      </a:pPr>
                      <a:r>
                        <a:rPr lang="en-US" sz="2400" dirty="0">
                          <a:solidFill>
                            <a:srgbClr val="383536"/>
                          </a:solidFill>
                          <a:effectLst/>
                          <a:latin typeface="Arial" panose="020B0604020202020204" pitchFamily="34" charset="0"/>
                          <a:cs typeface="Arial" panose="020B0604020202020204" pitchFamily="34" charset="0"/>
                        </a:rPr>
                        <a:t>......................................................</a:t>
                      </a:r>
                      <a:endParaRPr lang="en-US" sz="2400" dirty="0">
                        <a:solidFill>
                          <a:srgbClr val="383536"/>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oFill/>
                  </a:tcPr>
                </a:tc>
                <a:tc>
                  <a:txBody>
                    <a:bodyPr/>
                    <a:lstStyle/>
                    <a:p>
                      <a:pPr marL="50165" algn="just">
                        <a:lnSpc>
                          <a:spcPct val="115000"/>
                        </a:lnSpc>
                        <a:spcBef>
                          <a:spcPts val="95"/>
                        </a:spcBef>
                        <a:spcAft>
                          <a:spcPts val="0"/>
                        </a:spcAft>
                      </a:pPr>
                      <a:r>
                        <a:rPr lang="en-US" sz="2400" dirty="0">
                          <a:solidFill>
                            <a:srgbClr val="383536"/>
                          </a:solidFill>
                          <a:effectLst/>
                          <a:latin typeface="Arial" panose="020B0604020202020204" pitchFamily="34" charset="0"/>
                          <a:cs typeface="Arial" panose="020B0604020202020204" pitchFamily="34" charset="0"/>
                        </a:rPr>
                        <a:t>...................................................</a:t>
                      </a:r>
                      <a:endParaRPr lang="en-US" sz="2400" dirty="0">
                        <a:solidFill>
                          <a:srgbClr val="383536"/>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oFill/>
                  </a:tcPr>
                </a:tc>
                <a:extLst>
                  <a:ext uri="{0D108BD9-81ED-4DB2-BD59-A6C34878D82A}">
                    <a16:rowId xmlns:a16="http://schemas.microsoft.com/office/drawing/2014/main" val="2561150692"/>
                  </a:ext>
                </a:extLst>
              </a:tr>
            </a:tbl>
          </a:graphicData>
        </a:graphic>
      </p:graphicFrame>
      <p:pic>
        <p:nvPicPr>
          <p:cNvPr id="2050" name="image125.jpeg">
            <a:extLst>
              <a:ext uri="{FF2B5EF4-FFF2-40B4-BE49-F238E27FC236}">
                <a16:creationId xmlns:a16="http://schemas.microsoft.com/office/drawing/2014/main" id="{2D1818DC-6D60-489D-864B-D7C5CBF05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0" y="704849"/>
            <a:ext cx="4530141" cy="2260217"/>
          </a:xfrm>
          <a:prstGeom prst="rect">
            <a:avLst/>
          </a:prstGeom>
          <a:noFill/>
        </p:spPr>
      </p:pic>
      <p:pic>
        <p:nvPicPr>
          <p:cNvPr id="2049" name="image126.jpeg">
            <a:extLst>
              <a:ext uri="{FF2B5EF4-FFF2-40B4-BE49-F238E27FC236}">
                <a16:creationId xmlns:a16="http://schemas.microsoft.com/office/drawing/2014/main" id="{5D9FC4B4-9805-46B4-9C0A-73FB5B97F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987" y="534371"/>
            <a:ext cx="3221764" cy="2343151"/>
          </a:xfrm>
          <a:prstGeom prst="rect">
            <a:avLst/>
          </a:prstGeom>
          <a:noFill/>
        </p:spPr>
      </p:pic>
      <p:sp>
        <p:nvSpPr>
          <p:cNvPr id="3" name="Rectangle 3">
            <a:extLst>
              <a:ext uri="{FF2B5EF4-FFF2-40B4-BE49-F238E27FC236}">
                <a16:creationId xmlns:a16="http://schemas.microsoft.com/office/drawing/2014/main" id="{5A27D583-9081-442E-967D-E13F9FFBE9A5}"/>
              </a:ext>
            </a:extLst>
          </p:cNvPr>
          <p:cNvSpPr>
            <a:spLocks noChangeArrowheads="1"/>
          </p:cNvSpPr>
          <p:nvPr/>
        </p:nvSpPr>
        <p:spPr bwMode="auto">
          <a:xfrm>
            <a:off x="1960563" y="1207443"/>
            <a:ext cx="184731" cy="461665"/>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endParaRPr lang="en-US" sz="2400">
              <a:latin typeface="Arial" panose="020B0604020202020204" pitchFamily="34" charset="0"/>
              <a:cs typeface="Arial" panose="020B0604020202020204" pitchFamily="34" charset="0"/>
            </a:endParaRPr>
          </a:p>
        </p:txBody>
      </p:sp>
      <p:sp>
        <p:nvSpPr>
          <p:cNvPr id="4" name="Rectangle 4">
            <a:extLst>
              <a:ext uri="{FF2B5EF4-FFF2-40B4-BE49-F238E27FC236}">
                <a16:creationId xmlns:a16="http://schemas.microsoft.com/office/drawing/2014/main" id="{EFE862DB-CE4E-4B8E-8A97-8F0611FE824F}"/>
              </a:ext>
            </a:extLst>
          </p:cNvPr>
          <p:cNvSpPr>
            <a:spLocks noChangeArrowheads="1"/>
          </p:cNvSpPr>
          <p:nvPr/>
        </p:nvSpPr>
        <p:spPr bwMode="auto">
          <a:xfrm>
            <a:off x="1960563" y="1664643"/>
            <a:ext cx="184731" cy="461665"/>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14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a:extLst>
              <a:ext uri="{FF2B5EF4-FFF2-40B4-BE49-F238E27FC236}">
                <a16:creationId xmlns:a16="http://schemas.microsoft.com/office/drawing/2014/main" id="{4B5BDFBD-4373-4059-8244-7E0CCC8FFF91}"/>
              </a:ext>
            </a:extLst>
          </p:cNvPr>
          <p:cNvSpPr>
            <a:spLocks noGrp="1"/>
          </p:cNvSpPr>
          <p:nvPr>
            <p:ph type="subTitle" idx="1"/>
          </p:nvPr>
        </p:nvSpPr>
        <p:spPr>
          <a:xfrm flipH="1">
            <a:off x="348831" y="1576081"/>
            <a:ext cx="8549039" cy="860400"/>
          </a:xfrm>
          <a:noFill/>
        </p:spPr>
        <p:txBody>
          <a:bodyPr/>
          <a:lstStyle/>
          <a:p>
            <a:pPr marL="114300" indent="0" algn="just">
              <a:lnSpc>
                <a:spcPct val="150000"/>
              </a:lnSpc>
              <a:buNone/>
            </a:pP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Là phương thức</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làm </a:t>
            </a:r>
            <a:r>
              <a:rPr lang="vi-VN" sz="2400" b="1" i="1" u="sng" dirty="0">
                <a:solidFill>
                  <a:srgbClr val="383536"/>
                </a:solidFill>
                <a:latin typeface="Arial" panose="020B0604020202020204" pitchFamily="34" charset="0"/>
                <a:cs typeface="Arial" panose="020B0604020202020204" pitchFamily="34" charset="0"/>
              </a:rPr>
              <a:t>ngăn cản </a:t>
            </a:r>
            <a:r>
              <a:rPr lang="vi-VN" sz="2400" dirty="0">
                <a:solidFill>
                  <a:srgbClr val="383536"/>
                </a:solidFill>
                <a:latin typeface="Arial" panose="020B0604020202020204" pitchFamily="34" charset="0"/>
                <a:cs typeface="Arial" panose="020B0604020202020204" pitchFamily="34" charset="0"/>
              </a:rPr>
              <a:t>các c</a:t>
            </a:r>
            <a:r>
              <a:rPr lang="en-US" sz="2400" dirty="0">
                <a:solidFill>
                  <a:srgbClr val="383536"/>
                </a:solidFill>
                <a:latin typeface="Arial" panose="020B0604020202020204" pitchFamily="34" charset="0"/>
                <a:cs typeface="Arial" panose="020B0604020202020204" pitchFamily="34" charset="0"/>
              </a:rPr>
              <a:t>á</a:t>
            </a:r>
            <a:r>
              <a:rPr lang="vi-VN" sz="2400" dirty="0">
                <a:solidFill>
                  <a:srgbClr val="383536"/>
                </a:solidFill>
                <a:latin typeface="Arial" panose="020B0604020202020204" pitchFamily="34" charset="0"/>
                <a:cs typeface="Arial" panose="020B0604020202020204" pitchFamily="34" charset="0"/>
              </a:rPr>
              <a:t> thể,</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các quần thể cùng loài </a:t>
            </a:r>
            <a:r>
              <a:rPr lang="vi-VN" sz="2400" b="1" i="1" u="sng" dirty="0">
                <a:solidFill>
                  <a:srgbClr val="383536"/>
                </a:solidFill>
                <a:latin typeface="Arial" panose="020B0604020202020204" pitchFamily="34" charset="0"/>
                <a:cs typeface="Arial" panose="020B0604020202020204" pitchFamily="34" charset="0"/>
              </a:rPr>
              <a:t>gặp gỡ và giao phối </a:t>
            </a:r>
            <a:r>
              <a:rPr lang="vi-VN" sz="2400" dirty="0">
                <a:solidFill>
                  <a:srgbClr val="383536"/>
                </a:solidFill>
                <a:latin typeface="Arial" panose="020B0604020202020204" pitchFamily="34" charset="0"/>
                <a:cs typeface="Arial" panose="020B0604020202020204" pitchFamily="34" charset="0"/>
              </a:rPr>
              <a:t>với nhau</a:t>
            </a:r>
            <a:r>
              <a:rPr lang="en-US" sz="2400" dirty="0">
                <a:solidFill>
                  <a:srgbClr val="383536"/>
                </a:solidFill>
                <a:latin typeface="Arial" panose="020B0604020202020204" pitchFamily="34" charset="0"/>
                <a:cs typeface="Arial" panose="020B0604020202020204" pitchFamily="34" charset="0"/>
              </a:rPr>
              <a:t>.</a:t>
            </a:r>
          </a:p>
        </p:txBody>
      </p:sp>
      <p:sp>
        <p:nvSpPr>
          <p:cNvPr id="5" name="Title 1">
            <a:extLst>
              <a:ext uri="{FF2B5EF4-FFF2-40B4-BE49-F238E27FC236}">
                <a16:creationId xmlns:a16="http://schemas.microsoft.com/office/drawing/2014/main" id="{599A8496-0BBF-4E61-A140-6053F1E059D1}"/>
              </a:ext>
            </a:extLst>
          </p:cNvPr>
          <p:cNvSpPr txBox="1">
            <a:spLocks/>
          </p:cNvSpPr>
          <p:nvPr/>
        </p:nvSpPr>
        <p:spPr>
          <a:xfrm>
            <a:off x="542440" y="586299"/>
            <a:ext cx="8059119"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Teko Light"/>
              <a:buNone/>
              <a:defRPr sz="3600" b="0" i="0" u="none" strike="noStrike" cap="none">
                <a:solidFill>
                  <a:schemeClr val="dk1"/>
                </a:solidFill>
                <a:latin typeface="Teko Light"/>
                <a:ea typeface="Teko Light"/>
                <a:cs typeface="Teko Light"/>
                <a:sym typeface="Teko Light"/>
              </a:defRPr>
            </a:lvl1pPr>
            <a:lvl2pPr marR="0" lvl="1"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2pPr>
            <a:lvl3pPr marR="0" lvl="2"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3pPr>
            <a:lvl4pPr marR="0" lvl="3"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4pPr>
            <a:lvl5pPr marR="0" lvl="4"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5pPr>
            <a:lvl6pPr marR="0" lvl="5"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6pPr>
            <a:lvl7pPr marR="0" lvl="6"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7pPr>
            <a:lvl8pPr marR="0" lvl="7"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8pPr>
            <a:lvl9pPr marR="0" lvl="8"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9pPr>
          </a:lstStyle>
          <a:p>
            <a:r>
              <a:rPr lang="en-US" sz="2400" b="1" dirty="0">
                <a:solidFill>
                  <a:srgbClr val="383536"/>
                </a:solidFill>
                <a:latin typeface="Arial" panose="020B0604020202020204" pitchFamily="34" charset="0"/>
                <a:cs typeface="Arial" panose="020B0604020202020204" pitchFamily="34" charset="0"/>
              </a:rPr>
              <a:t>a. </a:t>
            </a:r>
            <a:r>
              <a:rPr lang="en-US" sz="2400" b="1" dirty="0" err="1">
                <a:solidFill>
                  <a:srgbClr val="383536"/>
                </a:solidFill>
                <a:latin typeface="Arial" panose="020B0604020202020204" pitchFamily="34" charset="0"/>
                <a:cs typeface="Arial" panose="020B0604020202020204" pitchFamily="34" charset="0"/>
              </a:rPr>
              <a:t>Hình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thành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loài</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khác</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khu</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vực</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địa</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lý</a:t>
            </a:r>
            <a:endParaRPr lang="en-US" sz="2400" dirty="0">
              <a:solidFill>
                <a:srgbClr val="383536"/>
              </a:solidFill>
              <a:latin typeface="Arial" panose="020B0604020202020204" pitchFamily="34" charset="0"/>
              <a:cs typeface="Arial" panose="020B0604020202020204" pitchFamily="34" charset="0"/>
            </a:endParaRPr>
          </a:p>
        </p:txBody>
      </p:sp>
      <p:sp>
        <p:nvSpPr>
          <p:cNvPr id="6" name="Subtitle 4">
            <a:extLst>
              <a:ext uri="{FF2B5EF4-FFF2-40B4-BE49-F238E27FC236}">
                <a16:creationId xmlns:a16="http://schemas.microsoft.com/office/drawing/2014/main" id="{7AA26698-4436-4E42-B346-DB394804A111}"/>
              </a:ext>
            </a:extLst>
          </p:cNvPr>
          <p:cNvSpPr txBox="1">
            <a:spLocks/>
          </p:cNvSpPr>
          <p:nvPr/>
        </p:nvSpPr>
        <p:spPr>
          <a:xfrm flipH="1">
            <a:off x="278803" y="2682645"/>
            <a:ext cx="8619067" cy="191131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1pPr>
            <a:lvl2pPr marL="914400" marR="0" lvl="1"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2pPr>
            <a:lvl3pPr marL="1371600" marR="0" lvl="2"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3pPr>
            <a:lvl4pPr marL="1828800" marR="0" lvl="3"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4pPr>
            <a:lvl5pPr marL="2286000" marR="0" lvl="4"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5pPr>
            <a:lvl6pPr marL="2743200" marR="0" lvl="5"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6pPr>
            <a:lvl7pPr marL="3200400" marR="0" lvl="6"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7pPr>
            <a:lvl8pPr marL="3657600" marR="0" lvl="7"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8pPr>
            <a:lvl9pPr marL="4114800" marR="0" lvl="8" indent="-304800" algn="l" rtl="0">
              <a:lnSpc>
                <a:spcPct val="100000"/>
              </a:lnSpc>
              <a:spcBef>
                <a:spcPts val="1600"/>
              </a:spcBef>
              <a:spcAft>
                <a:spcPts val="1600"/>
              </a:spcAft>
              <a:buClr>
                <a:srgbClr val="466269"/>
              </a:buClr>
              <a:buSzPts val="1200"/>
              <a:buFont typeface="Abel"/>
              <a:buNone/>
              <a:defRPr sz="1400" b="0" i="0" u="none" strike="noStrike" cap="none">
                <a:solidFill>
                  <a:srgbClr val="466269"/>
                </a:solidFill>
                <a:latin typeface="Abel"/>
                <a:ea typeface="Abel"/>
                <a:cs typeface="Abel"/>
                <a:sym typeface="Abel"/>
              </a:defRPr>
            </a:lvl9pPr>
          </a:lstStyle>
          <a:p>
            <a:pPr algn="just">
              <a:lnSpc>
                <a:spcPct val="150000"/>
              </a:lnSpc>
            </a:pPr>
            <a:r>
              <a:rPr lang="en-US" sz="2400" dirty="0">
                <a:solidFill>
                  <a:srgbClr val="383536"/>
                </a:solidFill>
                <a:latin typeface="Arial" panose="020B0604020202020204" pitchFamily="34" charset="0"/>
                <a:cs typeface="Arial" panose="020B0604020202020204" pitchFamily="34" charset="0"/>
              </a:rPr>
              <a:t>           </a:t>
            </a:r>
          </a:p>
          <a:p>
            <a:pPr marL="50800" indent="525463" algn="just">
              <a:lnSpc>
                <a:spcPct val="150000"/>
              </a:lnSpc>
            </a:pP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CLTN và các nhân tố tiến hóa khác làm</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cho các quần thể nhỏ </a:t>
            </a:r>
            <a:r>
              <a:rPr lang="vi-VN" sz="2400" b="1" i="1" u="sng" dirty="0">
                <a:solidFill>
                  <a:srgbClr val="383536"/>
                </a:solidFill>
                <a:latin typeface="Arial" panose="020B0604020202020204" pitchFamily="34" charset="0"/>
                <a:cs typeface="Arial" panose="020B0604020202020204" pitchFamily="34" charset="0"/>
              </a:rPr>
              <a:t>khác biệt</a:t>
            </a:r>
            <a:r>
              <a:rPr lang="vi-VN" sz="2400" dirty="0">
                <a:solidFill>
                  <a:srgbClr val="383536"/>
                </a:solidFill>
                <a:latin typeface="Arial" panose="020B0604020202020204" pitchFamily="34" charset="0"/>
                <a:cs typeface="Arial" panose="020B0604020202020204" pitchFamily="34" charset="0"/>
              </a:rPr>
              <a:t> nhau về </a:t>
            </a:r>
            <a:r>
              <a:rPr lang="vi-VN" sz="2400" b="1" i="1" u="sng" dirty="0">
                <a:solidFill>
                  <a:srgbClr val="383536"/>
                </a:solidFill>
                <a:latin typeface="Arial" panose="020B0604020202020204" pitchFamily="34" charset="0"/>
                <a:cs typeface="Arial" panose="020B0604020202020204" pitchFamily="34" charset="0"/>
              </a:rPr>
              <a:t>tần số alen và</a:t>
            </a:r>
            <a:r>
              <a:rPr lang="en-US" sz="2400" b="1" i="1" u="sng" dirty="0">
                <a:solidFill>
                  <a:srgbClr val="383536"/>
                </a:solidFill>
                <a:latin typeface="Arial" panose="020B0604020202020204" pitchFamily="34" charset="0"/>
                <a:cs typeface="Arial" panose="020B0604020202020204" pitchFamily="34" charset="0"/>
              </a:rPr>
              <a:t> </a:t>
            </a:r>
            <a:r>
              <a:rPr lang="vi-VN" sz="2400" b="1" i="1" u="sng" dirty="0">
                <a:solidFill>
                  <a:srgbClr val="383536"/>
                </a:solidFill>
                <a:latin typeface="Arial" panose="020B0604020202020204" pitchFamily="34" charset="0"/>
                <a:cs typeface="Arial" panose="020B0604020202020204" pitchFamily="34" charset="0"/>
              </a:rPr>
              <a:t>thành</a:t>
            </a:r>
            <a:r>
              <a:rPr lang="en-US" sz="2400" b="1" i="1" u="sng" dirty="0">
                <a:solidFill>
                  <a:srgbClr val="383536"/>
                </a:solidFill>
                <a:latin typeface="Arial" panose="020B0604020202020204" pitchFamily="34" charset="0"/>
                <a:cs typeface="Arial" panose="020B0604020202020204" pitchFamily="34" charset="0"/>
              </a:rPr>
              <a:t> </a:t>
            </a:r>
            <a:r>
              <a:rPr lang="vi-VN" sz="2400" b="1" i="1" u="sng" dirty="0">
                <a:solidFill>
                  <a:srgbClr val="383536"/>
                </a:solidFill>
                <a:latin typeface="Arial" panose="020B0604020202020204" pitchFamily="34" charset="0"/>
                <a:cs typeface="Arial" panose="020B0604020202020204" pitchFamily="34" charset="0"/>
              </a:rPr>
              <a:t>phần kiểu gen</a:t>
            </a:r>
            <a:r>
              <a:rPr lang="en-US" sz="2400" dirty="0">
                <a:solidFill>
                  <a:srgbClr val="383536"/>
                </a:solidFill>
                <a:latin typeface="Arial" panose="020B0604020202020204" pitchFamily="34" charset="0"/>
                <a:cs typeface="Arial" panose="020B0604020202020204" pitchFamily="34" charset="0"/>
              </a:rPr>
              <a:t> </a:t>
            </a:r>
            <a:r>
              <a:rPr lang="en-US"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b="1" dirty="0">
                <a:solidFill>
                  <a:srgbClr val="383536"/>
                </a:solidFill>
                <a:latin typeface="Arial" panose="020B0604020202020204" pitchFamily="34" charset="0"/>
                <a:cs typeface="Arial" panose="020B0604020202020204" pitchFamily="34" charset="0"/>
              </a:rPr>
              <a:t>cách ly sinh sản làm xuất hiện loài mới</a:t>
            </a:r>
            <a:r>
              <a:rPr lang="vi-VN" sz="2400" dirty="0">
                <a:solidFill>
                  <a:srgbClr val="383536"/>
                </a:solidFill>
                <a:latin typeface="Arial" panose="020B0604020202020204" pitchFamily="34" charset="0"/>
                <a:cs typeface="Arial" panose="020B0604020202020204" pitchFamily="34" charset="0"/>
              </a:rPr>
              <a:t>. </a:t>
            </a:r>
            <a:endParaRPr lang="en-US" sz="2400" dirty="0">
              <a:solidFill>
                <a:srgbClr val="38353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5C43662-E6B7-E0EF-33AB-7F9EEB7F535B}"/>
              </a:ext>
            </a:extLst>
          </p:cNvPr>
          <p:cNvSpPr/>
          <p:nvPr/>
        </p:nvSpPr>
        <p:spPr>
          <a:xfrm>
            <a:off x="555812" y="71626"/>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Tree>
    <p:extLst>
      <p:ext uri="{BB962C8B-B14F-4D97-AF65-F5344CB8AC3E}">
        <p14:creationId xmlns:p14="http://schemas.microsoft.com/office/powerpoint/2010/main" val="48312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59;p25">
            <a:extLst>
              <a:ext uri="{FF2B5EF4-FFF2-40B4-BE49-F238E27FC236}">
                <a16:creationId xmlns:a16="http://schemas.microsoft.com/office/drawing/2014/main" id="{AB93C67B-61E0-416C-83B1-2DD15CA8947C}"/>
              </a:ext>
            </a:extLst>
          </p:cNvPr>
          <p:cNvSpPr txBox="1">
            <a:spLocks noGrp="1"/>
          </p:cNvSpPr>
          <p:nvPr>
            <p:ph type="subTitle" idx="1"/>
          </p:nvPr>
        </p:nvSpPr>
        <p:spPr>
          <a:xfrm>
            <a:off x="316709" y="1801275"/>
            <a:ext cx="8619388" cy="904930"/>
          </a:xfrm>
          <a:prstGeom prst="rect">
            <a:avLst/>
          </a:prstGeom>
          <a:noFill/>
        </p:spPr>
        <p:txBody>
          <a:bodyPr spcFirstLastPara="1" wrap="square" lIns="91425" tIns="91425" rIns="91425" bIns="91425" anchor="b" anchorCtr="0">
            <a:noAutofit/>
          </a:bodyPr>
          <a:lstStyle/>
          <a:p>
            <a:pPr marL="0" lvl="0" indent="0" algn="just">
              <a:lnSpc>
                <a:spcPct val="150000"/>
              </a:lnSpc>
              <a:spcAft>
                <a:spcPts val="1600"/>
              </a:spcAft>
              <a:buNone/>
            </a:pPr>
            <a:r>
              <a:rPr lang="vi-VN" sz="2400" dirty="0">
                <a:solidFill>
                  <a:srgbClr val="383536"/>
                </a:solidFill>
                <a:latin typeface="Arial" panose="020B0604020202020204" pitchFamily="34" charset="0"/>
                <a:cs typeface="Arial" panose="020B0604020202020204" pitchFamily="34" charset="0"/>
              </a:rPr>
              <a:t>Loài mở rộng khu phân bố hay khu phân bố cũ </a:t>
            </a:r>
            <a:r>
              <a:rPr lang="vi-VN" sz="2400" b="1" i="1" u="sng" dirty="0">
                <a:solidFill>
                  <a:srgbClr val="383536"/>
                </a:solidFill>
                <a:latin typeface="Arial" panose="020B0604020202020204" pitchFamily="34" charset="0"/>
                <a:cs typeface="Arial" panose="020B0604020202020204" pitchFamily="34" charset="0"/>
              </a:rPr>
              <a:t>bị chia cắt</a:t>
            </a:r>
            <a:r>
              <a:rPr lang="vi-VN" sz="2400" dirty="0">
                <a:solidFill>
                  <a:srgbClr val="383536"/>
                </a:solidFill>
                <a:latin typeface="Arial" panose="020B0604020202020204" pitchFamily="34" charset="0"/>
                <a:cs typeface="Arial" panose="020B0604020202020204" pitchFamily="34" charset="0"/>
              </a:rPr>
              <a:t>. </a:t>
            </a:r>
            <a:endParaRPr sz="2400" dirty="0">
              <a:solidFill>
                <a:srgbClr val="383536"/>
              </a:solidFill>
              <a:latin typeface="Arial" panose="020B0604020202020204" pitchFamily="34" charset="0"/>
              <a:cs typeface="Arial" panose="020B0604020202020204" pitchFamily="34" charset="0"/>
            </a:endParaRPr>
          </a:p>
        </p:txBody>
      </p:sp>
      <p:sp>
        <p:nvSpPr>
          <p:cNvPr id="4" name="Google Shape;159;p25">
            <a:extLst>
              <a:ext uri="{FF2B5EF4-FFF2-40B4-BE49-F238E27FC236}">
                <a16:creationId xmlns:a16="http://schemas.microsoft.com/office/drawing/2014/main" id="{363095C2-CE7C-43C3-91F3-A8A0B5C7FF25}"/>
              </a:ext>
            </a:extLst>
          </p:cNvPr>
          <p:cNvSpPr txBox="1">
            <a:spLocks/>
          </p:cNvSpPr>
          <p:nvPr/>
        </p:nvSpPr>
        <p:spPr>
          <a:xfrm>
            <a:off x="316709" y="2786919"/>
            <a:ext cx="8619388" cy="197697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r" rtl="0">
              <a:lnSpc>
                <a:spcPct val="100000"/>
              </a:lnSpc>
              <a:spcBef>
                <a:spcPts val="0"/>
              </a:spcBef>
              <a:spcAft>
                <a:spcPts val="0"/>
              </a:spcAft>
              <a:buClr>
                <a:srgbClr val="466269"/>
              </a:buClr>
              <a:buSzPts val="1200"/>
              <a:buFont typeface="Abel"/>
              <a:buNone/>
              <a:defRPr sz="1200" b="0" i="0" u="none" strike="noStrike" cap="none">
                <a:solidFill>
                  <a:srgbClr val="466269"/>
                </a:solidFill>
                <a:latin typeface="Times New Roman" panose="02020603050405020304" pitchFamily="18" charset="0"/>
                <a:ea typeface="Abel"/>
                <a:cs typeface="Times New Roman" panose="02020603050405020304" pitchFamily="18" charset="0"/>
                <a:sym typeface="Abel"/>
              </a:defRPr>
            </a:lvl1pPr>
            <a:lvl2pPr marL="914400" marR="0" lvl="1"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2pPr>
            <a:lvl3pPr marL="1371600" marR="0" lvl="2"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3pPr>
            <a:lvl4pPr marL="1828800" marR="0" lvl="3"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4pPr>
            <a:lvl5pPr marL="2286000" marR="0" lvl="4"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5pPr>
            <a:lvl6pPr marL="2743200" marR="0" lvl="5"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6pPr>
            <a:lvl7pPr marL="3200400" marR="0" lvl="6"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7pPr>
            <a:lvl8pPr marL="3657600" marR="0" lvl="7" indent="-304800" algn="r" rtl="0">
              <a:lnSpc>
                <a:spcPct val="100000"/>
              </a:lnSpc>
              <a:spcBef>
                <a:spcPts val="1600"/>
              </a:spcBef>
              <a:spcAft>
                <a:spcPts val="0"/>
              </a:spcAft>
              <a:buClr>
                <a:srgbClr val="466269"/>
              </a:buClr>
              <a:buSzPts val="1200"/>
              <a:buFont typeface="Abel"/>
              <a:buNone/>
              <a:defRPr sz="1200" b="0" i="0" u="none" strike="noStrike" cap="none">
                <a:solidFill>
                  <a:srgbClr val="466269"/>
                </a:solidFill>
                <a:latin typeface="Abel"/>
                <a:ea typeface="Abel"/>
                <a:cs typeface="Abel"/>
                <a:sym typeface="Abel"/>
              </a:defRPr>
            </a:lvl8pPr>
            <a:lvl9pPr marL="4114800" marR="0" lvl="8" indent="-304800" algn="r" rtl="0">
              <a:lnSpc>
                <a:spcPct val="100000"/>
              </a:lnSpc>
              <a:spcBef>
                <a:spcPts val="1600"/>
              </a:spcBef>
              <a:spcAft>
                <a:spcPts val="1600"/>
              </a:spcAft>
              <a:buClr>
                <a:srgbClr val="466269"/>
              </a:buClr>
              <a:buSzPts val="1200"/>
              <a:buFont typeface="Abel"/>
              <a:buNone/>
              <a:defRPr sz="1200" b="0" i="0" u="none" strike="noStrike" cap="none">
                <a:solidFill>
                  <a:srgbClr val="466269"/>
                </a:solidFill>
                <a:latin typeface="Abel"/>
                <a:ea typeface="Abel"/>
                <a:cs typeface="Abel"/>
                <a:sym typeface="Abel"/>
              </a:defRPr>
            </a:lvl9pPr>
          </a:lstStyle>
          <a:p>
            <a:pPr marL="0" lvl="0" indent="0" algn="just">
              <a:lnSpc>
                <a:spcPct val="150000"/>
              </a:lnSpc>
              <a:spcAft>
                <a:spcPts val="1600"/>
              </a:spcAft>
            </a:pPr>
            <a:r>
              <a:rPr lang="vi-VN" sz="2400" dirty="0">
                <a:solidFill>
                  <a:srgbClr val="383536"/>
                </a:solidFill>
                <a:latin typeface="Arial" panose="020B0604020202020204" pitchFamily="34" charset="0"/>
                <a:cs typeface="Arial" panose="020B0604020202020204" pitchFamily="34" charset="0"/>
              </a:rPr>
              <a:t>CLTN diễn ra theo hướng </a:t>
            </a:r>
            <a:r>
              <a:rPr lang="vi-VN" sz="2400" b="1" i="1" u="sng" dirty="0">
                <a:solidFill>
                  <a:srgbClr val="383536"/>
                </a:solidFill>
                <a:latin typeface="Arial" panose="020B0604020202020204" pitchFamily="34" charset="0"/>
                <a:cs typeface="Arial" panose="020B0604020202020204" pitchFamily="34" charset="0"/>
              </a:rPr>
              <a:t>thích nghi </a:t>
            </a:r>
            <a:r>
              <a:rPr lang="vi-VN" sz="2400" dirty="0">
                <a:solidFill>
                  <a:srgbClr val="383536"/>
                </a:solidFill>
                <a:latin typeface="Arial" panose="020B0604020202020204" pitchFamily="34" charset="0"/>
                <a:cs typeface="Arial" panose="020B0604020202020204" pitchFamily="34" charset="0"/>
              </a:rPr>
              <a:t>với những điều kiện địa lý khác nhau tạo ra </a:t>
            </a:r>
            <a:r>
              <a:rPr lang="vi-VN" sz="2400" b="1" i="1" u="sng" dirty="0">
                <a:solidFill>
                  <a:srgbClr val="383536"/>
                </a:solidFill>
                <a:latin typeface="Arial" panose="020B0604020202020204" pitchFamily="34" charset="0"/>
                <a:cs typeface="Arial" panose="020B0604020202020204" pitchFamily="34" charset="0"/>
              </a:rPr>
              <a:t>nòi địa lý </a:t>
            </a:r>
            <a:r>
              <a:rPr lang="vi-VN" sz="2400" dirty="0">
                <a:solidFill>
                  <a:srgbClr val="383536"/>
                </a:solidFill>
                <a:latin typeface="Arial" panose="020B0604020202020204" pitchFamily="34" charset="0"/>
                <a:cs typeface="Arial" panose="020B0604020202020204" pitchFamily="34" charset="0"/>
                <a:sym typeface="Wingdings 3" panose="05040102010807070707" pitchFamily="18" charset="2"/>
              </a:rPr>
              <a:t></a:t>
            </a:r>
            <a:r>
              <a:rPr lang="en-US"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b="1" i="1" u="sng" dirty="0">
                <a:solidFill>
                  <a:srgbClr val="383536"/>
                </a:solidFill>
                <a:latin typeface="Arial" panose="020B0604020202020204" pitchFamily="34" charset="0"/>
                <a:cs typeface="Arial" panose="020B0604020202020204" pitchFamily="34" charset="0"/>
              </a:rPr>
              <a:t>cách ly sinh sản </a:t>
            </a:r>
            <a:endParaRPr lang="en-US" sz="2400" b="1" i="1" u="sng" dirty="0">
              <a:solidFill>
                <a:srgbClr val="383536"/>
              </a:solidFill>
              <a:latin typeface="Arial" panose="020B0604020202020204" pitchFamily="34" charset="0"/>
              <a:cs typeface="Arial" panose="020B0604020202020204" pitchFamily="34" charset="0"/>
            </a:endParaRPr>
          </a:p>
          <a:p>
            <a:pPr marL="0" lvl="0" indent="0" algn="just">
              <a:lnSpc>
                <a:spcPct val="150000"/>
              </a:lnSpc>
              <a:spcAft>
                <a:spcPts val="1600"/>
              </a:spcAft>
            </a:pPr>
            <a:r>
              <a:rPr lang="en-US" sz="2400" b="1" i="1"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en-US"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b="1" dirty="0">
                <a:solidFill>
                  <a:srgbClr val="383536"/>
                </a:solidFill>
                <a:latin typeface="Arial" panose="020B0604020202020204" pitchFamily="34" charset="0"/>
                <a:cs typeface="Arial" panose="020B0604020202020204" pitchFamily="34" charset="0"/>
              </a:rPr>
              <a:t>LOÀI MỚI</a:t>
            </a:r>
            <a:r>
              <a:rPr lang="vi-VN" sz="2400" dirty="0">
                <a:solidFill>
                  <a:srgbClr val="383536"/>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2F8317FF-517B-4D4E-9BB9-1682F12B36BF}"/>
              </a:ext>
            </a:extLst>
          </p:cNvPr>
          <p:cNvSpPr/>
          <p:nvPr/>
        </p:nvSpPr>
        <p:spPr>
          <a:xfrm>
            <a:off x="262306" y="1258896"/>
            <a:ext cx="8619388" cy="461665"/>
          </a:xfrm>
          <a:prstGeom prst="rect">
            <a:avLst/>
          </a:prstGeom>
          <a:noFill/>
        </p:spPr>
        <p:txBody>
          <a:bodyPr wrap="square">
            <a:spAutoFit/>
          </a:bodyPr>
          <a:lstStyle/>
          <a:p>
            <a:r>
              <a:rPr lang="vi-VN"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Đối</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tượng</a:t>
            </a:r>
            <a:r>
              <a:rPr lang="en-US" sz="2400" dirty="0">
                <a:solidFill>
                  <a:srgbClr val="383536"/>
                </a:solidFill>
                <a:latin typeface="Arial" panose="020B0604020202020204" pitchFamily="34" charset="0"/>
                <a:cs typeface="Arial" panose="020B0604020202020204" pitchFamily="34" charset="0"/>
              </a:rPr>
              <a:t>:</a:t>
            </a:r>
            <a:r>
              <a:rPr lang="vi-VN" sz="2400" dirty="0">
                <a:solidFill>
                  <a:srgbClr val="383536"/>
                </a:solidFill>
                <a:latin typeface="Arial" panose="020B0604020202020204" pitchFamily="34" charset="0"/>
                <a:cs typeface="Arial" panose="020B0604020202020204" pitchFamily="34" charset="0"/>
              </a:rPr>
              <a:t> thực vật và động vật </a:t>
            </a:r>
            <a:r>
              <a:rPr lang="vi-VN" sz="2400" b="1" i="1" u="sng" dirty="0">
                <a:solidFill>
                  <a:srgbClr val="383536"/>
                </a:solidFill>
                <a:latin typeface="Arial" panose="020B0604020202020204" pitchFamily="34" charset="0"/>
                <a:cs typeface="Arial" panose="020B0604020202020204" pitchFamily="34" charset="0"/>
              </a:rPr>
              <a:t>di</a:t>
            </a:r>
            <a:r>
              <a:rPr lang="en-US" sz="2400" b="1" i="1" u="sng" dirty="0">
                <a:solidFill>
                  <a:srgbClr val="383536"/>
                </a:solidFill>
                <a:latin typeface="Arial" panose="020B0604020202020204" pitchFamily="34" charset="0"/>
                <a:cs typeface="Arial" panose="020B0604020202020204" pitchFamily="34" charset="0"/>
              </a:rPr>
              <a:t> </a:t>
            </a:r>
            <a:r>
              <a:rPr lang="vi-VN" sz="2400" b="1" i="1" u="sng" dirty="0">
                <a:solidFill>
                  <a:srgbClr val="383536"/>
                </a:solidFill>
                <a:latin typeface="Arial" panose="020B0604020202020204" pitchFamily="34" charset="0"/>
                <a:cs typeface="Arial" panose="020B0604020202020204" pitchFamily="34" charset="0"/>
              </a:rPr>
              <a:t>chuyển xa </a:t>
            </a:r>
            <a:r>
              <a:rPr lang="vi-VN" sz="2400" dirty="0">
                <a:solidFill>
                  <a:srgbClr val="383536"/>
                </a:solidFill>
                <a:latin typeface="Arial" panose="020B0604020202020204" pitchFamily="34" charset="0"/>
                <a:cs typeface="Arial" panose="020B0604020202020204" pitchFamily="34" charset="0"/>
              </a:rPr>
              <a:t>như </a:t>
            </a:r>
            <a:r>
              <a:rPr lang="en-US" sz="2400" dirty="0" err="1">
                <a:solidFill>
                  <a:srgbClr val="383536"/>
                </a:solidFill>
                <a:latin typeface="Arial" panose="020B0604020202020204" pitchFamily="34" charset="0"/>
                <a:cs typeface="Arial" panose="020B0604020202020204" pitchFamily="34" charset="0"/>
              </a:rPr>
              <a:t>chim</a:t>
            </a:r>
            <a:r>
              <a:rPr lang="en-US" sz="2400" dirty="0">
                <a:solidFill>
                  <a:srgbClr val="383536"/>
                </a:solidFill>
                <a:latin typeface="Arial" panose="020B0604020202020204" pitchFamily="34" charset="0"/>
                <a:cs typeface="Arial" panose="020B0604020202020204" pitchFamily="34" charset="0"/>
              </a:rPr>
              <a:t>…</a:t>
            </a:r>
          </a:p>
        </p:txBody>
      </p:sp>
      <p:sp>
        <p:nvSpPr>
          <p:cNvPr id="2" name="Title 1">
            <a:extLst>
              <a:ext uri="{FF2B5EF4-FFF2-40B4-BE49-F238E27FC236}">
                <a16:creationId xmlns:a16="http://schemas.microsoft.com/office/drawing/2014/main" id="{1142E498-68F8-C024-82E9-2A97093F69D0}"/>
              </a:ext>
            </a:extLst>
          </p:cNvPr>
          <p:cNvSpPr txBox="1">
            <a:spLocks/>
          </p:cNvSpPr>
          <p:nvPr/>
        </p:nvSpPr>
        <p:spPr>
          <a:xfrm>
            <a:off x="542440" y="586299"/>
            <a:ext cx="8059119"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Teko Light"/>
              <a:buNone/>
              <a:defRPr sz="3600" b="0" i="0" u="none" strike="noStrike" cap="none">
                <a:solidFill>
                  <a:schemeClr val="dk1"/>
                </a:solidFill>
                <a:latin typeface="Teko Light"/>
                <a:ea typeface="Teko Light"/>
                <a:cs typeface="Teko Light"/>
                <a:sym typeface="Teko Light"/>
              </a:defRPr>
            </a:lvl1pPr>
            <a:lvl2pPr marR="0" lvl="1"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2pPr>
            <a:lvl3pPr marR="0" lvl="2"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3pPr>
            <a:lvl4pPr marR="0" lvl="3"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4pPr>
            <a:lvl5pPr marR="0" lvl="4"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5pPr>
            <a:lvl6pPr marR="0" lvl="5"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6pPr>
            <a:lvl7pPr marR="0" lvl="6"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7pPr>
            <a:lvl8pPr marR="0" lvl="7"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8pPr>
            <a:lvl9pPr marR="0" lvl="8"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9pPr>
          </a:lstStyle>
          <a:p>
            <a:r>
              <a:rPr lang="en-US" sz="2400" b="1" dirty="0">
                <a:solidFill>
                  <a:srgbClr val="383536"/>
                </a:solidFill>
                <a:latin typeface="Arial" panose="020B0604020202020204" pitchFamily="34" charset="0"/>
                <a:cs typeface="Arial" panose="020B0604020202020204" pitchFamily="34" charset="0"/>
              </a:rPr>
              <a:t>a. </a:t>
            </a:r>
            <a:r>
              <a:rPr lang="en-US" sz="2400" b="1" dirty="0" err="1">
                <a:solidFill>
                  <a:srgbClr val="383536"/>
                </a:solidFill>
                <a:latin typeface="Arial" panose="020B0604020202020204" pitchFamily="34" charset="0"/>
                <a:cs typeface="Arial" panose="020B0604020202020204" pitchFamily="34" charset="0"/>
              </a:rPr>
              <a:t>Hình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thành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loài</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khác</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khu</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vực</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địa</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lý</a:t>
            </a:r>
            <a:endParaRPr lang="en-US" sz="2400" dirty="0">
              <a:solidFill>
                <a:srgbClr val="383536"/>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8AF0C1C-CFA8-D7B1-9BCE-306F0D1B7ABA}"/>
              </a:ext>
            </a:extLst>
          </p:cNvPr>
          <p:cNvSpPr/>
          <p:nvPr/>
        </p:nvSpPr>
        <p:spPr>
          <a:xfrm>
            <a:off x="555812" y="71626"/>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Tree>
    <p:extLst>
      <p:ext uri="{BB962C8B-B14F-4D97-AF65-F5344CB8AC3E}">
        <p14:creationId xmlns:p14="http://schemas.microsoft.com/office/powerpoint/2010/main" val="88221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2" name="Group 4">
            <a:extLst>
              <a:ext uri="{FF2B5EF4-FFF2-40B4-BE49-F238E27FC236}">
                <a16:creationId xmlns:a16="http://schemas.microsoft.com/office/drawing/2014/main" id="{B4F106F1-CE4F-4E77-81BC-4468BED2B3A5}"/>
              </a:ext>
            </a:extLst>
          </p:cNvPr>
          <p:cNvGrpSpPr>
            <a:grpSpLocks/>
          </p:cNvGrpSpPr>
          <p:nvPr/>
        </p:nvGrpSpPr>
        <p:grpSpPr bwMode="auto">
          <a:xfrm>
            <a:off x="152398" y="298030"/>
            <a:ext cx="5876443" cy="3557298"/>
            <a:chOff x="388" y="1120"/>
            <a:chExt cx="4496" cy="2732"/>
          </a:xfrm>
        </p:grpSpPr>
        <p:sp>
          <p:nvSpPr>
            <p:cNvPr id="3" name="Freeform 5">
              <a:extLst>
                <a:ext uri="{FF2B5EF4-FFF2-40B4-BE49-F238E27FC236}">
                  <a16:creationId xmlns:a16="http://schemas.microsoft.com/office/drawing/2014/main" id="{605A910D-7613-43F3-B788-51F7E71E046D}"/>
                </a:ext>
              </a:extLst>
            </p:cNvPr>
            <p:cNvSpPr>
              <a:spLocks/>
            </p:cNvSpPr>
            <p:nvPr/>
          </p:nvSpPr>
          <p:spPr bwMode="auto">
            <a:xfrm>
              <a:off x="388" y="1120"/>
              <a:ext cx="1089" cy="2732"/>
            </a:xfrm>
            <a:custGeom>
              <a:avLst/>
              <a:gdLst>
                <a:gd name="T0" fmla="*/ 14 w 1303"/>
                <a:gd name="T1" fmla="*/ 159 h 2902"/>
                <a:gd name="T2" fmla="*/ 115 w 1303"/>
                <a:gd name="T3" fmla="*/ 233 h 2902"/>
                <a:gd name="T4" fmla="*/ 139 w 1303"/>
                <a:gd name="T5" fmla="*/ 378 h 2902"/>
                <a:gd name="T6" fmla="*/ 265 w 1303"/>
                <a:gd name="T7" fmla="*/ 426 h 2902"/>
                <a:gd name="T8" fmla="*/ 290 w 1303"/>
                <a:gd name="T9" fmla="*/ 571 h 2902"/>
                <a:gd name="T10" fmla="*/ 541 w 1303"/>
                <a:gd name="T11" fmla="*/ 596 h 2902"/>
                <a:gd name="T12" fmla="*/ 692 w 1303"/>
                <a:gd name="T13" fmla="*/ 765 h 2902"/>
                <a:gd name="T14" fmla="*/ 1068 w 1303"/>
                <a:gd name="T15" fmla="*/ 789 h 2902"/>
                <a:gd name="T16" fmla="*/ 1068 w 1303"/>
                <a:gd name="T17" fmla="*/ 862 h 2902"/>
                <a:gd name="T18" fmla="*/ 1019 w 1303"/>
                <a:gd name="T19" fmla="*/ 934 h 2902"/>
                <a:gd name="T20" fmla="*/ 1245 w 1303"/>
                <a:gd name="T21" fmla="*/ 983 h 2902"/>
                <a:gd name="T22" fmla="*/ 1270 w 1303"/>
                <a:gd name="T23" fmla="*/ 1055 h 2902"/>
                <a:gd name="T24" fmla="*/ 1044 w 1303"/>
                <a:gd name="T25" fmla="*/ 1080 h 2902"/>
                <a:gd name="T26" fmla="*/ 1019 w 1303"/>
                <a:gd name="T27" fmla="*/ 1225 h 2902"/>
                <a:gd name="T28" fmla="*/ 1068 w 1303"/>
                <a:gd name="T29" fmla="*/ 1321 h 2902"/>
                <a:gd name="T30" fmla="*/ 994 w 1303"/>
                <a:gd name="T31" fmla="*/ 1346 h 2902"/>
                <a:gd name="T32" fmla="*/ 968 w 1303"/>
                <a:gd name="T33" fmla="*/ 1442 h 2902"/>
                <a:gd name="T34" fmla="*/ 842 w 1303"/>
                <a:gd name="T35" fmla="*/ 1442 h 2902"/>
                <a:gd name="T36" fmla="*/ 767 w 1303"/>
                <a:gd name="T37" fmla="*/ 1491 h 2902"/>
                <a:gd name="T38" fmla="*/ 893 w 1303"/>
                <a:gd name="T39" fmla="*/ 1563 h 2902"/>
                <a:gd name="T40" fmla="*/ 943 w 1303"/>
                <a:gd name="T41" fmla="*/ 1733 h 2902"/>
                <a:gd name="T42" fmla="*/ 893 w 1303"/>
                <a:gd name="T43" fmla="*/ 1805 h 2902"/>
                <a:gd name="T44" fmla="*/ 617 w 1303"/>
                <a:gd name="T45" fmla="*/ 1805 h 2902"/>
                <a:gd name="T46" fmla="*/ 440 w 1303"/>
                <a:gd name="T47" fmla="*/ 1854 h 2902"/>
                <a:gd name="T48" fmla="*/ 290 w 1303"/>
                <a:gd name="T49" fmla="*/ 1926 h 2902"/>
                <a:gd name="T50" fmla="*/ 215 w 1303"/>
                <a:gd name="T51" fmla="*/ 2096 h 2902"/>
                <a:gd name="T52" fmla="*/ 215 w 1303"/>
                <a:gd name="T53" fmla="*/ 2338 h 2902"/>
                <a:gd name="T54" fmla="*/ 90 w 1303"/>
                <a:gd name="T55" fmla="*/ 2483 h 2902"/>
                <a:gd name="T56" fmla="*/ 14 w 1303"/>
                <a:gd name="T57" fmla="*/ 2555 h 2902"/>
                <a:gd name="T58" fmla="*/ 4 w 1303"/>
                <a:gd name="T59" fmla="*/ 399 h 2902"/>
                <a:gd name="T60" fmla="*/ 23 w 1303"/>
                <a:gd name="T61" fmla="*/ 159 h 2902"/>
                <a:gd name="T62" fmla="*/ 14 w 1303"/>
                <a:gd name="T63" fmla="*/ 159 h 2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3" h="2902">
                  <a:moveTo>
                    <a:pt x="14" y="159"/>
                  </a:moveTo>
                  <a:cubicBezTo>
                    <a:pt x="33" y="171"/>
                    <a:pt x="94" y="196"/>
                    <a:pt x="115" y="233"/>
                  </a:cubicBezTo>
                  <a:cubicBezTo>
                    <a:pt x="136" y="270"/>
                    <a:pt x="115" y="346"/>
                    <a:pt x="139" y="378"/>
                  </a:cubicBezTo>
                  <a:cubicBezTo>
                    <a:pt x="164" y="410"/>
                    <a:pt x="240" y="394"/>
                    <a:pt x="265" y="426"/>
                  </a:cubicBezTo>
                  <a:cubicBezTo>
                    <a:pt x="290" y="458"/>
                    <a:pt x="244" y="543"/>
                    <a:pt x="290" y="571"/>
                  </a:cubicBezTo>
                  <a:cubicBezTo>
                    <a:pt x="336" y="599"/>
                    <a:pt x="475" y="564"/>
                    <a:pt x="541" y="596"/>
                  </a:cubicBezTo>
                  <a:cubicBezTo>
                    <a:pt x="608" y="628"/>
                    <a:pt x="603" y="733"/>
                    <a:pt x="692" y="765"/>
                  </a:cubicBezTo>
                  <a:cubicBezTo>
                    <a:pt x="780" y="797"/>
                    <a:pt x="1006" y="773"/>
                    <a:pt x="1068" y="789"/>
                  </a:cubicBezTo>
                  <a:cubicBezTo>
                    <a:pt x="1131" y="805"/>
                    <a:pt x="1077" y="838"/>
                    <a:pt x="1068" y="862"/>
                  </a:cubicBezTo>
                  <a:cubicBezTo>
                    <a:pt x="1060" y="886"/>
                    <a:pt x="990" y="914"/>
                    <a:pt x="1019" y="934"/>
                  </a:cubicBezTo>
                  <a:cubicBezTo>
                    <a:pt x="1048" y="954"/>
                    <a:pt x="1203" y="963"/>
                    <a:pt x="1245" y="983"/>
                  </a:cubicBezTo>
                  <a:cubicBezTo>
                    <a:pt x="1286" y="1003"/>
                    <a:pt x="1303" y="1039"/>
                    <a:pt x="1270" y="1055"/>
                  </a:cubicBezTo>
                  <a:cubicBezTo>
                    <a:pt x="1237" y="1071"/>
                    <a:pt x="1085" y="1052"/>
                    <a:pt x="1044" y="1080"/>
                  </a:cubicBezTo>
                  <a:cubicBezTo>
                    <a:pt x="1002" y="1108"/>
                    <a:pt x="1014" y="1185"/>
                    <a:pt x="1019" y="1225"/>
                  </a:cubicBezTo>
                  <a:cubicBezTo>
                    <a:pt x="1023" y="1265"/>
                    <a:pt x="1073" y="1301"/>
                    <a:pt x="1068" y="1321"/>
                  </a:cubicBezTo>
                  <a:cubicBezTo>
                    <a:pt x="1064" y="1341"/>
                    <a:pt x="1010" y="1326"/>
                    <a:pt x="994" y="1346"/>
                  </a:cubicBezTo>
                  <a:cubicBezTo>
                    <a:pt x="977" y="1366"/>
                    <a:pt x="993" y="1426"/>
                    <a:pt x="968" y="1442"/>
                  </a:cubicBezTo>
                  <a:cubicBezTo>
                    <a:pt x="943" y="1458"/>
                    <a:pt x="875" y="1434"/>
                    <a:pt x="842" y="1442"/>
                  </a:cubicBezTo>
                  <a:cubicBezTo>
                    <a:pt x="809" y="1450"/>
                    <a:pt x="759" y="1471"/>
                    <a:pt x="767" y="1491"/>
                  </a:cubicBezTo>
                  <a:cubicBezTo>
                    <a:pt x="776" y="1511"/>
                    <a:pt x="864" y="1523"/>
                    <a:pt x="893" y="1563"/>
                  </a:cubicBezTo>
                  <a:cubicBezTo>
                    <a:pt x="922" y="1603"/>
                    <a:pt x="943" y="1693"/>
                    <a:pt x="943" y="1733"/>
                  </a:cubicBezTo>
                  <a:cubicBezTo>
                    <a:pt x="943" y="1773"/>
                    <a:pt x="947" y="1793"/>
                    <a:pt x="893" y="1805"/>
                  </a:cubicBezTo>
                  <a:cubicBezTo>
                    <a:pt x="839" y="1817"/>
                    <a:pt x="693" y="1797"/>
                    <a:pt x="617" y="1805"/>
                  </a:cubicBezTo>
                  <a:cubicBezTo>
                    <a:pt x="541" y="1813"/>
                    <a:pt x="494" y="1834"/>
                    <a:pt x="440" y="1854"/>
                  </a:cubicBezTo>
                  <a:cubicBezTo>
                    <a:pt x="386" y="1874"/>
                    <a:pt x="327" y="1886"/>
                    <a:pt x="290" y="1926"/>
                  </a:cubicBezTo>
                  <a:cubicBezTo>
                    <a:pt x="253" y="1966"/>
                    <a:pt x="228" y="2027"/>
                    <a:pt x="215" y="2096"/>
                  </a:cubicBezTo>
                  <a:cubicBezTo>
                    <a:pt x="203" y="2165"/>
                    <a:pt x="236" y="2274"/>
                    <a:pt x="215" y="2338"/>
                  </a:cubicBezTo>
                  <a:cubicBezTo>
                    <a:pt x="194" y="2402"/>
                    <a:pt x="123" y="2447"/>
                    <a:pt x="90" y="2483"/>
                  </a:cubicBezTo>
                  <a:cubicBezTo>
                    <a:pt x="56" y="2519"/>
                    <a:pt x="28" y="2902"/>
                    <a:pt x="14" y="2555"/>
                  </a:cubicBezTo>
                  <a:cubicBezTo>
                    <a:pt x="0" y="2208"/>
                    <a:pt x="3" y="798"/>
                    <a:pt x="4" y="399"/>
                  </a:cubicBezTo>
                  <a:cubicBezTo>
                    <a:pt x="5" y="0"/>
                    <a:pt x="19" y="209"/>
                    <a:pt x="23" y="159"/>
                  </a:cubicBezTo>
                  <a:cubicBezTo>
                    <a:pt x="23" y="159"/>
                    <a:pt x="14" y="159"/>
                    <a:pt x="14" y="159"/>
                  </a:cubicBezTo>
                  <a:close/>
                </a:path>
              </a:pathLst>
            </a:custGeom>
            <a:gradFill rotWithShape="1">
              <a:gsLst>
                <a:gs pos="0">
                  <a:schemeClr val="bg1"/>
                </a:gs>
                <a:gs pos="100000">
                  <a:srgbClr val="EE3908"/>
                </a:gs>
              </a:gsLst>
              <a:path path="rect">
                <a:fillToRect l="50000" t="50000" r="50000" b="50000"/>
              </a:path>
            </a:gradFill>
            <a:ln w="9525">
              <a:solidFill>
                <a:srgbClr val="FBFBA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4" name="Freeform 6">
              <a:extLst>
                <a:ext uri="{FF2B5EF4-FFF2-40B4-BE49-F238E27FC236}">
                  <a16:creationId xmlns:a16="http://schemas.microsoft.com/office/drawing/2014/main" id="{8CFD42F9-104E-4001-B154-516717C58EA5}"/>
                </a:ext>
              </a:extLst>
            </p:cNvPr>
            <p:cNvSpPr>
              <a:spLocks/>
            </p:cNvSpPr>
            <p:nvPr/>
          </p:nvSpPr>
          <p:spPr bwMode="auto">
            <a:xfrm>
              <a:off x="2082" y="2329"/>
              <a:ext cx="975" cy="774"/>
            </a:xfrm>
            <a:custGeom>
              <a:avLst/>
              <a:gdLst>
                <a:gd name="T0" fmla="*/ 137 w 975"/>
                <a:gd name="T1" fmla="*/ 573 h 774"/>
                <a:gd name="T2" fmla="*/ 16 w 975"/>
                <a:gd name="T3" fmla="*/ 500 h 774"/>
                <a:gd name="T4" fmla="*/ 40 w 975"/>
                <a:gd name="T5" fmla="*/ 403 h 774"/>
                <a:gd name="T6" fmla="*/ 137 w 975"/>
                <a:gd name="T7" fmla="*/ 379 h 774"/>
                <a:gd name="T8" fmla="*/ 234 w 975"/>
                <a:gd name="T9" fmla="*/ 282 h 774"/>
                <a:gd name="T10" fmla="*/ 258 w 975"/>
                <a:gd name="T11" fmla="*/ 162 h 774"/>
                <a:gd name="T12" fmla="*/ 355 w 975"/>
                <a:gd name="T13" fmla="*/ 258 h 774"/>
                <a:gd name="T14" fmla="*/ 427 w 975"/>
                <a:gd name="T15" fmla="*/ 89 h 774"/>
                <a:gd name="T16" fmla="*/ 475 w 975"/>
                <a:gd name="T17" fmla="*/ 16 h 774"/>
                <a:gd name="T18" fmla="*/ 596 w 975"/>
                <a:gd name="T19" fmla="*/ 186 h 774"/>
                <a:gd name="T20" fmla="*/ 814 w 975"/>
                <a:gd name="T21" fmla="*/ 234 h 774"/>
                <a:gd name="T22" fmla="*/ 959 w 975"/>
                <a:gd name="T23" fmla="*/ 355 h 774"/>
                <a:gd name="T24" fmla="*/ 911 w 975"/>
                <a:gd name="T25" fmla="*/ 500 h 774"/>
                <a:gd name="T26" fmla="*/ 790 w 975"/>
                <a:gd name="T27" fmla="*/ 500 h 774"/>
                <a:gd name="T28" fmla="*/ 621 w 975"/>
                <a:gd name="T29" fmla="*/ 500 h 774"/>
                <a:gd name="T30" fmla="*/ 645 w 975"/>
                <a:gd name="T31" fmla="*/ 694 h 774"/>
                <a:gd name="T32" fmla="*/ 379 w 975"/>
                <a:gd name="T33" fmla="*/ 766 h 774"/>
                <a:gd name="T34" fmla="*/ 234 w 975"/>
                <a:gd name="T35" fmla="*/ 742 h 774"/>
                <a:gd name="T36" fmla="*/ 185 w 975"/>
                <a:gd name="T37" fmla="*/ 597 h 774"/>
                <a:gd name="T38" fmla="*/ 137 w 975"/>
                <a:gd name="T39" fmla="*/ 573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75" h="774">
                  <a:moveTo>
                    <a:pt x="137" y="573"/>
                  </a:moveTo>
                  <a:cubicBezTo>
                    <a:pt x="109" y="557"/>
                    <a:pt x="32" y="528"/>
                    <a:pt x="16" y="500"/>
                  </a:cubicBezTo>
                  <a:cubicBezTo>
                    <a:pt x="0" y="472"/>
                    <a:pt x="20" y="423"/>
                    <a:pt x="40" y="403"/>
                  </a:cubicBezTo>
                  <a:cubicBezTo>
                    <a:pt x="60" y="383"/>
                    <a:pt x="105" y="399"/>
                    <a:pt x="137" y="379"/>
                  </a:cubicBezTo>
                  <a:cubicBezTo>
                    <a:pt x="169" y="359"/>
                    <a:pt x="214" y="318"/>
                    <a:pt x="234" y="282"/>
                  </a:cubicBezTo>
                  <a:cubicBezTo>
                    <a:pt x="254" y="246"/>
                    <a:pt x="238" y="166"/>
                    <a:pt x="258" y="162"/>
                  </a:cubicBezTo>
                  <a:cubicBezTo>
                    <a:pt x="278" y="158"/>
                    <a:pt x="327" y="270"/>
                    <a:pt x="355" y="258"/>
                  </a:cubicBezTo>
                  <a:cubicBezTo>
                    <a:pt x="383" y="246"/>
                    <a:pt x="407" y="129"/>
                    <a:pt x="427" y="89"/>
                  </a:cubicBezTo>
                  <a:cubicBezTo>
                    <a:pt x="447" y="49"/>
                    <a:pt x="447" y="0"/>
                    <a:pt x="475" y="16"/>
                  </a:cubicBezTo>
                  <a:cubicBezTo>
                    <a:pt x="503" y="32"/>
                    <a:pt x="540" y="150"/>
                    <a:pt x="596" y="186"/>
                  </a:cubicBezTo>
                  <a:cubicBezTo>
                    <a:pt x="652" y="222"/>
                    <a:pt x="754" y="206"/>
                    <a:pt x="814" y="234"/>
                  </a:cubicBezTo>
                  <a:cubicBezTo>
                    <a:pt x="874" y="262"/>
                    <a:pt x="943" y="311"/>
                    <a:pt x="959" y="355"/>
                  </a:cubicBezTo>
                  <a:cubicBezTo>
                    <a:pt x="975" y="399"/>
                    <a:pt x="939" y="476"/>
                    <a:pt x="911" y="500"/>
                  </a:cubicBezTo>
                  <a:cubicBezTo>
                    <a:pt x="883" y="524"/>
                    <a:pt x="838" y="500"/>
                    <a:pt x="790" y="500"/>
                  </a:cubicBezTo>
                  <a:cubicBezTo>
                    <a:pt x="742" y="500"/>
                    <a:pt x="645" y="468"/>
                    <a:pt x="621" y="500"/>
                  </a:cubicBezTo>
                  <a:cubicBezTo>
                    <a:pt x="597" y="532"/>
                    <a:pt x="685" y="650"/>
                    <a:pt x="645" y="694"/>
                  </a:cubicBezTo>
                  <a:cubicBezTo>
                    <a:pt x="605" y="738"/>
                    <a:pt x="448" y="758"/>
                    <a:pt x="379" y="766"/>
                  </a:cubicBezTo>
                  <a:cubicBezTo>
                    <a:pt x="310" y="774"/>
                    <a:pt x="266" y="770"/>
                    <a:pt x="234" y="742"/>
                  </a:cubicBezTo>
                  <a:cubicBezTo>
                    <a:pt x="202" y="714"/>
                    <a:pt x="201" y="625"/>
                    <a:pt x="185" y="597"/>
                  </a:cubicBezTo>
                  <a:cubicBezTo>
                    <a:pt x="169" y="569"/>
                    <a:pt x="165" y="589"/>
                    <a:pt x="137" y="573"/>
                  </a:cubicBezTo>
                  <a:close/>
                </a:path>
              </a:pathLst>
            </a:custGeom>
            <a:gradFill rotWithShape="1">
              <a:gsLst>
                <a:gs pos="0">
                  <a:schemeClr val="bg1"/>
                </a:gs>
                <a:gs pos="100000">
                  <a:srgbClr val="3A888E"/>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5" name="Freeform 7">
              <a:extLst>
                <a:ext uri="{FF2B5EF4-FFF2-40B4-BE49-F238E27FC236}">
                  <a16:creationId xmlns:a16="http://schemas.microsoft.com/office/drawing/2014/main" id="{8BE1266A-5361-48F2-BBE0-7BD6411D2F20}"/>
                </a:ext>
              </a:extLst>
            </p:cNvPr>
            <p:cNvSpPr>
              <a:spLocks/>
            </p:cNvSpPr>
            <p:nvPr/>
          </p:nvSpPr>
          <p:spPr bwMode="auto">
            <a:xfrm>
              <a:off x="3098" y="1337"/>
              <a:ext cx="1302" cy="677"/>
            </a:xfrm>
            <a:custGeom>
              <a:avLst/>
              <a:gdLst>
                <a:gd name="T0" fmla="*/ 109 w 1302"/>
                <a:gd name="T1" fmla="*/ 480 h 677"/>
                <a:gd name="T2" fmla="*/ 12 w 1302"/>
                <a:gd name="T3" fmla="*/ 456 h 677"/>
                <a:gd name="T4" fmla="*/ 36 w 1302"/>
                <a:gd name="T5" fmla="*/ 359 h 677"/>
                <a:gd name="T6" fmla="*/ 84 w 1302"/>
                <a:gd name="T7" fmla="*/ 310 h 677"/>
                <a:gd name="T8" fmla="*/ 181 w 1302"/>
                <a:gd name="T9" fmla="*/ 286 h 677"/>
                <a:gd name="T10" fmla="*/ 254 w 1302"/>
                <a:gd name="T11" fmla="*/ 141 h 677"/>
                <a:gd name="T12" fmla="*/ 326 w 1302"/>
                <a:gd name="T13" fmla="*/ 69 h 677"/>
                <a:gd name="T14" fmla="*/ 496 w 1302"/>
                <a:gd name="T15" fmla="*/ 69 h 677"/>
                <a:gd name="T16" fmla="*/ 617 w 1302"/>
                <a:gd name="T17" fmla="*/ 20 h 677"/>
                <a:gd name="T18" fmla="*/ 738 w 1302"/>
                <a:gd name="T19" fmla="*/ 20 h 677"/>
                <a:gd name="T20" fmla="*/ 883 w 1302"/>
                <a:gd name="T21" fmla="*/ 141 h 677"/>
                <a:gd name="T22" fmla="*/ 955 w 1302"/>
                <a:gd name="T23" fmla="*/ 117 h 677"/>
                <a:gd name="T24" fmla="*/ 1052 w 1302"/>
                <a:gd name="T25" fmla="*/ 20 h 677"/>
                <a:gd name="T26" fmla="*/ 1221 w 1302"/>
                <a:gd name="T27" fmla="*/ 44 h 677"/>
                <a:gd name="T28" fmla="*/ 1294 w 1302"/>
                <a:gd name="T29" fmla="*/ 141 h 677"/>
                <a:gd name="T30" fmla="*/ 1197 w 1302"/>
                <a:gd name="T31" fmla="*/ 214 h 677"/>
                <a:gd name="T32" fmla="*/ 1052 w 1302"/>
                <a:gd name="T33" fmla="*/ 286 h 677"/>
                <a:gd name="T34" fmla="*/ 1173 w 1302"/>
                <a:gd name="T35" fmla="*/ 383 h 677"/>
                <a:gd name="T36" fmla="*/ 1294 w 1302"/>
                <a:gd name="T37" fmla="*/ 407 h 677"/>
                <a:gd name="T38" fmla="*/ 1125 w 1302"/>
                <a:gd name="T39" fmla="*/ 504 h 677"/>
                <a:gd name="T40" fmla="*/ 955 w 1302"/>
                <a:gd name="T41" fmla="*/ 504 h 677"/>
                <a:gd name="T42" fmla="*/ 834 w 1302"/>
                <a:gd name="T43" fmla="*/ 552 h 677"/>
                <a:gd name="T44" fmla="*/ 762 w 1302"/>
                <a:gd name="T45" fmla="*/ 649 h 677"/>
                <a:gd name="T46" fmla="*/ 592 w 1302"/>
                <a:gd name="T47" fmla="*/ 673 h 677"/>
                <a:gd name="T48" fmla="*/ 447 w 1302"/>
                <a:gd name="T49" fmla="*/ 625 h 677"/>
                <a:gd name="T50" fmla="*/ 302 w 1302"/>
                <a:gd name="T51" fmla="*/ 552 h 677"/>
                <a:gd name="T52" fmla="*/ 109 w 1302"/>
                <a:gd name="T53" fmla="*/ 48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2" h="677">
                  <a:moveTo>
                    <a:pt x="109" y="480"/>
                  </a:moveTo>
                  <a:cubicBezTo>
                    <a:pt x="61" y="464"/>
                    <a:pt x="24" y="476"/>
                    <a:pt x="12" y="456"/>
                  </a:cubicBezTo>
                  <a:cubicBezTo>
                    <a:pt x="0" y="436"/>
                    <a:pt x="24" y="383"/>
                    <a:pt x="36" y="359"/>
                  </a:cubicBezTo>
                  <a:cubicBezTo>
                    <a:pt x="48" y="335"/>
                    <a:pt x="60" y="322"/>
                    <a:pt x="84" y="310"/>
                  </a:cubicBezTo>
                  <a:cubicBezTo>
                    <a:pt x="108" y="298"/>
                    <a:pt x="153" y="314"/>
                    <a:pt x="181" y="286"/>
                  </a:cubicBezTo>
                  <a:cubicBezTo>
                    <a:pt x="209" y="258"/>
                    <a:pt x="230" y="177"/>
                    <a:pt x="254" y="141"/>
                  </a:cubicBezTo>
                  <a:cubicBezTo>
                    <a:pt x="278" y="105"/>
                    <a:pt x="286" y="81"/>
                    <a:pt x="326" y="69"/>
                  </a:cubicBezTo>
                  <a:cubicBezTo>
                    <a:pt x="366" y="57"/>
                    <a:pt x="448" y="77"/>
                    <a:pt x="496" y="69"/>
                  </a:cubicBezTo>
                  <a:cubicBezTo>
                    <a:pt x="544" y="61"/>
                    <a:pt x="577" y="28"/>
                    <a:pt x="617" y="20"/>
                  </a:cubicBezTo>
                  <a:cubicBezTo>
                    <a:pt x="657" y="12"/>
                    <a:pt x="694" y="0"/>
                    <a:pt x="738" y="20"/>
                  </a:cubicBezTo>
                  <a:cubicBezTo>
                    <a:pt x="782" y="40"/>
                    <a:pt x="847" y="125"/>
                    <a:pt x="883" y="141"/>
                  </a:cubicBezTo>
                  <a:cubicBezTo>
                    <a:pt x="919" y="157"/>
                    <a:pt x="927" y="137"/>
                    <a:pt x="955" y="117"/>
                  </a:cubicBezTo>
                  <a:cubicBezTo>
                    <a:pt x="983" y="97"/>
                    <a:pt x="1008" y="32"/>
                    <a:pt x="1052" y="20"/>
                  </a:cubicBezTo>
                  <a:cubicBezTo>
                    <a:pt x="1096" y="8"/>
                    <a:pt x="1181" y="24"/>
                    <a:pt x="1221" y="44"/>
                  </a:cubicBezTo>
                  <a:cubicBezTo>
                    <a:pt x="1261" y="64"/>
                    <a:pt x="1298" y="113"/>
                    <a:pt x="1294" y="141"/>
                  </a:cubicBezTo>
                  <a:cubicBezTo>
                    <a:pt x="1290" y="169"/>
                    <a:pt x="1237" y="190"/>
                    <a:pt x="1197" y="214"/>
                  </a:cubicBezTo>
                  <a:cubicBezTo>
                    <a:pt x="1157" y="238"/>
                    <a:pt x="1056" y="258"/>
                    <a:pt x="1052" y="286"/>
                  </a:cubicBezTo>
                  <a:cubicBezTo>
                    <a:pt x="1048" y="314"/>
                    <a:pt x="1133" y="363"/>
                    <a:pt x="1173" y="383"/>
                  </a:cubicBezTo>
                  <a:cubicBezTo>
                    <a:pt x="1213" y="403"/>
                    <a:pt x="1302" y="387"/>
                    <a:pt x="1294" y="407"/>
                  </a:cubicBezTo>
                  <a:cubicBezTo>
                    <a:pt x="1286" y="427"/>
                    <a:pt x="1182" y="488"/>
                    <a:pt x="1125" y="504"/>
                  </a:cubicBezTo>
                  <a:cubicBezTo>
                    <a:pt x="1068" y="520"/>
                    <a:pt x="1003" y="496"/>
                    <a:pt x="955" y="504"/>
                  </a:cubicBezTo>
                  <a:cubicBezTo>
                    <a:pt x="907" y="512"/>
                    <a:pt x="866" y="528"/>
                    <a:pt x="834" y="552"/>
                  </a:cubicBezTo>
                  <a:cubicBezTo>
                    <a:pt x="802" y="576"/>
                    <a:pt x="802" y="629"/>
                    <a:pt x="762" y="649"/>
                  </a:cubicBezTo>
                  <a:cubicBezTo>
                    <a:pt x="722" y="669"/>
                    <a:pt x="644" y="677"/>
                    <a:pt x="592" y="673"/>
                  </a:cubicBezTo>
                  <a:cubicBezTo>
                    <a:pt x="540" y="669"/>
                    <a:pt x="495" y="645"/>
                    <a:pt x="447" y="625"/>
                  </a:cubicBezTo>
                  <a:cubicBezTo>
                    <a:pt x="399" y="605"/>
                    <a:pt x="358" y="576"/>
                    <a:pt x="302" y="552"/>
                  </a:cubicBezTo>
                  <a:cubicBezTo>
                    <a:pt x="246" y="528"/>
                    <a:pt x="157" y="496"/>
                    <a:pt x="109" y="480"/>
                  </a:cubicBezTo>
                  <a:close/>
                </a:path>
              </a:pathLst>
            </a:custGeom>
            <a:gradFill rotWithShape="1">
              <a:gsLst>
                <a:gs pos="0">
                  <a:schemeClr val="bg1"/>
                </a:gs>
                <a:gs pos="100000">
                  <a:srgbClr val="3B66E1"/>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6" name="Freeform 8">
              <a:extLst>
                <a:ext uri="{FF2B5EF4-FFF2-40B4-BE49-F238E27FC236}">
                  <a16:creationId xmlns:a16="http://schemas.microsoft.com/office/drawing/2014/main" id="{FBBFA12D-DCDE-4CFD-9E83-D993C1EA20CF}"/>
                </a:ext>
              </a:extLst>
            </p:cNvPr>
            <p:cNvSpPr>
              <a:spLocks/>
            </p:cNvSpPr>
            <p:nvPr/>
          </p:nvSpPr>
          <p:spPr bwMode="auto">
            <a:xfrm>
              <a:off x="3989" y="2680"/>
              <a:ext cx="895" cy="536"/>
            </a:xfrm>
            <a:custGeom>
              <a:avLst/>
              <a:gdLst>
                <a:gd name="T0" fmla="*/ 28 w 895"/>
                <a:gd name="T1" fmla="*/ 182 h 536"/>
                <a:gd name="T2" fmla="*/ 197 w 895"/>
                <a:gd name="T3" fmla="*/ 109 h 536"/>
                <a:gd name="T4" fmla="*/ 318 w 895"/>
                <a:gd name="T5" fmla="*/ 133 h 536"/>
                <a:gd name="T6" fmla="*/ 439 w 895"/>
                <a:gd name="T7" fmla="*/ 85 h 536"/>
                <a:gd name="T8" fmla="*/ 536 w 895"/>
                <a:gd name="T9" fmla="*/ 12 h 536"/>
                <a:gd name="T10" fmla="*/ 657 w 895"/>
                <a:gd name="T11" fmla="*/ 12 h 536"/>
                <a:gd name="T12" fmla="*/ 730 w 895"/>
                <a:gd name="T13" fmla="*/ 61 h 536"/>
                <a:gd name="T14" fmla="*/ 802 w 895"/>
                <a:gd name="T15" fmla="*/ 157 h 536"/>
                <a:gd name="T16" fmla="*/ 851 w 895"/>
                <a:gd name="T17" fmla="*/ 278 h 536"/>
                <a:gd name="T18" fmla="*/ 875 w 895"/>
                <a:gd name="T19" fmla="*/ 351 h 536"/>
                <a:gd name="T20" fmla="*/ 730 w 895"/>
                <a:gd name="T21" fmla="*/ 448 h 536"/>
                <a:gd name="T22" fmla="*/ 512 w 895"/>
                <a:gd name="T23" fmla="*/ 472 h 536"/>
                <a:gd name="T24" fmla="*/ 391 w 895"/>
                <a:gd name="T25" fmla="*/ 520 h 536"/>
                <a:gd name="T26" fmla="*/ 197 w 895"/>
                <a:gd name="T27" fmla="*/ 375 h 536"/>
                <a:gd name="T28" fmla="*/ 76 w 895"/>
                <a:gd name="T29" fmla="*/ 327 h 536"/>
                <a:gd name="T30" fmla="*/ 28 w 895"/>
                <a:gd name="T31" fmla="*/ 254 h 536"/>
                <a:gd name="T32" fmla="*/ 28 w 895"/>
                <a:gd name="T33" fmla="*/ 18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5" h="536">
                  <a:moveTo>
                    <a:pt x="28" y="182"/>
                  </a:moveTo>
                  <a:cubicBezTo>
                    <a:pt x="56" y="158"/>
                    <a:pt x="149" y="117"/>
                    <a:pt x="197" y="109"/>
                  </a:cubicBezTo>
                  <a:cubicBezTo>
                    <a:pt x="245" y="101"/>
                    <a:pt x="278" y="137"/>
                    <a:pt x="318" y="133"/>
                  </a:cubicBezTo>
                  <a:cubicBezTo>
                    <a:pt x="358" y="129"/>
                    <a:pt x="403" y="105"/>
                    <a:pt x="439" y="85"/>
                  </a:cubicBezTo>
                  <a:cubicBezTo>
                    <a:pt x="475" y="65"/>
                    <a:pt x="500" y="24"/>
                    <a:pt x="536" y="12"/>
                  </a:cubicBezTo>
                  <a:cubicBezTo>
                    <a:pt x="572" y="0"/>
                    <a:pt x="625" y="4"/>
                    <a:pt x="657" y="12"/>
                  </a:cubicBezTo>
                  <a:cubicBezTo>
                    <a:pt x="689" y="20"/>
                    <a:pt x="706" y="37"/>
                    <a:pt x="730" y="61"/>
                  </a:cubicBezTo>
                  <a:cubicBezTo>
                    <a:pt x="754" y="85"/>
                    <a:pt x="782" y="121"/>
                    <a:pt x="802" y="157"/>
                  </a:cubicBezTo>
                  <a:cubicBezTo>
                    <a:pt x="822" y="193"/>
                    <a:pt x="839" y="246"/>
                    <a:pt x="851" y="278"/>
                  </a:cubicBezTo>
                  <a:cubicBezTo>
                    <a:pt x="863" y="310"/>
                    <a:pt x="895" y="323"/>
                    <a:pt x="875" y="351"/>
                  </a:cubicBezTo>
                  <a:cubicBezTo>
                    <a:pt x="855" y="379"/>
                    <a:pt x="790" y="428"/>
                    <a:pt x="730" y="448"/>
                  </a:cubicBezTo>
                  <a:cubicBezTo>
                    <a:pt x="670" y="468"/>
                    <a:pt x="568" y="460"/>
                    <a:pt x="512" y="472"/>
                  </a:cubicBezTo>
                  <a:cubicBezTo>
                    <a:pt x="456" y="484"/>
                    <a:pt x="443" y="536"/>
                    <a:pt x="391" y="520"/>
                  </a:cubicBezTo>
                  <a:cubicBezTo>
                    <a:pt x="339" y="504"/>
                    <a:pt x="249" y="407"/>
                    <a:pt x="197" y="375"/>
                  </a:cubicBezTo>
                  <a:cubicBezTo>
                    <a:pt x="145" y="343"/>
                    <a:pt x="104" y="347"/>
                    <a:pt x="76" y="327"/>
                  </a:cubicBezTo>
                  <a:cubicBezTo>
                    <a:pt x="48" y="307"/>
                    <a:pt x="36" y="278"/>
                    <a:pt x="28" y="254"/>
                  </a:cubicBezTo>
                  <a:cubicBezTo>
                    <a:pt x="20" y="230"/>
                    <a:pt x="0" y="206"/>
                    <a:pt x="28" y="182"/>
                  </a:cubicBezTo>
                  <a:close/>
                </a:path>
              </a:pathLst>
            </a:custGeom>
            <a:gradFill rotWithShape="1">
              <a:gsLst>
                <a:gs pos="0">
                  <a:schemeClr val="bg1"/>
                </a:gs>
                <a:gs pos="100000">
                  <a:srgbClr val="6D8C44"/>
                </a:gs>
              </a:gsLst>
              <a:path path="rect">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7" name="Text Box 9">
              <a:extLst>
                <a:ext uri="{FF2B5EF4-FFF2-40B4-BE49-F238E27FC236}">
                  <a16:creationId xmlns:a16="http://schemas.microsoft.com/office/drawing/2014/main" id="{651530C8-2162-467A-BF5F-D52DD29E1FA8}"/>
                </a:ext>
              </a:extLst>
            </p:cNvPr>
            <p:cNvSpPr txBox="1">
              <a:spLocks noChangeArrowheads="1"/>
            </p:cNvSpPr>
            <p:nvPr/>
          </p:nvSpPr>
          <p:spPr bwMode="auto">
            <a:xfrm>
              <a:off x="461" y="1820"/>
              <a:ext cx="605" cy="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err="1">
                  <a:solidFill>
                    <a:srgbClr val="383536"/>
                  </a:solidFill>
                  <a:latin typeface="Arial" panose="020B0604020202020204" pitchFamily="34" charset="0"/>
                  <a:cs typeface="Arial" panose="020B0604020202020204" pitchFamily="34" charset="0"/>
                </a:rPr>
                <a:t>Đất</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liền</a:t>
              </a:r>
              <a:endParaRPr lang="en-US" altLang="en-US" sz="2400" dirty="0">
                <a:solidFill>
                  <a:srgbClr val="383536"/>
                </a:solidFill>
                <a:latin typeface="Arial" panose="020B0604020202020204" pitchFamily="34" charset="0"/>
                <a:cs typeface="Arial" panose="020B0604020202020204" pitchFamily="34" charset="0"/>
              </a:endParaRPr>
            </a:p>
          </p:txBody>
        </p:sp>
        <p:sp>
          <p:nvSpPr>
            <p:cNvPr id="8" name="Text Box 10">
              <a:extLst>
                <a:ext uri="{FF2B5EF4-FFF2-40B4-BE49-F238E27FC236}">
                  <a16:creationId xmlns:a16="http://schemas.microsoft.com/office/drawing/2014/main" id="{3FE9CD55-5289-441E-9BE3-6DACBE1D6C7A}"/>
                </a:ext>
              </a:extLst>
            </p:cNvPr>
            <p:cNvSpPr txBox="1">
              <a:spLocks noChangeArrowheads="1"/>
            </p:cNvSpPr>
            <p:nvPr/>
          </p:nvSpPr>
          <p:spPr bwMode="auto">
            <a:xfrm>
              <a:off x="945" y="2087"/>
              <a:ext cx="266"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383536"/>
                  </a:solidFill>
                  <a:latin typeface="Arial" panose="020B0604020202020204" pitchFamily="34" charset="0"/>
                  <a:cs typeface="Arial" panose="020B0604020202020204" pitchFamily="34" charset="0"/>
                </a:rPr>
                <a:t>A</a:t>
              </a:r>
            </a:p>
          </p:txBody>
        </p:sp>
        <p:sp>
          <p:nvSpPr>
            <p:cNvPr id="9" name="Text Box 11">
              <a:extLst>
                <a:ext uri="{FF2B5EF4-FFF2-40B4-BE49-F238E27FC236}">
                  <a16:creationId xmlns:a16="http://schemas.microsoft.com/office/drawing/2014/main" id="{7799710B-01CC-4C0C-AACF-1124E1FDBBA9}"/>
                </a:ext>
              </a:extLst>
            </p:cNvPr>
            <p:cNvSpPr txBox="1">
              <a:spLocks noChangeArrowheads="1"/>
            </p:cNvSpPr>
            <p:nvPr/>
          </p:nvSpPr>
          <p:spPr bwMode="auto">
            <a:xfrm>
              <a:off x="2190" y="2716"/>
              <a:ext cx="287"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solidFill>
                    <a:srgbClr val="383536"/>
                  </a:solidFill>
                  <a:latin typeface="Arial" panose="020B0604020202020204" pitchFamily="34" charset="0"/>
                  <a:cs typeface="Arial" panose="020B0604020202020204" pitchFamily="34" charset="0"/>
                </a:rPr>
                <a:t>A</a:t>
              </a:r>
            </a:p>
          </p:txBody>
        </p:sp>
        <p:sp>
          <p:nvSpPr>
            <p:cNvPr id="10" name="Text Box 12">
              <a:extLst>
                <a:ext uri="{FF2B5EF4-FFF2-40B4-BE49-F238E27FC236}">
                  <a16:creationId xmlns:a16="http://schemas.microsoft.com/office/drawing/2014/main" id="{8428EE84-D63E-4A9D-8F69-0DF15A91F2B1}"/>
                </a:ext>
              </a:extLst>
            </p:cNvPr>
            <p:cNvSpPr txBox="1">
              <a:spLocks noChangeArrowheads="1"/>
            </p:cNvSpPr>
            <p:nvPr/>
          </p:nvSpPr>
          <p:spPr bwMode="auto">
            <a:xfrm>
              <a:off x="2686" y="2595"/>
              <a:ext cx="218"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383536"/>
                  </a:solidFill>
                  <a:latin typeface="Arial" panose="020B0604020202020204" pitchFamily="34" charset="0"/>
                  <a:cs typeface="Arial" panose="020B0604020202020204" pitchFamily="34" charset="0"/>
                </a:rPr>
                <a:t>B</a:t>
              </a:r>
            </a:p>
          </p:txBody>
        </p:sp>
        <p:sp>
          <p:nvSpPr>
            <p:cNvPr id="11" name="Text Box 13">
              <a:extLst>
                <a:ext uri="{FF2B5EF4-FFF2-40B4-BE49-F238E27FC236}">
                  <a16:creationId xmlns:a16="http://schemas.microsoft.com/office/drawing/2014/main" id="{81F9D456-E72F-434B-8D4B-39A11BEB2252}"/>
                </a:ext>
              </a:extLst>
            </p:cNvPr>
            <p:cNvSpPr txBox="1">
              <a:spLocks noChangeArrowheads="1"/>
            </p:cNvSpPr>
            <p:nvPr/>
          </p:nvSpPr>
          <p:spPr bwMode="auto">
            <a:xfrm>
              <a:off x="3315" y="1631"/>
              <a:ext cx="242"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383536"/>
                  </a:solidFill>
                  <a:latin typeface="Arial" panose="020B0604020202020204" pitchFamily="34" charset="0"/>
                  <a:cs typeface="Arial" panose="020B0604020202020204" pitchFamily="34" charset="0"/>
                </a:rPr>
                <a:t>B</a:t>
              </a:r>
            </a:p>
          </p:txBody>
        </p:sp>
        <p:sp>
          <p:nvSpPr>
            <p:cNvPr id="12" name="Text Box 14">
              <a:extLst>
                <a:ext uri="{FF2B5EF4-FFF2-40B4-BE49-F238E27FC236}">
                  <a16:creationId xmlns:a16="http://schemas.microsoft.com/office/drawing/2014/main" id="{359DEDC9-31C3-440D-B6A4-CCA9DE868FCB}"/>
                </a:ext>
              </a:extLst>
            </p:cNvPr>
            <p:cNvSpPr txBox="1">
              <a:spLocks noChangeArrowheads="1"/>
            </p:cNvSpPr>
            <p:nvPr/>
          </p:nvSpPr>
          <p:spPr bwMode="auto">
            <a:xfrm>
              <a:off x="3824" y="1531"/>
              <a:ext cx="217"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383536"/>
                  </a:solidFill>
                  <a:latin typeface="Arial" panose="020B0604020202020204" pitchFamily="34" charset="0"/>
                  <a:cs typeface="Arial" panose="020B0604020202020204" pitchFamily="34" charset="0"/>
                </a:rPr>
                <a:t>C</a:t>
              </a:r>
            </a:p>
          </p:txBody>
        </p:sp>
        <p:sp>
          <p:nvSpPr>
            <p:cNvPr id="13" name="Text Box 15">
              <a:extLst>
                <a:ext uri="{FF2B5EF4-FFF2-40B4-BE49-F238E27FC236}">
                  <a16:creationId xmlns:a16="http://schemas.microsoft.com/office/drawing/2014/main" id="{26783301-CF50-4A90-8F60-FAD29B760970}"/>
                </a:ext>
              </a:extLst>
            </p:cNvPr>
            <p:cNvSpPr txBox="1">
              <a:spLocks noChangeArrowheads="1"/>
            </p:cNvSpPr>
            <p:nvPr/>
          </p:nvSpPr>
          <p:spPr bwMode="auto">
            <a:xfrm>
              <a:off x="4090" y="2814"/>
              <a:ext cx="242"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383536"/>
                  </a:solidFill>
                  <a:latin typeface="Arial" panose="020B0604020202020204" pitchFamily="34" charset="0"/>
                  <a:cs typeface="Arial" panose="020B0604020202020204" pitchFamily="34" charset="0"/>
                </a:rPr>
                <a:t>B</a:t>
              </a:r>
            </a:p>
          </p:txBody>
        </p:sp>
        <p:sp>
          <p:nvSpPr>
            <p:cNvPr id="14" name="Text Box 16">
              <a:extLst>
                <a:ext uri="{FF2B5EF4-FFF2-40B4-BE49-F238E27FC236}">
                  <a16:creationId xmlns:a16="http://schemas.microsoft.com/office/drawing/2014/main" id="{14272C19-85CF-44A3-B9D8-C86DF472FEA0}"/>
                </a:ext>
              </a:extLst>
            </p:cNvPr>
            <p:cNvSpPr txBox="1">
              <a:spLocks noChangeArrowheads="1"/>
            </p:cNvSpPr>
            <p:nvPr/>
          </p:nvSpPr>
          <p:spPr bwMode="auto">
            <a:xfrm>
              <a:off x="4453" y="2667"/>
              <a:ext cx="218"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solidFill>
                    <a:srgbClr val="383536"/>
                  </a:solidFill>
                  <a:latin typeface="Arial" panose="020B0604020202020204" pitchFamily="34" charset="0"/>
                  <a:cs typeface="Arial" panose="020B0604020202020204" pitchFamily="34" charset="0"/>
                </a:rPr>
                <a:t>C</a:t>
              </a:r>
            </a:p>
          </p:txBody>
        </p:sp>
        <p:sp>
          <p:nvSpPr>
            <p:cNvPr id="15" name="Text Box 17">
              <a:extLst>
                <a:ext uri="{FF2B5EF4-FFF2-40B4-BE49-F238E27FC236}">
                  <a16:creationId xmlns:a16="http://schemas.microsoft.com/office/drawing/2014/main" id="{D0EDE774-9338-46FF-A195-6637274E6723}"/>
                </a:ext>
              </a:extLst>
            </p:cNvPr>
            <p:cNvSpPr txBox="1">
              <a:spLocks noChangeArrowheads="1"/>
            </p:cNvSpPr>
            <p:nvPr/>
          </p:nvSpPr>
          <p:spPr bwMode="auto">
            <a:xfrm>
              <a:off x="4607" y="2888"/>
              <a:ext cx="217"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rgbClr val="383536"/>
                  </a:solidFill>
                  <a:latin typeface="Arial" panose="020B0604020202020204" pitchFamily="34" charset="0"/>
                  <a:cs typeface="Arial" panose="020B0604020202020204" pitchFamily="34" charset="0"/>
                </a:rPr>
                <a:t>D</a:t>
              </a:r>
            </a:p>
          </p:txBody>
        </p:sp>
        <p:sp>
          <p:nvSpPr>
            <p:cNvPr id="16" name="Line 18">
              <a:extLst>
                <a:ext uri="{FF2B5EF4-FFF2-40B4-BE49-F238E27FC236}">
                  <a16:creationId xmlns:a16="http://schemas.microsoft.com/office/drawing/2014/main" id="{8F4503A1-D7F6-4537-AAB3-0D288422CB41}"/>
                </a:ext>
              </a:extLst>
            </p:cNvPr>
            <p:cNvSpPr>
              <a:spLocks noChangeShapeType="1"/>
            </p:cNvSpPr>
            <p:nvPr/>
          </p:nvSpPr>
          <p:spPr bwMode="auto">
            <a:xfrm>
              <a:off x="1162" y="2281"/>
              <a:ext cx="1065" cy="532"/>
            </a:xfrm>
            <a:prstGeom prst="line">
              <a:avLst/>
            </a:prstGeom>
            <a:ln>
              <a:solidFill>
                <a:srgbClr val="F15D35"/>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17" name="Line 19">
              <a:extLst>
                <a:ext uri="{FF2B5EF4-FFF2-40B4-BE49-F238E27FC236}">
                  <a16:creationId xmlns:a16="http://schemas.microsoft.com/office/drawing/2014/main" id="{3B35D998-FDE1-4540-8634-B20E34294E8C}"/>
                </a:ext>
              </a:extLst>
            </p:cNvPr>
            <p:cNvSpPr>
              <a:spLocks noChangeShapeType="1"/>
            </p:cNvSpPr>
            <p:nvPr/>
          </p:nvSpPr>
          <p:spPr bwMode="auto">
            <a:xfrm flipV="1">
              <a:off x="2832" y="1884"/>
              <a:ext cx="556" cy="760"/>
            </a:xfrm>
            <a:prstGeom prst="line">
              <a:avLst/>
            </a:prstGeom>
            <a:ln>
              <a:solidFill>
                <a:srgbClr val="F15D35"/>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18" name="Line 20">
              <a:extLst>
                <a:ext uri="{FF2B5EF4-FFF2-40B4-BE49-F238E27FC236}">
                  <a16:creationId xmlns:a16="http://schemas.microsoft.com/office/drawing/2014/main" id="{5F5685BB-82DD-4ED7-A83D-5A8BBF4F7C33}"/>
                </a:ext>
              </a:extLst>
            </p:cNvPr>
            <p:cNvSpPr>
              <a:spLocks noChangeShapeType="1"/>
            </p:cNvSpPr>
            <p:nvPr/>
          </p:nvSpPr>
          <p:spPr bwMode="auto">
            <a:xfrm>
              <a:off x="3516" y="1884"/>
              <a:ext cx="598" cy="1002"/>
            </a:xfrm>
            <a:prstGeom prst="line">
              <a:avLst/>
            </a:prstGeom>
            <a:ln>
              <a:solidFill>
                <a:srgbClr val="F15D35"/>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19" name="Line 21">
              <a:extLst>
                <a:ext uri="{FF2B5EF4-FFF2-40B4-BE49-F238E27FC236}">
                  <a16:creationId xmlns:a16="http://schemas.microsoft.com/office/drawing/2014/main" id="{991BCE32-CDC8-492D-B6CF-826D4AFF408D}"/>
                </a:ext>
              </a:extLst>
            </p:cNvPr>
            <p:cNvSpPr>
              <a:spLocks noChangeShapeType="1"/>
            </p:cNvSpPr>
            <p:nvPr/>
          </p:nvSpPr>
          <p:spPr bwMode="auto">
            <a:xfrm>
              <a:off x="4041" y="1797"/>
              <a:ext cx="484" cy="968"/>
            </a:xfrm>
            <a:prstGeom prst="line">
              <a:avLst/>
            </a:prstGeom>
            <a:ln>
              <a:solidFill>
                <a:srgbClr val="F15D35"/>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20" name="Line 22">
              <a:extLst>
                <a:ext uri="{FF2B5EF4-FFF2-40B4-BE49-F238E27FC236}">
                  <a16:creationId xmlns:a16="http://schemas.microsoft.com/office/drawing/2014/main" id="{88AE8DEF-BCB4-4832-825B-6F1F3CE1FFC5}"/>
                </a:ext>
              </a:extLst>
            </p:cNvPr>
            <p:cNvSpPr>
              <a:spLocks noChangeShapeType="1"/>
            </p:cNvSpPr>
            <p:nvPr/>
          </p:nvSpPr>
          <p:spPr bwMode="auto">
            <a:xfrm flipV="1">
              <a:off x="2452" y="2748"/>
              <a:ext cx="315" cy="121"/>
            </a:xfrm>
            <a:prstGeom prst="line">
              <a:avLst/>
            </a:prstGeom>
            <a:ln>
              <a:prstDash val="sysDash"/>
              <a:headEnd/>
              <a:tailEnd type="triangle" w="med" len="med"/>
            </a:ln>
          </p:spPr>
          <p:style>
            <a:lnRef idx="3">
              <a:schemeClr val="accent5"/>
            </a:lnRef>
            <a:fillRef idx="0">
              <a:schemeClr val="accent5"/>
            </a:fillRef>
            <a:effectRef idx="2">
              <a:schemeClr val="accent5"/>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21" name="Line 23">
              <a:extLst>
                <a:ext uri="{FF2B5EF4-FFF2-40B4-BE49-F238E27FC236}">
                  <a16:creationId xmlns:a16="http://schemas.microsoft.com/office/drawing/2014/main" id="{F74AABF1-1495-4B45-8C00-0C98B6FFE42A}"/>
                </a:ext>
              </a:extLst>
            </p:cNvPr>
            <p:cNvSpPr>
              <a:spLocks noChangeShapeType="1"/>
            </p:cNvSpPr>
            <p:nvPr/>
          </p:nvSpPr>
          <p:spPr bwMode="auto">
            <a:xfrm>
              <a:off x="4332" y="3000"/>
              <a:ext cx="290" cy="49"/>
            </a:xfrm>
            <a:prstGeom prst="line">
              <a:avLst/>
            </a:prstGeom>
            <a:ln>
              <a:prstDash val="sysDash"/>
              <a:headEnd/>
              <a:tailEnd type="triangle" w="med" len="med"/>
            </a:ln>
          </p:spPr>
          <p:style>
            <a:lnRef idx="3">
              <a:schemeClr val="accent5"/>
            </a:lnRef>
            <a:fillRef idx="0">
              <a:schemeClr val="accent5"/>
            </a:fillRef>
            <a:effectRef idx="2">
              <a:schemeClr val="accent5"/>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sp>
          <p:nvSpPr>
            <p:cNvPr id="22" name="Line 24">
              <a:extLst>
                <a:ext uri="{FF2B5EF4-FFF2-40B4-BE49-F238E27FC236}">
                  <a16:creationId xmlns:a16="http://schemas.microsoft.com/office/drawing/2014/main" id="{1FF1C29C-54B9-40AF-9987-CB16E96AB94B}"/>
                </a:ext>
              </a:extLst>
            </p:cNvPr>
            <p:cNvSpPr>
              <a:spLocks noChangeShapeType="1"/>
            </p:cNvSpPr>
            <p:nvPr/>
          </p:nvSpPr>
          <p:spPr bwMode="auto">
            <a:xfrm flipV="1">
              <a:off x="3551" y="1700"/>
              <a:ext cx="363" cy="73"/>
            </a:xfrm>
            <a:prstGeom prst="line">
              <a:avLst/>
            </a:prstGeom>
            <a:ln>
              <a:prstDash val="sysDash"/>
              <a:headEnd/>
              <a:tailEnd type="triangle" w="med" len="med"/>
            </a:ln>
          </p:spPr>
          <p:style>
            <a:lnRef idx="3">
              <a:schemeClr val="accent5"/>
            </a:lnRef>
            <a:fillRef idx="0">
              <a:schemeClr val="accent5"/>
            </a:fillRef>
            <a:effectRef idx="2">
              <a:schemeClr val="accent5"/>
            </a:effectRef>
            <a:fontRef idx="minor">
              <a:schemeClr val="tx1"/>
            </a:fontRef>
          </p:style>
          <p:txBody>
            <a:bodyPr/>
            <a:lstStyle/>
            <a:p>
              <a:endParaRPr lang="en-US" sz="2400">
                <a:solidFill>
                  <a:srgbClr val="383536"/>
                </a:solidFill>
                <a:latin typeface="Arial" panose="020B0604020202020204" pitchFamily="34" charset="0"/>
                <a:cs typeface="Arial" panose="020B0604020202020204" pitchFamily="34" charset="0"/>
              </a:endParaRPr>
            </a:p>
          </p:txBody>
        </p:sp>
      </p:grpSp>
      <p:sp>
        <p:nvSpPr>
          <p:cNvPr id="23" name="Text Box 25">
            <a:extLst>
              <a:ext uri="{FF2B5EF4-FFF2-40B4-BE49-F238E27FC236}">
                <a16:creationId xmlns:a16="http://schemas.microsoft.com/office/drawing/2014/main" id="{11767475-5ABF-4F31-94DF-512E694B16E3}"/>
              </a:ext>
            </a:extLst>
          </p:cNvPr>
          <p:cNvSpPr txBox="1">
            <a:spLocks noChangeArrowheads="1"/>
          </p:cNvSpPr>
          <p:nvPr/>
        </p:nvSpPr>
        <p:spPr bwMode="auto">
          <a:xfrm>
            <a:off x="6370160" y="1144239"/>
            <a:ext cx="2683720" cy="1962845"/>
          </a:xfrm>
          <a:prstGeom prst="rect">
            <a:avLst/>
          </a:prstGeom>
          <a:noFill/>
          <a:ln>
            <a:noFill/>
          </a:ln>
          <a:effectLst/>
        </p:spPr>
        <p:txBody>
          <a:bodyPr wrap="square">
            <a:spAutoFit/>
          </a:bodyPr>
          <a:lstStyle/>
          <a:p>
            <a:pPr algn="just">
              <a:lnSpc>
                <a:spcPct val="130000"/>
              </a:lnSpc>
            </a:pPr>
            <a:r>
              <a:rPr lang="en-US" altLang="en-US" sz="2400" b="1" dirty="0" err="1">
                <a:solidFill>
                  <a:srgbClr val="383536"/>
                </a:solidFill>
                <a:latin typeface="Arial" panose="020B0604020202020204" pitchFamily="34" charset="0"/>
                <a:cs typeface="Arial" panose="020B0604020202020204" pitchFamily="34" charset="0"/>
              </a:rPr>
              <a:t>Quần</a:t>
            </a:r>
            <a:r>
              <a:rPr lang="en-US" altLang="en-US" sz="2400" b="1" dirty="0">
                <a:solidFill>
                  <a:srgbClr val="383536"/>
                </a:solidFill>
                <a:latin typeface="Arial" panose="020B0604020202020204" pitchFamily="34" charset="0"/>
                <a:cs typeface="Arial" panose="020B0604020202020204" pitchFamily="34" charset="0"/>
              </a:rPr>
              <a:t> </a:t>
            </a:r>
            <a:r>
              <a:rPr lang="en-US" altLang="en-US" sz="2400" b="1" dirty="0" err="1">
                <a:solidFill>
                  <a:srgbClr val="383536"/>
                </a:solidFill>
                <a:latin typeface="Arial" panose="020B0604020202020204" pitchFamily="34" charset="0"/>
                <a:cs typeface="Arial" panose="020B0604020202020204" pitchFamily="34" charset="0"/>
              </a:rPr>
              <a:t>đảo</a:t>
            </a:r>
            <a:r>
              <a:rPr lang="en-US" altLang="en-US" sz="2400" b="1"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là</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nơi</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lý</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tưởng</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để</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hình</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thành</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loài</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bằng</a:t>
            </a:r>
            <a:r>
              <a:rPr lang="en-US" altLang="en-US" sz="2400" dirty="0">
                <a:solidFill>
                  <a:srgbClr val="383536"/>
                </a:solidFill>
                <a:latin typeface="Arial" panose="020B0604020202020204" pitchFamily="34" charset="0"/>
                <a:cs typeface="Arial" panose="020B0604020202020204" pitchFamily="34" charset="0"/>
              </a:rPr>
              <a:t> con </a:t>
            </a:r>
            <a:r>
              <a:rPr lang="en-US" altLang="en-US" sz="2400" dirty="0" err="1">
                <a:solidFill>
                  <a:srgbClr val="383536"/>
                </a:solidFill>
                <a:latin typeface="Arial" panose="020B0604020202020204" pitchFamily="34" charset="0"/>
                <a:cs typeface="Arial" panose="020B0604020202020204" pitchFamily="34" charset="0"/>
              </a:rPr>
              <a:t>đường</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địa</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lí</a:t>
            </a:r>
            <a:r>
              <a:rPr lang="en-US" altLang="en-US" sz="2400" dirty="0">
                <a:solidFill>
                  <a:srgbClr val="383536"/>
                </a:solidFill>
                <a:latin typeface="Arial" panose="020B0604020202020204" pitchFamily="34" charset="0"/>
                <a:cs typeface="Arial" panose="020B0604020202020204" pitchFamily="34" charset="0"/>
              </a:rPr>
              <a:t>.</a:t>
            </a:r>
          </a:p>
        </p:txBody>
      </p:sp>
      <p:sp>
        <p:nvSpPr>
          <p:cNvPr id="24" name="Text Box 26">
            <a:extLst>
              <a:ext uri="{FF2B5EF4-FFF2-40B4-BE49-F238E27FC236}">
                <a16:creationId xmlns:a16="http://schemas.microsoft.com/office/drawing/2014/main" id="{457D3830-B07B-49F5-8FE4-C3806771CAC3}"/>
              </a:ext>
            </a:extLst>
          </p:cNvPr>
          <p:cNvSpPr txBox="1">
            <a:spLocks noChangeArrowheads="1"/>
          </p:cNvSpPr>
          <p:nvPr/>
        </p:nvSpPr>
        <p:spPr bwMode="auto">
          <a:xfrm>
            <a:off x="880699" y="3778505"/>
            <a:ext cx="7086505"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Có</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sự</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cách</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ly</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địa</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lí</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tự</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nhiên</a:t>
            </a:r>
            <a:r>
              <a:rPr lang="en-US" altLang="en-US" sz="2400" dirty="0">
                <a:solidFill>
                  <a:srgbClr val="383536"/>
                </a:solidFill>
                <a:latin typeface="Arial" panose="020B0604020202020204" pitchFamily="34" charset="0"/>
                <a:cs typeface="Arial" panose="020B0604020202020204" pitchFamily="34" charset="0"/>
              </a:rPr>
              <a:t>.</a:t>
            </a:r>
          </a:p>
          <a:p>
            <a:pPr>
              <a:lnSpc>
                <a:spcPct val="150000"/>
              </a:lnSpc>
              <a:buFontTx/>
              <a:buChar char="-"/>
            </a:pP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Khoảng</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cách</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giữa</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các</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đảo</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không</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quá</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lớn</a:t>
            </a:r>
            <a:r>
              <a:rPr lang="en-US" altLang="en-US" sz="2400" dirty="0">
                <a:solidFill>
                  <a:srgbClr val="383536"/>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1034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D5130-2F07-492B-A215-566337CE32E0}"/>
              </a:ext>
            </a:extLst>
          </p:cNvPr>
          <p:cNvPicPr>
            <a:picLocks noChangeAspect="1"/>
          </p:cNvPicPr>
          <p:nvPr/>
        </p:nvPicPr>
        <p:blipFill>
          <a:blip r:embed="rId3"/>
          <a:stretch>
            <a:fillRect/>
          </a:stretch>
        </p:blipFill>
        <p:spPr>
          <a:xfrm>
            <a:off x="555812" y="1230537"/>
            <a:ext cx="8157882" cy="3755140"/>
          </a:xfrm>
          <a:prstGeom prst="rect">
            <a:avLst/>
          </a:prstGeom>
        </p:spPr>
      </p:pic>
      <p:sp>
        <p:nvSpPr>
          <p:cNvPr id="4" name="Title 1">
            <a:extLst>
              <a:ext uri="{FF2B5EF4-FFF2-40B4-BE49-F238E27FC236}">
                <a16:creationId xmlns:a16="http://schemas.microsoft.com/office/drawing/2014/main" id="{56CF7B02-BC1D-CDF0-1CED-22C3500DD61B}"/>
              </a:ext>
            </a:extLst>
          </p:cNvPr>
          <p:cNvSpPr txBox="1">
            <a:spLocks/>
          </p:cNvSpPr>
          <p:nvPr/>
        </p:nvSpPr>
        <p:spPr>
          <a:xfrm>
            <a:off x="542440" y="586299"/>
            <a:ext cx="8059119"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Teko Light"/>
              <a:buNone/>
              <a:defRPr sz="3600" b="0" i="0" u="none" strike="noStrike" cap="none">
                <a:solidFill>
                  <a:schemeClr val="dk1"/>
                </a:solidFill>
                <a:latin typeface="Teko Light"/>
                <a:ea typeface="Teko Light"/>
                <a:cs typeface="Teko Light"/>
                <a:sym typeface="Teko Light"/>
              </a:defRPr>
            </a:lvl1pPr>
            <a:lvl2pPr marR="0" lvl="1"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2pPr>
            <a:lvl3pPr marR="0" lvl="2"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3pPr>
            <a:lvl4pPr marR="0" lvl="3"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4pPr>
            <a:lvl5pPr marR="0" lvl="4"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5pPr>
            <a:lvl6pPr marR="0" lvl="5"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6pPr>
            <a:lvl7pPr marR="0" lvl="6"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7pPr>
            <a:lvl8pPr marR="0" lvl="7"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8pPr>
            <a:lvl9pPr marR="0" lvl="8"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9pPr>
          </a:lstStyle>
          <a:p>
            <a:r>
              <a:rPr lang="en-US" sz="2400" b="1" dirty="0">
                <a:solidFill>
                  <a:srgbClr val="383536"/>
                </a:solidFill>
                <a:latin typeface="Arial" panose="020B0604020202020204" pitchFamily="34" charset="0"/>
                <a:cs typeface="Arial" panose="020B0604020202020204" pitchFamily="34" charset="0"/>
              </a:rPr>
              <a:t>b. </a:t>
            </a:r>
            <a:r>
              <a:rPr lang="en-US" sz="2400" b="1" dirty="0" err="1">
                <a:solidFill>
                  <a:srgbClr val="383536"/>
                </a:solidFill>
                <a:latin typeface="Arial" panose="020B0604020202020204" pitchFamily="34" charset="0"/>
                <a:cs typeface="Arial" panose="020B0604020202020204" pitchFamily="34" charset="0"/>
              </a:rPr>
              <a:t>Hình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thành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loài</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cùng</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khu</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vực</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địa</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lý</a:t>
            </a:r>
            <a:endParaRPr lang="en-US" sz="2400" dirty="0">
              <a:solidFill>
                <a:srgbClr val="383536"/>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7ADA385-8B1A-1903-571B-9F3933C0427B}"/>
              </a:ext>
            </a:extLst>
          </p:cNvPr>
          <p:cNvSpPr/>
          <p:nvPr/>
        </p:nvSpPr>
        <p:spPr>
          <a:xfrm>
            <a:off x="555812" y="71626"/>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Tree>
    <p:extLst>
      <p:ext uri="{BB962C8B-B14F-4D97-AF65-F5344CB8AC3E}">
        <p14:creationId xmlns:p14="http://schemas.microsoft.com/office/powerpoint/2010/main" val="3929995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2A33C2-C6D5-4CCF-8A4A-CF7642012B62}"/>
              </a:ext>
            </a:extLst>
          </p:cNvPr>
          <p:cNvGrpSpPr/>
          <p:nvPr/>
        </p:nvGrpSpPr>
        <p:grpSpPr>
          <a:xfrm>
            <a:off x="385482" y="1230536"/>
            <a:ext cx="8647384" cy="4014563"/>
            <a:chOff x="-13147" y="537727"/>
            <a:chExt cx="9046012" cy="4276011"/>
          </a:xfrm>
        </p:grpSpPr>
        <p:pic>
          <p:nvPicPr>
            <p:cNvPr id="7" name="Picture 4" descr="Picture">
              <a:extLst>
                <a:ext uri="{FF2B5EF4-FFF2-40B4-BE49-F238E27FC236}">
                  <a16:creationId xmlns:a16="http://schemas.microsoft.com/office/drawing/2014/main" id="{BBDD9FD9-36AC-4A13-A25F-479A932EBF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8" t="15885" r="1907" b="6503"/>
            <a:stretch/>
          </p:blipFill>
          <p:spPr bwMode="auto">
            <a:xfrm>
              <a:off x="-13147" y="537727"/>
              <a:ext cx="9046012" cy="42760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8F996EF-9D6D-4CD7-94A6-19597AE1F26D}"/>
                </a:ext>
              </a:extLst>
            </p:cNvPr>
            <p:cNvSpPr/>
            <p:nvPr/>
          </p:nvSpPr>
          <p:spPr>
            <a:xfrm>
              <a:off x="4355023" y="3629194"/>
              <a:ext cx="4677842" cy="1184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383536"/>
                  </a:solidFill>
                  <a:latin typeface="Arial" panose="020B0604020202020204" pitchFamily="34" charset="0"/>
                  <a:cs typeface="Arial" panose="020B0604020202020204" pitchFamily="34" charset="0"/>
                </a:rPr>
                <a:t>Nòi</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cỏ</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sâu</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róm</a:t>
              </a:r>
              <a:r>
                <a:rPr lang="en-US" sz="2000" dirty="0">
                  <a:solidFill>
                    <a:srgbClr val="383536"/>
                  </a:solidFill>
                  <a:latin typeface="Arial" panose="020B0604020202020204" pitchFamily="34" charset="0"/>
                  <a:cs typeface="Arial" panose="020B0604020202020204" pitchFamily="34" charset="0"/>
                </a:rPr>
                <a:t> ở </a:t>
              </a:r>
              <a:r>
                <a:rPr lang="en-US" sz="2000" dirty="0" err="1">
                  <a:solidFill>
                    <a:srgbClr val="383536"/>
                  </a:solidFill>
                  <a:latin typeface="Arial" panose="020B0604020202020204" pitchFamily="34" charset="0"/>
                  <a:cs typeface="Arial" panose="020B0604020202020204" pitchFamily="34" charset="0"/>
                </a:rPr>
                <a:t>bãi</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bồi</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có</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chu</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kỳ</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sinh</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trưởng</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rút</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ngắn</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ra</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hoa</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kết</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hạt</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trước</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khi</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lũ</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vê</a:t>
              </a:r>
              <a:endParaRPr lang="en-US" sz="2000" dirty="0">
                <a:solidFill>
                  <a:srgbClr val="383536"/>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F5FBB316-E7F4-4347-8895-4687C5D9AF87}"/>
                </a:ext>
              </a:extLst>
            </p:cNvPr>
            <p:cNvCxnSpPr/>
            <p:nvPr/>
          </p:nvCxnSpPr>
          <p:spPr>
            <a:xfrm flipV="1">
              <a:off x="5528441" y="2879834"/>
              <a:ext cx="1208690" cy="515007"/>
            </a:xfrm>
            <a:prstGeom prst="straightConnector1">
              <a:avLst/>
            </a:prstGeom>
            <a:ln w="3810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E87517C4-05C2-404E-A30D-426B42EA9E4A}"/>
                </a:ext>
              </a:extLst>
            </p:cNvPr>
            <p:cNvCxnSpPr/>
            <p:nvPr/>
          </p:nvCxnSpPr>
          <p:spPr>
            <a:xfrm flipV="1">
              <a:off x="1108841" y="1881352"/>
              <a:ext cx="804042" cy="987971"/>
            </a:xfrm>
            <a:prstGeom prst="straightConnector1">
              <a:avLst/>
            </a:prstGeom>
            <a:ln w="3810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Rectangle 7">
              <a:extLst>
                <a:ext uri="{FF2B5EF4-FFF2-40B4-BE49-F238E27FC236}">
                  <a16:creationId xmlns:a16="http://schemas.microsoft.com/office/drawing/2014/main" id="{EDDAE903-FF19-410F-BFB9-0B800F4BF003}"/>
                </a:ext>
              </a:extLst>
            </p:cNvPr>
            <p:cNvSpPr/>
            <p:nvPr/>
          </p:nvSpPr>
          <p:spPr>
            <a:xfrm>
              <a:off x="430923" y="2289332"/>
              <a:ext cx="4556501" cy="814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383536"/>
                  </a:solidFill>
                  <a:latin typeface="Arial" panose="020B0604020202020204" pitchFamily="34" charset="0"/>
                  <a:cs typeface="Arial" panose="020B0604020202020204" pitchFamily="34" charset="0"/>
                </a:rPr>
                <a:t>Nòi</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cỏ</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sâu</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róm</a:t>
              </a:r>
              <a:r>
                <a:rPr lang="en-US" sz="2000" dirty="0">
                  <a:solidFill>
                    <a:srgbClr val="383536"/>
                  </a:solidFill>
                  <a:latin typeface="Arial" panose="020B0604020202020204" pitchFamily="34" charset="0"/>
                  <a:cs typeface="Arial" panose="020B0604020202020204" pitchFamily="34" charset="0"/>
                </a:rPr>
                <a:t> ở </a:t>
              </a:r>
              <a:r>
                <a:rPr lang="en-US" sz="2000" dirty="0" err="1">
                  <a:solidFill>
                    <a:srgbClr val="383536"/>
                  </a:solidFill>
                  <a:latin typeface="Arial" panose="020B0604020202020204" pitchFamily="34" charset="0"/>
                  <a:cs typeface="Arial" panose="020B0604020202020204" pitchFamily="34" charset="0"/>
                </a:rPr>
                <a:t>bờ</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sông</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ra</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hoa</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kết</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hạt</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vào</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đúng</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mùa</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lũ</a:t>
              </a:r>
              <a:r>
                <a:rPr lang="en-US" sz="2000" dirty="0">
                  <a:solidFill>
                    <a:srgbClr val="383536"/>
                  </a:solidFill>
                  <a:latin typeface="Arial" panose="020B0604020202020204" pitchFamily="34" charset="0"/>
                  <a:cs typeface="Arial" panose="020B0604020202020204" pitchFamily="34" charset="0"/>
                </a:rPr>
                <a:t> </a:t>
              </a:r>
              <a:r>
                <a:rPr lang="en-US" sz="2000" dirty="0" err="1">
                  <a:solidFill>
                    <a:srgbClr val="383536"/>
                  </a:solidFill>
                  <a:latin typeface="Arial" panose="020B0604020202020204" pitchFamily="34" charset="0"/>
                  <a:cs typeface="Arial" panose="020B0604020202020204" pitchFamily="34" charset="0"/>
                </a:rPr>
                <a:t>về</a:t>
              </a:r>
              <a:r>
                <a:rPr lang="en-US" sz="2000" dirty="0">
                  <a:solidFill>
                    <a:srgbClr val="383536"/>
                  </a:solidFill>
                  <a:latin typeface="Arial" panose="020B0604020202020204" pitchFamily="34" charset="0"/>
                  <a:cs typeface="Arial" panose="020B0604020202020204" pitchFamily="34" charset="0"/>
                </a:rPr>
                <a:t> </a:t>
              </a:r>
            </a:p>
          </p:txBody>
        </p:sp>
      </p:grpSp>
      <p:sp>
        <p:nvSpPr>
          <p:cNvPr id="2" name="Title 1">
            <a:extLst>
              <a:ext uri="{FF2B5EF4-FFF2-40B4-BE49-F238E27FC236}">
                <a16:creationId xmlns:a16="http://schemas.microsoft.com/office/drawing/2014/main" id="{D5312247-89C1-2A70-ACC7-8A1FBDA13B7B}"/>
              </a:ext>
            </a:extLst>
          </p:cNvPr>
          <p:cNvSpPr txBox="1">
            <a:spLocks/>
          </p:cNvSpPr>
          <p:nvPr/>
        </p:nvSpPr>
        <p:spPr>
          <a:xfrm>
            <a:off x="542440" y="586299"/>
            <a:ext cx="8059119"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Teko Light"/>
              <a:buNone/>
              <a:defRPr sz="3600" b="0" i="0" u="none" strike="noStrike" cap="none">
                <a:solidFill>
                  <a:schemeClr val="dk1"/>
                </a:solidFill>
                <a:latin typeface="Teko Light"/>
                <a:ea typeface="Teko Light"/>
                <a:cs typeface="Teko Light"/>
                <a:sym typeface="Teko Light"/>
              </a:defRPr>
            </a:lvl1pPr>
            <a:lvl2pPr marR="0" lvl="1"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2pPr>
            <a:lvl3pPr marR="0" lvl="2"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3pPr>
            <a:lvl4pPr marR="0" lvl="3"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4pPr>
            <a:lvl5pPr marR="0" lvl="4"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5pPr>
            <a:lvl6pPr marR="0" lvl="5"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6pPr>
            <a:lvl7pPr marR="0" lvl="6"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7pPr>
            <a:lvl8pPr marR="0" lvl="7"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8pPr>
            <a:lvl9pPr marR="0" lvl="8"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9pPr>
          </a:lstStyle>
          <a:p>
            <a:r>
              <a:rPr lang="en-US" sz="2400" b="1" dirty="0">
                <a:solidFill>
                  <a:srgbClr val="383536"/>
                </a:solidFill>
                <a:latin typeface="Arial" panose="020B0604020202020204" pitchFamily="34" charset="0"/>
                <a:cs typeface="Arial" panose="020B0604020202020204" pitchFamily="34" charset="0"/>
              </a:rPr>
              <a:t>b. </a:t>
            </a:r>
            <a:r>
              <a:rPr lang="en-US" sz="2400" b="1" dirty="0" err="1">
                <a:solidFill>
                  <a:srgbClr val="383536"/>
                </a:solidFill>
                <a:latin typeface="Arial" panose="020B0604020202020204" pitchFamily="34" charset="0"/>
                <a:cs typeface="Arial" panose="020B0604020202020204" pitchFamily="34" charset="0"/>
              </a:rPr>
              <a:t>Hình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thành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loài</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cùng</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khu</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vực</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địa</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lý</a:t>
            </a:r>
            <a:endParaRPr lang="en-US" sz="2400" dirty="0">
              <a:solidFill>
                <a:srgbClr val="383536"/>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D4F7264-2FD2-211A-778D-4DCD339F568B}"/>
              </a:ext>
            </a:extLst>
          </p:cNvPr>
          <p:cNvSpPr/>
          <p:nvPr/>
        </p:nvSpPr>
        <p:spPr>
          <a:xfrm>
            <a:off x="555812" y="71626"/>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Tree>
    <p:extLst>
      <p:ext uri="{BB962C8B-B14F-4D97-AF65-F5344CB8AC3E}">
        <p14:creationId xmlns:p14="http://schemas.microsoft.com/office/powerpoint/2010/main" val="840389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7" descr="Kết quả hình ảnh cho TIEN HOA NHO"/>
          <p:cNvPicPr preferRelativeResize="0"/>
          <p:nvPr/>
        </p:nvPicPr>
        <p:blipFill rotWithShape="1">
          <a:blip r:embed="rId3">
            <a:alphaModFix/>
          </a:blip>
          <a:srcRect/>
          <a:stretch/>
        </p:blipFill>
        <p:spPr>
          <a:xfrm>
            <a:off x="905436" y="1152144"/>
            <a:ext cx="7324164" cy="3991356"/>
          </a:xfrm>
          <a:prstGeom prst="rect">
            <a:avLst/>
          </a:prstGeom>
          <a:noFill/>
          <a:ln>
            <a:noFill/>
          </a:ln>
        </p:spPr>
      </p:pic>
      <p:sp>
        <p:nvSpPr>
          <p:cNvPr id="3" name="Text Box 6">
            <a:extLst>
              <a:ext uri="{FF2B5EF4-FFF2-40B4-BE49-F238E27FC236}">
                <a16:creationId xmlns:a16="http://schemas.microsoft.com/office/drawing/2014/main" id="{0428BAC2-25A5-EA67-1461-E240B6C93F0B}"/>
              </a:ext>
            </a:extLst>
          </p:cNvPr>
          <p:cNvSpPr txBox="1">
            <a:spLocks noChangeArrowheads="1"/>
          </p:cNvSpPr>
          <p:nvPr/>
        </p:nvSpPr>
        <p:spPr bwMode="auto">
          <a:xfrm>
            <a:off x="1067676" y="122360"/>
            <a:ext cx="68008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n-US" b="1" u="sng" dirty="0" err="1">
                <a:solidFill>
                  <a:srgbClr val="002060"/>
                </a:solidFill>
                <a:latin typeface="Arial" panose="020B0604020202020204" pitchFamily="34" charset="0"/>
                <a:cs typeface="Arial" panose="020B0604020202020204" pitchFamily="34" charset="0"/>
              </a:rPr>
              <a:t>Bài</a:t>
            </a:r>
            <a:r>
              <a:rPr lang="en-US" altLang="en-US" b="1" u="sng" dirty="0">
                <a:solidFill>
                  <a:srgbClr val="002060"/>
                </a:solidFill>
                <a:latin typeface="Arial" panose="020B0604020202020204" pitchFamily="34" charset="0"/>
                <a:cs typeface="Arial" panose="020B0604020202020204" pitchFamily="34" charset="0"/>
              </a:rPr>
              <a:t> 21</a:t>
            </a:r>
            <a:r>
              <a:rPr lang="en-US" altLang="en-US" b="1" dirty="0">
                <a:solidFill>
                  <a:srgbClr val="002060"/>
                </a:solidFill>
                <a:latin typeface="Arial" panose="020B0604020202020204" pitchFamily="34" charset="0"/>
                <a:cs typeface="Arial" panose="020B0604020202020204" pitchFamily="34" charset="0"/>
              </a:rPr>
              <a:t>: </a:t>
            </a:r>
          </a:p>
          <a:p>
            <a:pPr algn="ctr" eaLnBrk="1" hangingPunct="1">
              <a:spcBef>
                <a:spcPct val="50000"/>
              </a:spcBef>
              <a:spcAft>
                <a:spcPct val="0"/>
              </a:spcAft>
              <a:buClrTx/>
              <a:buSzTx/>
              <a:buFontTx/>
              <a:buNone/>
            </a:pPr>
            <a:r>
              <a:rPr lang="en-US" sz="3200" b="1" dirty="0">
                <a:solidFill>
                  <a:srgbClr val="002060"/>
                </a:solidFill>
                <a:latin typeface="Arial" panose="020B0604020202020204" pitchFamily="34" charset="0"/>
                <a:cs typeface="Arial" panose="020B0604020202020204" pitchFamily="34" charset="0"/>
              </a:rPr>
              <a:t>HỌC THUYẾT TIẾN HÓA HIỆN ĐẠI</a:t>
            </a:r>
            <a:endParaRPr lang="en-US" altLang="en-US" sz="3200" b="1"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4">
            <a:extLst>
              <a:ext uri="{FF2B5EF4-FFF2-40B4-BE49-F238E27FC236}">
                <a16:creationId xmlns:a16="http://schemas.microsoft.com/office/drawing/2014/main" id="{079A338A-9D52-4316-8963-37BD02B7C764}"/>
              </a:ext>
            </a:extLst>
          </p:cNvPr>
          <p:cNvSpPr>
            <a:spLocks noGrp="1"/>
          </p:cNvSpPr>
          <p:nvPr>
            <p:ph type="subTitle" idx="1"/>
          </p:nvPr>
        </p:nvSpPr>
        <p:spPr>
          <a:xfrm flipH="1">
            <a:off x="352208" y="1237247"/>
            <a:ext cx="8505774" cy="1114997"/>
          </a:xfrm>
          <a:solidFill>
            <a:schemeClr val="bg1"/>
          </a:solidFill>
        </p:spPr>
        <p:txBody>
          <a:bodyPr/>
          <a:lstStyle/>
          <a:p>
            <a:pPr marL="114300" indent="0" algn="just">
              <a:lnSpc>
                <a:spcPct val="130000"/>
              </a:lnSpc>
              <a:buNone/>
            </a:pPr>
            <a:r>
              <a:rPr lang="vi-VN" sz="2400"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Đối</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tượng</a:t>
            </a:r>
            <a:r>
              <a:rPr lang="en-US" sz="2400" dirty="0">
                <a:solidFill>
                  <a:srgbClr val="383536"/>
                </a:solidFill>
                <a:latin typeface="Arial" panose="020B0604020202020204" pitchFamily="34" charset="0"/>
                <a:cs typeface="Arial" panose="020B0604020202020204" pitchFamily="34" charset="0"/>
              </a:rPr>
              <a:t>:</a:t>
            </a:r>
            <a:r>
              <a:rPr lang="vi-VN" sz="2400" dirty="0">
                <a:solidFill>
                  <a:srgbClr val="383536"/>
                </a:solidFill>
                <a:latin typeface="Arial" panose="020B0604020202020204" pitchFamily="34" charset="0"/>
                <a:cs typeface="Arial" panose="020B0604020202020204" pitchFamily="34" charset="0"/>
              </a:rPr>
              <a:t> thực vật và động vật </a:t>
            </a:r>
            <a:r>
              <a:rPr lang="vi-VN" sz="2400" b="1" i="1" u="sng" dirty="0">
                <a:solidFill>
                  <a:srgbClr val="383536"/>
                </a:solidFill>
                <a:latin typeface="Arial" panose="020B0604020202020204" pitchFamily="34" charset="0"/>
                <a:cs typeface="Arial" panose="020B0604020202020204" pitchFamily="34" charset="0"/>
              </a:rPr>
              <a:t>ít di</a:t>
            </a:r>
            <a:r>
              <a:rPr lang="en-US" sz="2400" b="1" i="1" u="sng" dirty="0">
                <a:solidFill>
                  <a:srgbClr val="383536"/>
                </a:solidFill>
                <a:latin typeface="Arial" panose="020B0604020202020204" pitchFamily="34" charset="0"/>
                <a:cs typeface="Arial" panose="020B0604020202020204" pitchFamily="34" charset="0"/>
              </a:rPr>
              <a:t> </a:t>
            </a:r>
            <a:r>
              <a:rPr lang="vi-VN" sz="2400" b="1" i="1" u="sng" dirty="0">
                <a:solidFill>
                  <a:srgbClr val="383536"/>
                </a:solidFill>
                <a:latin typeface="Arial" panose="020B0604020202020204" pitchFamily="34" charset="0"/>
                <a:cs typeface="Arial" panose="020B0604020202020204" pitchFamily="34" charset="0"/>
              </a:rPr>
              <a:t>chuyển xa </a:t>
            </a:r>
            <a:r>
              <a:rPr lang="vi-VN" sz="2400" dirty="0">
                <a:solidFill>
                  <a:srgbClr val="383536"/>
                </a:solidFill>
                <a:latin typeface="Arial" panose="020B0604020202020204" pitchFamily="34" charset="0"/>
                <a:cs typeface="Arial" panose="020B0604020202020204" pitchFamily="34" charset="0"/>
              </a:rPr>
              <a:t>như thân mềm, sâu</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bọ.</a:t>
            </a:r>
            <a:endParaRPr lang="en-US" sz="2400" dirty="0">
              <a:solidFill>
                <a:srgbClr val="383536"/>
              </a:solidFill>
              <a:latin typeface="Arial" panose="020B0604020202020204" pitchFamily="34" charset="0"/>
              <a:cs typeface="Arial" panose="020B0604020202020204" pitchFamily="34" charset="0"/>
            </a:endParaRPr>
          </a:p>
        </p:txBody>
      </p:sp>
      <p:sp>
        <p:nvSpPr>
          <p:cNvPr id="3" name="Subtitle 4">
            <a:extLst>
              <a:ext uri="{FF2B5EF4-FFF2-40B4-BE49-F238E27FC236}">
                <a16:creationId xmlns:a16="http://schemas.microsoft.com/office/drawing/2014/main" id="{BEFE8BE9-9228-41AA-A49F-25F211E8CF8F}"/>
              </a:ext>
            </a:extLst>
          </p:cNvPr>
          <p:cNvSpPr txBox="1">
            <a:spLocks/>
          </p:cNvSpPr>
          <p:nvPr/>
        </p:nvSpPr>
        <p:spPr>
          <a:xfrm flipH="1">
            <a:off x="208773" y="2791257"/>
            <a:ext cx="8505774" cy="1606074"/>
          </a:xfrm>
          <a:prstGeom prst="rect">
            <a:avLst/>
          </a:prstGeom>
          <a:solidFill>
            <a:schemeClr val="bg1"/>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1pPr>
            <a:lvl2pPr marL="914400" marR="0" lvl="1"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2pPr>
            <a:lvl3pPr marL="1371600" marR="0" lvl="2"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3pPr>
            <a:lvl4pPr marL="1828800" marR="0" lvl="3"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4pPr>
            <a:lvl5pPr marL="2286000" marR="0" lvl="4"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5pPr>
            <a:lvl6pPr marL="2743200" marR="0" lvl="5"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6pPr>
            <a:lvl7pPr marL="3200400" marR="0" lvl="6"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7pPr>
            <a:lvl8pPr marL="3657600" marR="0" lvl="7" indent="-304800" algn="l" rtl="0">
              <a:lnSpc>
                <a:spcPct val="100000"/>
              </a:lnSpc>
              <a:spcBef>
                <a:spcPts val="1600"/>
              </a:spcBef>
              <a:spcAft>
                <a:spcPts val="0"/>
              </a:spcAft>
              <a:buClr>
                <a:srgbClr val="466269"/>
              </a:buClr>
              <a:buSzPts val="1200"/>
              <a:buFont typeface="Abel"/>
              <a:buNone/>
              <a:defRPr sz="1400" b="0" i="0" u="none" strike="noStrike" cap="none">
                <a:solidFill>
                  <a:srgbClr val="466269"/>
                </a:solidFill>
                <a:latin typeface="Abel"/>
                <a:ea typeface="Abel"/>
                <a:cs typeface="Abel"/>
                <a:sym typeface="Abel"/>
              </a:defRPr>
            </a:lvl8pPr>
            <a:lvl9pPr marL="4114800" marR="0" lvl="8" indent="-304800" algn="l" rtl="0">
              <a:lnSpc>
                <a:spcPct val="100000"/>
              </a:lnSpc>
              <a:spcBef>
                <a:spcPts val="1600"/>
              </a:spcBef>
              <a:spcAft>
                <a:spcPts val="1600"/>
              </a:spcAft>
              <a:buClr>
                <a:srgbClr val="466269"/>
              </a:buClr>
              <a:buSzPts val="1200"/>
              <a:buFont typeface="Abel"/>
              <a:buNone/>
              <a:defRPr sz="1400" b="0" i="0" u="none" strike="noStrike" cap="none">
                <a:solidFill>
                  <a:srgbClr val="466269"/>
                </a:solidFill>
                <a:latin typeface="Abel"/>
                <a:ea typeface="Abel"/>
                <a:cs typeface="Abel"/>
                <a:sym typeface="Abel"/>
              </a:defRPr>
            </a:lvl9pPr>
          </a:lstStyle>
          <a:p>
            <a:pPr marL="169863" indent="-17463" algn="just">
              <a:lnSpc>
                <a:spcPct val="150000"/>
              </a:lnSpc>
            </a:pP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Trong </a:t>
            </a:r>
            <a:r>
              <a:rPr lang="vi-VN" sz="2400" b="1" u="sng" dirty="0">
                <a:solidFill>
                  <a:srgbClr val="383536"/>
                </a:solidFill>
                <a:latin typeface="Arial" panose="020B0604020202020204" pitchFamily="34" charset="0"/>
                <a:cs typeface="Arial" panose="020B0604020202020204" pitchFamily="34" charset="0"/>
              </a:rPr>
              <a:t>cùng một khu vự</a:t>
            </a:r>
            <a:r>
              <a:rPr lang="vi-VN" sz="2400" b="1" dirty="0">
                <a:solidFill>
                  <a:srgbClr val="383536"/>
                </a:solidFill>
                <a:latin typeface="Arial" panose="020B0604020202020204" pitchFamily="34" charset="0"/>
                <a:cs typeface="Arial" panose="020B0604020202020204" pitchFamily="34" charset="0"/>
              </a:rPr>
              <a:t>c </a:t>
            </a:r>
            <a:r>
              <a:rPr lang="vi-VN" sz="2400" dirty="0">
                <a:solidFill>
                  <a:srgbClr val="383536"/>
                </a:solidFill>
                <a:latin typeface="Arial" panose="020B0604020202020204" pitchFamily="34" charset="0"/>
                <a:cs typeface="Arial" panose="020B0604020202020204" pitchFamily="34" charset="0"/>
              </a:rPr>
              <a:t>phân bố địa lý, các quần thể của loài được </a:t>
            </a:r>
            <a:r>
              <a:rPr lang="vi-VN" sz="2400" b="1" u="sng" dirty="0">
                <a:solidFill>
                  <a:srgbClr val="383536"/>
                </a:solidFill>
                <a:latin typeface="Arial" panose="020B0604020202020204" pitchFamily="34" charset="0"/>
                <a:cs typeface="Arial" panose="020B0604020202020204" pitchFamily="34" charset="0"/>
              </a:rPr>
              <a:t>chọn lọc </a:t>
            </a:r>
            <a:r>
              <a:rPr lang="vi-VN" sz="2400" dirty="0">
                <a:solidFill>
                  <a:srgbClr val="383536"/>
                </a:solidFill>
                <a:latin typeface="Arial" panose="020B0604020202020204" pitchFamily="34" charset="0"/>
                <a:cs typeface="Arial" panose="020B0604020202020204" pitchFamily="34" charset="0"/>
              </a:rPr>
              <a:t>theo</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hướng </a:t>
            </a:r>
            <a:r>
              <a:rPr lang="vi-VN" sz="2400" b="1" i="1" u="sng" dirty="0">
                <a:solidFill>
                  <a:srgbClr val="383536"/>
                </a:solidFill>
                <a:latin typeface="Arial" panose="020B0604020202020204" pitchFamily="34" charset="0"/>
                <a:cs typeface="Arial" panose="020B0604020202020204" pitchFamily="34" charset="0"/>
              </a:rPr>
              <a:t>thích nghi </a:t>
            </a:r>
            <a:r>
              <a:rPr lang="vi-VN" sz="2400" dirty="0">
                <a:solidFill>
                  <a:srgbClr val="383536"/>
                </a:solidFill>
                <a:latin typeface="Arial" panose="020B0604020202020204" pitchFamily="34" charset="0"/>
                <a:cs typeface="Arial" panose="020B0604020202020204" pitchFamily="34" charset="0"/>
              </a:rPr>
              <a:t>với những </a:t>
            </a:r>
            <a:r>
              <a:rPr lang="vi-VN" sz="2400" b="1" i="1" u="sng" dirty="0">
                <a:solidFill>
                  <a:srgbClr val="383536"/>
                </a:solidFill>
                <a:latin typeface="Arial" panose="020B0604020202020204" pitchFamily="34" charset="0"/>
                <a:cs typeface="Arial" panose="020B0604020202020204" pitchFamily="34" charset="0"/>
              </a:rPr>
              <a:t>điều ki</a:t>
            </a:r>
            <a:r>
              <a:rPr lang="en-US" sz="2400" b="1" i="1" u="sng" dirty="0">
                <a:solidFill>
                  <a:srgbClr val="383536"/>
                </a:solidFill>
                <a:latin typeface="Arial" panose="020B0604020202020204" pitchFamily="34" charset="0"/>
                <a:cs typeface="Arial" panose="020B0604020202020204" pitchFamily="34" charset="0"/>
              </a:rPr>
              <a:t>ệ</a:t>
            </a:r>
            <a:r>
              <a:rPr lang="vi-VN" sz="2400" b="1" i="1" u="sng" dirty="0">
                <a:solidFill>
                  <a:srgbClr val="383536"/>
                </a:solidFill>
                <a:latin typeface="Arial" panose="020B0604020202020204" pitchFamily="34" charset="0"/>
                <a:cs typeface="Arial" panose="020B0604020202020204" pitchFamily="34" charset="0"/>
              </a:rPr>
              <a:t>n sinh thái khác nhau</a:t>
            </a:r>
            <a:r>
              <a:rPr lang="en-US" sz="2400" dirty="0">
                <a:solidFill>
                  <a:srgbClr val="383536"/>
                </a:solidFill>
                <a:latin typeface="Arial" panose="020B0604020202020204" pitchFamily="34" charset="0"/>
                <a:cs typeface="Arial" panose="020B0604020202020204" pitchFamily="34" charset="0"/>
              </a:rPr>
              <a:t> </a:t>
            </a:r>
            <a:r>
              <a:rPr lang="en-US"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dirty="0">
                <a:solidFill>
                  <a:srgbClr val="383536"/>
                </a:solidFill>
                <a:latin typeface="Arial" panose="020B0604020202020204" pitchFamily="34" charset="0"/>
                <a:cs typeface="Arial" panose="020B0604020202020204" pitchFamily="34" charset="0"/>
              </a:rPr>
              <a:t>nòi sinh thái </a:t>
            </a:r>
            <a:r>
              <a:rPr lang="en-US" sz="2400" dirty="0">
                <a:solidFill>
                  <a:srgbClr val="383536"/>
                </a:solidFill>
                <a:latin typeface="Arial" panose="020B0604020202020204" pitchFamily="34" charset="0"/>
                <a:cs typeface="Arial" panose="020B0604020202020204" pitchFamily="34" charset="0"/>
                <a:sym typeface="Wingdings 3" panose="05040102010807070707" pitchFamily="18" charset="2"/>
              </a:rPr>
              <a:t> </a:t>
            </a:r>
            <a:r>
              <a:rPr lang="vi-VN" sz="2400" dirty="0">
                <a:solidFill>
                  <a:srgbClr val="383536"/>
                </a:solidFill>
                <a:latin typeface="Arial" panose="020B0604020202020204" pitchFamily="34" charset="0"/>
                <a:cs typeface="Arial" panose="020B0604020202020204" pitchFamily="34" charset="0"/>
              </a:rPr>
              <a:t>loài mới.</a:t>
            </a:r>
            <a:endParaRPr lang="en-US" sz="2400" dirty="0">
              <a:solidFill>
                <a:srgbClr val="383536"/>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A9A9C8C6-75A7-5D96-DAE2-61CAA38630CE}"/>
              </a:ext>
            </a:extLst>
          </p:cNvPr>
          <p:cNvSpPr txBox="1">
            <a:spLocks/>
          </p:cNvSpPr>
          <p:nvPr/>
        </p:nvSpPr>
        <p:spPr>
          <a:xfrm>
            <a:off x="542440" y="586299"/>
            <a:ext cx="8059119"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Teko Light"/>
              <a:buNone/>
              <a:defRPr sz="3600" b="0" i="0" u="none" strike="noStrike" cap="none">
                <a:solidFill>
                  <a:schemeClr val="dk1"/>
                </a:solidFill>
                <a:latin typeface="Teko Light"/>
                <a:ea typeface="Teko Light"/>
                <a:cs typeface="Teko Light"/>
                <a:sym typeface="Teko Light"/>
              </a:defRPr>
            </a:lvl1pPr>
            <a:lvl2pPr marR="0" lvl="1"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2pPr>
            <a:lvl3pPr marR="0" lvl="2"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3pPr>
            <a:lvl4pPr marR="0" lvl="3"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4pPr>
            <a:lvl5pPr marR="0" lvl="4"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5pPr>
            <a:lvl6pPr marR="0" lvl="5"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6pPr>
            <a:lvl7pPr marR="0" lvl="6"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7pPr>
            <a:lvl8pPr marR="0" lvl="7"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8pPr>
            <a:lvl9pPr marR="0" lvl="8"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9pPr>
          </a:lstStyle>
          <a:p>
            <a:r>
              <a:rPr lang="en-US" sz="2400" b="1" dirty="0">
                <a:solidFill>
                  <a:srgbClr val="383536"/>
                </a:solidFill>
                <a:latin typeface="Arial" panose="020B0604020202020204" pitchFamily="34" charset="0"/>
                <a:cs typeface="Arial" panose="020B0604020202020204" pitchFamily="34" charset="0"/>
              </a:rPr>
              <a:t>b. </a:t>
            </a:r>
            <a:r>
              <a:rPr lang="en-US" sz="2400" b="1" dirty="0" err="1">
                <a:solidFill>
                  <a:srgbClr val="383536"/>
                </a:solidFill>
                <a:latin typeface="Arial" panose="020B0604020202020204" pitchFamily="34" charset="0"/>
                <a:cs typeface="Arial" panose="020B0604020202020204" pitchFamily="34" charset="0"/>
              </a:rPr>
              <a:t>Hình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thành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loài</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cùng</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khu</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vực</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địa</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lý</a:t>
            </a:r>
            <a:endParaRPr lang="en-US" sz="2400" dirty="0">
              <a:solidFill>
                <a:srgbClr val="383536"/>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8A21418-7424-4DCD-48D1-23C83F3BB8B4}"/>
              </a:ext>
            </a:extLst>
          </p:cNvPr>
          <p:cNvSpPr/>
          <p:nvPr/>
        </p:nvSpPr>
        <p:spPr>
          <a:xfrm>
            <a:off x="555812" y="71626"/>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Tree>
    <p:extLst>
      <p:ext uri="{BB962C8B-B14F-4D97-AF65-F5344CB8AC3E}">
        <p14:creationId xmlns:p14="http://schemas.microsoft.com/office/powerpoint/2010/main" val="76033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75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ý thuyết Sinh học 12 Bài 30: Quá trình hình thành loài (tiếp theo) | Lý thuyết Sinh học 12 đầy đủ, chi tiết nhất">
            <a:extLst>
              <a:ext uri="{FF2B5EF4-FFF2-40B4-BE49-F238E27FC236}">
                <a16:creationId xmlns:a16="http://schemas.microsoft.com/office/drawing/2014/main" id="{1AFAB046-AF1E-4851-8130-D420576CF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882" y="860375"/>
            <a:ext cx="7306235" cy="42831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943663CA-9D38-9E8D-E1C3-3DADDC6DDD2F}"/>
              </a:ext>
            </a:extLst>
          </p:cNvPr>
          <p:cNvSpPr txBox="1">
            <a:spLocks/>
          </p:cNvSpPr>
          <p:nvPr/>
        </p:nvSpPr>
        <p:spPr>
          <a:xfrm>
            <a:off x="542440" y="586299"/>
            <a:ext cx="8059119"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Teko Light"/>
              <a:buNone/>
              <a:defRPr sz="3600" b="0" i="0" u="none" strike="noStrike" cap="none">
                <a:solidFill>
                  <a:schemeClr val="dk1"/>
                </a:solidFill>
                <a:latin typeface="Teko Light"/>
                <a:ea typeface="Teko Light"/>
                <a:cs typeface="Teko Light"/>
                <a:sym typeface="Teko Light"/>
              </a:defRPr>
            </a:lvl1pPr>
            <a:lvl2pPr marR="0" lvl="1"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2pPr>
            <a:lvl3pPr marR="0" lvl="2"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3pPr>
            <a:lvl4pPr marR="0" lvl="3"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4pPr>
            <a:lvl5pPr marR="0" lvl="4"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5pPr>
            <a:lvl6pPr marR="0" lvl="5"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6pPr>
            <a:lvl7pPr marR="0" lvl="6"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7pPr>
            <a:lvl8pPr marR="0" lvl="7"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8pPr>
            <a:lvl9pPr marR="0" lvl="8"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9pPr>
          </a:lstStyle>
          <a:p>
            <a:r>
              <a:rPr lang="en-US" sz="2400" b="1" dirty="0">
                <a:solidFill>
                  <a:srgbClr val="383536"/>
                </a:solidFill>
                <a:latin typeface="Arial" panose="020B0604020202020204" pitchFamily="34" charset="0"/>
                <a:cs typeface="Arial" panose="020B0604020202020204" pitchFamily="34" charset="0"/>
              </a:rPr>
              <a:t>b. </a:t>
            </a:r>
            <a:r>
              <a:rPr lang="en-US" sz="2400" b="1" dirty="0" err="1">
                <a:solidFill>
                  <a:srgbClr val="383536"/>
                </a:solidFill>
                <a:latin typeface="Arial" panose="020B0604020202020204" pitchFamily="34" charset="0"/>
                <a:cs typeface="Arial" panose="020B0604020202020204" pitchFamily="34" charset="0"/>
              </a:rPr>
              <a:t>Hình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thành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loài</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cùng</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khu</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vực</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địa</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lý</a:t>
            </a:r>
            <a:endParaRPr lang="en-US" sz="2400" dirty="0">
              <a:solidFill>
                <a:srgbClr val="383536"/>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5E119AC-C647-6BCD-E240-D9EB7333A357}"/>
              </a:ext>
            </a:extLst>
          </p:cNvPr>
          <p:cNvSpPr/>
          <p:nvPr/>
        </p:nvSpPr>
        <p:spPr>
          <a:xfrm>
            <a:off x="555812" y="71626"/>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Tree>
    <p:extLst>
      <p:ext uri="{BB962C8B-B14F-4D97-AF65-F5344CB8AC3E}">
        <p14:creationId xmlns:p14="http://schemas.microsoft.com/office/powerpoint/2010/main" val="19760557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642818-B387-4D77-84F6-16C9FD81BB69}"/>
              </a:ext>
            </a:extLst>
          </p:cNvPr>
          <p:cNvSpPr txBox="1"/>
          <p:nvPr/>
        </p:nvSpPr>
        <p:spPr>
          <a:xfrm>
            <a:off x="572988" y="225318"/>
            <a:ext cx="8123694" cy="830997"/>
          </a:xfrm>
          <a:prstGeom prst="rect">
            <a:avLst/>
          </a:prstGeom>
          <a:solidFill>
            <a:schemeClr val="bg1"/>
          </a:solidFill>
        </p:spPr>
        <p:txBody>
          <a:bodyPr wrap="square">
            <a:spAutoFit/>
          </a:bodyPr>
          <a:lstStyle/>
          <a:p>
            <a:pPr algn="ctr"/>
            <a:r>
              <a:rPr lang="en-US" sz="2400" b="1" dirty="0">
                <a:solidFill>
                  <a:srgbClr val="383536"/>
                </a:solidFill>
                <a:latin typeface="Arial" panose="020B0604020202020204" pitchFamily="34" charset="0"/>
                <a:cs typeface="Arial" panose="020B0604020202020204" pitchFamily="34" charset="0"/>
              </a:rPr>
              <a:t>HÌNH</a:t>
            </a:r>
            <a:r>
              <a:rPr lang="vi-VN" sz="2400" b="1" dirty="0">
                <a:solidFill>
                  <a:srgbClr val="383536"/>
                </a:solidFill>
                <a:latin typeface="Arial" panose="020B0604020202020204" pitchFamily="34" charset="0"/>
                <a:cs typeface="Arial" panose="020B0604020202020204" pitchFamily="34" charset="0"/>
              </a:rPr>
              <a:t> THÀNH LOÀI MỚI BẰNG CON ĐƯỜNG </a:t>
            </a:r>
            <a:r>
              <a:rPr lang="en-US" sz="2400" b="1" dirty="0">
                <a:solidFill>
                  <a:srgbClr val="383536"/>
                </a:solidFill>
                <a:latin typeface="Arial" panose="020B0604020202020204" pitchFamily="34" charset="0"/>
                <a:cs typeface="Arial" panose="020B0604020202020204" pitchFamily="34" charset="0"/>
              </a:rPr>
              <a:t>LAI XA VÀ ĐA BỘI HÓA</a:t>
            </a:r>
          </a:p>
        </p:txBody>
      </p:sp>
      <p:sp>
        <p:nvSpPr>
          <p:cNvPr id="7" name="TextBox 6">
            <a:extLst>
              <a:ext uri="{FF2B5EF4-FFF2-40B4-BE49-F238E27FC236}">
                <a16:creationId xmlns:a16="http://schemas.microsoft.com/office/drawing/2014/main" id="{92936F61-0A17-49B4-ABC8-A5338A525F75}"/>
              </a:ext>
            </a:extLst>
          </p:cNvPr>
          <p:cNvSpPr txBox="1"/>
          <p:nvPr/>
        </p:nvSpPr>
        <p:spPr>
          <a:xfrm>
            <a:off x="387457" y="3854712"/>
            <a:ext cx="8494757" cy="830997"/>
          </a:xfrm>
          <a:prstGeom prst="rect">
            <a:avLst/>
          </a:prstGeom>
          <a:noFill/>
        </p:spPr>
        <p:txBody>
          <a:bodyPr wrap="square">
            <a:spAutoFit/>
          </a:bodyPr>
          <a:lstStyle/>
          <a:p>
            <a:r>
              <a:rPr lang="vi-VN" sz="2400" dirty="0">
                <a:solidFill>
                  <a:srgbClr val="383536"/>
                </a:solidFill>
                <a:latin typeface="Arial" panose="020B0604020202020204" pitchFamily="34" charset="0"/>
                <a:cs typeface="Arial" panose="020B0604020202020204" pitchFamily="34" charset="0"/>
              </a:rPr>
              <a:t>Cơ</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thể lai xa</a:t>
            </a:r>
            <a:r>
              <a:rPr lang="en-US" sz="2400" dirty="0">
                <a:solidFill>
                  <a:srgbClr val="383536"/>
                </a:solidFill>
                <a:latin typeface="Arial" panose="020B0604020202020204" pitchFamily="34" charset="0"/>
                <a:cs typeface="Arial" panose="020B0604020202020204" pitchFamily="34" charset="0"/>
              </a:rPr>
              <a:t> </a:t>
            </a:r>
            <a:r>
              <a:rPr lang="vi-VN" sz="2400" dirty="0">
                <a:solidFill>
                  <a:srgbClr val="383536"/>
                </a:solidFill>
                <a:latin typeface="Arial" panose="020B0604020202020204" pitchFamily="34" charset="0"/>
                <a:cs typeface="Arial" panose="020B0604020202020204" pitchFamily="34" charset="0"/>
              </a:rPr>
              <a:t>có thể sinh sản sinh dưỡng mà không sinh sản hữu tính được</a:t>
            </a:r>
            <a:endParaRPr lang="en-US" sz="2400" dirty="0">
              <a:solidFill>
                <a:srgbClr val="38353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5DB168-1B4E-4944-98C7-851643058EBB}"/>
              </a:ext>
            </a:extLst>
          </p:cNvPr>
          <p:cNvSpPr txBox="1"/>
          <p:nvPr/>
        </p:nvSpPr>
        <p:spPr>
          <a:xfrm>
            <a:off x="418453" y="3014348"/>
            <a:ext cx="8556749" cy="522451"/>
          </a:xfrm>
          <a:prstGeom prst="rect">
            <a:avLst/>
          </a:prstGeom>
          <a:noFill/>
        </p:spPr>
        <p:txBody>
          <a:bodyPr wrap="square">
            <a:spAutoFit/>
          </a:bodyPr>
          <a:lstStyle/>
          <a:p>
            <a:pPr marL="0" lvl="0" indent="0">
              <a:lnSpc>
                <a:spcPct val="130000"/>
              </a:lnSpc>
              <a:spcAft>
                <a:spcPts val="1600"/>
              </a:spcAft>
            </a:pPr>
            <a:r>
              <a:rPr lang="en-US" sz="2400" dirty="0" err="1">
                <a:solidFill>
                  <a:srgbClr val="383536"/>
                </a:solidFill>
                <a:latin typeface="Arial" panose="020B0604020202020204" pitchFamily="34" charset="0"/>
                <a:cs typeface="Arial" panose="020B0604020202020204" pitchFamily="34" charset="0"/>
              </a:rPr>
              <a:t>Ví</a:t>
            </a:r>
            <a:r>
              <a:rPr lang="en-US" sz="2400" dirty="0">
                <a:solidFill>
                  <a:srgbClr val="383536"/>
                </a:solidFill>
                <a:latin typeface="Arial" panose="020B0604020202020204" pitchFamily="34" charset="0"/>
                <a:cs typeface="Arial" panose="020B0604020202020204" pitchFamily="34" charset="0"/>
              </a:rPr>
              <a:t> </a:t>
            </a:r>
            <a:r>
              <a:rPr lang="en-US" sz="2400" dirty="0" err="1">
                <a:solidFill>
                  <a:srgbClr val="383536"/>
                </a:solidFill>
                <a:latin typeface="Arial" panose="020B0604020202020204" pitchFamily="34" charset="0"/>
                <a:cs typeface="Arial" panose="020B0604020202020204" pitchFamily="34" charset="0"/>
              </a:rPr>
              <a:t>dụ</a:t>
            </a:r>
            <a:r>
              <a:rPr lang="en-US" sz="2400" dirty="0">
                <a:solidFill>
                  <a:srgbClr val="383536"/>
                </a:solidFill>
                <a:latin typeface="Arial" panose="020B0604020202020204" pitchFamily="34" charset="0"/>
                <a:cs typeface="Arial" panose="020B0604020202020204" pitchFamily="34" charset="0"/>
              </a:rPr>
              <a:t>: L</a:t>
            </a:r>
            <a:r>
              <a:rPr lang="vi-VN" sz="2400" dirty="0">
                <a:solidFill>
                  <a:srgbClr val="383536"/>
                </a:solidFill>
                <a:latin typeface="Arial" panose="020B0604020202020204" pitchFamily="34" charset="0"/>
                <a:cs typeface="Arial" panose="020B0604020202020204" pitchFamily="34" charset="0"/>
              </a:rPr>
              <a:t>úa mì </a:t>
            </a:r>
            <a:r>
              <a:rPr lang="vi-VN" sz="2400" i="1" dirty="0">
                <a:solidFill>
                  <a:srgbClr val="383536"/>
                </a:solidFill>
                <a:latin typeface="Arial" panose="020B0604020202020204" pitchFamily="34" charset="0"/>
                <a:cs typeface="Arial" panose="020B0604020202020204" pitchFamily="34" charset="0"/>
              </a:rPr>
              <a:t>Triticum aestivum</a:t>
            </a:r>
          </a:p>
        </p:txBody>
      </p:sp>
      <p:sp>
        <p:nvSpPr>
          <p:cNvPr id="11" name="TextBox 10">
            <a:extLst>
              <a:ext uri="{FF2B5EF4-FFF2-40B4-BE49-F238E27FC236}">
                <a16:creationId xmlns:a16="http://schemas.microsoft.com/office/drawing/2014/main" id="{27409B11-8073-41B9-9A32-BDE4C981B8E5}"/>
              </a:ext>
            </a:extLst>
          </p:cNvPr>
          <p:cNvSpPr txBox="1"/>
          <p:nvPr/>
        </p:nvSpPr>
        <p:spPr>
          <a:xfrm>
            <a:off x="387457" y="1314534"/>
            <a:ext cx="8494757" cy="1482714"/>
          </a:xfrm>
          <a:prstGeom prst="rect">
            <a:avLst/>
          </a:prstGeom>
          <a:noFill/>
        </p:spPr>
        <p:txBody>
          <a:bodyPr wrap="square">
            <a:spAutoFit/>
          </a:bodyPr>
          <a:lstStyle/>
          <a:p>
            <a:pPr marL="0" lvl="0" indent="0" algn="just">
              <a:lnSpc>
                <a:spcPct val="130000"/>
              </a:lnSpc>
              <a:spcAft>
                <a:spcPts val="1600"/>
              </a:spcAft>
              <a:buNone/>
            </a:pPr>
            <a:r>
              <a:rPr lang="vi-VN" sz="2400" dirty="0">
                <a:solidFill>
                  <a:srgbClr val="383536"/>
                </a:solidFill>
                <a:latin typeface="Arial" panose="020B0604020202020204" pitchFamily="34" charset="0"/>
                <a:cs typeface="Arial" panose="020B0604020202020204" pitchFamily="34" charset="0"/>
              </a:rPr>
              <a:t>Tế bào của cơ thể lai khác loài chứa </a:t>
            </a:r>
            <a:r>
              <a:rPr lang="vi-VN" sz="2400" i="1" u="sng" dirty="0">
                <a:solidFill>
                  <a:srgbClr val="383536"/>
                </a:solidFill>
                <a:latin typeface="Arial" panose="020B0604020202020204" pitchFamily="34" charset="0"/>
                <a:cs typeface="Arial" panose="020B0604020202020204" pitchFamily="34" charset="0"/>
              </a:rPr>
              <a:t>bộ NST</a:t>
            </a:r>
            <a:r>
              <a:rPr lang="vi-VN" sz="2400" dirty="0">
                <a:solidFill>
                  <a:srgbClr val="383536"/>
                </a:solidFill>
                <a:latin typeface="Arial" panose="020B0604020202020204" pitchFamily="34" charset="0"/>
                <a:cs typeface="Arial" panose="020B0604020202020204" pitchFamily="34" charset="0"/>
              </a:rPr>
              <a:t> của hai loài bố mẹ </a:t>
            </a:r>
            <a:r>
              <a:rPr lang="vi-VN" sz="2400" i="1" u="sng" dirty="0">
                <a:solidFill>
                  <a:srgbClr val="383536"/>
                </a:solidFill>
                <a:latin typeface="Arial" panose="020B0604020202020204" pitchFamily="34" charset="0"/>
                <a:cs typeface="Arial" panose="020B0604020202020204" pitchFamily="34" charset="0"/>
              </a:rPr>
              <a:t>khác nhau </a:t>
            </a:r>
            <a:r>
              <a:rPr lang="vi-VN" sz="2400" dirty="0">
                <a:solidFill>
                  <a:srgbClr val="383536"/>
                </a:solidFill>
                <a:latin typeface="Arial" panose="020B0604020202020204" pitchFamily="34" charset="0"/>
                <a:cs typeface="Arial" panose="020B0604020202020204" pitchFamily="34" charset="0"/>
              </a:rPr>
              <a:t>về </a:t>
            </a:r>
            <a:r>
              <a:rPr lang="vi-VN" sz="2400" i="1" u="sng" dirty="0">
                <a:solidFill>
                  <a:srgbClr val="383536"/>
                </a:solidFill>
                <a:latin typeface="Arial" panose="020B0604020202020204" pitchFamily="34" charset="0"/>
                <a:cs typeface="Arial" panose="020B0604020202020204" pitchFamily="34" charset="0"/>
              </a:rPr>
              <a:t>số lượng, hình dạng, cách sắp xếp </a:t>
            </a:r>
            <a:r>
              <a:rPr lang="vi-VN" sz="2400" dirty="0">
                <a:solidFill>
                  <a:srgbClr val="383536"/>
                </a:solidFill>
                <a:latin typeface="Arial" panose="020B0604020202020204" pitchFamily="34" charset="0"/>
                <a:cs typeface="Arial" panose="020B0604020202020204" pitchFamily="34" charset="0"/>
              </a:rPr>
              <a:t>các gen trên NST …</a:t>
            </a:r>
          </a:p>
        </p:txBody>
      </p:sp>
    </p:spTree>
    <p:extLst>
      <p:ext uri="{BB962C8B-B14F-4D97-AF65-F5344CB8AC3E}">
        <p14:creationId xmlns:p14="http://schemas.microsoft.com/office/powerpoint/2010/main" val="26949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ự hình thành lúa mì hiện đại nhờ quá trình lai xa và đa bội hoá">
            <a:extLst>
              <a:ext uri="{FF2B5EF4-FFF2-40B4-BE49-F238E27FC236}">
                <a16:creationId xmlns:a16="http://schemas.microsoft.com/office/drawing/2014/main" id="{30101C34-1E7E-4C08-AB7C-F747A2276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819" y="914401"/>
            <a:ext cx="5779263" cy="42291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766836-5596-4617-177F-8246C5047971}"/>
              </a:ext>
            </a:extLst>
          </p:cNvPr>
          <p:cNvSpPr txBox="1">
            <a:spLocks/>
          </p:cNvSpPr>
          <p:nvPr/>
        </p:nvSpPr>
        <p:spPr>
          <a:xfrm>
            <a:off x="542440" y="586299"/>
            <a:ext cx="8059119"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Teko Light"/>
              <a:buNone/>
              <a:defRPr sz="3600" b="0" i="0" u="none" strike="noStrike" cap="none">
                <a:solidFill>
                  <a:schemeClr val="dk1"/>
                </a:solidFill>
                <a:latin typeface="Teko Light"/>
                <a:ea typeface="Teko Light"/>
                <a:cs typeface="Teko Light"/>
                <a:sym typeface="Teko Light"/>
              </a:defRPr>
            </a:lvl1pPr>
            <a:lvl2pPr marR="0" lvl="1"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2pPr>
            <a:lvl3pPr marR="0" lvl="2"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3pPr>
            <a:lvl4pPr marR="0" lvl="3"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4pPr>
            <a:lvl5pPr marR="0" lvl="4"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5pPr>
            <a:lvl6pPr marR="0" lvl="5"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6pPr>
            <a:lvl7pPr marR="0" lvl="6"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7pPr>
            <a:lvl8pPr marR="0" lvl="7"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8pPr>
            <a:lvl9pPr marR="0" lvl="8" algn="ctr" rtl="0">
              <a:lnSpc>
                <a:spcPct val="100000"/>
              </a:lnSpc>
              <a:spcBef>
                <a:spcPts val="0"/>
              </a:spcBef>
              <a:spcAft>
                <a:spcPts val="0"/>
              </a:spcAft>
              <a:buClr>
                <a:schemeClr val="dk1"/>
              </a:buClr>
              <a:buSzPts val="2400"/>
              <a:buFont typeface="Teko Light"/>
              <a:buNone/>
              <a:defRPr sz="3600" b="0" i="0" u="none" strike="noStrike" cap="none">
                <a:solidFill>
                  <a:schemeClr val="accent2"/>
                </a:solidFill>
                <a:latin typeface="Teko Light"/>
                <a:ea typeface="Teko Light"/>
                <a:cs typeface="Teko Light"/>
                <a:sym typeface="Teko Light"/>
              </a:defRPr>
            </a:lvl9pPr>
          </a:lstStyle>
          <a:p>
            <a:r>
              <a:rPr lang="en-US" sz="2400" b="1" dirty="0">
                <a:solidFill>
                  <a:srgbClr val="383536"/>
                </a:solidFill>
                <a:latin typeface="Arial" panose="020B0604020202020204" pitchFamily="34" charset="0"/>
                <a:cs typeface="Arial" panose="020B0604020202020204" pitchFamily="34" charset="0"/>
              </a:rPr>
              <a:t>b. </a:t>
            </a:r>
            <a:r>
              <a:rPr lang="en-US" sz="2400" b="1" dirty="0" err="1">
                <a:solidFill>
                  <a:srgbClr val="383536"/>
                </a:solidFill>
                <a:latin typeface="Arial" panose="020B0604020202020204" pitchFamily="34" charset="0"/>
                <a:cs typeface="Arial" panose="020B0604020202020204" pitchFamily="34" charset="0"/>
              </a:rPr>
              <a:t>Hình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thành</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loài</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cùng</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khu</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vực</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địa</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lý</a:t>
            </a:r>
            <a:endParaRPr lang="en-US" sz="2400" dirty="0">
              <a:solidFill>
                <a:srgbClr val="383536"/>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1EAEC25-3B45-B87D-90BF-BA9A5FB614F3}"/>
              </a:ext>
            </a:extLst>
          </p:cNvPr>
          <p:cNvSpPr/>
          <p:nvPr/>
        </p:nvSpPr>
        <p:spPr>
          <a:xfrm>
            <a:off x="555812" y="71626"/>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Tree>
    <p:extLst>
      <p:ext uri="{BB962C8B-B14F-4D97-AF65-F5344CB8AC3E}">
        <p14:creationId xmlns:p14="http://schemas.microsoft.com/office/powerpoint/2010/main" val="841326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94FABAFC-8152-D59B-42E8-7946E60B0EC7}"/>
              </a:ext>
            </a:extLst>
          </p:cNvPr>
          <p:cNvSpPr txBox="1">
            <a:spLocks noChangeArrowheads="1"/>
          </p:cNvSpPr>
          <p:nvPr/>
        </p:nvSpPr>
        <p:spPr bwMode="auto">
          <a:xfrm>
            <a:off x="1067676" y="122360"/>
            <a:ext cx="68008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defTabSz="4572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n-US" b="1" u="sng" dirty="0" err="1">
                <a:solidFill>
                  <a:srgbClr val="002060"/>
                </a:solidFill>
                <a:latin typeface="Arial" panose="020B0604020202020204" pitchFamily="34" charset="0"/>
                <a:cs typeface="Arial" panose="020B0604020202020204" pitchFamily="34" charset="0"/>
              </a:rPr>
              <a:t>Bài</a:t>
            </a:r>
            <a:r>
              <a:rPr lang="en-US" altLang="en-US" b="1" u="sng" dirty="0">
                <a:solidFill>
                  <a:srgbClr val="002060"/>
                </a:solidFill>
                <a:latin typeface="Arial" panose="020B0604020202020204" pitchFamily="34" charset="0"/>
                <a:cs typeface="Arial" panose="020B0604020202020204" pitchFamily="34" charset="0"/>
              </a:rPr>
              <a:t> 21</a:t>
            </a:r>
            <a:r>
              <a:rPr lang="en-US" altLang="en-US" b="1" dirty="0">
                <a:solidFill>
                  <a:srgbClr val="002060"/>
                </a:solidFill>
                <a:latin typeface="Arial" panose="020B0604020202020204" pitchFamily="34" charset="0"/>
                <a:cs typeface="Arial" panose="020B0604020202020204" pitchFamily="34" charset="0"/>
              </a:rPr>
              <a:t>: </a:t>
            </a:r>
          </a:p>
          <a:p>
            <a:pPr algn="ctr" eaLnBrk="1" hangingPunct="1">
              <a:spcBef>
                <a:spcPct val="50000"/>
              </a:spcBef>
              <a:spcAft>
                <a:spcPct val="0"/>
              </a:spcAft>
              <a:buClrTx/>
              <a:buSzTx/>
              <a:buFontTx/>
              <a:buNone/>
            </a:pPr>
            <a:r>
              <a:rPr lang="en-US" sz="3200" b="1" dirty="0">
                <a:solidFill>
                  <a:srgbClr val="002060"/>
                </a:solidFill>
                <a:latin typeface="Arial" panose="020B0604020202020204" pitchFamily="34" charset="0"/>
                <a:cs typeface="Arial" panose="020B0604020202020204" pitchFamily="34" charset="0"/>
              </a:rPr>
              <a:t>HỌC THUYẾT TIẾN HÓA HIỆN ĐẠI</a:t>
            </a: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6C621DE-56C2-975F-41EF-58254ECE94CF}"/>
              </a:ext>
            </a:extLst>
          </p:cNvPr>
          <p:cNvSpPr/>
          <p:nvPr/>
        </p:nvSpPr>
        <p:spPr>
          <a:xfrm>
            <a:off x="762000" y="1649506"/>
            <a:ext cx="5029198"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 KHÁI NIỆM TIẾN HOÁ NHỎ </a:t>
            </a:r>
          </a:p>
        </p:txBody>
      </p:sp>
      <p:sp>
        <p:nvSpPr>
          <p:cNvPr id="7" name="Rectangle 6">
            <a:extLst>
              <a:ext uri="{FF2B5EF4-FFF2-40B4-BE49-F238E27FC236}">
                <a16:creationId xmlns:a16="http://schemas.microsoft.com/office/drawing/2014/main" id="{29C038C2-3479-F001-E363-6F6F20526610}"/>
              </a:ext>
            </a:extLst>
          </p:cNvPr>
          <p:cNvSpPr/>
          <p:nvPr/>
        </p:nvSpPr>
        <p:spPr>
          <a:xfrm>
            <a:off x="761999" y="2200440"/>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
        <p:nvSpPr>
          <p:cNvPr id="8" name="Rectangle 7">
            <a:extLst>
              <a:ext uri="{FF2B5EF4-FFF2-40B4-BE49-F238E27FC236}">
                <a16:creationId xmlns:a16="http://schemas.microsoft.com/office/drawing/2014/main" id="{FFDFEFA4-90B2-5F00-AA95-8CF6A6284B69}"/>
              </a:ext>
            </a:extLst>
          </p:cNvPr>
          <p:cNvSpPr/>
          <p:nvPr/>
        </p:nvSpPr>
        <p:spPr>
          <a:xfrm>
            <a:off x="762000" y="2751374"/>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III. HÌNH THÀNH ĐẶC ĐIỂM THÍCH NGHI</a:t>
            </a:r>
          </a:p>
        </p:txBody>
      </p:sp>
      <p:sp>
        <p:nvSpPr>
          <p:cNvPr id="9" name="Rectangle 8">
            <a:extLst>
              <a:ext uri="{FF2B5EF4-FFF2-40B4-BE49-F238E27FC236}">
                <a16:creationId xmlns:a16="http://schemas.microsoft.com/office/drawing/2014/main" id="{4539D416-7FE5-EDB6-68A7-0192E21BEDB6}"/>
              </a:ext>
            </a:extLst>
          </p:cNvPr>
          <p:cNvSpPr/>
          <p:nvPr/>
        </p:nvSpPr>
        <p:spPr>
          <a:xfrm>
            <a:off x="762000" y="3302308"/>
            <a:ext cx="5029200"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IV. LOÀI VÀ CƠ CHẾ HÌNH THÀNH LOÀI</a:t>
            </a:r>
          </a:p>
        </p:txBody>
      </p:sp>
    </p:spTree>
    <p:extLst>
      <p:ext uri="{BB962C8B-B14F-4D97-AF65-F5344CB8AC3E}">
        <p14:creationId xmlns:p14="http://schemas.microsoft.com/office/powerpoint/2010/main" val="302612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9"/>
          <p:cNvSpPr txBox="1">
            <a:spLocks noGrp="1"/>
          </p:cNvSpPr>
          <p:nvPr>
            <p:ph type="title"/>
          </p:nvPr>
        </p:nvSpPr>
        <p:spPr>
          <a:xfrm>
            <a:off x="237627" y="1043761"/>
            <a:ext cx="8760179" cy="47853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US" sz="2400" dirty="0" err="1">
                <a:solidFill>
                  <a:srgbClr val="383536"/>
                </a:solidFill>
                <a:latin typeface="Arial" panose="020B0604020202020204" pitchFamily="34" charset="0"/>
                <a:ea typeface="Arial"/>
                <a:cs typeface="Arial" panose="020B0604020202020204" pitchFamily="34" charset="0"/>
                <a:sym typeface="Arial"/>
              </a:rPr>
              <a:t>Đơn</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vị</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tiến</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hóa</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cơ</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sở</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theo</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quan</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niệm</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tiến</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hóa</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hiện</a:t>
            </a:r>
            <a:r>
              <a:rPr lang="en-US" sz="2400" dirty="0">
                <a:solidFill>
                  <a:srgbClr val="383536"/>
                </a:solidFill>
                <a:latin typeface="Arial" panose="020B0604020202020204" pitchFamily="34" charset="0"/>
                <a:ea typeface="Arial"/>
                <a:cs typeface="Arial" panose="020B0604020202020204" pitchFamily="34" charset="0"/>
                <a:sym typeface="Arial"/>
              </a:rPr>
              <a:t> </a:t>
            </a:r>
            <a:r>
              <a:rPr lang="en-US" sz="2400" dirty="0" err="1">
                <a:solidFill>
                  <a:srgbClr val="383536"/>
                </a:solidFill>
                <a:latin typeface="Arial" panose="020B0604020202020204" pitchFamily="34" charset="0"/>
                <a:ea typeface="Arial"/>
                <a:cs typeface="Arial" panose="020B0604020202020204" pitchFamily="34" charset="0"/>
                <a:sym typeface="Arial"/>
              </a:rPr>
              <a:t>đai</a:t>
            </a:r>
            <a:r>
              <a:rPr lang="en-US" sz="2400" dirty="0">
                <a:solidFill>
                  <a:srgbClr val="383536"/>
                </a:solidFill>
                <a:latin typeface="Arial" panose="020B0604020202020204" pitchFamily="34" charset="0"/>
                <a:ea typeface="Arial"/>
                <a:cs typeface="Arial" panose="020B0604020202020204" pitchFamily="34" charset="0"/>
                <a:sym typeface="Arial"/>
              </a:rPr>
              <a:t>?</a:t>
            </a:r>
            <a:endParaRPr sz="2400" dirty="0">
              <a:solidFill>
                <a:srgbClr val="383536"/>
              </a:solidFill>
              <a:latin typeface="Arial" panose="020B0604020202020204" pitchFamily="34" charset="0"/>
              <a:ea typeface="Arial"/>
              <a:cs typeface="Arial" panose="020B0604020202020204" pitchFamily="34" charset="0"/>
              <a:sym typeface="Arial"/>
            </a:endParaRPr>
          </a:p>
        </p:txBody>
      </p:sp>
      <p:sp>
        <p:nvSpPr>
          <p:cNvPr id="2" name="Rectangle 1"/>
          <p:cNvSpPr/>
          <p:nvPr/>
        </p:nvSpPr>
        <p:spPr>
          <a:xfrm>
            <a:off x="3859335" y="2061989"/>
            <a:ext cx="1516762" cy="461665"/>
          </a:xfrm>
          <a:prstGeom prst="rect">
            <a:avLst/>
          </a:prstGeom>
        </p:spPr>
        <p:txBody>
          <a:bodyPr wrap="none">
            <a:spAutoFit/>
          </a:bodyPr>
          <a:lstStyle/>
          <a:p>
            <a:r>
              <a:rPr lang="en-US" sz="2400" b="1" dirty="0" err="1">
                <a:solidFill>
                  <a:srgbClr val="383536"/>
                </a:solidFill>
                <a:latin typeface="Arial" panose="020B0604020202020204" pitchFamily="34" charset="0"/>
                <a:cs typeface="Arial" panose="020B0604020202020204" pitchFamily="34" charset="0"/>
              </a:rPr>
              <a:t>Quần</a:t>
            </a:r>
            <a:r>
              <a:rPr lang="en-US" sz="2400" b="1" dirty="0">
                <a:solidFill>
                  <a:srgbClr val="383536"/>
                </a:solidFill>
                <a:latin typeface="Arial" panose="020B0604020202020204" pitchFamily="34" charset="0"/>
                <a:cs typeface="Arial" panose="020B0604020202020204" pitchFamily="34" charset="0"/>
              </a:rPr>
              <a:t> </a:t>
            </a:r>
            <a:r>
              <a:rPr lang="en-US" sz="2400" b="1" dirty="0" err="1">
                <a:solidFill>
                  <a:srgbClr val="383536"/>
                </a:solidFill>
                <a:latin typeface="Arial" panose="020B0604020202020204" pitchFamily="34" charset="0"/>
                <a:cs typeface="Arial" panose="020B0604020202020204" pitchFamily="34" charset="0"/>
              </a:rPr>
              <a:t>thể</a:t>
            </a:r>
            <a:endParaRPr lang="en-US" sz="2400" b="1" dirty="0">
              <a:solidFill>
                <a:srgbClr val="383536"/>
              </a:solidFill>
              <a:latin typeface="Arial" panose="020B0604020202020204" pitchFamily="34" charset="0"/>
              <a:cs typeface="Arial" panose="020B0604020202020204" pitchFamily="34" charset="0"/>
            </a:endParaRPr>
          </a:p>
        </p:txBody>
      </p:sp>
      <p:sp>
        <p:nvSpPr>
          <p:cNvPr id="3" name="Rectangle 2"/>
          <p:cNvSpPr/>
          <p:nvPr/>
        </p:nvSpPr>
        <p:spPr>
          <a:xfrm>
            <a:off x="624513" y="3212978"/>
            <a:ext cx="7917552" cy="461665"/>
          </a:xfrm>
          <a:prstGeom prst="rect">
            <a:avLst/>
          </a:prstGeom>
        </p:spPr>
        <p:txBody>
          <a:bodyPr wrap="none">
            <a:spAutoFit/>
          </a:bodyPr>
          <a:lstStyle/>
          <a:p>
            <a:r>
              <a:rPr lang="en-US" altLang="en-US" sz="2400" dirty="0" err="1">
                <a:solidFill>
                  <a:srgbClr val="383536"/>
                </a:solidFill>
                <a:latin typeface="Arial" panose="020B0604020202020204" pitchFamily="34" charset="0"/>
                <a:cs typeface="Arial" panose="020B0604020202020204" pitchFamily="34" charset="0"/>
              </a:rPr>
              <a:t>đơn</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vị</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tồn</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tại</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nhỏ</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nhất</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của</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sinh</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vật</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có</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khả</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năng</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tiến</a:t>
            </a:r>
            <a:r>
              <a:rPr lang="en-US" altLang="en-US" sz="2400" dirty="0">
                <a:solidFill>
                  <a:srgbClr val="383536"/>
                </a:solidFill>
                <a:latin typeface="Arial" panose="020B0604020202020204" pitchFamily="34" charset="0"/>
                <a:cs typeface="Arial" panose="020B0604020202020204" pitchFamily="34" charset="0"/>
              </a:rPr>
              <a:t> </a:t>
            </a:r>
            <a:r>
              <a:rPr lang="en-US" altLang="en-US" sz="2400" dirty="0" err="1">
                <a:solidFill>
                  <a:srgbClr val="383536"/>
                </a:solidFill>
                <a:latin typeface="Arial" panose="020B0604020202020204" pitchFamily="34" charset="0"/>
                <a:cs typeface="Arial" panose="020B0604020202020204" pitchFamily="34" charset="0"/>
              </a:rPr>
              <a:t>hóa</a:t>
            </a:r>
            <a:endParaRPr lang="en-US" sz="2400" dirty="0">
              <a:solidFill>
                <a:srgbClr val="383536"/>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9595344-3564-B6B3-EE26-AD5A86945352}"/>
              </a:ext>
            </a:extLst>
          </p:cNvPr>
          <p:cNvSpPr/>
          <p:nvPr/>
        </p:nvSpPr>
        <p:spPr>
          <a:xfrm>
            <a:off x="624513" y="65811"/>
            <a:ext cx="5029198"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 KHÁI NIỆM TIẾN HOÁ NHỎ </a:t>
            </a:r>
          </a:p>
        </p:txBody>
      </p:sp>
    </p:spTree>
    <p:extLst>
      <p:ext uri="{BB962C8B-B14F-4D97-AF65-F5344CB8AC3E}">
        <p14:creationId xmlns:p14="http://schemas.microsoft.com/office/powerpoint/2010/main" val="181995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p:nvPr/>
        </p:nvSpPr>
        <p:spPr>
          <a:xfrm>
            <a:off x="1543756" y="2810659"/>
            <a:ext cx="4438960" cy="4616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4" name="Google Shape;146;p6">
            <a:extLst>
              <a:ext uri="{FF2B5EF4-FFF2-40B4-BE49-F238E27FC236}">
                <a16:creationId xmlns:a16="http://schemas.microsoft.com/office/drawing/2014/main" id="{8D89033E-CACC-41DA-B5B1-DBCF9CF629F7}"/>
              </a:ext>
            </a:extLst>
          </p:cNvPr>
          <p:cNvSpPr txBox="1"/>
          <p:nvPr/>
        </p:nvSpPr>
        <p:spPr>
          <a:xfrm>
            <a:off x="1543756" y="2945473"/>
            <a:ext cx="4438960" cy="4616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endParaRPr>
          </a:p>
        </p:txBody>
      </p:sp>
      <p:graphicFrame>
        <p:nvGraphicFramePr>
          <p:cNvPr id="5" name="Google Shape;148;p6">
            <a:extLst>
              <a:ext uri="{FF2B5EF4-FFF2-40B4-BE49-F238E27FC236}">
                <a16:creationId xmlns:a16="http://schemas.microsoft.com/office/drawing/2014/main" id="{B7782C2E-55AB-2BE4-7BC1-9DCB1213E78D}"/>
              </a:ext>
            </a:extLst>
          </p:cNvPr>
          <p:cNvGraphicFramePr/>
          <p:nvPr>
            <p:extLst>
              <p:ext uri="{D42A27DB-BD31-4B8C-83A1-F6EECF244321}">
                <p14:modId xmlns:p14="http://schemas.microsoft.com/office/powerpoint/2010/main" val="3008269978"/>
              </p:ext>
            </p:extLst>
          </p:nvPr>
        </p:nvGraphicFramePr>
        <p:xfrm>
          <a:off x="191911" y="764624"/>
          <a:ext cx="8760178" cy="4092070"/>
        </p:xfrm>
        <a:graphic>
          <a:graphicData uri="http://schemas.openxmlformats.org/drawingml/2006/table">
            <a:tbl>
              <a:tblPr>
                <a:noFill/>
              </a:tblPr>
              <a:tblGrid>
                <a:gridCol w="1828801">
                  <a:extLst>
                    <a:ext uri="{9D8B030D-6E8A-4147-A177-3AD203B41FA5}">
                      <a16:colId xmlns:a16="http://schemas.microsoft.com/office/drawing/2014/main" val="20000"/>
                    </a:ext>
                  </a:extLst>
                </a:gridCol>
                <a:gridCol w="6931377">
                  <a:extLst>
                    <a:ext uri="{9D8B030D-6E8A-4147-A177-3AD203B41FA5}">
                      <a16:colId xmlns:a16="http://schemas.microsoft.com/office/drawing/2014/main" val="20001"/>
                    </a:ext>
                  </a:extLst>
                </a:gridCol>
              </a:tblGrid>
              <a:tr h="475191">
                <a:tc>
                  <a:txBody>
                    <a:bodyPr/>
                    <a:lstStyle/>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Nội</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dung</a:t>
                      </a:r>
                      <a:endParaRPr lang="en-US"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342900" marR="0" lvl="0" indent="-342900" algn="ctr"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Tiến</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hóa</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nhỏ</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0"/>
                  </a:ext>
                </a:extLst>
              </a:tr>
              <a:tr h="1121767">
                <a:tc>
                  <a:txBody>
                    <a:bodyPr/>
                    <a:lstStyle/>
                    <a:p>
                      <a:pPr marL="342900" marR="0" lvl="0" indent="-342900" algn="l" rtl="0">
                        <a:lnSpc>
                          <a:spcPct val="100000"/>
                        </a:lnSpc>
                        <a:spcBef>
                          <a:spcPts val="0"/>
                        </a:spcBef>
                        <a:spcAft>
                          <a:spcPts val="0"/>
                        </a:spcAft>
                        <a:buClr>
                          <a:schemeClr val="hlink"/>
                        </a:buClr>
                        <a:buSzPts val="1170"/>
                        <a:buFont typeface="Noto Sans Symbols"/>
                        <a:buNone/>
                      </a:pPr>
                      <a:endPar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endParaRPr>
                    </a:p>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Khái</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niệm</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342900" marR="0" lvl="0" indent="-342900" algn="just" rtl="0">
                        <a:lnSpc>
                          <a:spcPct val="100000"/>
                        </a:lnSpc>
                        <a:spcBef>
                          <a:spcPts val="0"/>
                        </a:spcBef>
                        <a:spcAft>
                          <a:spcPts val="0"/>
                        </a:spcAft>
                        <a:buClr>
                          <a:schemeClr val="hlink"/>
                        </a:buClr>
                        <a:buSzPts val="1170"/>
                        <a:buFont typeface="Noto Sans Symbols"/>
                        <a:buNone/>
                      </a:pP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endParaRPr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1"/>
                  </a:ext>
                </a:extLst>
              </a:tr>
              <a:tr h="572699">
                <a:tc>
                  <a:txBody>
                    <a:bodyPr/>
                    <a:lstStyle/>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Không</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gian</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342900" marR="0" lvl="0" indent="-342900" algn="just" rtl="0">
                        <a:lnSpc>
                          <a:spcPct val="100000"/>
                        </a:lnSpc>
                        <a:spcBef>
                          <a:spcPts val="0"/>
                        </a:spcBef>
                        <a:spcAft>
                          <a:spcPts val="0"/>
                        </a:spcAft>
                        <a:buClr>
                          <a:schemeClr val="hlink"/>
                        </a:buClr>
                        <a:buSzPts val="1170"/>
                        <a:buFont typeface="Noto Sans Symbols"/>
                        <a:buNone/>
                      </a:pP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2"/>
                  </a:ext>
                </a:extLst>
              </a:tr>
              <a:tr h="595515">
                <a:tc>
                  <a:txBody>
                    <a:bodyPr/>
                    <a:lstStyle/>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Thời</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gian</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342900" marR="0" lvl="0" indent="-342900" algn="just" rtl="0">
                        <a:lnSpc>
                          <a:spcPct val="100000"/>
                        </a:lnSpc>
                        <a:spcBef>
                          <a:spcPts val="0"/>
                        </a:spcBef>
                        <a:spcAft>
                          <a:spcPts val="0"/>
                        </a:spcAft>
                        <a:buClr>
                          <a:schemeClr val="hlink"/>
                        </a:buClr>
                        <a:buSzPts val="1170"/>
                        <a:buFont typeface="Noto Sans Symbols"/>
                        <a:buNone/>
                      </a:pP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3"/>
                  </a:ext>
                </a:extLst>
              </a:tr>
              <a:tr h="657265">
                <a:tc>
                  <a:txBody>
                    <a:bodyPr/>
                    <a:lstStyle/>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Kết</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quả</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342900" marR="0" lvl="0" indent="-342900" algn="just" rtl="0">
                        <a:lnSpc>
                          <a:spcPct val="100000"/>
                        </a:lnSpc>
                        <a:spcBef>
                          <a:spcPts val="0"/>
                        </a:spcBef>
                        <a:spcAft>
                          <a:spcPts val="0"/>
                        </a:spcAft>
                        <a:buClr>
                          <a:schemeClr val="hlink"/>
                        </a:buClr>
                        <a:buSzPts val="1170"/>
                        <a:buFont typeface="Noto Sans Symbols"/>
                        <a:buNone/>
                      </a:pP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4"/>
                  </a:ext>
                </a:extLst>
              </a:tr>
              <a:tr h="669633">
                <a:tc>
                  <a:txBody>
                    <a:bodyPr/>
                    <a:lstStyle/>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PP n/</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cứu</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noFill/>
                  </a:tcPr>
                </a:tc>
                <a:tc>
                  <a:txBody>
                    <a:bodyPr/>
                    <a:lstStyle/>
                    <a:p>
                      <a:pPr marL="342900" marR="0" lvl="0" indent="-342900" algn="just" rtl="0">
                        <a:lnSpc>
                          <a:spcPct val="100000"/>
                        </a:lnSpc>
                        <a:spcBef>
                          <a:spcPts val="0"/>
                        </a:spcBef>
                        <a:spcAft>
                          <a:spcPts val="0"/>
                        </a:spcAft>
                        <a:buClr>
                          <a:schemeClr val="hlink"/>
                        </a:buClr>
                        <a:buSzPts val="1170"/>
                        <a:buFont typeface="Noto Sans Symbols"/>
                        <a:buNone/>
                      </a:pP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5"/>
                  </a:ext>
                </a:extLst>
              </a:tr>
            </a:tbl>
          </a:graphicData>
        </a:graphic>
      </p:graphicFrame>
      <p:sp>
        <p:nvSpPr>
          <p:cNvPr id="2" name="Rectangle 1">
            <a:extLst>
              <a:ext uri="{FF2B5EF4-FFF2-40B4-BE49-F238E27FC236}">
                <a16:creationId xmlns:a16="http://schemas.microsoft.com/office/drawing/2014/main" id="{FF548FFF-377E-3DA2-8987-D7B5C765D6F1}"/>
              </a:ext>
            </a:extLst>
          </p:cNvPr>
          <p:cNvSpPr/>
          <p:nvPr/>
        </p:nvSpPr>
        <p:spPr>
          <a:xfrm>
            <a:off x="624513" y="65811"/>
            <a:ext cx="5029198"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 KHÁI NIỆM TIẾN HOÁ NHỎ </a:t>
            </a:r>
          </a:p>
        </p:txBody>
      </p:sp>
    </p:spTree>
    <p:extLst>
      <p:ext uri="{BB962C8B-B14F-4D97-AF65-F5344CB8AC3E}">
        <p14:creationId xmlns:p14="http://schemas.microsoft.com/office/powerpoint/2010/main" val="6118733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p:nvPr/>
        </p:nvSpPr>
        <p:spPr>
          <a:xfrm>
            <a:off x="1543756" y="2810659"/>
            <a:ext cx="4438960" cy="4616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4" name="Google Shape;146;p6">
            <a:extLst>
              <a:ext uri="{FF2B5EF4-FFF2-40B4-BE49-F238E27FC236}">
                <a16:creationId xmlns:a16="http://schemas.microsoft.com/office/drawing/2014/main" id="{8D89033E-CACC-41DA-B5B1-DBCF9CF629F7}"/>
              </a:ext>
            </a:extLst>
          </p:cNvPr>
          <p:cNvSpPr txBox="1"/>
          <p:nvPr/>
        </p:nvSpPr>
        <p:spPr>
          <a:xfrm>
            <a:off x="1543756" y="2945473"/>
            <a:ext cx="4438960" cy="4616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endParaRPr>
          </a:p>
        </p:txBody>
      </p:sp>
      <p:graphicFrame>
        <p:nvGraphicFramePr>
          <p:cNvPr id="5" name="Google Shape;148;p6">
            <a:extLst>
              <a:ext uri="{FF2B5EF4-FFF2-40B4-BE49-F238E27FC236}">
                <a16:creationId xmlns:a16="http://schemas.microsoft.com/office/drawing/2014/main" id="{B7782C2E-55AB-2BE4-7BC1-9DCB1213E78D}"/>
              </a:ext>
            </a:extLst>
          </p:cNvPr>
          <p:cNvGraphicFramePr/>
          <p:nvPr>
            <p:extLst>
              <p:ext uri="{D42A27DB-BD31-4B8C-83A1-F6EECF244321}">
                <p14:modId xmlns:p14="http://schemas.microsoft.com/office/powerpoint/2010/main" val="2420047823"/>
              </p:ext>
            </p:extLst>
          </p:nvPr>
        </p:nvGraphicFramePr>
        <p:xfrm>
          <a:off x="191911" y="843769"/>
          <a:ext cx="8760178" cy="4092070"/>
        </p:xfrm>
        <a:graphic>
          <a:graphicData uri="http://schemas.openxmlformats.org/drawingml/2006/table">
            <a:tbl>
              <a:tblPr>
                <a:noFill/>
              </a:tblPr>
              <a:tblGrid>
                <a:gridCol w="1828801">
                  <a:extLst>
                    <a:ext uri="{9D8B030D-6E8A-4147-A177-3AD203B41FA5}">
                      <a16:colId xmlns:a16="http://schemas.microsoft.com/office/drawing/2014/main" val="20000"/>
                    </a:ext>
                  </a:extLst>
                </a:gridCol>
                <a:gridCol w="6931377">
                  <a:extLst>
                    <a:ext uri="{9D8B030D-6E8A-4147-A177-3AD203B41FA5}">
                      <a16:colId xmlns:a16="http://schemas.microsoft.com/office/drawing/2014/main" val="20001"/>
                    </a:ext>
                  </a:extLst>
                </a:gridCol>
              </a:tblGrid>
              <a:tr h="475191">
                <a:tc>
                  <a:txBody>
                    <a:bodyPr/>
                    <a:lstStyle/>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Nội</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dung</a:t>
                      </a:r>
                      <a:endParaRPr lang="en-US"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342900" marR="0" lvl="0" indent="-342900" algn="ctr"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Tiến</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hóa</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nhỏ</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54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0"/>
                  </a:ext>
                </a:extLst>
              </a:tr>
              <a:tr h="1121767">
                <a:tc>
                  <a:txBody>
                    <a:bodyPr/>
                    <a:lstStyle/>
                    <a:p>
                      <a:pPr marL="342900" marR="0" lvl="0" indent="-342900" algn="l" rtl="0">
                        <a:lnSpc>
                          <a:spcPct val="100000"/>
                        </a:lnSpc>
                        <a:spcBef>
                          <a:spcPts val="0"/>
                        </a:spcBef>
                        <a:spcAft>
                          <a:spcPts val="0"/>
                        </a:spcAft>
                        <a:buClr>
                          <a:schemeClr val="hlink"/>
                        </a:buClr>
                        <a:buSzPts val="1170"/>
                        <a:buFont typeface="Noto Sans Symbols"/>
                        <a:buNone/>
                      </a:pPr>
                      <a:endPar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endParaRPr>
                    </a:p>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Khái</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niệm</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342900" marR="0" lvl="0" indent="-342900" algn="just" rtl="0">
                        <a:lnSpc>
                          <a:spcPct val="100000"/>
                        </a:lnSpc>
                        <a:spcBef>
                          <a:spcPts val="0"/>
                        </a:spcBef>
                        <a:spcAft>
                          <a:spcPts val="0"/>
                        </a:spcAft>
                        <a:buClr>
                          <a:schemeClr val="hlink"/>
                        </a:buClr>
                        <a:buSzPts val="1170"/>
                        <a:buFont typeface="Noto Sans Symbols"/>
                        <a:buNone/>
                      </a:pP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endParaRPr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1"/>
                  </a:ext>
                </a:extLst>
              </a:tr>
              <a:tr h="572699">
                <a:tc>
                  <a:txBody>
                    <a:bodyPr/>
                    <a:lstStyle/>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Không</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gian</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342900" marR="0" lvl="0" indent="-342900" algn="just" rtl="0">
                        <a:lnSpc>
                          <a:spcPct val="100000"/>
                        </a:lnSpc>
                        <a:spcBef>
                          <a:spcPts val="0"/>
                        </a:spcBef>
                        <a:spcAft>
                          <a:spcPts val="0"/>
                        </a:spcAft>
                        <a:buClr>
                          <a:schemeClr val="hlink"/>
                        </a:buClr>
                        <a:buSzPts val="1170"/>
                        <a:buFont typeface="Noto Sans Symbols"/>
                        <a:buNone/>
                      </a:pP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2"/>
                  </a:ext>
                </a:extLst>
              </a:tr>
              <a:tr h="595515">
                <a:tc>
                  <a:txBody>
                    <a:bodyPr/>
                    <a:lstStyle/>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Thời</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gian</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342900" marR="0" lvl="0" indent="-342900" algn="just" rtl="0">
                        <a:lnSpc>
                          <a:spcPct val="100000"/>
                        </a:lnSpc>
                        <a:spcBef>
                          <a:spcPts val="0"/>
                        </a:spcBef>
                        <a:spcAft>
                          <a:spcPts val="0"/>
                        </a:spcAft>
                        <a:buClr>
                          <a:schemeClr val="hlink"/>
                        </a:buClr>
                        <a:buSzPts val="1170"/>
                        <a:buFont typeface="Noto Sans Symbols"/>
                        <a:buNone/>
                      </a:pP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3"/>
                  </a:ext>
                </a:extLst>
              </a:tr>
              <a:tr h="657265">
                <a:tc>
                  <a:txBody>
                    <a:bodyPr/>
                    <a:lstStyle/>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Kết</a:t>
                      </a: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quả</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tc>
                  <a:txBody>
                    <a:bodyPr/>
                    <a:lstStyle/>
                    <a:p>
                      <a:pPr marL="342900" marR="0" lvl="0" indent="-342900" algn="just" rtl="0">
                        <a:lnSpc>
                          <a:spcPct val="100000"/>
                        </a:lnSpc>
                        <a:spcBef>
                          <a:spcPts val="0"/>
                        </a:spcBef>
                        <a:spcAft>
                          <a:spcPts val="0"/>
                        </a:spcAft>
                        <a:buClr>
                          <a:schemeClr val="hlink"/>
                        </a:buClr>
                        <a:buSzPts val="1170"/>
                        <a:buFont typeface="Noto Sans Symbols"/>
                        <a:buNone/>
                      </a:pP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 </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4"/>
                  </a:ext>
                </a:extLst>
              </a:tr>
              <a:tr h="669633">
                <a:tc>
                  <a:txBody>
                    <a:bodyPr/>
                    <a:lstStyle/>
                    <a:p>
                      <a:pPr marL="342900" marR="0" lvl="0" indent="-342900" algn="l" rtl="0">
                        <a:lnSpc>
                          <a:spcPct val="100000"/>
                        </a:lnSpc>
                        <a:spcBef>
                          <a:spcPts val="0"/>
                        </a:spcBef>
                        <a:spcAft>
                          <a:spcPts val="0"/>
                        </a:spcAft>
                        <a:buClr>
                          <a:schemeClr val="hlink"/>
                        </a:buClr>
                        <a:buSzPts val="1170"/>
                        <a:buFont typeface="Noto Sans Symbols"/>
                        <a:buNone/>
                      </a:pPr>
                      <a:r>
                        <a:rPr lang="en-US" sz="2400" b="1" i="0" u="none" strike="noStrike" cap="none" dirty="0">
                          <a:solidFill>
                            <a:schemeClr val="tx1"/>
                          </a:solidFill>
                          <a:latin typeface="Arial" panose="020B0604020202020204" pitchFamily="34" charset="0"/>
                          <a:ea typeface="Times New Roman"/>
                          <a:cs typeface="Arial" panose="020B0604020202020204" pitchFamily="34" charset="0"/>
                          <a:sym typeface="Times New Roman"/>
                        </a:rPr>
                        <a:t>PP n/</a:t>
                      </a:r>
                      <a:r>
                        <a:rPr lang="en-US" sz="2400" b="1" i="0" u="none" strike="noStrike" cap="none" dirty="0" err="1">
                          <a:solidFill>
                            <a:schemeClr val="tx1"/>
                          </a:solidFill>
                          <a:latin typeface="Arial" panose="020B0604020202020204" pitchFamily="34" charset="0"/>
                          <a:ea typeface="Times New Roman"/>
                          <a:cs typeface="Arial" panose="020B0604020202020204" pitchFamily="34" charset="0"/>
                          <a:sym typeface="Times New Roman"/>
                        </a:rPr>
                        <a:t>cứu</a:t>
                      </a: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254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noFill/>
                  </a:tcPr>
                </a:tc>
                <a:tc>
                  <a:txBody>
                    <a:bodyPr/>
                    <a:lstStyle/>
                    <a:p>
                      <a:pPr marL="342900" marR="0" lvl="0" indent="-342900" algn="just" rtl="0">
                        <a:lnSpc>
                          <a:spcPct val="100000"/>
                        </a:lnSpc>
                        <a:spcBef>
                          <a:spcPts val="0"/>
                        </a:spcBef>
                        <a:spcAft>
                          <a:spcPts val="0"/>
                        </a:spcAft>
                        <a:buClr>
                          <a:schemeClr val="hlink"/>
                        </a:buClr>
                        <a:buSzPts val="1170"/>
                        <a:buFont typeface="Noto Sans Symbols"/>
                        <a:buNone/>
                      </a:pPr>
                      <a:endParaRPr sz="2400" b="1" i="0" u="none" strike="noStrike" cap="none" dirty="0">
                        <a:solidFill>
                          <a:schemeClr val="tx1"/>
                        </a:solidFill>
                        <a:latin typeface="Arial" panose="020B0604020202020204" pitchFamily="34" charset="0"/>
                        <a:ea typeface="Tahoma"/>
                        <a:cs typeface="Arial" panose="020B0604020202020204" pitchFamily="34" charset="0"/>
                        <a:sym typeface="Tahoma"/>
                      </a:endParaRPr>
                    </a:p>
                  </a:txBody>
                  <a:tcPr marL="68575" marR="68575"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5400" cap="flat" cmpd="sng">
                      <a:solidFill>
                        <a:srgbClr val="000000"/>
                      </a:solidFill>
                      <a:prstDash val="solid"/>
                      <a:round/>
                      <a:headEnd type="none" w="sm" len="sm"/>
                      <a:tailEnd type="none" w="sm" len="sm"/>
                    </a:lnB>
                    <a:noFill/>
                  </a:tcPr>
                </a:tc>
                <a:extLst>
                  <a:ext uri="{0D108BD9-81ED-4DB2-BD59-A6C34878D82A}">
                    <a16:rowId xmlns:a16="http://schemas.microsoft.com/office/drawing/2014/main" val="10005"/>
                  </a:ext>
                </a:extLst>
              </a:tr>
            </a:tbl>
          </a:graphicData>
        </a:graphic>
      </p:graphicFrame>
      <p:sp>
        <p:nvSpPr>
          <p:cNvPr id="6" name="Google Shape;149;p6">
            <a:extLst>
              <a:ext uri="{FF2B5EF4-FFF2-40B4-BE49-F238E27FC236}">
                <a16:creationId xmlns:a16="http://schemas.microsoft.com/office/drawing/2014/main" id="{1315E0B5-269B-863A-E64A-A56C833A7DDE}"/>
              </a:ext>
            </a:extLst>
          </p:cNvPr>
          <p:cNvSpPr/>
          <p:nvPr/>
        </p:nvSpPr>
        <p:spPr>
          <a:xfrm>
            <a:off x="2065865" y="1407928"/>
            <a:ext cx="6739467" cy="830956"/>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Là</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quá</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trình</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biến</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đổi</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cấu</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trúc</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di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truyền</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của</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quần</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thể</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tần</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số</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allele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và</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tần</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số</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các</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kiểu</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gene).</a:t>
            </a:r>
            <a:endParaRPr kumimoji="0"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 name="Google Shape;151;p6">
            <a:extLst>
              <a:ext uri="{FF2B5EF4-FFF2-40B4-BE49-F238E27FC236}">
                <a16:creationId xmlns:a16="http://schemas.microsoft.com/office/drawing/2014/main" id="{4A70BBB9-D265-B3B7-4F55-EB35BB6DCCF0}"/>
              </a:ext>
            </a:extLst>
          </p:cNvPr>
          <p:cNvSpPr/>
          <p:nvPr/>
        </p:nvSpPr>
        <p:spPr>
          <a:xfrm>
            <a:off x="2065865" y="2502977"/>
            <a:ext cx="5403194" cy="4616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Phạm</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vi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phân</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bố</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hẹp</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a:t>
            </a:r>
            <a:endParaRPr kumimoji="0"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0" name="Google Shape;153;p6">
            <a:extLst>
              <a:ext uri="{FF2B5EF4-FFF2-40B4-BE49-F238E27FC236}">
                <a16:creationId xmlns:a16="http://schemas.microsoft.com/office/drawing/2014/main" id="{33CF4C45-1411-2B76-8080-93E1E7C1DEFE}"/>
              </a:ext>
            </a:extLst>
          </p:cNvPr>
          <p:cNvSpPr/>
          <p:nvPr/>
        </p:nvSpPr>
        <p:spPr>
          <a:xfrm>
            <a:off x="2065865" y="3067030"/>
            <a:ext cx="5143858" cy="4616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Tương</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đối</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ngắn</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a:t>
            </a:r>
            <a:endParaRPr kumimoji="0"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2" name="Google Shape;155;p6">
            <a:extLst>
              <a:ext uri="{FF2B5EF4-FFF2-40B4-BE49-F238E27FC236}">
                <a16:creationId xmlns:a16="http://schemas.microsoft.com/office/drawing/2014/main" id="{946C50A1-D7DD-6EF4-C6A3-2DCFEBF8E5AB}"/>
              </a:ext>
            </a:extLst>
          </p:cNvPr>
          <p:cNvSpPr/>
          <p:nvPr/>
        </p:nvSpPr>
        <p:spPr>
          <a:xfrm>
            <a:off x="2065865" y="3731168"/>
            <a:ext cx="5403193" cy="4616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Hình</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thành</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loài</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mới</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a:t>
            </a:r>
            <a:endParaRPr kumimoji="0"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Google Shape;157;p6">
            <a:extLst>
              <a:ext uri="{FF2B5EF4-FFF2-40B4-BE49-F238E27FC236}">
                <a16:creationId xmlns:a16="http://schemas.microsoft.com/office/drawing/2014/main" id="{C2A79886-2304-E039-4C74-4B2C2A5332F9}"/>
              </a:ext>
            </a:extLst>
          </p:cNvPr>
          <p:cNvSpPr/>
          <p:nvPr/>
        </p:nvSpPr>
        <p:spPr>
          <a:xfrm>
            <a:off x="2065865" y="4356675"/>
            <a:ext cx="5403192" cy="461624"/>
          </a:xfrm>
          <a:prstGeom prst="rect">
            <a:avLst/>
          </a:prstGeom>
          <a:noFill/>
          <a:ln>
            <a:noFill/>
          </a:ln>
        </p:spPr>
        <p:txBody>
          <a:bodyPr spcFirstLastPara="1" wrap="square" lIns="91425" tIns="45700" rIns="91425" bIns="45700" anchor="t" anchorCtr="0">
            <a:spAutoFit/>
          </a:bodyPr>
          <a:lstStyle/>
          <a:p>
            <a:pPr marL="58738" marR="0" lvl="0" indent="-58738"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Có</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thể</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nghiên</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cứu</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bằng</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thực</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 </a:t>
            </a:r>
            <a:r>
              <a:rPr kumimoji="0" lang="en-US" sz="2400" b="0" i="0" u="none" strike="noStrike" kern="0" cap="none" spc="0" normalizeH="0" baseline="0" noProof="0" dirty="0" err="1">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nghiệm</a:t>
            </a:r>
            <a:r>
              <a:rPr kumimoji="0" lang="en-US" sz="2400" b="0" i="0" u="none" strike="noStrike" kern="0" cap="none" spc="0" normalizeH="0" baseline="0" noProof="0" dirty="0">
                <a:ln>
                  <a:noFill/>
                </a:ln>
                <a:solidFill>
                  <a:srgbClr val="383536"/>
                </a:solidFill>
                <a:effectLst/>
                <a:uLnTx/>
                <a:uFillTx/>
                <a:latin typeface="Arial" panose="020B0604020202020204" pitchFamily="34" charset="0"/>
                <a:ea typeface="Times New Roman"/>
                <a:cs typeface="Arial" panose="020B0604020202020204" pitchFamily="34" charset="0"/>
                <a:sym typeface="Times New Roman"/>
              </a:rPr>
              <a:t>.</a:t>
            </a:r>
            <a:endParaRPr kumimoji="0" sz="2400" b="0" i="0" u="none" strike="noStrike" kern="0" cap="none" spc="0" normalizeH="0" baseline="0" noProof="0" dirty="0">
              <a:ln>
                <a:noFill/>
              </a:ln>
              <a:solidFill>
                <a:srgbClr val="383536"/>
              </a:solidFill>
              <a:effectLst/>
              <a:uLnTx/>
              <a:uFillTx/>
              <a:latin typeface="Arial" panose="020B0604020202020204" pitchFamily="34" charset="0"/>
              <a:ea typeface="Tahoma"/>
              <a:cs typeface="Arial" panose="020B0604020202020204" pitchFamily="34" charset="0"/>
              <a:sym typeface="Tahoma"/>
            </a:endParaRPr>
          </a:p>
        </p:txBody>
      </p:sp>
      <p:sp>
        <p:nvSpPr>
          <p:cNvPr id="2" name="Rectangle 1">
            <a:extLst>
              <a:ext uri="{FF2B5EF4-FFF2-40B4-BE49-F238E27FC236}">
                <a16:creationId xmlns:a16="http://schemas.microsoft.com/office/drawing/2014/main" id="{38510D39-4DC3-8E0B-0604-75F983ACAEC3}"/>
              </a:ext>
            </a:extLst>
          </p:cNvPr>
          <p:cNvSpPr/>
          <p:nvPr/>
        </p:nvSpPr>
        <p:spPr>
          <a:xfrm>
            <a:off x="624513" y="65811"/>
            <a:ext cx="5029198"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 KHÁI NIỆM TIẾN HOÁ NHỎ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Google Shape;219;p15"/>
          <p:cNvSpPr txBox="1">
            <a:spLocks noGrp="1"/>
          </p:cNvSpPr>
          <p:nvPr>
            <p:ph type="ctrTitle"/>
          </p:nvPr>
        </p:nvSpPr>
        <p:spPr>
          <a:xfrm flipH="1">
            <a:off x="236899" y="1453662"/>
            <a:ext cx="4335100" cy="2420914"/>
          </a:xfrm>
          <a:prstGeom prst="rect">
            <a:avLst/>
          </a:prstGeom>
          <a:noFill/>
          <a:ln>
            <a:noFill/>
          </a:ln>
        </p:spPr>
        <p:txBody>
          <a:bodyPr spcFirstLastPara="1" wrap="square" lIns="91425" tIns="91425" rIns="91425" bIns="91425" anchor="b" anchorCtr="0">
            <a:noAutofit/>
          </a:bodyPr>
          <a:lstStyle/>
          <a:p>
            <a:pPr lvl="0" algn="just">
              <a:lnSpc>
                <a:spcPct val="150000"/>
              </a:lnSpc>
            </a:pPr>
            <a:r>
              <a:rPr lang="en-US" sz="2400" b="1" dirty="0" err="1">
                <a:solidFill>
                  <a:schemeClr val="tx1"/>
                </a:solidFill>
                <a:latin typeface="Arial" panose="020B0604020202020204" pitchFamily="34" charset="0"/>
                <a:ea typeface="Times New Roman"/>
                <a:cs typeface="Arial" panose="020B0604020202020204" pitchFamily="34" charset="0"/>
                <a:sym typeface="Times New Roman"/>
              </a:rPr>
              <a:t>Nhân</a:t>
            </a:r>
            <a:r>
              <a:rPr lang="en-US" sz="2400" b="1"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dirty="0" err="1">
                <a:solidFill>
                  <a:schemeClr val="tx1"/>
                </a:solidFill>
                <a:latin typeface="Arial" panose="020B0604020202020204" pitchFamily="34" charset="0"/>
                <a:ea typeface="Times New Roman"/>
                <a:cs typeface="Arial" panose="020B0604020202020204" pitchFamily="34" charset="0"/>
                <a:sym typeface="Times New Roman"/>
              </a:rPr>
              <a:t>tố</a:t>
            </a:r>
            <a:r>
              <a:rPr lang="en-US" sz="2400" b="1"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dirty="0" err="1">
                <a:solidFill>
                  <a:schemeClr val="tx1"/>
                </a:solidFill>
                <a:latin typeface="Arial" panose="020B0604020202020204" pitchFamily="34" charset="0"/>
                <a:ea typeface="Times New Roman"/>
                <a:cs typeface="Arial" panose="020B0604020202020204" pitchFamily="34" charset="0"/>
                <a:sym typeface="Times New Roman"/>
              </a:rPr>
              <a:t>tiến</a:t>
            </a:r>
            <a:r>
              <a:rPr lang="en-US" sz="2400" b="1"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dirty="0" err="1">
                <a:solidFill>
                  <a:schemeClr val="tx1"/>
                </a:solidFill>
                <a:latin typeface="Arial" panose="020B0604020202020204" pitchFamily="34" charset="0"/>
                <a:ea typeface="Times New Roman"/>
                <a:cs typeface="Arial" panose="020B0604020202020204" pitchFamily="34" charset="0"/>
                <a:sym typeface="Times New Roman"/>
              </a:rPr>
              <a:t>hoá</a:t>
            </a:r>
            <a:r>
              <a:rPr lang="en-US" sz="2400" b="1" dirty="0">
                <a:solidFill>
                  <a:schemeClr val="tx1"/>
                </a:solidFill>
                <a:latin typeface="Arial" panose="020B0604020202020204" pitchFamily="34" charset="0"/>
                <a:ea typeface="Times New Roman"/>
                <a:cs typeface="Arial" panose="020B0604020202020204" pitchFamily="34" charset="0"/>
                <a:sym typeface="Times New Roman"/>
              </a:rPr>
              <a:t>: </a:t>
            </a:r>
            <a:br>
              <a:rPr lang="en-US" sz="2400" b="1" dirty="0">
                <a:solidFill>
                  <a:schemeClr val="tx1"/>
                </a:solidFill>
                <a:latin typeface="Arial" panose="020B0604020202020204" pitchFamily="34" charset="0"/>
                <a:ea typeface="Times New Roman"/>
                <a:cs typeface="Arial" panose="020B0604020202020204" pitchFamily="34" charset="0"/>
                <a:sym typeface="Times New Roman"/>
              </a:rPr>
            </a:br>
            <a:r>
              <a:rPr lang="en-US" sz="2400" dirty="0" err="1">
                <a:solidFill>
                  <a:schemeClr val="tx1"/>
                </a:solidFill>
                <a:latin typeface="Arial" panose="020B0604020202020204" pitchFamily="34" charset="0"/>
                <a:ea typeface="Times New Roman"/>
                <a:cs typeface="Arial" panose="020B0604020202020204" pitchFamily="34" charset="0"/>
                <a:sym typeface="Times New Roman"/>
              </a:rPr>
              <a:t>Là</a:t>
            </a:r>
            <a:r>
              <a:rPr lang="en-US" sz="2400"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dirty="0" err="1">
                <a:solidFill>
                  <a:schemeClr val="tx1"/>
                </a:solidFill>
                <a:latin typeface="Arial" panose="020B0604020202020204" pitchFamily="34" charset="0"/>
                <a:ea typeface="Times New Roman"/>
                <a:cs typeface="Arial" panose="020B0604020202020204" pitchFamily="34" charset="0"/>
                <a:sym typeface="Times New Roman"/>
              </a:rPr>
              <a:t>các</a:t>
            </a:r>
            <a:r>
              <a:rPr lang="en-US" sz="2400"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dirty="0" err="1">
                <a:solidFill>
                  <a:schemeClr val="tx1"/>
                </a:solidFill>
                <a:latin typeface="Arial" panose="020B0604020202020204" pitchFamily="34" charset="0"/>
                <a:ea typeface="Times New Roman"/>
                <a:cs typeface="Arial" panose="020B0604020202020204" pitchFamily="34" charset="0"/>
                <a:sym typeface="Times New Roman"/>
              </a:rPr>
              <a:t>nhân</a:t>
            </a:r>
            <a:r>
              <a:rPr lang="en-US" sz="2400"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dirty="0" err="1">
                <a:solidFill>
                  <a:schemeClr val="tx1"/>
                </a:solidFill>
                <a:latin typeface="Arial" panose="020B0604020202020204" pitchFamily="34" charset="0"/>
                <a:ea typeface="Times New Roman"/>
                <a:cs typeface="Arial" panose="020B0604020202020204" pitchFamily="34" charset="0"/>
                <a:sym typeface="Times New Roman"/>
              </a:rPr>
              <a:t>tố</a:t>
            </a:r>
            <a:r>
              <a:rPr lang="en-US" sz="2400"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dirty="0" err="1">
                <a:solidFill>
                  <a:schemeClr val="tx1"/>
                </a:solidFill>
                <a:latin typeface="Arial" panose="020B0604020202020204" pitchFamily="34" charset="0"/>
                <a:ea typeface="Times New Roman"/>
                <a:cs typeface="Arial" panose="020B0604020202020204" pitchFamily="34" charset="0"/>
                <a:sym typeface="Times New Roman"/>
              </a:rPr>
              <a:t>làm</a:t>
            </a:r>
            <a:r>
              <a:rPr lang="en-US" sz="2400"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dirty="0" err="1">
                <a:solidFill>
                  <a:schemeClr val="tx1"/>
                </a:solidFill>
                <a:latin typeface="Arial" panose="020B0604020202020204" pitchFamily="34" charset="0"/>
                <a:ea typeface="Times New Roman"/>
                <a:cs typeface="Arial" panose="020B0604020202020204" pitchFamily="34" charset="0"/>
                <a:sym typeface="Times New Roman"/>
              </a:rPr>
              <a:t>biến</a:t>
            </a:r>
            <a:r>
              <a:rPr lang="en-US" sz="2400" b="1"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b="1" dirty="0" err="1">
                <a:solidFill>
                  <a:schemeClr val="tx1"/>
                </a:solidFill>
                <a:latin typeface="Arial" panose="020B0604020202020204" pitchFamily="34" charset="0"/>
                <a:ea typeface="Times New Roman"/>
                <a:cs typeface="Arial" panose="020B0604020202020204" pitchFamily="34" charset="0"/>
                <a:sym typeface="Times New Roman"/>
              </a:rPr>
              <a:t>đổi</a:t>
            </a:r>
            <a:r>
              <a:rPr lang="en-US" sz="2400" b="1"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i="1" dirty="0" err="1">
                <a:solidFill>
                  <a:schemeClr val="tx1"/>
                </a:solidFill>
                <a:latin typeface="Arial" panose="020B0604020202020204" pitchFamily="34" charset="0"/>
                <a:ea typeface="Times New Roman"/>
                <a:cs typeface="Arial" panose="020B0604020202020204" pitchFamily="34" charset="0"/>
                <a:sym typeface="Times New Roman"/>
              </a:rPr>
              <a:t>tần</a:t>
            </a:r>
            <a:r>
              <a:rPr lang="en-US" sz="2400" i="1"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i="1" dirty="0" err="1">
                <a:solidFill>
                  <a:schemeClr val="tx1"/>
                </a:solidFill>
                <a:latin typeface="Arial" panose="020B0604020202020204" pitchFamily="34" charset="0"/>
                <a:ea typeface="Times New Roman"/>
                <a:cs typeface="Arial" panose="020B0604020202020204" pitchFamily="34" charset="0"/>
                <a:sym typeface="Times New Roman"/>
              </a:rPr>
              <a:t>số</a:t>
            </a:r>
            <a:r>
              <a:rPr lang="en-US" sz="2400" i="1" dirty="0">
                <a:solidFill>
                  <a:schemeClr val="tx1"/>
                </a:solidFill>
                <a:latin typeface="Arial" panose="020B0604020202020204" pitchFamily="34" charset="0"/>
                <a:ea typeface="Times New Roman"/>
                <a:cs typeface="Arial" panose="020B0604020202020204" pitchFamily="34" charset="0"/>
                <a:sym typeface="Times New Roman"/>
              </a:rPr>
              <a:t> </a:t>
            </a:r>
            <a:r>
              <a:rPr lang="nl-NL" sz="2400" i="1" dirty="0">
                <a:solidFill>
                  <a:schemeClr val="tx1"/>
                </a:solidFill>
                <a:latin typeface="Arial" panose="020B0604020202020204" pitchFamily="34" charset="0"/>
                <a:cs typeface="Arial" panose="020B0604020202020204" pitchFamily="34" charset="0"/>
              </a:rPr>
              <a:t>allele</a:t>
            </a:r>
            <a:r>
              <a:rPr lang="en-US" sz="2400" i="1"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dirty="0" err="1">
                <a:solidFill>
                  <a:schemeClr val="tx1"/>
                </a:solidFill>
                <a:latin typeface="Arial" panose="020B0604020202020204" pitchFamily="34" charset="0"/>
                <a:ea typeface="Times New Roman"/>
                <a:cs typeface="Arial" panose="020B0604020202020204" pitchFamily="34" charset="0"/>
                <a:sym typeface="Times New Roman"/>
              </a:rPr>
              <a:t>và</a:t>
            </a:r>
            <a:r>
              <a:rPr lang="en-US" sz="2400"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i="1" dirty="0" err="1">
                <a:solidFill>
                  <a:schemeClr val="tx1"/>
                </a:solidFill>
                <a:latin typeface="Arial" panose="020B0604020202020204" pitchFamily="34" charset="0"/>
                <a:ea typeface="Times New Roman"/>
                <a:cs typeface="Arial" panose="020B0604020202020204" pitchFamily="34" charset="0"/>
                <a:sym typeface="Times New Roman"/>
              </a:rPr>
              <a:t>thành</a:t>
            </a:r>
            <a:r>
              <a:rPr lang="en-US" sz="2400" i="1"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i="1" dirty="0" err="1">
                <a:solidFill>
                  <a:schemeClr val="tx1"/>
                </a:solidFill>
                <a:latin typeface="Arial" panose="020B0604020202020204" pitchFamily="34" charset="0"/>
                <a:ea typeface="Times New Roman"/>
                <a:cs typeface="Arial" panose="020B0604020202020204" pitchFamily="34" charset="0"/>
                <a:sym typeface="Times New Roman"/>
              </a:rPr>
              <a:t>phần</a:t>
            </a:r>
            <a:r>
              <a:rPr lang="en-US" sz="2400" i="1"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i="1" dirty="0" err="1">
                <a:solidFill>
                  <a:schemeClr val="tx1"/>
                </a:solidFill>
                <a:latin typeface="Arial" panose="020B0604020202020204" pitchFamily="34" charset="0"/>
                <a:ea typeface="Times New Roman"/>
                <a:cs typeface="Arial" panose="020B0604020202020204" pitchFamily="34" charset="0"/>
                <a:sym typeface="Times New Roman"/>
              </a:rPr>
              <a:t>kiểu</a:t>
            </a:r>
            <a:r>
              <a:rPr lang="en-US" sz="2400" i="1" dirty="0">
                <a:solidFill>
                  <a:schemeClr val="tx1"/>
                </a:solidFill>
                <a:latin typeface="Arial" panose="020B0604020202020204" pitchFamily="34" charset="0"/>
                <a:ea typeface="Times New Roman"/>
                <a:cs typeface="Arial" panose="020B0604020202020204" pitchFamily="34" charset="0"/>
                <a:sym typeface="Times New Roman"/>
              </a:rPr>
              <a:t> gene</a:t>
            </a:r>
            <a:r>
              <a:rPr lang="en-US" sz="2400"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dirty="0" err="1">
                <a:solidFill>
                  <a:schemeClr val="tx1"/>
                </a:solidFill>
                <a:latin typeface="Arial" panose="020B0604020202020204" pitchFamily="34" charset="0"/>
                <a:ea typeface="Times New Roman"/>
                <a:cs typeface="Arial" panose="020B0604020202020204" pitchFamily="34" charset="0"/>
                <a:sym typeface="Times New Roman"/>
              </a:rPr>
              <a:t>của</a:t>
            </a:r>
            <a:r>
              <a:rPr lang="en-US" sz="2400"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dirty="0" err="1">
                <a:solidFill>
                  <a:schemeClr val="tx1"/>
                </a:solidFill>
                <a:latin typeface="Arial" panose="020B0604020202020204" pitchFamily="34" charset="0"/>
                <a:ea typeface="Times New Roman"/>
                <a:cs typeface="Arial" panose="020B0604020202020204" pitchFamily="34" charset="0"/>
                <a:sym typeface="Times New Roman"/>
              </a:rPr>
              <a:t>quần</a:t>
            </a:r>
            <a:r>
              <a:rPr lang="en-US" sz="2400" dirty="0">
                <a:solidFill>
                  <a:schemeClr val="tx1"/>
                </a:solidFill>
                <a:latin typeface="Arial" panose="020B0604020202020204" pitchFamily="34" charset="0"/>
                <a:ea typeface="Times New Roman"/>
                <a:cs typeface="Arial" panose="020B0604020202020204" pitchFamily="34" charset="0"/>
                <a:sym typeface="Times New Roman"/>
              </a:rPr>
              <a:t> </a:t>
            </a:r>
            <a:r>
              <a:rPr lang="en-US" sz="2400" dirty="0" err="1">
                <a:solidFill>
                  <a:schemeClr val="tx1"/>
                </a:solidFill>
                <a:latin typeface="Arial" panose="020B0604020202020204" pitchFamily="34" charset="0"/>
                <a:ea typeface="Times New Roman"/>
                <a:cs typeface="Arial" panose="020B0604020202020204" pitchFamily="34" charset="0"/>
                <a:sym typeface="Times New Roman"/>
              </a:rPr>
              <a:t>thể</a:t>
            </a:r>
            <a:endParaRPr sz="2400" dirty="0">
              <a:solidFill>
                <a:schemeClr val="tx1"/>
              </a:solidFill>
              <a:latin typeface="Arial" panose="020B0604020202020204" pitchFamily="34" charset="0"/>
              <a:ea typeface="Times New Roman"/>
              <a:cs typeface="Arial" panose="020B0604020202020204" pitchFamily="34" charset="0"/>
              <a:sym typeface="Times New Roman"/>
            </a:endParaRPr>
          </a:p>
        </p:txBody>
      </p:sp>
      <p:pic>
        <p:nvPicPr>
          <p:cNvPr id="220" name="Google Shape;220;p15"/>
          <p:cNvPicPr preferRelativeResize="0"/>
          <p:nvPr/>
        </p:nvPicPr>
        <p:blipFill rotWithShape="1">
          <a:blip r:embed="rId3">
            <a:alphaModFix/>
          </a:blip>
          <a:srcRect/>
          <a:stretch/>
        </p:blipFill>
        <p:spPr>
          <a:xfrm>
            <a:off x="4935421" y="857732"/>
            <a:ext cx="3749040" cy="3657600"/>
          </a:xfrm>
          <a:prstGeom prst="ellipse">
            <a:avLst/>
          </a:prstGeom>
          <a:noFill/>
          <a:ln w="190500" cap="rnd" cmpd="sng">
            <a:solidFill>
              <a:srgbClr val="E6F0EF"/>
            </a:solidFill>
            <a:prstDash val="solid"/>
            <a:round/>
            <a:headEnd type="none" w="sm" len="sm"/>
            <a:tailEnd type="none" w="sm" len="sm"/>
          </a:ln>
          <a:effectLst>
            <a:outerShdw blurRad="127000" algn="bl" rotWithShape="0">
              <a:srgbClr val="000000"/>
            </a:outerShdw>
          </a:effectLst>
        </p:spPr>
      </p:pic>
      <p:sp>
        <p:nvSpPr>
          <p:cNvPr id="2" name="Rectangle 1">
            <a:extLst>
              <a:ext uri="{FF2B5EF4-FFF2-40B4-BE49-F238E27FC236}">
                <a16:creationId xmlns:a16="http://schemas.microsoft.com/office/drawing/2014/main" id="{D25F5601-9EEA-3326-10B4-63FF401EECC6}"/>
              </a:ext>
            </a:extLst>
          </p:cNvPr>
          <p:cNvSpPr/>
          <p:nvPr/>
        </p:nvSpPr>
        <p:spPr>
          <a:xfrm>
            <a:off x="564776" y="75805"/>
            <a:ext cx="5029199" cy="4482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b="1" dirty="0">
                <a:latin typeface="Times New Roman" panose="02020603050405020304" pitchFamily="18" charset="0"/>
                <a:cs typeface="Times New Roman" panose="02020603050405020304" pitchFamily="18" charset="0"/>
              </a:rPr>
              <a:t>II. CÁC NHÂN TỐ TIẾN HOÁ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453</TotalTime>
  <Words>2805</Words>
  <PresentationFormat>On-screen Show (16:9)</PresentationFormat>
  <Paragraphs>230</Paragraphs>
  <Slides>43</Slides>
  <Notes>26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Noto Sans Symbols</vt:lpstr>
      <vt:lpstr>Calibri Light</vt:lpstr>
      <vt:lpstr>Times New Roman</vt:lpstr>
      <vt:lpstr>Arial</vt:lpstr>
      <vt:lpstr>Fira Sans Extra Condensed Medium</vt:lpstr>
      <vt:lpstr>Calibri</vt:lpstr>
      <vt:lpstr>Roboto Condensed Light</vt:lpstr>
      <vt:lpstr>Raleway</vt:lpstr>
      <vt:lpstr>Office Theme</vt:lpstr>
      <vt:lpstr>PowerPoint Presentation</vt:lpstr>
      <vt:lpstr>Cấu trúc di truyền của quần thể, với 2 đặc trưng cơ bản</vt:lpstr>
      <vt:lpstr>PowerPoint Presentation</vt:lpstr>
      <vt:lpstr>PowerPoint Presentation</vt:lpstr>
      <vt:lpstr>PowerPoint Presentation</vt:lpstr>
      <vt:lpstr>Đơn vị tiến hóa cơ sở theo quan niệm tiến hóa hiện đai?</vt:lpstr>
      <vt:lpstr>PowerPoint Presentation</vt:lpstr>
      <vt:lpstr>PowerPoint Presentation</vt:lpstr>
      <vt:lpstr>Nhân tố tiến hoá:  Là các nhân tố làm biến đổi tần số allele và thành phần kiểu gene của quần thể</vt:lpstr>
      <vt:lpstr>HOẠT ĐỘNG NHÓM </vt:lpstr>
      <vt:lpstr>PowerPoint Presentation</vt:lpstr>
      <vt:lpstr>PowerPoint Presentation</vt:lpstr>
      <vt:lpstr>PowerPoint Presentation</vt:lpstr>
      <vt:lpstr>PowerPoint Presentation</vt:lpstr>
      <vt:lpstr>PowerPoint Presentation</vt:lpstr>
      <vt:lpstr>CÁC NHÂN TỐ TIẾN HÓA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2024-09-10T11:37:46Z</dcterms:modified>
</cp:coreProperties>
</file>