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65" r:id="rId6"/>
    <p:sldId id="264" r:id="rId7"/>
    <p:sldId id="259" r:id="rId8"/>
    <p:sldId id="273" r:id="rId9"/>
    <p:sldId id="260" r:id="rId10"/>
    <p:sldId id="261" r:id="rId11"/>
    <p:sldId id="268" r:id="rId12"/>
    <p:sldId id="270" r:id="rId13"/>
    <p:sldId id="271" r:id="rId14"/>
    <p:sldId id="262" r:id="rId15"/>
    <p:sldId id="263" r:id="rId16"/>
    <p:sldId id="267" r:id="rId17"/>
    <p:sldId id="272" r:id="rId18"/>
    <p:sldId id="266" r:id="rId19"/>
    <p:sldId id="269" r:id="rId20"/>
    <p:sldId id="42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74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9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339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441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635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2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071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447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811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98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7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838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258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73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2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6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6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7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02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B071-212A-4567-A0EC-F7403CDA271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B971-4C16-41CC-8277-9035DECC2A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55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15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ckgroundimg.eu/data/media/900/Vector%20Christmas%20Wide%20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>
            <a:bevelT w="349250" prst="coolSlant"/>
            <a:bevelB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323030" y="5230242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7226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6150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8" y="1268760"/>
            <a:ext cx="5851677" cy="3072130"/>
          </a:xfrm>
          <a:prstGeom prst="rect">
            <a:avLst/>
          </a:prstGeom>
        </p:spPr>
      </p:pic>
      <p:pic>
        <p:nvPicPr>
          <p:cNvPr id="6146" name="Picture 2" descr="http://www.clipartlord.com/wp-content/uploads/2013/02/santa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41" y="4077072"/>
            <a:ext cx="1384689" cy="25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28817"/>
      </p:ext>
    </p:extLst>
  </p:cSld>
  <p:clrMapOvr>
    <a:masterClrMapping/>
  </p:clrMapOvr>
  <p:transition spd="slow">
    <p:circle/>
    <p:sndAc>
      <p:stSnd>
        <p:snd r:embed="rId2" name="o-christmas-tre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11760" y="5108991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star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3" y="73857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ush Script MT" panose="03060802040406070304" pitchFamily="66" charset="0"/>
              </a:rPr>
              <a:t>Something you put on the top </a:t>
            </a:r>
          </a:p>
          <a:p>
            <a:pPr algn="ctr"/>
            <a:r>
              <a:rPr lang="en-US" sz="5400" dirty="0">
                <a:latin typeface="Brush Script MT" panose="03060802040406070304" pitchFamily="66" charset="0"/>
              </a:rPr>
              <a:t>of the tree that rhymes with guitar.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12290" name="Picture 2" descr="http://novaxove.com/files/2013/04/star_0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52" y="2352588"/>
            <a:ext cx="2883508" cy="2883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429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11760" y="5108991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wreath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3" y="73857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ush Script MT" panose="03060802040406070304" pitchFamily="66" charset="0"/>
              </a:rPr>
              <a:t>Something you put on the door </a:t>
            </a:r>
          </a:p>
          <a:p>
            <a:pPr algn="ctr"/>
            <a:r>
              <a:rPr lang="en-US" sz="5400" dirty="0">
                <a:latin typeface="Brush Script MT" panose="03060802040406070304" pitchFamily="66" charset="0"/>
              </a:rPr>
              <a:t>that rhymes with read.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4098" name="Picture 2" descr="http://www.clipartlord.com/wp-content/uploads/2013/11/christmas-wreath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4176" r="8418" b="2716"/>
          <a:stretch/>
        </p:blipFill>
        <p:spPr bwMode="auto">
          <a:xfrm>
            <a:off x="3131840" y="2466465"/>
            <a:ext cx="2712883" cy="30775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382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771800" y="5085184"/>
            <a:ext cx="3816424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holly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3" y="548680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A Christmas ornament</a:t>
            </a:r>
          </a:p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that rhymes with </a:t>
            </a:r>
            <a:r>
              <a:rPr lang="en-US" sz="6600" dirty="0" err="1">
                <a:latin typeface="Brush Script MT" panose="03060802040406070304" pitchFamily="66" charset="0"/>
              </a:rPr>
              <a:t>lolly</a:t>
            </a:r>
            <a:r>
              <a:rPr lang="en-US" sz="6600" dirty="0">
                <a:latin typeface="Brush Script MT" panose="03060802040406070304" pitchFamily="66" charset="0"/>
              </a:rPr>
              <a:t>.</a:t>
            </a:r>
            <a:endParaRPr lang="es-ES" sz="6600" b="1" dirty="0">
              <a:latin typeface="Brush Script MT" panose="03060802040406070304" pitchFamily="66" charset="0"/>
            </a:endParaRPr>
          </a:p>
        </p:txBody>
      </p:sp>
      <p:pic>
        <p:nvPicPr>
          <p:cNvPr id="5122" name="Picture 2" descr="http://www.clipartlord.com/wp-content/uploads/2013/01/holly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27" y="2132856"/>
            <a:ext cx="3594373" cy="3256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817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11760" y="5269018"/>
            <a:ext cx="4428232" cy="1472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stocking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2068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ush Script MT" panose="03060802040406070304" pitchFamily="66" charset="0"/>
              </a:rPr>
              <a:t>Something you hang by the fireplace that rhymes with rocking.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489" y="2458355"/>
            <a:ext cx="1770607" cy="27708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220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5061000"/>
            <a:ext cx="4572248" cy="1472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candle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190" y="476672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you light </a:t>
            </a:r>
          </a:p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that rhymes with handle.</a:t>
            </a:r>
          </a:p>
        </p:txBody>
      </p:sp>
      <p:pic>
        <p:nvPicPr>
          <p:cNvPr id="8194" name="Picture 2" descr="http://www.clipartlord.com/wp-content/uploads/2012/11/christmas-cand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5" y="2492896"/>
            <a:ext cx="1913495" cy="2693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243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55776" y="4986902"/>
            <a:ext cx="4032448" cy="14664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bell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20688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Santa rings </a:t>
            </a:r>
          </a:p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that rhymes with well. </a:t>
            </a:r>
          </a:p>
        </p:txBody>
      </p:sp>
      <p:pic>
        <p:nvPicPr>
          <p:cNvPr id="12" name="Picture 29" descr="http://openclipart.org/image/800px/svg_to_png/173577/christmas_be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3676"/>
            <a:ext cx="2997820" cy="30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7270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63688" y="4986902"/>
            <a:ext cx="5472608" cy="14664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candy</a:t>
            </a:r>
            <a:r>
              <a:rPr lang="es-ES_tradnl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cane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32656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sweet</a:t>
            </a:r>
          </a:p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that rhymes with lane. </a:t>
            </a:r>
          </a:p>
        </p:txBody>
      </p:sp>
      <p:pic>
        <p:nvPicPr>
          <p:cNvPr id="13" name="Picture 37" descr="http://www.midiclub.gr/images/christmas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7863" y="2397916"/>
            <a:ext cx="2448273" cy="254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746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31288" y="3682578"/>
            <a:ext cx="3050120" cy="1664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lights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729278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people put on the roof that rhymes with rights.</a:t>
            </a:r>
          </a:p>
        </p:txBody>
      </p:sp>
      <p:grpSp>
        <p:nvGrpSpPr>
          <p:cNvPr id="163" name="Group 46"/>
          <p:cNvGrpSpPr>
            <a:grpSpLocks/>
          </p:cNvGrpSpPr>
          <p:nvPr/>
        </p:nvGrpSpPr>
        <p:grpSpPr bwMode="auto">
          <a:xfrm>
            <a:off x="2265586" y="2780878"/>
            <a:ext cx="4538662" cy="3600450"/>
            <a:chOff x="1167" y="1026"/>
            <a:chExt cx="2859" cy="2268"/>
          </a:xfrm>
        </p:grpSpPr>
        <p:grpSp>
          <p:nvGrpSpPr>
            <p:cNvPr id="164" name="Group 47"/>
            <p:cNvGrpSpPr>
              <a:grpSpLocks/>
            </p:cNvGrpSpPr>
            <p:nvPr/>
          </p:nvGrpSpPr>
          <p:grpSpPr bwMode="auto">
            <a:xfrm>
              <a:off x="1167" y="1026"/>
              <a:ext cx="2847" cy="2255"/>
              <a:chOff x="1167" y="1026"/>
              <a:chExt cx="2847" cy="2255"/>
            </a:xfrm>
          </p:grpSpPr>
          <p:sp>
            <p:nvSpPr>
              <p:cNvPr id="277" name="Freeform 48"/>
              <p:cNvSpPr>
                <a:spLocks/>
              </p:cNvSpPr>
              <p:nvPr/>
            </p:nvSpPr>
            <p:spPr bwMode="auto">
              <a:xfrm>
                <a:off x="1184" y="2262"/>
                <a:ext cx="157" cy="131"/>
              </a:xfrm>
              <a:custGeom>
                <a:avLst/>
                <a:gdLst>
                  <a:gd name="T0" fmla="*/ 22 w 157"/>
                  <a:gd name="T1" fmla="*/ 2 h 122"/>
                  <a:gd name="T2" fmla="*/ 13 w 157"/>
                  <a:gd name="T3" fmla="*/ 5 h 122"/>
                  <a:gd name="T4" fmla="*/ 5 w 157"/>
                  <a:gd name="T5" fmla="*/ 16 h 122"/>
                  <a:gd name="T6" fmla="*/ 2 w 157"/>
                  <a:gd name="T7" fmla="*/ 23 h 122"/>
                  <a:gd name="T8" fmla="*/ 0 w 157"/>
                  <a:gd name="T9" fmla="*/ 40 h 122"/>
                  <a:gd name="T10" fmla="*/ 0 w 157"/>
                  <a:gd name="T11" fmla="*/ 74 h 122"/>
                  <a:gd name="T12" fmla="*/ 5 w 157"/>
                  <a:gd name="T13" fmla="*/ 116 h 122"/>
                  <a:gd name="T14" fmla="*/ 11 w 157"/>
                  <a:gd name="T15" fmla="*/ 137 h 122"/>
                  <a:gd name="T16" fmla="*/ 22 w 157"/>
                  <a:gd name="T17" fmla="*/ 157 h 122"/>
                  <a:gd name="T18" fmla="*/ 36 w 157"/>
                  <a:gd name="T19" fmla="*/ 172 h 122"/>
                  <a:gd name="T20" fmla="*/ 52 w 157"/>
                  <a:gd name="T21" fmla="*/ 183 h 122"/>
                  <a:gd name="T22" fmla="*/ 69 w 157"/>
                  <a:gd name="T23" fmla="*/ 193 h 122"/>
                  <a:gd name="T24" fmla="*/ 85 w 157"/>
                  <a:gd name="T25" fmla="*/ 199 h 122"/>
                  <a:gd name="T26" fmla="*/ 105 w 157"/>
                  <a:gd name="T27" fmla="*/ 201 h 122"/>
                  <a:gd name="T28" fmla="*/ 121 w 157"/>
                  <a:gd name="T29" fmla="*/ 197 h 122"/>
                  <a:gd name="T30" fmla="*/ 138 w 157"/>
                  <a:gd name="T31" fmla="*/ 186 h 122"/>
                  <a:gd name="T32" fmla="*/ 149 w 157"/>
                  <a:gd name="T33" fmla="*/ 173 h 122"/>
                  <a:gd name="T34" fmla="*/ 154 w 157"/>
                  <a:gd name="T35" fmla="*/ 158 h 122"/>
                  <a:gd name="T36" fmla="*/ 157 w 157"/>
                  <a:gd name="T37" fmla="*/ 139 h 122"/>
                  <a:gd name="T38" fmla="*/ 157 w 157"/>
                  <a:gd name="T39" fmla="*/ 121 h 122"/>
                  <a:gd name="T40" fmla="*/ 152 w 157"/>
                  <a:gd name="T41" fmla="*/ 103 h 122"/>
                  <a:gd name="T42" fmla="*/ 143 w 157"/>
                  <a:gd name="T43" fmla="*/ 83 h 122"/>
                  <a:gd name="T44" fmla="*/ 130 w 157"/>
                  <a:gd name="T45" fmla="*/ 64 h 122"/>
                  <a:gd name="T46" fmla="*/ 96 w 157"/>
                  <a:gd name="T47" fmla="*/ 33 h 122"/>
                  <a:gd name="T48" fmla="*/ 83 w 157"/>
                  <a:gd name="T49" fmla="*/ 19 h 122"/>
                  <a:gd name="T50" fmla="*/ 69 w 157"/>
                  <a:gd name="T51" fmla="*/ 6 h 122"/>
                  <a:gd name="T52" fmla="*/ 55 w 157"/>
                  <a:gd name="T53" fmla="*/ 2 h 122"/>
                  <a:gd name="T54" fmla="*/ 41 w 157"/>
                  <a:gd name="T55" fmla="*/ 0 h 122"/>
                  <a:gd name="T56" fmla="*/ 30 w 157"/>
                  <a:gd name="T57" fmla="*/ 0 h 122"/>
                  <a:gd name="T58" fmla="*/ 22 w 157"/>
                  <a:gd name="T59" fmla="*/ 2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7"/>
                  <a:gd name="T91" fmla="*/ 0 h 122"/>
                  <a:gd name="T92" fmla="*/ 157 w 157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7" h="122">
                    <a:moveTo>
                      <a:pt x="22" y="2"/>
                    </a:moveTo>
                    <a:lnTo>
                      <a:pt x="13" y="5"/>
                    </a:lnTo>
                    <a:lnTo>
                      <a:pt x="5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5" y="71"/>
                    </a:lnTo>
                    <a:lnTo>
                      <a:pt x="11" y="83"/>
                    </a:lnTo>
                    <a:lnTo>
                      <a:pt x="22" y="95"/>
                    </a:lnTo>
                    <a:lnTo>
                      <a:pt x="36" y="104"/>
                    </a:lnTo>
                    <a:lnTo>
                      <a:pt x="52" y="111"/>
                    </a:lnTo>
                    <a:lnTo>
                      <a:pt x="69" y="117"/>
                    </a:lnTo>
                    <a:lnTo>
                      <a:pt x="85" y="120"/>
                    </a:lnTo>
                    <a:lnTo>
                      <a:pt x="105" y="122"/>
                    </a:lnTo>
                    <a:lnTo>
                      <a:pt x="121" y="119"/>
                    </a:lnTo>
                    <a:lnTo>
                      <a:pt x="138" y="113"/>
                    </a:lnTo>
                    <a:lnTo>
                      <a:pt x="149" y="105"/>
                    </a:lnTo>
                    <a:lnTo>
                      <a:pt x="154" y="96"/>
                    </a:lnTo>
                    <a:lnTo>
                      <a:pt x="157" y="84"/>
                    </a:lnTo>
                    <a:lnTo>
                      <a:pt x="157" y="74"/>
                    </a:lnTo>
                    <a:lnTo>
                      <a:pt x="152" y="62"/>
                    </a:lnTo>
                    <a:lnTo>
                      <a:pt x="143" y="50"/>
                    </a:lnTo>
                    <a:lnTo>
                      <a:pt x="130" y="39"/>
                    </a:lnTo>
                    <a:lnTo>
                      <a:pt x="96" y="20"/>
                    </a:lnTo>
                    <a:lnTo>
                      <a:pt x="83" y="12"/>
                    </a:lnTo>
                    <a:lnTo>
                      <a:pt x="69" y="6"/>
                    </a:lnTo>
                    <a:lnTo>
                      <a:pt x="55" y="2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49"/>
              <p:cNvSpPr>
                <a:spLocks/>
              </p:cNvSpPr>
              <p:nvPr/>
            </p:nvSpPr>
            <p:spPr bwMode="auto">
              <a:xfrm>
                <a:off x="2627" y="3171"/>
                <a:ext cx="199" cy="110"/>
              </a:xfrm>
              <a:custGeom>
                <a:avLst/>
                <a:gdLst>
                  <a:gd name="T0" fmla="*/ 193 w 199"/>
                  <a:gd name="T1" fmla="*/ 163 h 102"/>
                  <a:gd name="T2" fmla="*/ 174 w 199"/>
                  <a:gd name="T3" fmla="*/ 174 h 102"/>
                  <a:gd name="T4" fmla="*/ 146 w 199"/>
                  <a:gd name="T5" fmla="*/ 174 h 102"/>
                  <a:gd name="T6" fmla="*/ 110 w 199"/>
                  <a:gd name="T7" fmla="*/ 163 h 102"/>
                  <a:gd name="T8" fmla="*/ 66 w 199"/>
                  <a:gd name="T9" fmla="*/ 145 h 102"/>
                  <a:gd name="T10" fmla="*/ 44 w 199"/>
                  <a:gd name="T11" fmla="*/ 134 h 102"/>
                  <a:gd name="T12" fmla="*/ 28 w 199"/>
                  <a:gd name="T13" fmla="*/ 118 h 102"/>
                  <a:gd name="T14" fmla="*/ 14 w 199"/>
                  <a:gd name="T15" fmla="*/ 101 h 102"/>
                  <a:gd name="T16" fmla="*/ 5 w 199"/>
                  <a:gd name="T17" fmla="*/ 83 h 102"/>
                  <a:gd name="T18" fmla="*/ 0 w 199"/>
                  <a:gd name="T19" fmla="*/ 66 h 102"/>
                  <a:gd name="T20" fmla="*/ 0 w 199"/>
                  <a:gd name="T21" fmla="*/ 47 h 102"/>
                  <a:gd name="T22" fmla="*/ 3 w 199"/>
                  <a:gd name="T23" fmla="*/ 32 h 102"/>
                  <a:gd name="T24" fmla="*/ 14 w 199"/>
                  <a:gd name="T25" fmla="*/ 19 h 102"/>
                  <a:gd name="T26" fmla="*/ 28 w 199"/>
                  <a:gd name="T27" fmla="*/ 4 h 102"/>
                  <a:gd name="T28" fmla="*/ 44 w 199"/>
                  <a:gd name="T29" fmla="*/ 1 h 102"/>
                  <a:gd name="T30" fmla="*/ 63 w 199"/>
                  <a:gd name="T31" fmla="*/ 0 h 102"/>
                  <a:gd name="T32" fmla="*/ 83 w 199"/>
                  <a:gd name="T33" fmla="*/ 1 h 102"/>
                  <a:gd name="T34" fmla="*/ 102 w 199"/>
                  <a:gd name="T35" fmla="*/ 4 h 102"/>
                  <a:gd name="T36" fmla="*/ 122 w 199"/>
                  <a:gd name="T37" fmla="*/ 17 h 102"/>
                  <a:gd name="T38" fmla="*/ 141 w 199"/>
                  <a:gd name="T39" fmla="*/ 32 h 102"/>
                  <a:gd name="T40" fmla="*/ 157 w 199"/>
                  <a:gd name="T41" fmla="*/ 47 h 102"/>
                  <a:gd name="T42" fmla="*/ 182 w 199"/>
                  <a:gd name="T43" fmla="*/ 86 h 102"/>
                  <a:gd name="T44" fmla="*/ 196 w 199"/>
                  <a:gd name="T45" fmla="*/ 118 h 102"/>
                  <a:gd name="T46" fmla="*/ 199 w 199"/>
                  <a:gd name="T47" fmla="*/ 133 h 102"/>
                  <a:gd name="T48" fmla="*/ 199 w 199"/>
                  <a:gd name="T49" fmla="*/ 145 h 102"/>
                  <a:gd name="T50" fmla="*/ 199 w 199"/>
                  <a:gd name="T51" fmla="*/ 154 h 102"/>
                  <a:gd name="T52" fmla="*/ 193 w 199"/>
                  <a:gd name="T53" fmla="*/ 163 h 1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9"/>
                  <a:gd name="T82" fmla="*/ 0 h 102"/>
                  <a:gd name="T83" fmla="*/ 199 w 199"/>
                  <a:gd name="T84" fmla="*/ 102 h 1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9" h="102">
                    <a:moveTo>
                      <a:pt x="193" y="96"/>
                    </a:moveTo>
                    <a:lnTo>
                      <a:pt x="174" y="102"/>
                    </a:lnTo>
                    <a:lnTo>
                      <a:pt x="146" y="102"/>
                    </a:lnTo>
                    <a:lnTo>
                      <a:pt x="110" y="96"/>
                    </a:lnTo>
                    <a:lnTo>
                      <a:pt x="66" y="85"/>
                    </a:lnTo>
                    <a:lnTo>
                      <a:pt x="44" y="79"/>
                    </a:lnTo>
                    <a:lnTo>
                      <a:pt x="28" y="70"/>
                    </a:lnTo>
                    <a:lnTo>
                      <a:pt x="14" y="60"/>
                    </a:lnTo>
                    <a:lnTo>
                      <a:pt x="5" y="4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3" y="19"/>
                    </a:lnTo>
                    <a:lnTo>
                      <a:pt x="14" y="12"/>
                    </a:lnTo>
                    <a:lnTo>
                      <a:pt x="28" y="4"/>
                    </a:lnTo>
                    <a:lnTo>
                      <a:pt x="44" y="1"/>
                    </a:lnTo>
                    <a:lnTo>
                      <a:pt x="63" y="0"/>
                    </a:lnTo>
                    <a:lnTo>
                      <a:pt x="83" y="1"/>
                    </a:lnTo>
                    <a:lnTo>
                      <a:pt x="102" y="4"/>
                    </a:lnTo>
                    <a:lnTo>
                      <a:pt x="122" y="10"/>
                    </a:lnTo>
                    <a:lnTo>
                      <a:pt x="141" y="19"/>
                    </a:lnTo>
                    <a:lnTo>
                      <a:pt x="157" y="28"/>
                    </a:lnTo>
                    <a:lnTo>
                      <a:pt x="182" y="51"/>
                    </a:lnTo>
                    <a:lnTo>
                      <a:pt x="196" y="70"/>
                    </a:lnTo>
                    <a:lnTo>
                      <a:pt x="199" y="78"/>
                    </a:lnTo>
                    <a:lnTo>
                      <a:pt x="199" y="85"/>
                    </a:lnTo>
                    <a:lnTo>
                      <a:pt x="199" y="91"/>
                    </a:lnTo>
                    <a:lnTo>
                      <a:pt x="193" y="96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50"/>
              <p:cNvSpPr>
                <a:spLocks/>
              </p:cNvSpPr>
              <p:nvPr/>
            </p:nvSpPr>
            <p:spPr bwMode="auto">
              <a:xfrm>
                <a:off x="1839" y="3100"/>
                <a:ext cx="180" cy="123"/>
              </a:xfrm>
              <a:custGeom>
                <a:avLst/>
                <a:gdLst>
                  <a:gd name="T0" fmla="*/ 14 w 180"/>
                  <a:gd name="T1" fmla="*/ 3 h 114"/>
                  <a:gd name="T2" fmla="*/ 3 w 180"/>
                  <a:gd name="T3" fmla="*/ 21 h 114"/>
                  <a:gd name="T4" fmla="*/ 0 w 180"/>
                  <a:gd name="T5" fmla="*/ 47 h 114"/>
                  <a:gd name="T6" fmla="*/ 8 w 180"/>
                  <a:gd name="T7" fmla="*/ 84 h 114"/>
                  <a:gd name="T8" fmla="*/ 22 w 180"/>
                  <a:gd name="T9" fmla="*/ 124 h 114"/>
                  <a:gd name="T10" fmla="*/ 33 w 180"/>
                  <a:gd name="T11" fmla="*/ 145 h 114"/>
                  <a:gd name="T12" fmla="*/ 47 w 180"/>
                  <a:gd name="T13" fmla="*/ 160 h 114"/>
                  <a:gd name="T14" fmla="*/ 66 w 180"/>
                  <a:gd name="T15" fmla="*/ 175 h 114"/>
                  <a:gd name="T16" fmla="*/ 83 w 180"/>
                  <a:gd name="T17" fmla="*/ 187 h 114"/>
                  <a:gd name="T18" fmla="*/ 102 w 180"/>
                  <a:gd name="T19" fmla="*/ 191 h 114"/>
                  <a:gd name="T20" fmla="*/ 122 w 180"/>
                  <a:gd name="T21" fmla="*/ 194 h 114"/>
                  <a:gd name="T22" fmla="*/ 138 w 180"/>
                  <a:gd name="T23" fmla="*/ 191 h 114"/>
                  <a:gd name="T24" fmla="*/ 155 w 180"/>
                  <a:gd name="T25" fmla="*/ 186 h 114"/>
                  <a:gd name="T26" fmla="*/ 169 w 180"/>
                  <a:gd name="T27" fmla="*/ 172 h 114"/>
                  <a:gd name="T28" fmla="*/ 177 w 180"/>
                  <a:gd name="T29" fmla="*/ 155 h 114"/>
                  <a:gd name="T30" fmla="*/ 180 w 180"/>
                  <a:gd name="T31" fmla="*/ 139 h 114"/>
                  <a:gd name="T32" fmla="*/ 180 w 180"/>
                  <a:gd name="T33" fmla="*/ 120 h 114"/>
                  <a:gd name="T34" fmla="*/ 174 w 180"/>
                  <a:gd name="T35" fmla="*/ 103 h 114"/>
                  <a:gd name="T36" fmla="*/ 166 w 180"/>
                  <a:gd name="T37" fmla="*/ 82 h 114"/>
                  <a:gd name="T38" fmla="*/ 152 w 180"/>
                  <a:gd name="T39" fmla="*/ 67 h 114"/>
                  <a:gd name="T40" fmla="*/ 135 w 180"/>
                  <a:gd name="T41" fmla="*/ 47 h 114"/>
                  <a:gd name="T42" fmla="*/ 97 w 180"/>
                  <a:gd name="T43" fmla="*/ 21 h 114"/>
                  <a:gd name="T44" fmla="*/ 61 w 180"/>
                  <a:gd name="T45" fmla="*/ 4 h 114"/>
                  <a:gd name="T46" fmla="*/ 47 w 180"/>
                  <a:gd name="T47" fmla="*/ 1 h 114"/>
                  <a:gd name="T48" fmla="*/ 36 w 180"/>
                  <a:gd name="T49" fmla="*/ 0 h 114"/>
                  <a:gd name="T50" fmla="*/ 25 w 180"/>
                  <a:gd name="T51" fmla="*/ 1 h 114"/>
                  <a:gd name="T52" fmla="*/ 14 w 180"/>
                  <a:gd name="T53" fmla="*/ 3 h 1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0"/>
                  <a:gd name="T82" fmla="*/ 0 h 114"/>
                  <a:gd name="T83" fmla="*/ 180 w 180"/>
                  <a:gd name="T84" fmla="*/ 114 h 1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0" h="114">
                    <a:moveTo>
                      <a:pt x="14" y="3"/>
                    </a:moveTo>
                    <a:lnTo>
                      <a:pt x="3" y="13"/>
                    </a:lnTo>
                    <a:lnTo>
                      <a:pt x="0" y="28"/>
                    </a:lnTo>
                    <a:lnTo>
                      <a:pt x="8" y="49"/>
                    </a:lnTo>
                    <a:lnTo>
                      <a:pt x="22" y="73"/>
                    </a:lnTo>
                    <a:lnTo>
                      <a:pt x="33" y="85"/>
                    </a:lnTo>
                    <a:lnTo>
                      <a:pt x="47" y="94"/>
                    </a:lnTo>
                    <a:lnTo>
                      <a:pt x="66" y="103"/>
                    </a:lnTo>
                    <a:lnTo>
                      <a:pt x="83" y="109"/>
                    </a:lnTo>
                    <a:lnTo>
                      <a:pt x="102" y="112"/>
                    </a:lnTo>
                    <a:lnTo>
                      <a:pt x="122" y="114"/>
                    </a:lnTo>
                    <a:lnTo>
                      <a:pt x="138" y="112"/>
                    </a:lnTo>
                    <a:lnTo>
                      <a:pt x="155" y="108"/>
                    </a:lnTo>
                    <a:lnTo>
                      <a:pt x="169" y="100"/>
                    </a:lnTo>
                    <a:lnTo>
                      <a:pt x="177" y="91"/>
                    </a:lnTo>
                    <a:lnTo>
                      <a:pt x="180" y="82"/>
                    </a:lnTo>
                    <a:lnTo>
                      <a:pt x="180" y="70"/>
                    </a:lnTo>
                    <a:lnTo>
                      <a:pt x="174" y="60"/>
                    </a:lnTo>
                    <a:lnTo>
                      <a:pt x="166" y="48"/>
                    </a:lnTo>
                    <a:lnTo>
                      <a:pt x="152" y="39"/>
                    </a:lnTo>
                    <a:lnTo>
                      <a:pt x="135" y="28"/>
                    </a:lnTo>
                    <a:lnTo>
                      <a:pt x="97" y="13"/>
                    </a:lnTo>
                    <a:lnTo>
                      <a:pt x="61" y="4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51"/>
              <p:cNvSpPr>
                <a:spLocks/>
              </p:cNvSpPr>
              <p:nvPr/>
            </p:nvSpPr>
            <p:spPr bwMode="auto">
              <a:xfrm>
                <a:off x="3843" y="1914"/>
                <a:ext cx="155" cy="134"/>
              </a:xfrm>
              <a:custGeom>
                <a:avLst/>
                <a:gdLst>
                  <a:gd name="T0" fmla="*/ 125 w 155"/>
                  <a:gd name="T1" fmla="*/ 202 h 125"/>
                  <a:gd name="T2" fmla="*/ 114 w 155"/>
                  <a:gd name="T3" fmla="*/ 204 h 125"/>
                  <a:gd name="T4" fmla="*/ 103 w 155"/>
                  <a:gd name="T5" fmla="*/ 202 h 125"/>
                  <a:gd name="T6" fmla="*/ 92 w 155"/>
                  <a:gd name="T7" fmla="*/ 195 h 125"/>
                  <a:gd name="T8" fmla="*/ 81 w 155"/>
                  <a:gd name="T9" fmla="*/ 189 h 125"/>
                  <a:gd name="T10" fmla="*/ 67 w 155"/>
                  <a:gd name="T11" fmla="*/ 178 h 125"/>
                  <a:gd name="T12" fmla="*/ 53 w 155"/>
                  <a:gd name="T13" fmla="*/ 164 h 125"/>
                  <a:gd name="T14" fmla="*/ 22 w 155"/>
                  <a:gd name="T15" fmla="*/ 132 h 125"/>
                  <a:gd name="T16" fmla="*/ 11 w 155"/>
                  <a:gd name="T17" fmla="*/ 113 h 125"/>
                  <a:gd name="T18" fmla="*/ 3 w 155"/>
                  <a:gd name="T19" fmla="*/ 92 h 125"/>
                  <a:gd name="T20" fmla="*/ 0 w 155"/>
                  <a:gd name="T21" fmla="*/ 73 h 125"/>
                  <a:gd name="T22" fmla="*/ 0 w 155"/>
                  <a:gd name="T23" fmla="*/ 54 h 125"/>
                  <a:gd name="T24" fmla="*/ 6 w 155"/>
                  <a:gd name="T25" fmla="*/ 38 h 125"/>
                  <a:gd name="T26" fmla="*/ 14 w 155"/>
                  <a:gd name="T27" fmla="*/ 21 h 125"/>
                  <a:gd name="T28" fmla="*/ 28 w 155"/>
                  <a:gd name="T29" fmla="*/ 6 h 125"/>
                  <a:gd name="T30" fmla="*/ 42 w 155"/>
                  <a:gd name="T31" fmla="*/ 2 h 125"/>
                  <a:gd name="T32" fmla="*/ 61 w 155"/>
                  <a:gd name="T33" fmla="*/ 0 h 125"/>
                  <a:gd name="T34" fmla="*/ 78 w 155"/>
                  <a:gd name="T35" fmla="*/ 2 h 125"/>
                  <a:gd name="T36" fmla="*/ 97 w 155"/>
                  <a:gd name="T37" fmla="*/ 5 h 125"/>
                  <a:gd name="T38" fmla="*/ 111 w 155"/>
                  <a:gd name="T39" fmla="*/ 18 h 125"/>
                  <a:gd name="T40" fmla="*/ 128 w 155"/>
                  <a:gd name="T41" fmla="*/ 33 h 125"/>
                  <a:gd name="T42" fmla="*/ 139 w 155"/>
                  <a:gd name="T43" fmla="*/ 48 h 125"/>
                  <a:gd name="T44" fmla="*/ 147 w 155"/>
                  <a:gd name="T45" fmla="*/ 68 h 125"/>
                  <a:gd name="T46" fmla="*/ 152 w 155"/>
                  <a:gd name="T47" fmla="*/ 91 h 125"/>
                  <a:gd name="T48" fmla="*/ 155 w 155"/>
                  <a:gd name="T49" fmla="*/ 132 h 125"/>
                  <a:gd name="T50" fmla="*/ 150 w 155"/>
                  <a:gd name="T51" fmla="*/ 165 h 125"/>
                  <a:gd name="T52" fmla="*/ 147 w 155"/>
                  <a:gd name="T53" fmla="*/ 178 h 125"/>
                  <a:gd name="T54" fmla="*/ 141 w 155"/>
                  <a:gd name="T55" fmla="*/ 189 h 125"/>
                  <a:gd name="T56" fmla="*/ 133 w 155"/>
                  <a:gd name="T57" fmla="*/ 195 h 125"/>
                  <a:gd name="T58" fmla="*/ 125 w 155"/>
                  <a:gd name="T59" fmla="*/ 202 h 1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5"/>
                  <a:gd name="T91" fmla="*/ 0 h 125"/>
                  <a:gd name="T92" fmla="*/ 155 w 155"/>
                  <a:gd name="T93" fmla="*/ 125 h 1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5" h="125">
                    <a:moveTo>
                      <a:pt x="125" y="123"/>
                    </a:moveTo>
                    <a:lnTo>
                      <a:pt x="114" y="125"/>
                    </a:lnTo>
                    <a:lnTo>
                      <a:pt x="103" y="123"/>
                    </a:lnTo>
                    <a:lnTo>
                      <a:pt x="92" y="120"/>
                    </a:lnTo>
                    <a:lnTo>
                      <a:pt x="81" y="116"/>
                    </a:lnTo>
                    <a:lnTo>
                      <a:pt x="67" y="110"/>
                    </a:lnTo>
                    <a:lnTo>
                      <a:pt x="53" y="101"/>
                    </a:lnTo>
                    <a:lnTo>
                      <a:pt x="22" y="81"/>
                    </a:lnTo>
                    <a:lnTo>
                      <a:pt x="11" y="69"/>
                    </a:lnTo>
                    <a:lnTo>
                      <a:pt x="3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6" y="23"/>
                    </a:lnTo>
                    <a:lnTo>
                      <a:pt x="14" y="14"/>
                    </a:lnTo>
                    <a:lnTo>
                      <a:pt x="28" y="6"/>
                    </a:lnTo>
                    <a:lnTo>
                      <a:pt x="42" y="2"/>
                    </a:lnTo>
                    <a:lnTo>
                      <a:pt x="61" y="0"/>
                    </a:lnTo>
                    <a:lnTo>
                      <a:pt x="78" y="2"/>
                    </a:lnTo>
                    <a:lnTo>
                      <a:pt x="97" y="5"/>
                    </a:lnTo>
                    <a:lnTo>
                      <a:pt x="111" y="11"/>
                    </a:lnTo>
                    <a:lnTo>
                      <a:pt x="128" y="20"/>
                    </a:lnTo>
                    <a:lnTo>
                      <a:pt x="139" y="30"/>
                    </a:lnTo>
                    <a:lnTo>
                      <a:pt x="147" y="42"/>
                    </a:lnTo>
                    <a:lnTo>
                      <a:pt x="152" y="56"/>
                    </a:lnTo>
                    <a:lnTo>
                      <a:pt x="155" y="81"/>
                    </a:lnTo>
                    <a:lnTo>
                      <a:pt x="150" y="102"/>
                    </a:lnTo>
                    <a:lnTo>
                      <a:pt x="147" y="110"/>
                    </a:lnTo>
                    <a:lnTo>
                      <a:pt x="141" y="116"/>
                    </a:lnTo>
                    <a:lnTo>
                      <a:pt x="133" y="120"/>
                    </a:lnTo>
                    <a:lnTo>
                      <a:pt x="125" y="123"/>
                    </a:lnTo>
                    <a:close/>
                  </a:path>
                </a:pathLst>
              </a:custGeom>
              <a:solidFill>
                <a:srgbClr val="1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52"/>
              <p:cNvSpPr>
                <a:spLocks/>
              </p:cNvSpPr>
              <p:nvPr/>
            </p:nvSpPr>
            <p:spPr bwMode="auto">
              <a:xfrm>
                <a:off x="1261" y="3130"/>
                <a:ext cx="177" cy="103"/>
              </a:xfrm>
              <a:custGeom>
                <a:avLst/>
                <a:gdLst>
                  <a:gd name="T0" fmla="*/ 143 w 177"/>
                  <a:gd name="T1" fmla="*/ 108 h 96"/>
                  <a:gd name="T2" fmla="*/ 163 w 177"/>
                  <a:gd name="T3" fmla="*/ 74 h 96"/>
                  <a:gd name="T4" fmla="*/ 174 w 177"/>
                  <a:gd name="T5" fmla="*/ 44 h 96"/>
                  <a:gd name="T6" fmla="*/ 177 w 177"/>
                  <a:gd name="T7" fmla="*/ 23 h 96"/>
                  <a:gd name="T8" fmla="*/ 168 w 177"/>
                  <a:gd name="T9" fmla="*/ 4 h 96"/>
                  <a:gd name="T10" fmla="*/ 152 w 177"/>
                  <a:gd name="T11" fmla="*/ 0 h 96"/>
                  <a:gd name="T12" fmla="*/ 127 w 177"/>
                  <a:gd name="T13" fmla="*/ 1 h 96"/>
                  <a:gd name="T14" fmla="*/ 94 w 177"/>
                  <a:gd name="T15" fmla="*/ 14 h 96"/>
                  <a:gd name="T16" fmla="*/ 58 w 177"/>
                  <a:gd name="T17" fmla="*/ 29 h 96"/>
                  <a:gd name="T18" fmla="*/ 38 w 177"/>
                  <a:gd name="T19" fmla="*/ 41 h 96"/>
                  <a:gd name="T20" fmla="*/ 25 w 177"/>
                  <a:gd name="T21" fmla="*/ 56 h 96"/>
                  <a:gd name="T22" fmla="*/ 11 w 177"/>
                  <a:gd name="T23" fmla="*/ 70 h 96"/>
                  <a:gd name="T24" fmla="*/ 2 w 177"/>
                  <a:gd name="T25" fmla="*/ 89 h 96"/>
                  <a:gd name="T26" fmla="*/ 0 w 177"/>
                  <a:gd name="T27" fmla="*/ 105 h 96"/>
                  <a:gd name="T28" fmla="*/ 0 w 177"/>
                  <a:gd name="T29" fmla="*/ 120 h 96"/>
                  <a:gd name="T30" fmla="*/ 2 w 177"/>
                  <a:gd name="T31" fmla="*/ 133 h 96"/>
                  <a:gd name="T32" fmla="*/ 13 w 177"/>
                  <a:gd name="T33" fmla="*/ 148 h 96"/>
                  <a:gd name="T34" fmla="*/ 25 w 177"/>
                  <a:gd name="T35" fmla="*/ 153 h 96"/>
                  <a:gd name="T36" fmla="*/ 41 w 177"/>
                  <a:gd name="T37" fmla="*/ 158 h 96"/>
                  <a:gd name="T38" fmla="*/ 58 w 177"/>
                  <a:gd name="T39" fmla="*/ 158 h 96"/>
                  <a:gd name="T40" fmla="*/ 77 w 177"/>
                  <a:gd name="T41" fmla="*/ 153 h 96"/>
                  <a:gd name="T42" fmla="*/ 96 w 177"/>
                  <a:gd name="T43" fmla="*/ 148 h 96"/>
                  <a:gd name="T44" fmla="*/ 113 w 177"/>
                  <a:gd name="T45" fmla="*/ 133 h 96"/>
                  <a:gd name="T46" fmla="*/ 130 w 177"/>
                  <a:gd name="T47" fmla="*/ 122 h 96"/>
                  <a:gd name="T48" fmla="*/ 143 w 177"/>
                  <a:gd name="T49" fmla="*/ 108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96"/>
                  <a:gd name="T77" fmla="*/ 177 w 177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96">
                    <a:moveTo>
                      <a:pt x="143" y="66"/>
                    </a:moveTo>
                    <a:lnTo>
                      <a:pt x="163" y="45"/>
                    </a:lnTo>
                    <a:lnTo>
                      <a:pt x="174" y="27"/>
                    </a:lnTo>
                    <a:lnTo>
                      <a:pt x="177" y="15"/>
                    </a:lnTo>
                    <a:lnTo>
                      <a:pt x="168" y="4"/>
                    </a:lnTo>
                    <a:lnTo>
                      <a:pt x="152" y="0"/>
                    </a:lnTo>
                    <a:lnTo>
                      <a:pt x="127" y="1"/>
                    </a:lnTo>
                    <a:lnTo>
                      <a:pt x="94" y="7"/>
                    </a:lnTo>
                    <a:lnTo>
                      <a:pt x="58" y="18"/>
                    </a:lnTo>
                    <a:lnTo>
                      <a:pt x="38" y="25"/>
                    </a:lnTo>
                    <a:lnTo>
                      <a:pt x="25" y="34"/>
                    </a:lnTo>
                    <a:lnTo>
                      <a:pt x="11" y="43"/>
                    </a:lnTo>
                    <a:lnTo>
                      <a:pt x="2" y="54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2" y="82"/>
                    </a:lnTo>
                    <a:lnTo>
                      <a:pt x="13" y="90"/>
                    </a:lnTo>
                    <a:lnTo>
                      <a:pt x="25" y="94"/>
                    </a:lnTo>
                    <a:lnTo>
                      <a:pt x="41" y="96"/>
                    </a:lnTo>
                    <a:lnTo>
                      <a:pt x="58" y="96"/>
                    </a:lnTo>
                    <a:lnTo>
                      <a:pt x="77" y="94"/>
                    </a:lnTo>
                    <a:lnTo>
                      <a:pt x="96" y="90"/>
                    </a:lnTo>
                    <a:lnTo>
                      <a:pt x="113" y="82"/>
                    </a:lnTo>
                    <a:lnTo>
                      <a:pt x="130" y="75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53"/>
              <p:cNvSpPr>
                <a:spLocks/>
              </p:cNvSpPr>
              <p:nvPr/>
            </p:nvSpPr>
            <p:spPr bwMode="auto">
              <a:xfrm>
                <a:off x="1297" y="2717"/>
                <a:ext cx="124" cy="102"/>
              </a:xfrm>
              <a:custGeom>
                <a:avLst/>
                <a:gdLst>
                  <a:gd name="T0" fmla="*/ 116 w 124"/>
                  <a:gd name="T1" fmla="*/ 72 h 95"/>
                  <a:gd name="T2" fmla="*/ 121 w 124"/>
                  <a:gd name="T3" fmla="*/ 103 h 95"/>
                  <a:gd name="T4" fmla="*/ 124 w 124"/>
                  <a:gd name="T5" fmla="*/ 128 h 95"/>
                  <a:gd name="T6" fmla="*/ 121 w 124"/>
                  <a:gd name="T7" fmla="*/ 142 h 95"/>
                  <a:gd name="T8" fmla="*/ 110 w 124"/>
                  <a:gd name="T9" fmla="*/ 152 h 95"/>
                  <a:gd name="T10" fmla="*/ 96 w 124"/>
                  <a:gd name="T11" fmla="*/ 157 h 95"/>
                  <a:gd name="T12" fmla="*/ 77 w 124"/>
                  <a:gd name="T13" fmla="*/ 149 h 95"/>
                  <a:gd name="T14" fmla="*/ 55 w 124"/>
                  <a:gd name="T15" fmla="*/ 137 h 95"/>
                  <a:gd name="T16" fmla="*/ 33 w 124"/>
                  <a:gd name="T17" fmla="*/ 116 h 95"/>
                  <a:gd name="T18" fmla="*/ 11 w 124"/>
                  <a:gd name="T19" fmla="*/ 87 h 95"/>
                  <a:gd name="T20" fmla="*/ 0 w 124"/>
                  <a:gd name="T21" fmla="*/ 54 h 95"/>
                  <a:gd name="T22" fmla="*/ 0 w 124"/>
                  <a:gd name="T23" fmla="*/ 38 h 95"/>
                  <a:gd name="T24" fmla="*/ 2 w 124"/>
                  <a:gd name="T25" fmla="*/ 23 h 95"/>
                  <a:gd name="T26" fmla="*/ 8 w 124"/>
                  <a:gd name="T27" fmla="*/ 14 h 95"/>
                  <a:gd name="T28" fmla="*/ 16 w 124"/>
                  <a:gd name="T29" fmla="*/ 3 h 95"/>
                  <a:gd name="T30" fmla="*/ 30 w 124"/>
                  <a:gd name="T31" fmla="*/ 0 h 95"/>
                  <a:gd name="T32" fmla="*/ 44 w 124"/>
                  <a:gd name="T33" fmla="*/ 1 h 95"/>
                  <a:gd name="T34" fmla="*/ 58 w 124"/>
                  <a:gd name="T35" fmla="*/ 4 h 95"/>
                  <a:gd name="T36" fmla="*/ 71 w 124"/>
                  <a:gd name="T37" fmla="*/ 17 h 95"/>
                  <a:gd name="T38" fmla="*/ 99 w 124"/>
                  <a:gd name="T39" fmla="*/ 43 h 95"/>
                  <a:gd name="T40" fmla="*/ 107 w 124"/>
                  <a:gd name="T41" fmla="*/ 58 h 95"/>
                  <a:gd name="T42" fmla="*/ 116 w 124"/>
                  <a:gd name="T43" fmla="*/ 72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4"/>
                  <a:gd name="T67" fmla="*/ 0 h 95"/>
                  <a:gd name="T68" fmla="*/ 124 w 124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4" h="95">
                    <a:moveTo>
                      <a:pt x="116" y="44"/>
                    </a:moveTo>
                    <a:lnTo>
                      <a:pt x="121" y="62"/>
                    </a:lnTo>
                    <a:lnTo>
                      <a:pt x="124" y="77"/>
                    </a:lnTo>
                    <a:lnTo>
                      <a:pt x="121" y="87"/>
                    </a:lnTo>
                    <a:lnTo>
                      <a:pt x="110" y="93"/>
                    </a:lnTo>
                    <a:lnTo>
                      <a:pt x="96" y="95"/>
                    </a:lnTo>
                    <a:lnTo>
                      <a:pt x="77" y="90"/>
                    </a:lnTo>
                    <a:lnTo>
                      <a:pt x="55" y="83"/>
                    </a:lnTo>
                    <a:lnTo>
                      <a:pt x="33" y="71"/>
                    </a:lnTo>
                    <a:lnTo>
                      <a:pt x="11" y="53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30" y="0"/>
                    </a:lnTo>
                    <a:lnTo>
                      <a:pt x="44" y="1"/>
                    </a:lnTo>
                    <a:lnTo>
                      <a:pt x="58" y="4"/>
                    </a:lnTo>
                    <a:lnTo>
                      <a:pt x="71" y="10"/>
                    </a:lnTo>
                    <a:lnTo>
                      <a:pt x="99" y="26"/>
                    </a:lnTo>
                    <a:lnTo>
                      <a:pt x="107" y="35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52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54"/>
              <p:cNvSpPr>
                <a:spLocks/>
              </p:cNvSpPr>
              <p:nvPr/>
            </p:nvSpPr>
            <p:spPr bwMode="auto">
              <a:xfrm>
                <a:off x="2613" y="1026"/>
                <a:ext cx="193" cy="114"/>
              </a:xfrm>
              <a:custGeom>
                <a:avLst/>
                <a:gdLst>
                  <a:gd name="T0" fmla="*/ 185 w 193"/>
                  <a:gd name="T1" fmla="*/ 5 h 105"/>
                  <a:gd name="T2" fmla="*/ 166 w 193"/>
                  <a:gd name="T3" fmla="*/ 0 h 105"/>
                  <a:gd name="T4" fmla="*/ 138 w 193"/>
                  <a:gd name="T5" fmla="*/ 0 h 105"/>
                  <a:gd name="T6" fmla="*/ 102 w 193"/>
                  <a:gd name="T7" fmla="*/ 15 h 105"/>
                  <a:gd name="T8" fmla="*/ 60 w 193"/>
                  <a:gd name="T9" fmla="*/ 36 h 105"/>
                  <a:gd name="T10" fmla="*/ 38 w 193"/>
                  <a:gd name="T11" fmla="*/ 47 h 105"/>
                  <a:gd name="T12" fmla="*/ 25 w 193"/>
                  <a:gd name="T13" fmla="*/ 64 h 105"/>
                  <a:gd name="T14" fmla="*/ 11 w 193"/>
                  <a:gd name="T15" fmla="*/ 84 h 105"/>
                  <a:gd name="T16" fmla="*/ 2 w 193"/>
                  <a:gd name="T17" fmla="*/ 101 h 105"/>
                  <a:gd name="T18" fmla="*/ 0 w 193"/>
                  <a:gd name="T19" fmla="*/ 121 h 105"/>
                  <a:gd name="T20" fmla="*/ 0 w 193"/>
                  <a:gd name="T21" fmla="*/ 139 h 105"/>
                  <a:gd name="T22" fmla="*/ 5 w 193"/>
                  <a:gd name="T23" fmla="*/ 154 h 105"/>
                  <a:gd name="T24" fmla="*/ 16 w 193"/>
                  <a:gd name="T25" fmla="*/ 168 h 105"/>
                  <a:gd name="T26" fmla="*/ 30 w 193"/>
                  <a:gd name="T27" fmla="*/ 179 h 105"/>
                  <a:gd name="T28" fmla="*/ 47 w 193"/>
                  <a:gd name="T29" fmla="*/ 185 h 105"/>
                  <a:gd name="T30" fmla="*/ 66 w 193"/>
                  <a:gd name="T31" fmla="*/ 189 h 105"/>
                  <a:gd name="T32" fmla="*/ 85 w 193"/>
                  <a:gd name="T33" fmla="*/ 181 h 105"/>
                  <a:gd name="T34" fmla="*/ 107 w 193"/>
                  <a:gd name="T35" fmla="*/ 175 h 105"/>
                  <a:gd name="T36" fmla="*/ 124 w 193"/>
                  <a:gd name="T37" fmla="*/ 164 h 105"/>
                  <a:gd name="T38" fmla="*/ 143 w 193"/>
                  <a:gd name="T39" fmla="*/ 148 h 105"/>
                  <a:gd name="T40" fmla="*/ 157 w 193"/>
                  <a:gd name="T41" fmla="*/ 128 h 105"/>
                  <a:gd name="T42" fmla="*/ 179 w 193"/>
                  <a:gd name="T43" fmla="*/ 88 h 105"/>
                  <a:gd name="T44" fmla="*/ 190 w 193"/>
                  <a:gd name="T45" fmla="*/ 54 h 105"/>
                  <a:gd name="T46" fmla="*/ 193 w 193"/>
                  <a:gd name="T47" fmla="*/ 26 h 105"/>
                  <a:gd name="T48" fmla="*/ 190 w 193"/>
                  <a:gd name="T49" fmla="*/ 16 h 105"/>
                  <a:gd name="T50" fmla="*/ 185 w 193"/>
                  <a:gd name="T51" fmla="*/ 5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3"/>
                  <a:gd name="T79" fmla="*/ 0 h 105"/>
                  <a:gd name="T80" fmla="*/ 193 w 193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3" h="105">
                    <a:moveTo>
                      <a:pt x="185" y="5"/>
                    </a:moveTo>
                    <a:lnTo>
                      <a:pt x="166" y="0"/>
                    </a:lnTo>
                    <a:lnTo>
                      <a:pt x="138" y="0"/>
                    </a:lnTo>
                    <a:lnTo>
                      <a:pt x="102" y="8"/>
                    </a:lnTo>
                    <a:lnTo>
                      <a:pt x="60" y="20"/>
                    </a:lnTo>
                    <a:lnTo>
                      <a:pt x="38" y="27"/>
                    </a:lnTo>
                    <a:lnTo>
                      <a:pt x="25" y="36"/>
                    </a:lnTo>
                    <a:lnTo>
                      <a:pt x="11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5" y="87"/>
                    </a:lnTo>
                    <a:lnTo>
                      <a:pt x="16" y="95"/>
                    </a:lnTo>
                    <a:lnTo>
                      <a:pt x="30" y="101"/>
                    </a:lnTo>
                    <a:lnTo>
                      <a:pt x="47" y="104"/>
                    </a:lnTo>
                    <a:lnTo>
                      <a:pt x="66" y="105"/>
                    </a:lnTo>
                    <a:lnTo>
                      <a:pt x="85" y="102"/>
                    </a:lnTo>
                    <a:lnTo>
                      <a:pt x="107" y="98"/>
                    </a:lnTo>
                    <a:lnTo>
                      <a:pt x="124" y="92"/>
                    </a:lnTo>
                    <a:lnTo>
                      <a:pt x="143" y="83"/>
                    </a:lnTo>
                    <a:lnTo>
                      <a:pt x="157" y="72"/>
                    </a:lnTo>
                    <a:lnTo>
                      <a:pt x="179" y="50"/>
                    </a:lnTo>
                    <a:lnTo>
                      <a:pt x="190" y="30"/>
                    </a:lnTo>
                    <a:lnTo>
                      <a:pt x="193" y="15"/>
                    </a:lnTo>
                    <a:lnTo>
                      <a:pt x="190" y="9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rgbClr val="1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55"/>
              <p:cNvSpPr>
                <a:spLocks/>
              </p:cNvSpPr>
              <p:nvPr/>
            </p:nvSpPr>
            <p:spPr bwMode="auto">
              <a:xfrm>
                <a:off x="1252" y="1067"/>
                <a:ext cx="194" cy="115"/>
              </a:xfrm>
              <a:custGeom>
                <a:avLst/>
                <a:gdLst>
                  <a:gd name="T0" fmla="*/ 183 w 194"/>
                  <a:gd name="T1" fmla="*/ 180 h 106"/>
                  <a:gd name="T2" fmla="*/ 191 w 194"/>
                  <a:gd name="T3" fmla="*/ 169 h 106"/>
                  <a:gd name="T4" fmla="*/ 194 w 194"/>
                  <a:gd name="T5" fmla="*/ 162 h 106"/>
                  <a:gd name="T6" fmla="*/ 191 w 194"/>
                  <a:gd name="T7" fmla="*/ 132 h 106"/>
                  <a:gd name="T8" fmla="*/ 177 w 194"/>
                  <a:gd name="T9" fmla="*/ 99 h 106"/>
                  <a:gd name="T10" fmla="*/ 155 w 194"/>
                  <a:gd name="T11" fmla="*/ 59 h 106"/>
                  <a:gd name="T12" fmla="*/ 141 w 194"/>
                  <a:gd name="T13" fmla="*/ 39 h 106"/>
                  <a:gd name="T14" fmla="*/ 125 w 194"/>
                  <a:gd name="T15" fmla="*/ 22 h 106"/>
                  <a:gd name="T16" fmla="*/ 105 w 194"/>
                  <a:gd name="T17" fmla="*/ 14 h 106"/>
                  <a:gd name="T18" fmla="*/ 86 w 194"/>
                  <a:gd name="T19" fmla="*/ 3 h 106"/>
                  <a:gd name="T20" fmla="*/ 67 w 194"/>
                  <a:gd name="T21" fmla="*/ 0 h 106"/>
                  <a:gd name="T22" fmla="*/ 47 w 194"/>
                  <a:gd name="T23" fmla="*/ 1 h 106"/>
                  <a:gd name="T24" fmla="*/ 31 w 194"/>
                  <a:gd name="T25" fmla="*/ 4 h 106"/>
                  <a:gd name="T26" fmla="*/ 17 w 194"/>
                  <a:gd name="T27" fmla="*/ 17 h 106"/>
                  <a:gd name="T28" fmla="*/ 6 w 194"/>
                  <a:gd name="T29" fmla="*/ 33 h 106"/>
                  <a:gd name="T30" fmla="*/ 0 w 194"/>
                  <a:gd name="T31" fmla="*/ 47 h 106"/>
                  <a:gd name="T32" fmla="*/ 0 w 194"/>
                  <a:gd name="T33" fmla="*/ 65 h 106"/>
                  <a:gd name="T34" fmla="*/ 3 w 194"/>
                  <a:gd name="T35" fmla="*/ 85 h 106"/>
                  <a:gd name="T36" fmla="*/ 11 w 194"/>
                  <a:gd name="T37" fmla="*/ 102 h 106"/>
                  <a:gd name="T38" fmla="*/ 22 w 194"/>
                  <a:gd name="T39" fmla="*/ 122 h 106"/>
                  <a:gd name="T40" fmla="*/ 39 w 194"/>
                  <a:gd name="T41" fmla="*/ 138 h 106"/>
                  <a:gd name="T42" fmla="*/ 58 w 194"/>
                  <a:gd name="T43" fmla="*/ 150 h 106"/>
                  <a:gd name="T44" fmla="*/ 103 w 194"/>
                  <a:gd name="T45" fmla="*/ 171 h 106"/>
                  <a:gd name="T46" fmla="*/ 139 w 194"/>
                  <a:gd name="T47" fmla="*/ 186 h 106"/>
                  <a:gd name="T48" fmla="*/ 166 w 194"/>
                  <a:gd name="T49" fmla="*/ 190 h 106"/>
                  <a:gd name="T50" fmla="*/ 175 w 194"/>
                  <a:gd name="T51" fmla="*/ 186 h 106"/>
                  <a:gd name="T52" fmla="*/ 183 w 194"/>
                  <a:gd name="T53" fmla="*/ 18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4"/>
                  <a:gd name="T82" fmla="*/ 0 h 106"/>
                  <a:gd name="T83" fmla="*/ 194 w 194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4" h="106">
                    <a:moveTo>
                      <a:pt x="183" y="102"/>
                    </a:moveTo>
                    <a:lnTo>
                      <a:pt x="191" y="96"/>
                    </a:lnTo>
                    <a:lnTo>
                      <a:pt x="194" y="91"/>
                    </a:lnTo>
                    <a:lnTo>
                      <a:pt x="191" y="75"/>
                    </a:lnTo>
                    <a:lnTo>
                      <a:pt x="177" y="55"/>
                    </a:lnTo>
                    <a:lnTo>
                      <a:pt x="155" y="33"/>
                    </a:lnTo>
                    <a:lnTo>
                      <a:pt x="141" y="22"/>
                    </a:lnTo>
                    <a:lnTo>
                      <a:pt x="125" y="13"/>
                    </a:lnTo>
                    <a:lnTo>
                      <a:pt x="105" y="7"/>
                    </a:lnTo>
                    <a:lnTo>
                      <a:pt x="86" y="3"/>
                    </a:lnTo>
                    <a:lnTo>
                      <a:pt x="67" y="0"/>
                    </a:lnTo>
                    <a:lnTo>
                      <a:pt x="47" y="1"/>
                    </a:lnTo>
                    <a:lnTo>
                      <a:pt x="31" y="4"/>
                    </a:lnTo>
                    <a:lnTo>
                      <a:pt x="17" y="10"/>
                    </a:lnTo>
                    <a:lnTo>
                      <a:pt x="6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11" y="58"/>
                    </a:lnTo>
                    <a:lnTo>
                      <a:pt x="22" y="69"/>
                    </a:lnTo>
                    <a:lnTo>
                      <a:pt x="39" y="78"/>
                    </a:lnTo>
                    <a:lnTo>
                      <a:pt x="58" y="85"/>
                    </a:lnTo>
                    <a:lnTo>
                      <a:pt x="103" y="97"/>
                    </a:lnTo>
                    <a:lnTo>
                      <a:pt x="139" y="105"/>
                    </a:lnTo>
                    <a:lnTo>
                      <a:pt x="166" y="106"/>
                    </a:lnTo>
                    <a:lnTo>
                      <a:pt x="175" y="105"/>
                    </a:lnTo>
                    <a:lnTo>
                      <a:pt x="183" y="102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56"/>
              <p:cNvSpPr>
                <a:spLocks/>
              </p:cNvSpPr>
              <p:nvPr/>
            </p:nvSpPr>
            <p:spPr bwMode="auto">
              <a:xfrm>
                <a:off x="1167" y="1921"/>
                <a:ext cx="160" cy="131"/>
              </a:xfrm>
              <a:custGeom>
                <a:avLst/>
                <a:gdLst>
                  <a:gd name="T0" fmla="*/ 22 w 160"/>
                  <a:gd name="T1" fmla="*/ 199 h 122"/>
                  <a:gd name="T2" fmla="*/ 13 w 160"/>
                  <a:gd name="T3" fmla="*/ 191 h 122"/>
                  <a:gd name="T4" fmla="*/ 5 w 160"/>
                  <a:gd name="T5" fmla="*/ 183 h 122"/>
                  <a:gd name="T6" fmla="*/ 2 w 160"/>
                  <a:gd name="T7" fmla="*/ 173 h 122"/>
                  <a:gd name="T8" fmla="*/ 0 w 160"/>
                  <a:gd name="T9" fmla="*/ 158 h 122"/>
                  <a:gd name="T10" fmla="*/ 0 w 160"/>
                  <a:gd name="T11" fmla="*/ 128 h 122"/>
                  <a:gd name="T12" fmla="*/ 5 w 160"/>
                  <a:gd name="T13" fmla="*/ 83 h 122"/>
                  <a:gd name="T14" fmla="*/ 11 w 160"/>
                  <a:gd name="T15" fmla="*/ 62 h 122"/>
                  <a:gd name="T16" fmla="*/ 22 w 160"/>
                  <a:gd name="T17" fmla="*/ 43 h 122"/>
                  <a:gd name="T18" fmla="*/ 36 w 160"/>
                  <a:gd name="T19" fmla="*/ 27 h 122"/>
                  <a:gd name="T20" fmla="*/ 52 w 160"/>
                  <a:gd name="T21" fmla="*/ 16 h 122"/>
                  <a:gd name="T22" fmla="*/ 69 w 160"/>
                  <a:gd name="T23" fmla="*/ 3 h 122"/>
                  <a:gd name="T24" fmla="*/ 88 w 160"/>
                  <a:gd name="T25" fmla="*/ 0 h 122"/>
                  <a:gd name="T26" fmla="*/ 105 w 160"/>
                  <a:gd name="T27" fmla="*/ 0 h 122"/>
                  <a:gd name="T28" fmla="*/ 121 w 160"/>
                  <a:gd name="T29" fmla="*/ 3 h 122"/>
                  <a:gd name="T30" fmla="*/ 138 w 160"/>
                  <a:gd name="T31" fmla="*/ 15 h 122"/>
                  <a:gd name="T32" fmla="*/ 149 w 160"/>
                  <a:gd name="T33" fmla="*/ 23 h 122"/>
                  <a:gd name="T34" fmla="*/ 154 w 160"/>
                  <a:gd name="T35" fmla="*/ 43 h 122"/>
                  <a:gd name="T36" fmla="*/ 160 w 160"/>
                  <a:gd name="T37" fmla="*/ 60 h 122"/>
                  <a:gd name="T38" fmla="*/ 157 w 160"/>
                  <a:gd name="T39" fmla="*/ 79 h 122"/>
                  <a:gd name="T40" fmla="*/ 152 w 160"/>
                  <a:gd name="T41" fmla="*/ 98 h 122"/>
                  <a:gd name="T42" fmla="*/ 143 w 160"/>
                  <a:gd name="T43" fmla="*/ 116 h 122"/>
                  <a:gd name="T44" fmla="*/ 130 w 160"/>
                  <a:gd name="T45" fmla="*/ 137 h 122"/>
                  <a:gd name="T46" fmla="*/ 96 w 160"/>
                  <a:gd name="T47" fmla="*/ 166 h 122"/>
                  <a:gd name="T48" fmla="*/ 83 w 160"/>
                  <a:gd name="T49" fmla="*/ 178 h 122"/>
                  <a:gd name="T50" fmla="*/ 69 w 160"/>
                  <a:gd name="T51" fmla="*/ 187 h 122"/>
                  <a:gd name="T52" fmla="*/ 55 w 160"/>
                  <a:gd name="T53" fmla="*/ 197 h 122"/>
                  <a:gd name="T54" fmla="*/ 41 w 160"/>
                  <a:gd name="T55" fmla="*/ 199 h 122"/>
                  <a:gd name="T56" fmla="*/ 30 w 160"/>
                  <a:gd name="T57" fmla="*/ 201 h 122"/>
                  <a:gd name="T58" fmla="*/ 22 w 160"/>
                  <a:gd name="T59" fmla="*/ 199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122"/>
                  <a:gd name="T92" fmla="*/ 160 w 160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122">
                    <a:moveTo>
                      <a:pt x="22" y="120"/>
                    </a:moveTo>
                    <a:lnTo>
                      <a:pt x="13" y="116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1" y="38"/>
                    </a:lnTo>
                    <a:lnTo>
                      <a:pt x="22" y="26"/>
                    </a:lnTo>
                    <a:lnTo>
                      <a:pt x="36" y="17"/>
                    </a:lnTo>
                    <a:lnTo>
                      <a:pt x="52" y="9"/>
                    </a:lnTo>
                    <a:lnTo>
                      <a:pt x="69" y="3"/>
                    </a:lnTo>
                    <a:lnTo>
                      <a:pt x="88" y="0"/>
                    </a:lnTo>
                    <a:lnTo>
                      <a:pt x="105" y="0"/>
                    </a:lnTo>
                    <a:lnTo>
                      <a:pt x="121" y="3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4" y="26"/>
                    </a:lnTo>
                    <a:lnTo>
                      <a:pt x="160" y="36"/>
                    </a:lnTo>
                    <a:lnTo>
                      <a:pt x="157" y="48"/>
                    </a:lnTo>
                    <a:lnTo>
                      <a:pt x="152" y="60"/>
                    </a:lnTo>
                    <a:lnTo>
                      <a:pt x="143" y="71"/>
                    </a:lnTo>
                    <a:lnTo>
                      <a:pt x="130" y="83"/>
                    </a:lnTo>
                    <a:lnTo>
                      <a:pt x="96" y="101"/>
                    </a:lnTo>
                    <a:lnTo>
                      <a:pt x="83" y="108"/>
                    </a:lnTo>
                    <a:lnTo>
                      <a:pt x="69" y="114"/>
                    </a:lnTo>
                    <a:lnTo>
                      <a:pt x="55" y="119"/>
                    </a:lnTo>
                    <a:lnTo>
                      <a:pt x="41" y="120"/>
                    </a:lnTo>
                    <a:lnTo>
                      <a:pt x="30" y="122"/>
                    </a:lnTo>
                    <a:lnTo>
                      <a:pt x="22" y="120"/>
                    </a:lnTo>
                    <a:close/>
                  </a:path>
                </a:pathLst>
              </a:custGeom>
              <a:solidFill>
                <a:srgbClr val="1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57"/>
              <p:cNvSpPr>
                <a:spLocks/>
              </p:cNvSpPr>
              <p:nvPr/>
            </p:nvSpPr>
            <p:spPr bwMode="auto">
              <a:xfrm>
                <a:off x="1272" y="1475"/>
                <a:ext cx="168" cy="126"/>
              </a:xfrm>
              <a:custGeom>
                <a:avLst/>
                <a:gdLst>
                  <a:gd name="T0" fmla="*/ 149 w 168"/>
                  <a:gd name="T1" fmla="*/ 1 h 117"/>
                  <a:gd name="T2" fmla="*/ 141 w 168"/>
                  <a:gd name="T3" fmla="*/ 0 h 117"/>
                  <a:gd name="T4" fmla="*/ 130 w 168"/>
                  <a:gd name="T5" fmla="*/ 0 h 117"/>
                  <a:gd name="T6" fmla="*/ 116 w 168"/>
                  <a:gd name="T7" fmla="*/ 1 h 117"/>
                  <a:gd name="T8" fmla="*/ 102 w 168"/>
                  <a:gd name="T9" fmla="*/ 4 h 117"/>
                  <a:gd name="T10" fmla="*/ 88 w 168"/>
                  <a:gd name="T11" fmla="*/ 16 h 117"/>
                  <a:gd name="T12" fmla="*/ 72 w 168"/>
                  <a:gd name="T13" fmla="*/ 26 h 117"/>
                  <a:gd name="T14" fmla="*/ 36 w 168"/>
                  <a:gd name="T15" fmla="*/ 56 h 117"/>
                  <a:gd name="T16" fmla="*/ 22 w 168"/>
                  <a:gd name="T17" fmla="*/ 72 h 117"/>
                  <a:gd name="T18" fmla="*/ 8 w 168"/>
                  <a:gd name="T19" fmla="*/ 90 h 117"/>
                  <a:gd name="T20" fmla="*/ 2 w 168"/>
                  <a:gd name="T21" fmla="*/ 110 h 117"/>
                  <a:gd name="T22" fmla="*/ 0 w 168"/>
                  <a:gd name="T23" fmla="*/ 130 h 117"/>
                  <a:gd name="T24" fmla="*/ 2 w 168"/>
                  <a:gd name="T25" fmla="*/ 148 h 117"/>
                  <a:gd name="T26" fmla="*/ 8 w 168"/>
                  <a:gd name="T27" fmla="*/ 167 h 117"/>
                  <a:gd name="T28" fmla="*/ 16 w 168"/>
                  <a:gd name="T29" fmla="*/ 180 h 117"/>
                  <a:gd name="T30" fmla="*/ 30 w 168"/>
                  <a:gd name="T31" fmla="*/ 191 h 117"/>
                  <a:gd name="T32" fmla="*/ 47 w 168"/>
                  <a:gd name="T33" fmla="*/ 196 h 117"/>
                  <a:gd name="T34" fmla="*/ 66 w 168"/>
                  <a:gd name="T35" fmla="*/ 196 h 117"/>
                  <a:gd name="T36" fmla="*/ 85 w 168"/>
                  <a:gd name="T37" fmla="*/ 195 h 117"/>
                  <a:gd name="T38" fmla="*/ 102 w 168"/>
                  <a:gd name="T39" fmla="*/ 184 h 117"/>
                  <a:gd name="T40" fmla="*/ 119 w 168"/>
                  <a:gd name="T41" fmla="*/ 176 h 117"/>
                  <a:gd name="T42" fmla="*/ 135 w 168"/>
                  <a:gd name="T43" fmla="*/ 157 h 117"/>
                  <a:gd name="T44" fmla="*/ 146 w 168"/>
                  <a:gd name="T45" fmla="*/ 137 h 117"/>
                  <a:gd name="T46" fmla="*/ 155 w 168"/>
                  <a:gd name="T47" fmla="*/ 117 h 117"/>
                  <a:gd name="T48" fmla="*/ 166 w 168"/>
                  <a:gd name="T49" fmla="*/ 75 h 117"/>
                  <a:gd name="T50" fmla="*/ 168 w 168"/>
                  <a:gd name="T51" fmla="*/ 42 h 117"/>
                  <a:gd name="T52" fmla="*/ 163 w 168"/>
                  <a:gd name="T53" fmla="*/ 17 h 117"/>
                  <a:gd name="T54" fmla="*/ 157 w 168"/>
                  <a:gd name="T55" fmla="*/ 4 h 117"/>
                  <a:gd name="T56" fmla="*/ 149 w 168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8"/>
                  <a:gd name="T88" fmla="*/ 0 h 117"/>
                  <a:gd name="T89" fmla="*/ 168 w 168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8" h="117">
                    <a:moveTo>
                      <a:pt x="149" y="1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6" y="1"/>
                    </a:lnTo>
                    <a:lnTo>
                      <a:pt x="102" y="4"/>
                    </a:lnTo>
                    <a:lnTo>
                      <a:pt x="88" y="9"/>
                    </a:lnTo>
                    <a:lnTo>
                      <a:pt x="72" y="16"/>
                    </a:lnTo>
                    <a:lnTo>
                      <a:pt x="36" y="33"/>
                    </a:lnTo>
                    <a:lnTo>
                      <a:pt x="22" y="43"/>
                    </a:lnTo>
                    <a:lnTo>
                      <a:pt x="8" y="54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8" y="99"/>
                    </a:lnTo>
                    <a:lnTo>
                      <a:pt x="16" y="107"/>
                    </a:lnTo>
                    <a:lnTo>
                      <a:pt x="30" y="113"/>
                    </a:lnTo>
                    <a:lnTo>
                      <a:pt x="47" y="117"/>
                    </a:lnTo>
                    <a:lnTo>
                      <a:pt x="66" y="117"/>
                    </a:lnTo>
                    <a:lnTo>
                      <a:pt x="85" y="116"/>
                    </a:lnTo>
                    <a:lnTo>
                      <a:pt x="102" y="110"/>
                    </a:lnTo>
                    <a:lnTo>
                      <a:pt x="119" y="104"/>
                    </a:lnTo>
                    <a:lnTo>
                      <a:pt x="135" y="94"/>
                    </a:lnTo>
                    <a:lnTo>
                      <a:pt x="146" y="82"/>
                    </a:lnTo>
                    <a:lnTo>
                      <a:pt x="155" y="70"/>
                    </a:lnTo>
                    <a:lnTo>
                      <a:pt x="166" y="45"/>
                    </a:lnTo>
                    <a:lnTo>
                      <a:pt x="168" y="25"/>
                    </a:lnTo>
                    <a:lnTo>
                      <a:pt x="163" y="10"/>
                    </a:lnTo>
                    <a:lnTo>
                      <a:pt x="157" y="4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58"/>
              <p:cNvSpPr>
                <a:spLocks/>
              </p:cNvSpPr>
              <p:nvPr/>
            </p:nvSpPr>
            <p:spPr bwMode="auto">
              <a:xfrm>
                <a:off x="1841" y="1093"/>
                <a:ext cx="169" cy="183"/>
              </a:xfrm>
              <a:custGeom>
                <a:avLst/>
                <a:gdLst>
                  <a:gd name="T0" fmla="*/ 20 w 169"/>
                  <a:gd name="T1" fmla="*/ 126 h 183"/>
                  <a:gd name="T2" fmla="*/ 28 w 169"/>
                  <a:gd name="T3" fmla="*/ 127 h 183"/>
                  <a:gd name="T4" fmla="*/ 39 w 169"/>
                  <a:gd name="T5" fmla="*/ 127 h 183"/>
                  <a:gd name="T6" fmla="*/ 53 w 169"/>
                  <a:gd name="T7" fmla="*/ 126 h 183"/>
                  <a:gd name="T8" fmla="*/ 67 w 169"/>
                  <a:gd name="T9" fmla="*/ 121 h 183"/>
                  <a:gd name="T10" fmla="*/ 80 w 169"/>
                  <a:gd name="T11" fmla="*/ 116 h 183"/>
                  <a:gd name="T12" fmla="*/ 97 w 169"/>
                  <a:gd name="T13" fmla="*/ 110 h 183"/>
                  <a:gd name="T14" fmla="*/ 133 w 169"/>
                  <a:gd name="T15" fmla="*/ 90 h 183"/>
                  <a:gd name="T16" fmla="*/ 150 w 169"/>
                  <a:gd name="T17" fmla="*/ 79 h 183"/>
                  <a:gd name="T18" fmla="*/ 161 w 169"/>
                  <a:gd name="T19" fmla="*/ 68 h 183"/>
                  <a:gd name="T20" fmla="*/ 166 w 169"/>
                  <a:gd name="T21" fmla="*/ 55 h 183"/>
                  <a:gd name="T22" fmla="*/ 169 w 169"/>
                  <a:gd name="T23" fmla="*/ 42 h 183"/>
                  <a:gd name="T24" fmla="*/ 169 w 169"/>
                  <a:gd name="T25" fmla="*/ 30 h 183"/>
                  <a:gd name="T26" fmla="*/ 161 w 169"/>
                  <a:gd name="T27" fmla="*/ 19 h 183"/>
                  <a:gd name="T28" fmla="*/ 152 w 169"/>
                  <a:gd name="T29" fmla="*/ 11 h 183"/>
                  <a:gd name="T30" fmla="*/ 138 w 169"/>
                  <a:gd name="T31" fmla="*/ 4 h 183"/>
                  <a:gd name="T32" fmla="*/ 122 w 169"/>
                  <a:gd name="T33" fmla="*/ 1 h 183"/>
                  <a:gd name="T34" fmla="*/ 103 w 169"/>
                  <a:gd name="T35" fmla="*/ 0 h 183"/>
                  <a:gd name="T36" fmla="*/ 86 w 169"/>
                  <a:gd name="T37" fmla="*/ 3 h 183"/>
                  <a:gd name="T38" fmla="*/ 67 w 169"/>
                  <a:gd name="T39" fmla="*/ 8 h 183"/>
                  <a:gd name="T40" fmla="*/ 50 w 169"/>
                  <a:gd name="T41" fmla="*/ 16 h 183"/>
                  <a:gd name="T42" fmla="*/ 33 w 169"/>
                  <a:gd name="T43" fmla="*/ 26 h 183"/>
                  <a:gd name="T44" fmla="*/ 22 w 169"/>
                  <a:gd name="T45" fmla="*/ 37 h 183"/>
                  <a:gd name="T46" fmla="*/ 14 w 169"/>
                  <a:gd name="T47" fmla="*/ 50 h 183"/>
                  <a:gd name="T48" fmla="*/ 3 w 169"/>
                  <a:gd name="T49" fmla="*/ 77 h 183"/>
                  <a:gd name="T50" fmla="*/ 0 w 169"/>
                  <a:gd name="T51" fmla="*/ 100 h 183"/>
                  <a:gd name="T52" fmla="*/ 6 w 169"/>
                  <a:gd name="T53" fmla="*/ 116 h 183"/>
                  <a:gd name="T54" fmla="*/ 11 w 169"/>
                  <a:gd name="T55" fmla="*/ 121 h 183"/>
                  <a:gd name="T56" fmla="*/ 77 w 169"/>
                  <a:gd name="T57" fmla="*/ 183 h 1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9"/>
                  <a:gd name="T88" fmla="*/ 0 h 183"/>
                  <a:gd name="T89" fmla="*/ 169 w 169"/>
                  <a:gd name="T90" fmla="*/ 183 h 1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9" h="183">
                    <a:moveTo>
                      <a:pt x="20" y="126"/>
                    </a:moveTo>
                    <a:lnTo>
                      <a:pt x="28" y="127"/>
                    </a:lnTo>
                    <a:lnTo>
                      <a:pt x="39" y="127"/>
                    </a:lnTo>
                    <a:lnTo>
                      <a:pt x="53" y="126"/>
                    </a:lnTo>
                    <a:lnTo>
                      <a:pt x="67" y="121"/>
                    </a:lnTo>
                    <a:lnTo>
                      <a:pt x="80" y="116"/>
                    </a:lnTo>
                    <a:lnTo>
                      <a:pt x="97" y="110"/>
                    </a:lnTo>
                    <a:lnTo>
                      <a:pt x="133" y="90"/>
                    </a:lnTo>
                    <a:lnTo>
                      <a:pt x="150" y="79"/>
                    </a:lnTo>
                    <a:lnTo>
                      <a:pt x="161" y="68"/>
                    </a:lnTo>
                    <a:lnTo>
                      <a:pt x="166" y="55"/>
                    </a:lnTo>
                    <a:lnTo>
                      <a:pt x="169" y="42"/>
                    </a:lnTo>
                    <a:lnTo>
                      <a:pt x="169" y="30"/>
                    </a:lnTo>
                    <a:lnTo>
                      <a:pt x="161" y="19"/>
                    </a:lnTo>
                    <a:lnTo>
                      <a:pt x="152" y="11"/>
                    </a:lnTo>
                    <a:lnTo>
                      <a:pt x="138" y="4"/>
                    </a:lnTo>
                    <a:lnTo>
                      <a:pt x="122" y="1"/>
                    </a:lnTo>
                    <a:lnTo>
                      <a:pt x="103" y="0"/>
                    </a:lnTo>
                    <a:lnTo>
                      <a:pt x="86" y="3"/>
                    </a:lnTo>
                    <a:lnTo>
                      <a:pt x="67" y="8"/>
                    </a:lnTo>
                    <a:lnTo>
                      <a:pt x="50" y="16"/>
                    </a:lnTo>
                    <a:lnTo>
                      <a:pt x="33" y="26"/>
                    </a:lnTo>
                    <a:lnTo>
                      <a:pt x="22" y="37"/>
                    </a:lnTo>
                    <a:lnTo>
                      <a:pt x="14" y="50"/>
                    </a:lnTo>
                    <a:lnTo>
                      <a:pt x="3" y="77"/>
                    </a:lnTo>
                    <a:lnTo>
                      <a:pt x="0" y="100"/>
                    </a:lnTo>
                    <a:lnTo>
                      <a:pt x="6" y="116"/>
                    </a:lnTo>
                    <a:lnTo>
                      <a:pt x="11" y="121"/>
                    </a:lnTo>
                    <a:lnTo>
                      <a:pt x="77" y="183"/>
                    </a:lnTo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59"/>
              <p:cNvSpPr>
                <a:spLocks/>
              </p:cNvSpPr>
              <p:nvPr/>
            </p:nvSpPr>
            <p:spPr bwMode="auto">
              <a:xfrm>
                <a:off x="3854" y="2258"/>
                <a:ext cx="160" cy="130"/>
              </a:xfrm>
              <a:custGeom>
                <a:avLst/>
                <a:gdLst>
                  <a:gd name="T0" fmla="*/ 138 w 160"/>
                  <a:gd name="T1" fmla="*/ 1 h 121"/>
                  <a:gd name="T2" fmla="*/ 147 w 160"/>
                  <a:gd name="T3" fmla="*/ 4 h 121"/>
                  <a:gd name="T4" fmla="*/ 152 w 160"/>
                  <a:gd name="T5" fmla="*/ 16 h 121"/>
                  <a:gd name="T6" fmla="*/ 158 w 160"/>
                  <a:gd name="T7" fmla="*/ 23 h 121"/>
                  <a:gd name="T8" fmla="*/ 160 w 160"/>
                  <a:gd name="T9" fmla="*/ 40 h 121"/>
                  <a:gd name="T10" fmla="*/ 160 w 160"/>
                  <a:gd name="T11" fmla="*/ 74 h 121"/>
                  <a:gd name="T12" fmla="*/ 155 w 160"/>
                  <a:gd name="T13" fmla="*/ 115 h 121"/>
                  <a:gd name="T14" fmla="*/ 147 w 160"/>
                  <a:gd name="T15" fmla="*/ 136 h 121"/>
                  <a:gd name="T16" fmla="*/ 138 w 160"/>
                  <a:gd name="T17" fmla="*/ 156 h 121"/>
                  <a:gd name="T18" fmla="*/ 124 w 160"/>
                  <a:gd name="T19" fmla="*/ 171 h 121"/>
                  <a:gd name="T20" fmla="*/ 108 w 160"/>
                  <a:gd name="T21" fmla="*/ 185 h 121"/>
                  <a:gd name="T22" fmla="*/ 91 w 160"/>
                  <a:gd name="T23" fmla="*/ 193 h 121"/>
                  <a:gd name="T24" fmla="*/ 72 w 160"/>
                  <a:gd name="T25" fmla="*/ 199 h 121"/>
                  <a:gd name="T26" fmla="*/ 55 w 160"/>
                  <a:gd name="T27" fmla="*/ 200 h 121"/>
                  <a:gd name="T28" fmla="*/ 36 w 160"/>
                  <a:gd name="T29" fmla="*/ 196 h 121"/>
                  <a:gd name="T30" fmla="*/ 22 w 160"/>
                  <a:gd name="T31" fmla="*/ 185 h 121"/>
                  <a:gd name="T32" fmla="*/ 11 w 160"/>
                  <a:gd name="T33" fmla="*/ 173 h 121"/>
                  <a:gd name="T34" fmla="*/ 3 w 160"/>
                  <a:gd name="T35" fmla="*/ 159 h 121"/>
                  <a:gd name="T36" fmla="*/ 0 w 160"/>
                  <a:gd name="T37" fmla="*/ 139 h 121"/>
                  <a:gd name="T38" fmla="*/ 0 w 160"/>
                  <a:gd name="T39" fmla="*/ 120 h 121"/>
                  <a:gd name="T40" fmla="*/ 6 w 160"/>
                  <a:gd name="T41" fmla="*/ 102 h 121"/>
                  <a:gd name="T42" fmla="*/ 17 w 160"/>
                  <a:gd name="T43" fmla="*/ 82 h 121"/>
                  <a:gd name="T44" fmla="*/ 30 w 160"/>
                  <a:gd name="T45" fmla="*/ 64 h 121"/>
                  <a:gd name="T46" fmla="*/ 61 w 160"/>
                  <a:gd name="T47" fmla="*/ 31 h 121"/>
                  <a:gd name="T48" fmla="*/ 77 w 160"/>
                  <a:gd name="T49" fmla="*/ 19 h 121"/>
                  <a:gd name="T50" fmla="*/ 91 w 160"/>
                  <a:gd name="T51" fmla="*/ 6 h 121"/>
                  <a:gd name="T52" fmla="*/ 105 w 160"/>
                  <a:gd name="T53" fmla="*/ 3 h 121"/>
                  <a:gd name="T54" fmla="*/ 116 w 160"/>
                  <a:gd name="T55" fmla="*/ 0 h 121"/>
                  <a:gd name="T56" fmla="*/ 127 w 160"/>
                  <a:gd name="T57" fmla="*/ 0 h 121"/>
                  <a:gd name="T58" fmla="*/ 138 w 160"/>
                  <a:gd name="T59" fmla="*/ 1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121"/>
                  <a:gd name="T92" fmla="*/ 160 w 160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121">
                    <a:moveTo>
                      <a:pt x="138" y="1"/>
                    </a:moveTo>
                    <a:lnTo>
                      <a:pt x="147" y="4"/>
                    </a:lnTo>
                    <a:lnTo>
                      <a:pt x="152" y="9"/>
                    </a:lnTo>
                    <a:lnTo>
                      <a:pt x="158" y="15"/>
                    </a:lnTo>
                    <a:lnTo>
                      <a:pt x="160" y="24"/>
                    </a:lnTo>
                    <a:lnTo>
                      <a:pt x="160" y="45"/>
                    </a:lnTo>
                    <a:lnTo>
                      <a:pt x="155" y="70"/>
                    </a:lnTo>
                    <a:lnTo>
                      <a:pt x="147" y="82"/>
                    </a:lnTo>
                    <a:lnTo>
                      <a:pt x="138" y="94"/>
                    </a:lnTo>
                    <a:lnTo>
                      <a:pt x="124" y="103"/>
                    </a:lnTo>
                    <a:lnTo>
                      <a:pt x="108" y="112"/>
                    </a:lnTo>
                    <a:lnTo>
                      <a:pt x="91" y="117"/>
                    </a:lnTo>
                    <a:lnTo>
                      <a:pt x="72" y="120"/>
                    </a:lnTo>
                    <a:lnTo>
                      <a:pt x="55" y="121"/>
                    </a:lnTo>
                    <a:lnTo>
                      <a:pt x="36" y="118"/>
                    </a:lnTo>
                    <a:lnTo>
                      <a:pt x="22" y="112"/>
                    </a:lnTo>
                    <a:lnTo>
                      <a:pt x="11" y="105"/>
                    </a:lnTo>
                    <a:lnTo>
                      <a:pt x="3" y="96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6" y="61"/>
                    </a:lnTo>
                    <a:lnTo>
                      <a:pt x="17" y="49"/>
                    </a:lnTo>
                    <a:lnTo>
                      <a:pt x="30" y="39"/>
                    </a:lnTo>
                    <a:lnTo>
                      <a:pt x="61" y="19"/>
                    </a:lnTo>
                    <a:lnTo>
                      <a:pt x="77" y="12"/>
                    </a:lnTo>
                    <a:lnTo>
                      <a:pt x="91" y="6"/>
                    </a:lnTo>
                    <a:lnTo>
                      <a:pt x="105" y="3"/>
                    </a:lnTo>
                    <a:lnTo>
                      <a:pt x="116" y="0"/>
                    </a:lnTo>
                    <a:lnTo>
                      <a:pt x="127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60"/>
              <p:cNvSpPr>
                <a:spLocks/>
              </p:cNvSpPr>
              <p:nvPr/>
            </p:nvSpPr>
            <p:spPr bwMode="auto">
              <a:xfrm>
                <a:off x="3732" y="1067"/>
                <a:ext cx="194" cy="114"/>
              </a:xfrm>
              <a:custGeom>
                <a:avLst/>
                <a:gdLst>
                  <a:gd name="T0" fmla="*/ 9 w 194"/>
                  <a:gd name="T1" fmla="*/ 178 h 105"/>
                  <a:gd name="T2" fmla="*/ 0 w 194"/>
                  <a:gd name="T3" fmla="*/ 161 h 105"/>
                  <a:gd name="T4" fmla="*/ 3 w 194"/>
                  <a:gd name="T5" fmla="*/ 134 h 105"/>
                  <a:gd name="T6" fmla="*/ 17 w 194"/>
                  <a:gd name="T7" fmla="*/ 99 h 105"/>
                  <a:gd name="T8" fmla="*/ 36 w 194"/>
                  <a:gd name="T9" fmla="*/ 55 h 105"/>
                  <a:gd name="T10" fmla="*/ 53 w 194"/>
                  <a:gd name="T11" fmla="*/ 37 h 105"/>
                  <a:gd name="T12" fmla="*/ 69 w 194"/>
                  <a:gd name="T13" fmla="*/ 20 h 105"/>
                  <a:gd name="T14" fmla="*/ 89 w 194"/>
                  <a:gd name="T15" fmla="*/ 13 h 105"/>
                  <a:gd name="T16" fmla="*/ 108 w 194"/>
                  <a:gd name="T17" fmla="*/ 1 h 105"/>
                  <a:gd name="T18" fmla="*/ 128 w 194"/>
                  <a:gd name="T19" fmla="*/ 0 h 105"/>
                  <a:gd name="T20" fmla="*/ 147 w 194"/>
                  <a:gd name="T21" fmla="*/ 0 h 105"/>
                  <a:gd name="T22" fmla="*/ 163 w 194"/>
                  <a:gd name="T23" fmla="*/ 3 h 105"/>
                  <a:gd name="T24" fmla="*/ 177 w 194"/>
                  <a:gd name="T25" fmla="*/ 16 h 105"/>
                  <a:gd name="T26" fmla="*/ 188 w 194"/>
                  <a:gd name="T27" fmla="*/ 28 h 105"/>
                  <a:gd name="T28" fmla="*/ 194 w 194"/>
                  <a:gd name="T29" fmla="*/ 43 h 105"/>
                  <a:gd name="T30" fmla="*/ 194 w 194"/>
                  <a:gd name="T31" fmla="*/ 64 h 105"/>
                  <a:gd name="T32" fmla="*/ 191 w 194"/>
                  <a:gd name="T33" fmla="*/ 81 h 105"/>
                  <a:gd name="T34" fmla="*/ 183 w 194"/>
                  <a:gd name="T35" fmla="*/ 102 h 105"/>
                  <a:gd name="T36" fmla="*/ 172 w 194"/>
                  <a:gd name="T37" fmla="*/ 119 h 105"/>
                  <a:gd name="T38" fmla="*/ 155 w 194"/>
                  <a:gd name="T39" fmla="*/ 139 h 105"/>
                  <a:gd name="T40" fmla="*/ 136 w 194"/>
                  <a:gd name="T41" fmla="*/ 151 h 105"/>
                  <a:gd name="T42" fmla="*/ 92 w 194"/>
                  <a:gd name="T43" fmla="*/ 174 h 105"/>
                  <a:gd name="T44" fmla="*/ 56 w 194"/>
                  <a:gd name="T45" fmla="*/ 182 h 105"/>
                  <a:gd name="T46" fmla="*/ 28 w 194"/>
                  <a:gd name="T47" fmla="*/ 189 h 105"/>
                  <a:gd name="T48" fmla="*/ 17 w 194"/>
                  <a:gd name="T49" fmla="*/ 182 h 105"/>
                  <a:gd name="T50" fmla="*/ 9 w 194"/>
                  <a:gd name="T51" fmla="*/ 178 h 1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4"/>
                  <a:gd name="T79" fmla="*/ 0 h 105"/>
                  <a:gd name="T80" fmla="*/ 194 w 194"/>
                  <a:gd name="T81" fmla="*/ 105 h 1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4" h="105">
                    <a:moveTo>
                      <a:pt x="9" y="100"/>
                    </a:moveTo>
                    <a:lnTo>
                      <a:pt x="0" y="90"/>
                    </a:lnTo>
                    <a:lnTo>
                      <a:pt x="3" y="75"/>
                    </a:lnTo>
                    <a:lnTo>
                      <a:pt x="17" y="55"/>
                    </a:lnTo>
                    <a:lnTo>
                      <a:pt x="36" y="31"/>
                    </a:lnTo>
                    <a:lnTo>
                      <a:pt x="53" y="21"/>
                    </a:lnTo>
                    <a:lnTo>
                      <a:pt x="69" y="12"/>
                    </a:lnTo>
                    <a:lnTo>
                      <a:pt x="89" y="6"/>
                    </a:lnTo>
                    <a:lnTo>
                      <a:pt x="108" y="1"/>
                    </a:lnTo>
                    <a:lnTo>
                      <a:pt x="128" y="0"/>
                    </a:lnTo>
                    <a:lnTo>
                      <a:pt x="147" y="0"/>
                    </a:lnTo>
                    <a:lnTo>
                      <a:pt x="163" y="3"/>
                    </a:lnTo>
                    <a:lnTo>
                      <a:pt x="177" y="9"/>
                    </a:lnTo>
                    <a:lnTo>
                      <a:pt x="188" y="16"/>
                    </a:lnTo>
                    <a:lnTo>
                      <a:pt x="194" y="25"/>
                    </a:lnTo>
                    <a:lnTo>
                      <a:pt x="194" y="36"/>
                    </a:lnTo>
                    <a:lnTo>
                      <a:pt x="191" y="46"/>
                    </a:lnTo>
                    <a:lnTo>
                      <a:pt x="183" y="58"/>
                    </a:lnTo>
                    <a:lnTo>
                      <a:pt x="172" y="67"/>
                    </a:lnTo>
                    <a:lnTo>
                      <a:pt x="155" y="78"/>
                    </a:lnTo>
                    <a:lnTo>
                      <a:pt x="136" y="85"/>
                    </a:lnTo>
                    <a:lnTo>
                      <a:pt x="92" y="97"/>
                    </a:lnTo>
                    <a:lnTo>
                      <a:pt x="56" y="103"/>
                    </a:lnTo>
                    <a:lnTo>
                      <a:pt x="28" y="105"/>
                    </a:lnTo>
                    <a:lnTo>
                      <a:pt x="17" y="103"/>
                    </a:lnTo>
                    <a:lnTo>
                      <a:pt x="9" y="100"/>
                    </a:lnTo>
                    <a:close/>
                  </a:path>
                </a:pathLst>
              </a:custGeom>
              <a:solidFill>
                <a:srgbClr val="1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61"/>
              <p:cNvSpPr>
                <a:spLocks/>
              </p:cNvSpPr>
              <p:nvPr/>
            </p:nvSpPr>
            <p:spPr bwMode="auto">
              <a:xfrm>
                <a:off x="3738" y="1473"/>
                <a:ext cx="169" cy="127"/>
              </a:xfrm>
              <a:custGeom>
                <a:avLst/>
                <a:gdLst>
                  <a:gd name="T0" fmla="*/ 19 w 169"/>
                  <a:gd name="T1" fmla="*/ 2 h 118"/>
                  <a:gd name="T2" fmla="*/ 28 w 169"/>
                  <a:gd name="T3" fmla="*/ 0 h 118"/>
                  <a:gd name="T4" fmla="*/ 39 w 169"/>
                  <a:gd name="T5" fmla="*/ 0 h 118"/>
                  <a:gd name="T6" fmla="*/ 52 w 169"/>
                  <a:gd name="T7" fmla="*/ 2 h 118"/>
                  <a:gd name="T8" fmla="*/ 66 w 169"/>
                  <a:gd name="T9" fmla="*/ 5 h 118"/>
                  <a:gd name="T10" fmla="*/ 80 w 169"/>
                  <a:gd name="T11" fmla="*/ 18 h 118"/>
                  <a:gd name="T12" fmla="*/ 97 w 169"/>
                  <a:gd name="T13" fmla="*/ 28 h 118"/>
                  <a:gd name="T14" fmla="*/ 133 w 169"/>
                  <a:gd name="T15" fmla="*/ 59 h 118"/>
                  <a:gd name="T16" fmla="*/ 146 w 169"/>
                  <a:gd name="T17" fmla="*/ 75 h 118"/>
                  <a:gd name="T18" fmla="*/ 157 w 169"/>
                  <a:gd name="T19" fmla="*/ 94 h 118"/>
                  <a:gd name="T20" fmla="*/ 166 w 169"/>
                  <a:gd name="T21" fmla="*/ 113 h 118"/>
                  <a:gd name="T22" fmla="*/ 169 w 169"/>
                  <a:gd name="T23" fmla="*/ 130 h 118"/>
                  <a:gd name="T24" fmla="*/ 166 w 169"/>
                  <a:gd name="T25" fmla="*/ 151 h 118"/>
                  <a:gd name="T26" fmla="*/ 160 w 169"/>
                  <a:gd name="T27" fmla="*/ 168 h 118"/>
                  <a:gd name="T28" fmla="*/ 152 w 169"/>
                  <a:gd name="T29" fmla="*/ 182 h 118"/>
                  <a:gd name="T30" fmla="*/ 138 w 169"/>
                  <a:gd name="T31" fmla="*/ 193 h 118"/>
                  <a:gd name="T32" fmla="*/ 122 w 169"/>
                  <a:gd name="T33" fmla="*/ 197 h 118"/>
                  <a:gd name="T34" fmla="*/ 102 w 169"/>
                  <a:gd name="T35" fmla="*/ 197 h 118"/>
                  <a:gd name="T36" fmla="*/ 83 w 169"/>
                  <a:gd name="T37" fmla="*/ 195 h 118"/>
                  <a:gd name="T38" fmla="*/ 66 w 169"/>
                  <a:gd name="T39" fmla="*/ 188 h 118"/>
                  <a:gd name="T40" fmla="*/ 50 w 169"/>
                  <a:gd name="T41" fmla="*/ 175 h 118"/>
                  <a:gd name="T42" fmla="*/ 33 w 169"/>
                  <a:gd name="T43" fmla="*/ 158 h 118"/>
                  <a:gd name="T44" fmla="*/ 22 w 169"/>
                  <a:gd name="T45" fmla="*/ 140 h 118"/>
                  <a:gd name="T46" fmla="*/ 14 w 169"/>
                  <a:gd name="T47" fmla="*/ 118 h 118"/>
                  <a:gd name="T48" fmla="*/ 3 w 169"/>
                  <a:gd name="T49" fmla="*/ 80 h 118"/>
                  <a:gd name="T50" fmla="*/ 0 w 169"/>
                  <a:gd name="T51" fmla="*/ 43 h 118"/>
                  <a:gd name="T52" fmla="*/ 5 w 169"/>
                  <a:gd name="T53" fmla="*/ 18 h 118"/>
                  <a:gd name="T54" fmla="*/ 11 w 169"/>
                  <a:gd name="T55" fmla="*/ 6 h 118"/>
                  <a:gd name="T56" fmla="*/ 19 w 169"/>
                  <a:gd name="T57" fmla="*/ 2 h 1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9"/>
                  <a:gd name="T88" fmla="*/ 0 h 118"/>
                  <a:gd name="T89" fmla="*/ 169 w 169"/>
                  <a:gd name="T90" fmla="*/ 118 h 1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9" h="118">
                    <a:moveTo>
                      <a:pt x="19" y="2"/>
                    </a:moveTo>
                    <a:lnTo>
                      <a:pt x="28" y="0"/>
                    </a:lnTo>
                    <a:lnTo>
                      <a:pt x="39" y="0"/>
                    </a:lnTo>
                    <a:lnTo>
                      <a:pt x="52" y="2"/>
                    </a:lnTo>
                    <a:lnTo>
                      <a:pt x="66" y="5"/>
                    </a:lnTo>
                    <a:lnTo>
                      <a:pt x="80" y="11"/>
                    </a:lnTo>
                    <a:lnTo>
                      <a:pt x="97" y="17"/>
                    </a:lnTo>
                    <a:lnTo>
                      <a:pt x="133" y="35"/>
                    </a:lnTo>
                    <a:lnTo>
                      <a:pt x="146" y="45"/>
                    </a:lnTo>
                    <a:lnTo>
                      <a:pt x="157" y="56"/>
                    </a:lnTo>
                    <a:lnTo>
                      <a:pt x="166" y="68"/>
                    </a:lnTo>
                    <a:lnTo>
                      <a:pt x="169" y="78"/>
                    </a:lnTo>
                    <a:lnTo>
                      <a:pt x="166" y="90"/>
                    </a:lnTo>
                    <a:lnTo>
                      <a:pt x="160" y="100"/>
                    </a:lnTo>
                    <a:lnTo>
                      <a:pt x="152" y="109"/>
                    </a:lnTo>
                    <a:lnTo>
                      <a:pt x="138" y="115"/>
                    </a:lnTo>
                    <a:lnTo>
                      <a:pt x="122" y="118"/>
                    </a:lnTo>
                    <a:lnTo>
                      <a:pt x="102" y="118"/>
                    </a:lnTo>
                    <a:lnTo>
                      <a:pt x="83" y="116"/>
                    </a:lnTo>
                    <a:lnTo>
                      <a:pt x="66" y="112"/>
                    </a:lnTo>
                    <a:lnTo>
                      <a:pt x="50" y="104"/>
                    </a:lnTo>
                    <a:lnTo>
                      <a:pt x="33" y="95"/>
                    </a:lnTo>
                    <a:lnTo>
                      <a:pt x="22" y="84"/>
                    </a:lnTo>
                    <a:lnTo>
                      <a:pt x="14" y="71"/>
                    </a:lnTo>
                    <a:lnTo>
                      <a:pt x="3" y="47"/>
                    </a:lnTo>
                    <a:lnTo>
                      <a:pt x="0" y="26"/>
                    </a:lnTo>
                    <a:lnTo>
                      <a:pt x="5" y="11"/>
                    </a:lnTo>
                    <a:lnTo>
                      <a:pt x="11" y="6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62"/>
              <p:cNvSpPr>
                <a:spLocks/>
              </p:cNvSpPr>
              <p:nvPr/>
            </p:nvSpPr>
            <p:spPr bwMode="auto">
              <a:xfrm>
                <a:off x="3168" y="1093"/>
                <a:ext cx="169" cy="126"/>
              </a:xfrm>
              <a:custGeom>
                <a:avLst/>
                <a:gdLst>
                  <a:gd name="T0" fmla="*/ 150 w 169"/>
                  <a:gd name="T1" fmla="*/ 194 h 117"/>
                  <a:gd name="T2" fmla="*/ 141 w 169"/>
                  <a:gd name="T3" fmla="*/ 196 h 117"/>
                  <a:gd name="T4" fmla="*/ 130 w 169"/>
                  <a:gd name="T5" fmla="*/ 196 h 117"/>
                  <a:gd name="T6" fmla="*/ 116 w 169"/>
                  <a:gd name="T7" fmla="*/ 194 h 117"/>
                  <a:gd name="T8" fmla="*/ 103 w 169"/>
                  <a:gd name="T9" fmla="*/ 190 h 117"/>
                  <a:gd name="T10" fmla="*/ 89 w 169"/>
                  <a:gd name="T11" fmla="*/ 178 h 117"/>
                  <a:gd name="T12" fmla="*/ 72 w 169"/>
                  <a:gd name="T13" fmla="*/ 168 h 117"/>
                  <a:gd name="T14" fmla="*/ 36 w 169"/>
                  <a:gd name="T15" fmla="*/ 137 h 117"/>
                  <a:gd name="T16" fmla="*/ 20 w 169"/>
                  <a:gd name="T17" fmla="*/ 124 h 117"/>
                  <a:gd name="T18" fmla="*/ 9 w 169"/>
                  <a:gd name="T19" fmla="*/ 102 h 117"/>
                  <a:gd name="T20" fmla="*/ 3 w 169"/>
                  <a:gd name="T21" fmla="*/ 82 h 117"/>
                  <a:gd name="T22" fmla="*/ 0 w 169"/>
                  <a:gd name="T23" fmla="*/ 65 h 117"/>
                  <a:gd name="T24" fmla="*/ 0 w 169"/>
                  <a:gd name="T25" fmla="*/ 45 h 117"/>
                  <a:gd name="T26" fmla="*/ 6 w 169"/>
                  <a:gd name="T27" fmla="*/ 30 h 117"/>
                  <a:gd name="T28" fmla="*/ 17 w 169"/>
                  <a:gd name="T29" fmla="*/ 16 h 117"/>
                  <a:gd name="T30" fmla="*/ 31 w 169"/>
                  <a:gd name="T31" fmla="*/ 3 h 117"/>
                  <a:gd name="T32" fmla="*/ 47 w 169"/>
                  <a:gd name="T33" fmla="*/ 0 h 117"/>
                  <a:gd name="T34" fmla="*/ 67 w 169"/>
                  <a:gd name="T35" fmla="*/ 0 h 117"/>
                  <a:gd name="T36" fmla="*/ 83 w 169"/>
                  <a:gd name="T37" fmla="*/ 1 h 117"/>
                  <a:gd name="T38" fmla="*/ 103 w 169"/>
                  <a:gd name="T39" fmla="*/ 6 h 117"/>
                  <a:gd name="T40" fmla="*/ 119 w 169"/>
                  <a:gd name="T41" fmla="*/ 20 h 117"/>
                  <a:gd name="T42" fmla="*/ 136 w 169"/>
                  <a:gd name="T43" fmla="*/ 37 h 117"/>
                  <a:gd name="T44" fmla="*/ 147 w 169"/>
                  <a:gd name="T45" fmla="*/ 56 h 117"/>
                  <a:gd name="T46" fmla="*/ 155 w 169"/>
                  <a:gd name="T47" fmla="*/ 75 h 117"/>
                  <a:gd name="T48" fmla="*/ 166 w 169"/>
                  <a:gd name="T49" fmla="*/ 117 h 117"/>
                  <a:gd name="T50" fmla="*/ 169 w 169"/>
                  <a:gd name="T51" fmla="*/ 153 h 117"/>
                  <a:gd name="T52" fmla="*/ 163 w 169"/>
                  <a:gd name="T53" fmla="*/ 178 h 117"/>
                  <a:gd name="T54" fmla="*/ 158 w 169"/>
                  <a:gd name="T55" fmla="*/ 190 h 117"/>
                  <a:gd name="T56" fmla="*/ 150 w 169"/>
                  <a:gd name="T57" fmla="*/ 194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9"/>
                  <a:gd name="T88" fmla="*/ 0 h 117"/>
                  <a:gd name="T89" fmla="*/ 169 w 169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9" h="117">
                    <a:moveTo>
                      <a:pt x="150" y="115"/>
                    </a:moveTo>
                    <a:lnTo>
                      <a:pt x="141" y="117"/>
                    </a:lnTo>
                    <a:lnTo>
                      <a:pt x="130" y="117"/>
                    </a:lnTo>
                    <a:lnTo>
                      <a:pt x="116" y="115"/>
                    </a:lnTo>
                    <a:lnTo>
                      <a:pt x="103" y="112"/>
                    </a:lnTo>
                    <a:lnTo>
                      <a:pt x="89" y="106"/>
                    </a:lnTo>
                    <a:lnTo>
                      <a:pt x="72" y="100"/>
                    </a:lnTo>
                    <a:lnTo>
                      <a:pt x="36" y="82"/>
                    </a:lnTo>
                    <a:lnTo>
                      <a:pt x="20" y="73"/>
                    </a:lnTo>
                    <a:lnTo>
                      <a:pt x="9" y="61"/>
                    </a:lnTo>
                    <a:lnTo>
                      <a:pt x="3" y="49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6" y="18"/>
                    </a:lnTo>
                    <a:lnTo>
                      <a:pt x="17" y="9"/>
                    </a:lnTo>
                    <a:lnTo>
                      <a:pt x="31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3" y="1"/>
                    </a:lnTo>
                    <a:lnTo>
                      <a:pt x="103" y="6"/>
                    </a:lnTo>
                    <a:lnTo>
                      <a:pt x="119" y="13"/>
                    </a:lnTo>
                    <a:lnTo>
                      <a:pt x="136" y="22"/>
                    </a:lnTo>
                    <a:lnTo>
                      <a:pt x="147" y="33"/>
                    </a:lnTo>
                    <a:lnTo>
                      <a:pt x="155" y="45"/>
                    </a:lnTo>
                    <a:lnTo>
                      <a:pt x="166" y="70"/>
                    </a:lnTo>
                    <a:lnTo>
                      <a:pt x="169" y="91"/>
                    </a:lnTo>
                    <a:lnTo>
                      <a:pt x="163" y="106"/>
                    </a:lnTo>
                    <a:lnTo>
                      <a:pt x="158" y="112"/>
                    </a:lnTo>
                    <a:lnTo>
                      <a:pt x="150" y="115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63"/>
              <p:cNvSpPr>
                <a:spLocks/>
              </p:cNvSpPr>
              <p:nvPr/>
            </p:nvSpPr>
            <p:spPr bwMode="auto">
              <a:xfrm>
                <a:off x="3741" y="3133"/>
                <a:ext cx="190" cy="114"/>
              </a:xfrm>
              <a:custGeom>
                <a:avLst/>
                <a:gdLst>
                  <a:gd name="T0" fmla="*/ 11 w 190"/>
                  <a:gd name="T1" fmla="*/ 3 h 106"/>
                  <a:gd name="T2" fmla="*/ 0 w 190"/>
                  <a:gd name="T3" fmla="*/ 20 h 106"/>
                  <a:gd name="T4" fmla="*/ 2 w 190"/>
                  <a:gd name="T5" fmla="*/ 49 h 106"/>
                  <a:gd name="T6" fmla="*/ 13 w 190"/>
                  <a:gd name="T7" fmla="*/ 82 h 106"/>
                  <a:gd name="T8" fmla="*/ 36 w 190"/>
                  <a:gd name="T9" fmla="*/ 119 h 106"/>
                  <a:gd name="T10" fmla="*/ 47 w 190"/>
                  <a:gd name="T11" fmla="*/ 137 h 106"/>
                  <a:gd name="T12" fmla="*/ 63 w 190"/>
                  <a:gd name="T13" fmla="*/ 155 h 106"/>
                  <a:gd name="T14" fmla="*/ 83 w 190"/>
                  <a:gd name="T15" fmla="*/ 165 h 106"/>
                  <a:gd name="T16" fmla="*/ 102 w 190"/>
                  <a:gd name="T17" fmla="*/ 171 h 106"/>
                  <a:gd name="T18" fmla="*/ 121 w 190"/>
                  <a:gd name="T19" fmla="*/ 177 h 106"/>
                  <a:gd name="T20" fmla="*/ 141 w 190"/>
                  <a:gd name="T21" fmla="*/ 177 h 106"/>
                  <a:gd name="T22" fmla="*/ 157 w 190"/>
                  <a:gd name="T23" fmla="*/ 171 h 106"/>
                  <a:gd name="T24" fmla="*/ 174 w 190"/>
                  <a:gd name="T25" fmla="*/ 160 h 106"/>
                  <a:gd name="T26" fmla="*/ 185 w 190"/>
                  <a:gd name="T27" fmla="*/ 149 h 106"/>
                  <a:gd name="T28" fmla="*/ 190 w 190"/>
                  <a:gd name="T29" fmla="*/ 136 h 106"/>
                  <a:gd name="T30" fmla="*/ 190 w 190"/>
                  <a:gd name="T31" fmla="*/ 117 h 106"/>
                  <a:gd name="T32" fmla="*/ 188 w 190"/>
                  <a:gd name="T33" fmla="*/ 101 h 106"/>
                  <a:gd name="T34" fmla="*/ 179 w 190"/>
                  <a:gd name="T35" fmla="*/ 81 h 106"/>
                  <a:gd name="T36" fmla="*/ 168 w 190"/>
                  <a:gd name="T37" fmla="*/ 61 h 106"/>
                  <a:gd name="T38" fmla="*/ 154 w 190"/>
                  <a:gd name="T39" fmla="*/ 46 h 106"/>
                  <a:gd name="T40" fmla="*/ 135 w 190"/>
                  <a:gd name="T41" fmla="*/ 35 h 106"/>
                  <a:gd name="T42" fmla="*/ 91 w 190"/>
                  <a:gd name="T43" fmla="*/ 16 h 106"/>
                  <a:gd name="T44" fmla="*/ 58 w 190"/>
                  <a:gd name="T45" fmla="*/ 1 h 106"/>
                  <a:gd name="T46" fmla="*/ 30 w 190"/>
                  <a:gd name="T47" fmla="*/ 0 h 106"/>
                  <a:gd name="T48" fmla="*/ 19 w 190"/>
                  <a:gd name="T49" fmla="*/ 0 h 106"/>
                  <a:gd name="T50" fmla="*/ 11 w 190"/>
                  <a:gd name="T51" fmla="*/ 3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0"/>
                  <a:gd name="T79" fmla="*/ 0 h 106"/>
                  <a:gd name="T80" fmla="*/ 190 w 190"/>
                  <a:gd name="T81" fmla="*/ 106 h 1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0" h="106">
                    <a:moveTo>
                      <a:pt x="11" y="3"/>
                    </a:moveTo>
                    <a:lnTo>
                      <a:pt x="0" y="13"/>
                    </a:lnTo>
                    <a:lnTo>
                      <a:pt x="2" y="30"/>
                    </a:lnTo>
                    <a:lnTo>
                      <a:pt x="13" y="49"/>
                    </a:lnTo>
                    <a:lnTo>
                      <a:pt x="36" y="72"/>
                    </a:lnTo>
                    <a:lnTo>
                      <a:pt x="47" y="82"/>
                    </a:lnTo>
                    <a:lnTo>
                      <a:pt x="63" y="93"/>
                    </a:lnTo>
                    <a:lnTo>
                      <a:pt x="83" y="99"/>
                    </a:lnTo>
                    <a:lnTo>
                      <a:pt x="102" y="103"/>
                    </a:lnTo>
                    <a:lnTo>
                      <a:pt x="121" y="106"/>
                    </a:lnTo>
                    <a:lnTo>
                      <a:pt x="141" y="106"/>
                    </a:lnTo>
                    <a:lnTo>
                      <a:pt x="157" y="103"/>
                    </a:lnTo>
                    <a:lnTo>
                      <a:pt x="174" y="97"/>
                    </a:lnTo>
                    <a:lnTo>
                      <a:pt x="185" y="90"/>
                    </a:lnTo>
                    <a:lnTo>
                      <a:pt x="190" y="81"/>
                    </a:lnTo>
                    <a:lnTo>
                      <a:pt x="190" y="70"/>
                    </a:lnTo>
                    <a:lnTo>
                      <a:pt x="188" y="60"/>
                    </a:lnTo>
                    <a:lnTo>
                      <a:pt x="179" y="48"/>
                    </a:lnTo>
                    <a:lnTo>
                      <a:pt x="168" y="37"/>
                    </a:lnTo>
                    <a:lnTo>
                      <a:pt x="154" y="28"/>
                    </a:lnTo>
                    <a:lnTo>
                      <a:pt x="135" y="21"/>
                    </a:lnTo>
                    <a:lnTo>
                      <a:pt x="91" y="9"/>
                    </a:lnTo>
                    <a:lnTo>
                      <a:pt x="58" y="1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64"/>
              <p:cNvSpPr>
                <a:spLocks/>
              </p:cNvSpPr>
              <p:nvPr/>
            </p:nvSpPr>
            <p:spPr bwMode="auto">
              <a:xfrm>
                <a:off x="3157" y="3089"/>
                <a:ext cx="166" cy="128"/>
              </a:xfrm>
              <a:custGeom>
                <a:avLst/>
                <a:gdLst>
                  <a:gd name="T0" fmla="*/ 147 w 166"/>
                  <a:gd name="T1" fmla="*/ 2 h 119"/>
                  <a:gd name="T2" fmla="*/ 155 w 166"/>
                  <a:gd name="T3" fmla="*/ 6 h 119"/>
                  <a:gd name="T4" fmla="*/ 161 w 166"/>
                  <a:gd name="T5" fmla="*/ 18 h 119"/>
                  <a:gd name="T6" fmla="*/ 166 w 166"/>
                  <a:gd name="T7" fmla="*/ 43 h 119"/>
                  <a:gd name="T8" fmla="*/ 166 w 166"/>
                  <a:gd name="T9" fmla="*/ 79 h 119"/>
                  <a:gd name="T10" fmla="*/ 155 w 166"/>
                  <a:gd name="T11" fmla="*/ 119 h 119"/>
                  <a:gd name="T12" fmla="*/ 147 w 166"/>
                  <a:gd name="T13" fmla="*/ 139 h 119"/>
                  <a:gd name="T14" fmla="*/ 136 w 166"/>
                  <a:gd name="T15" fmla="*/ 158 h 119"/>
                  <a:gd name="T16" fmla="*/ 122 w 166"/>
                  <a:gd name="T17" fmla="*/ 173 h 119"/>
                  <a:gd name="T18" fmla="*/ 105 w 166"/>
                  <a:gd name="T19" fmla="*/ 184 h 119"/>
                  <a:gd name="T20" fmla="*/ 86 w 166"/>
                  <a:gd name="T21" fmla="*/ 196 h 119"/>
                  <a:gd name="T22" fmla="*/ 67 w 166"/>
                  <a:gd name="T23" fmla="*/ 198 h 119"/>
                  <a:gd name="T24" fmla="*/ 50 w 166"/>
                  <a:gd name="T25" fmla="*/ 198 h 119"/>
                  <a:gd name="T26" fmla="*/ 33 w 166"/>
                  <a:gd name="T27" fmla="*/ 194 h 119"/>
                  <a:gd name="T28" fmla="*/ 20 w 166"/>
                  <a:gd name="T29" fmla="*/ 183 h 119"/>
                  <a:gd name="T30" fmla="*/ 9 w 166"/>
                  <a:gd name="T31" fmla="*/ 169 h 119"/>
                  <a:gd name="T32" fmla="*/ 3 w 166"/>
                  <a:gd name="T33" fmla="*/ 153 h 119"/>
                  <a:gd name="T34" fmla="*/ 0 w 166"/>
                  <a:gd name="T35" fmla="*/ 136 h 119"/>
                  <a:gd name="T36" fmla="*/ 3 w 166"/>
                  <a:gd name="T37" fmla="*/ 116 h 119"/>
                  <a:gd name="T38" fmla="*/ 9 w 166"/>
                  <a:gd name="T39" fmla="*/ 95 h 119"/>
                  <a:gd name="T40" fmla="*/ 20 w 166"/>
                  <a:gd name="T41" fmla="*/ 75 h 119"/>
                  <a:gd name="T42" fmla="*/ 36 w 166"/>
                  <a:gd name="T43" fmla="*/ 59 h 119"/>
                  <a:gd name="T44" fmla="*/ 69 w 166"/>
                  <a:gd name="T45" fmla="*/ 30 h 119"/>
                  <a:gd name="T46" fmla="*/ 86 w 166"/>
                  <a:gd name="T47" fmla="*/ 18 h 119"/>
                  <a:gd name="T48" fmla="*/ 100 w 166"/>
                  <a:gd name="T49" fmla="*/ 6 h 119"/>
                  <a:gd name="T50" fmla="*/ 114 w 166"/>
                  <a:gd name="T51" fmla="*/ 2 h 119"/>
                  <a:gd name="T52" fmla="*/ 127 w 166"/>
                  <a:gd name="T53" fmla="*/ 0 h 119"/>
                  <a:gd name="T54" fmla="*/ 139 w 166"/>
                  <a:gd name="T55" fmla="*/ 0 h 119"/>
                  <a:gd name="T56" fmla="*/ 147 w 166"/>
                  <a:gd name="T57" fmla="*/ 2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6"/>
                  <a:gd name="T88" fmla="*/ 0 h 119"/>
                  <a:gd name="T89" fmla="*/ 166 w 166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6" h="119">
                    <a:moveTo>
                      <a:pt x="147" y="2"/>
                    </a:moveTo>
                    <a:lnTo>
                      <a:pt x="155" y="6"/>
                    </a:lnTo>
                    <a:lnTo>
                      <a:pt x="161" y="11"/>
                    </a:lnTo>
                    <a:lnTo>
                      <a:pt x="166" y="26"/>
                    </a:lnTo>
                    <a:lnTo>
                      <a:pt x="166" y="47"/>
                    </a:lnTo>
                    <a:lnTo>
                      <a:pt x="155" y="72"/>
                    </a:lnTo>
                    <a:lnTo>
                      <a:pt x="147" y="84"/>
                    </a:lnTo>
                    <a:lnTo>
                      <a:pt x="136" y="95"/>
                    </a:lnTo>
                    <a:lnTo>
                      <a:pt x="122" y="104"/>
                    </a:lnTo>
                    <a:lnTo>
                      <a:pt x="105" y="111"/>
                    </a:lnTo>
                    <a:lnTo>
                      <a:pt x="86" y="117"/>
                    </a:lnTo>
                    <a:lnTo>
                      <a:pt x="67" y="119"/>
                    </a:lnTo>
                    <a:lnTo>
                      <a:pt x="50" y="119"/>
                    </a:lnTo>
                    <a:lnTo>
                      <a:pt x="33" y="116"/>
                    </a:lnTo>
                    <a:lnTo>
                      <a:pt x="20" y="110"/>
                    </a:lnTo>
                    <a:lnTo>
                      <a:pt x="9" y="101"/>
                    </a:lnTo>
                    <a:lnTo>
                      <a:pt x="3" y="92"/>
                    </a:lnTo>
                    <a:lnTo>
                      <a:pt x="0" y="81"/>
                    </a:lnTo>
                    <a:lnTo>
                      <a:pt x="3" y="69"/>
                    </a:lnTo>
                    <a:lnTo>
                      <a:pt x="9" y="57"/>
                    </a:lnTo>
                    <a:lnTo>
                      <a:pt x="20" y="45"/>
                    </a:lnTo>
                    <a:lnTo>
                      <a:pt x="36" y="35"/>
                    </a:lnTo>
                    <a:lnTo>
                      <a:pt x="69" y="18"/>
                    </a:lnTo>
                    <a:lnTo>
                      <a:pt x="86" y="11"/>
                    </a:lnTo>
                    <a:lnTo>
                      <a:pt x="100" y="6"/>
                    </a:lnTo>
                    <a:lnTo>
                      <a:pt x="114" y="2"/>
                    </a:lnTo>
                    <a:lnTo>
                      <a:pt x="127" y="0"/>
                    </a:lnTo>
                    <a:lnTo>
                      <a:pt x="139" y="0"/>
                    </a:lnTo>
                    <a:lnTo>
                      <a:pt x="147" y="2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65"/>
              <p:cNvSpPr>
                <a:spLocks/>
              </p:cNvSpPr>
              <p:nvPr/>
            </p:nvSpPr>
            <p:spPr bwMode="auto">
              <a:xfrm>
                <a:off x="3732" y="2688"/>
                <a:ext cx="186" cy="119"/>
              </a:xfrm>
              <a:custGeom>
                <a:avLst/>
                <a:gdLst>
                  <a:gd name="T0" fmla="*/ 11 w 186"/>
                  <a:gd name="T1" fmla="*/ 175 h 111"/>
                  <a:gd name="T2" fmla="*/ 20 w 186"/>
                  <a:gd name="T3" fmla="*/ 180 h 111"/>
                  <a:gd name="T4" fmla="*/ 31 w 186"/>
                  <a:gd name="T5" fmla="*/ 181 h 111"/>
                  <a:gd name="T6" fmla="*/ 45 w 186"/>
                  <a:gd name="T7" fmla="*/ 180 h 111"/>
                  <a:gd name="T8" fmla="*/ 58 w 186"/>
                  <a:gd name="T9" fmla="*/ 176 h 111"/>
                  <a:gd name="T10" fmla="*/ 94 w 186"/>
                  <a:gd name="T11" fmla="*/ 161 h 111"/>
                  <a:gd name="T12" fmla="*/ 133 w 186"/>
                  <a:gd name="T13" fmla="*/ 140 h 111"/>
                  <a:gd name="T14" fmla="*/ 152 w 186"/>
                  <a:gd name="T15" fmla="*/ 125 h 111"/>
                  <a:gd name="T16" fmla="*/ 166 w 186"/>
                  <a:gd name="T17" fmla="*/ 110 h 111"/>
                  <a:gd name="T18" fmla="*/ 177 w 186"/>
                  <a:gd name="T19" fmla="*/ 91 h 111"/>
                  <a:gd name="T20" fmla="*/ 183 w 186"/>
                  <a:gd name="T21" fmla="*/ 73 h 111"/>
                  <a:gd name="T22" fmla="*/ 186 w 186"/>
                  <a:gd name="T23" fmla="*/ 54 h 111"/>
                  <a:gd name="T24" fmla="*/ 183 w 186"/>
                  <a:gd name="T25" fmla="*/ 39 h 111"/>
                  <a:gd name="T26" fmla="*/ 175 w 186"/>
                  <a:gd name="T27" fmla="*/ 23 h 111"/>
                  <a:gd name="T28" fmla="*/ 163 w 186"/>
                  <a:gd name="T29" fmla="*/ 14 h 111"/>
                  <a:gd name="T30" fmla="*/ 150 w 186"/>
                  <a:gd name="T31" fmla="*/ 1 h 111"/>
                  <a:gd name="T32" fmla="*/ 130 w 186"/>
                  <a:gd name="T33" fmla="*/ 0 h 111"/>
                  <a:gd name="T34" fmla="*/ 111 w 186"/>
                  <a:gd name="T35" fmla="*/ 0 h 111"/>
                  <a:gd name="T36" fmla="*/ 92 w 186"/>
                  <a:gd name="T37" fmla="*/ 3 h 111"/>
                  <a:gd name="T38" fmla="*/ 72 w 186"/>
                  <a:gd name="T39" fmla="*/ 16 h 111"/>
                  <a:gd name="T40" fmla="*/ 56 w 186"/>
                  <a:gd name="T41" fmla="*/ 25 h 111"/>
                  <a:gd name="T42" fmla="*/ 39 w 186"/>
                  <a:gd name="T43" fmla="*/ 41 h 111"/>
                  <a:gd name="T44" fmla="*/ 28 w 186"/>
                  <a:gd name="T45" fmla="*/ 61 h 111"/>
                  <a:gd name="T46" fmla="*/ 9 w 186"/>
                  <a:gd name="T47" fmla="*/ 100 h 111"/>
                  <a:gd name="T48" fmla="*/ 0 w 186"/>
                  <a:gd name="T49" fmla="*/ 132 h 111"/>
                  <a:gd name="T50" fmla="*/ 0 w 186"/>
                  <a:gd name="T51" fmla="*/ 157 h 111"/>
                  <a:gd name="T52" fmla="*/ 11 w 186"/>
                  <a:gd name="T53" fmla="*/ 175 h 1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6"/>
                  <a:gd name="T82" fmla="*/ 0 h 111"/>
                  <a:gd name="T83" fmla="*/ 186 w 186"/>
                  <a:gd name="T84" fmla="*/ 111 h 1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6" h="111">
                    <a:moveTo>
                      <a:pt x="11" y="107"/>
                    </a:moveTo>
                    <a:lnTo>
                      <a:pt x="20" y="110"/>
                    </a:lnTo>
                    <a:lnTo>
                      <a:pt x="31" y="111"/>
                    </a:lnTo>
                    <a:lnTo>
                      <a:pt x="45" y="110"/>
                    </a:lnTo>
                    <a:lnTo>
                      <a:pt x="58" y="108"/>
                    </a:lnTo>
                    <a:lnTo>
                      <a:pt x="94" y="99"/>
                    </a:lnTo>
                    <a:lnTo>
                      <a:pt x="133" y="86"/>
                    </a:lnTo>
                    <a:lnTo>
                      <a:pt x="152" y="77"/>
                    </a:lnTo>
                    <a:lnTo>
                      <a:pt x="166" y="68"/>
                    </a:lnTo>
                    <a:lnTo>
                      <a:pt x="177" y="56"/>
                    </a:lnTo>
                    <a:lnTo>
                      <a:pt x="183" y="45"/>
                    </a:lnTo>
                    <a:lnTo>
                      <a:pt x="186" y="33"/>
                    </a:lnTo>
                    <a:lnTo>
                      <a:pt x="183" y="24"/>
                    </a:lnTo>
                    <a:lnTo>
                      <a:pt x="175" y="15"/>
                    </a:lnTo>
                    <a:lnTo>
                      <a:pt x="163" y="7"/>
                    </a:lnTo>
                    <a:lnTo>
                      <a:pt x="150" y="1"/>
                    </a:lnTo>
                    <a:lnTo>
                      <a:pt x="130" y="0"/>
                    </a:lnTo>
                    <a:lnTo>
                      <a:pt x="111" y="0"/>
                    </a:lnTo>
                    <a:lnTo>
                      <a:pt x="92" y="3"/>
                    </a:lnTo>
                    <a:lnTo>
                      <a:pt x="72" y="9"/>
                    </a:lnTo>
                    <a:lnTo>
                      <a:pt x="56" y="16"/>
                    </a:lnTo>
                    <a:lnTo>
                      <a:pt x="39" y="25"/>
                    </a:lnTo>
                    <a:lnTo>
                      <a:pt x="28" y="37"/>
                    </a:lnTo>
                    <a:lnTo>
                      <a:pt x="9" y="62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11" y="107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" name="Group 66"/>
            <p:cNvGrpSpPr>
              <a:grpSpLocks/>
            </p:cNvGrpSpPr>
            <p:nvPr/>
          </p:nvGrpSpPr>
          <p:grpSpPr bwMode="auto">
            <a:xfrm>
              <a:off x="1186" y="1026"/>
              <a:ext cx="2840" cy="2268"/>
              <a:chOff x="1186" y="1026"/>
              <a:chExt cx="2840" cy="2268"/>
            </a:xfrm>
          </p:grpSpPr>
          <p:sp>
            <p:nvSpPr>
              <p:cNvPr id="166" name="Freeform 67"/>
              <p:cNvSpPr>
                <a:spLocks/>
              </p:cNvSpPr>
              <p:nvPr/>
            </p:nvSpPr>
            <p:spPr bwMode="auto">
              <a:xfrm>
                <a:off x="3708" y="1851"/>
                <a:ext cx="155" cy="592"/>
              </a:xfrm>
              <a:custGeom>
                <a:avLst/>
                <a:gdLst>
                  <a:gd name="T0" fmla="*/ 149 w 155"/>
                  <a:gd name="T1" fmla="*/ 53 h 549"/>
                  <a:gd name="T2" fmla="*/ 141 w 155"/>
                  <a:gd name="T3" fmla="*/ 41 h 549"/>
                  <a:gd name="T4" fmla="*/ 127 w 155"/>
                  <a:gd name="T5" fmla="*/ 26 h 549"/>
                  <a:gd name="T6" fmla="*/ 99 w 155"/>
                  <a:gd name="T7" fmla="*/ 6 h 549"/>
                  <a:gd name="T8" fmla="*/ 83 w 155"/>
                  <a:gd name="T9" fmla="*/ 1 h 549"/>
                  <a:gd name="T10" fmla="*/ 66 w 155"/>
                  <a:gd name="T11" fmla="*/ 0 h 549"/>
                  <a:gd name="T12" fmla="*/ 50 w 155"/>
                  <a:gd name="T13" fmla="*/ 1 h 549"/>
                  <a:gd name="T14" fmla="*/ 36 w 155"/>
                  <a:gd name="T15" fmla="*/ 4 h 549"/>
                  <a:gd name="T16" fmla="*/ 19 w 155"/>
                  <a:gd name="T17" fmla="*/ 24 h 549"/>
                  <a:gd name="T18" fmla="*/ 8 w 155"/>
                  <a:gd name="T19" fmla="*/ 45 h 549"/>
                  <a:gd name="T20" fmla="*/ 3 w 155"/>
                  <a:gd name="T21" fmla="*/ 68 h 549"/>
                  <a:gd name="T22" fmla="*/ 0 w 155"/>
                  <a:gd name="T23" fmla="*/ 92 h 549"/>
                  <a:gd name="T24" fmla="*/ 8 w 155"/>
                  <a:gd name="T25" fmla="*/ 137 h 549"/>
                  <a:gd name="T26" fmla="*/ 25 w 155"/>
                  <a:gd name="T27" fmla="*/ 179 h 549"/>
                  <a:gd name="T28" fmla="*/ 36 w 155"/>
                  <a:gd name="T29" fmla="*/ 208 h 549"/>
                  <a:gd name="T30" fmla="*/ 44 w 155"/>
                  <a:gd name="T31" fmla="*/ 231 h 549"/>
                  <a:gd name="T32" fmla="*/ 55 w 155"/>
                  <a:gd name="T33" fmla="*/ 253 h 549"/>
                  <a:gd name="T34" fmla="*/ 63 w 155"/>
                  <a:gd name="T35" fmla="*/ 269 h 549"/>
                  <a:gd name="T36" fmla="*/ 80 w 155"/>
                  <a:gd name="T37" fmla="*/ 300 h 549"/>
                  <a:gd name="T38" fmla="*/ 97 w 155"/>
                  <a:gd name="T39" fmla="*/ 325 h 549"/>
                  <a:gd name="T40" fmla="*/ 110 w 155"/>
                  <a:gd name="T41" fmla="*/ 353 h 549"/>
                  <a:gd name="T42" fmla="*/ 124 w 155"/>
                  <a:gd name="T43" fmla="*/ 384 h 549"/>
                  <a:gd name="T44" fmla="*/ 133 w 155"/>
                  <a:gd name="T45" fmla="*/ 403 h 549"/>
                  <a:gd name="T46" fmla="*/ 138 w 155"/>
                  <a:gd name="T47" fmla="*/ 428 h 549"/>
                  <a:gd name="T48" fmla="*/ 144 w 155"/>
                  <a:gd name="T49" fmla="*/ 452 h 549"/>
                  <a:gd name="T50" fmla="*/ 149 w 155"/>
                  <a:gd name="T51" fmla="*/ 480 h 549"/>
                  <a:gd name="T52" fmla="*/ 155 w 155"/>
                  <a:gd name="T53" fmla="*/ 522 h 549"/>
                  <a:gd name="T54" fmla="*/ 149 w 155"/>
                  <a:gd name="T55" fmla="*/ 566 h 549"/>
                  <a:gd name="T56" fmla="*/ 138 w 155"/>
                  <a:gd name="T57" fmla="*/ 614 h 549"/>
                  <a:gd name="T58" fmla="*/ 124 w 155"/>
                  <a:gd name="T59" fmla="*/ 658 h 549"/>
                  <a:gd name="T60" fmla="*/ 91 w 155"/>
                  <a:gd name="T61" fmla="*/ 747 h 549"/>
                  <a:gd name="T62" fmla="*/ 75 w 155"/>
                  <a:gd name="T63" fmla="*/ 787 h 549"/>
                  <a:gd name="T64" fmla="*/ 63 w 155"/>
                  <a:gd name="T65" fmla="*/ 827 h 549"/>
                  <a:gd name="T66" fmla="*/ 58 w 155"/>
                  <a:gd name="T67" fmla="*/ 844 h 549"/>
                  <a:gd name="T68" fmla="*/ 55 w 155"/>
                  <a:gd name="T69" fmla="*/ 867 h 549"/>
                  <a:gd name="T70" fmla="*/ 55 w 155"/>
                  <a:gd name="T71" fmla="*/ 891 h 549"/>
                  <a:gd name="T72" fmla="*/ 61 w 155"/>
                  <a:gd name="T73" fmla="*/ 910 h 549"/>
                  <a:gd name="T74" fmla="*/ 72 w 155"/>
                  <a:gd name="T75" fmla="*/ 925 h 549"/>
                  <a:gd name="T76" fmla="*/ 88 w 155"/>
                  <a:gd name="T77" fmla="*/ 931 h 549"/>
                  <a:gd name="T78" fmla="*/ 99 w 155"/>
                  <a:gd name="T79" fmla="*/ 931 h 549"/>
                  <a:gd name="T80" fmla="*/ 116 w 155"/>
                  <a:gd name="T81" fmla="*/ 926 h 549"/>
                  <a:gd name="T82" fmla="*/ 133 w 155"/>
                  <a:gd name="T83" fmla="*/ 922 h 549"/>
                  <a:gd name="T84" fmla="*/ 149 w 155"/>
                  <a:gd name="T85" fmla="*/ 909 h 5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5"/>
                  <a:gd name="T130" fmla="*/ 0 h 549"/>
                  <a:gd name="T131" fmla="*/ 155 w 155"/>
                  <a:gd name="T132" fmla="*/ 549 h 5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5" h="549">
                    <a:moveTo>
                      <a:pt x="149" y="31"/>
                    </a:moveTo>
                    <a:lnTo>
                      <a:pt x="141" y="24"/>
                    </a:lnTo>
                    <a:lnTo>
                      <a:pt x="127" y="16"/>
                    </a:lnTo>
                    <a:lnTo>
                      <a:pt x="99" y="6"/>
                    </a:lnTo>
                    <a:lnTo>
                      <a:pt x="83" y="1"/>
                    </a:lnTo>
                    <a:lnTo>
                      <a:pt x="66" y="0"/>
                    </a:lnTo>
                    <a:lnTo>
                      <a:pt x="50" y="1"/>
                    </a:lnTo>
                    <a:lnTo>
                      <a:pt x="36" y="4"/>
                    </a:lnTo>
                    <a:lnTo>
                      <a:pt x="19" y="15"/>
                    </a:lnTo>
                    <a:lnTo>
                      <a:pt x="8" y="27"/>
                    </a:lnTo>
                    <a:lnTo>
                      <a:pt x="3" y="40"/>
                    </a:lnTo>
                    <a:lnTo>
                      <a:pt x="0" y="54"/>
                    </a:lnTo>
                    <a:lnTo>
                      <a:pt x="8" y="81"/>
                    </a:lnTo>
                    <a:lnTo>
                      <a:pt x="25" y="106"/>
                    </a:lnTo>
                    <a:lnTo>
                      <a:pt x="36" y="123"/>
                    </a:lnTo>
                    <a:lnTo>
                      <a:pt x="44" y="136"/>
                    </a:lnTo>
                    <a:lnTo>
                      <a:pt x="55" y="148"/>
                    </a:lnTo>
                    <a:lnTo>
                      <a:pt x="63" y="159"/>
                    </a:lnTo>
                    <a:lnTo>
                      <a:pt x="80" y="177"/>
                    </a:lnTo>
                    <a:lnTo>
                      <a:pt x="97" y="192"/>
                    </a:lnTo>
                    <a:lnTo>
                      <a:pt x="110" y="208"/>
                    </a:lnTo>
                    <a:lnTo>
                      <a:pt x="124" y="226"/>
                    </a:lnTo>
                    <a:lnTo>
                      <a:pt x="133" y="238"/>
                    </a:lnTo>
                    <a:lnTo>
                      <a:pt x="138" y="252"/>
                    </a:lnTo>
                    <a:lnTo>
                      <a:pt x="144" y="267"/>
                    </a:lnTo>
                    <a:lnTo>
                      <a:pt x="149" y="283"/>
                    </a:lnTo>
                    <a:lnTo>
                      <a:pt x="155" y="308"/>
                    </a:lnTo>
                    <a:lnTo>
                      <a:pt x="149" y="335"/>
                    </a:lnTo>
                    <a:lnTo>
                      <a:pt x="138" y="362"/>
                    </a:lnTo>
                    <a:lnTo>
                      <a:pt x="124" y="389"/>
                    </a:lnTo>
                    <a:lnTo>
                      <a:pt x="91" y="441"/>
                    </a:lnTo>
                    <a:lnTo>
                      <a:pt x="75" y="465"/>
                    </a:lnTo>
                    <a:lnTo>
                      <a:pt x="63" y="488"/>
                    </a:lnTo>
                    <a:lnTo>
                      <a:pt x="58" y="498"/>
                    </a:lnTo>
                    <a:lnTo>
                      <a:pt x="55" y="512"/>
                    </a:lnTo>
                    <a:lnTo>
                      <a:pt x="55" y="525"/>
                    </a:lnTo>
                    <a:lnTo>
                      <a:pt x="61" y="537"/>
                    </a:lnTo>
                    <a:lnTo>
                      <a:pt x="72" y="545"/>
                    </a:lnTo>
                    <a:lnTo>
                      <a:pt x="88" y="549"/>
                    </a:lnTo>
                    <a:lnTo>
                      <a:pt x="99" y="549"/>
                    </a:lnTo>
                    <a:lnTo>
                      <a:pt x="116" y="546"/>
                    </a:lnTo>
                    <a:lnTo>
                      <a:pt x="133" y="543"/>
                    </a:lnTo>
                    <a:lnTo>
                      <a:pt x="149" y="536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68"/>
              <p:cNvSpPr>
                <a:spLocks/>
              </p:cNvSpPr>
              <p:nvPr/>
            </p:nvSpPr>
            <p:spPr bwMode="auto">
              <a:xfrm>
                <a:off x="1355" y="1858"/>
                <a:ext cx="152" cy="591"/>
              </a:xfrm>
              <a:custGeom>
                <a:avLst/>
                <a:gdLst>
                  <a:gd name="T0" fmla="*/ 6 w 152"/>
                  <a:gd name="T1" fmla="*/ 52 h 549"/>
                  <a:gd name="T2" fmla="*/ 14 w 152"/>
                  <a:gd name="T3" fmla="*/ 40 h 549"/>
                  <a:gd name="T4" fmla="*/ 25 w 152"/>
                  <a:gd name="T5" fmla="*/ 26 h 549"/>
                  <a:gd name="T6" fmla="*/ 55 w 152"/>
                  <a:gd name="T7" fmla="*/ 4 h 549"/>
                  <a:gd name="T8" fmla="*/ 72 w 152"/>
                  <a:gd name="T9" fmla="*/ 1 h 549"/>
                  <a:gd name="T10" fmla="*/ 89 w 152"/>
                  <a:gd name="T11" fmla="*/ 0 h 549"/>
                  <a:gd name="T12" fmla="*/ 102 w 152"/>
                  <a:gd name="T13" fmla="*/ 1 h 549"/>
                  <a:gd name="T14" fmla="*/ 116 w 152"/>
                  <a:gd name="T15" fmla="*/ 4 h 549"/>
                  <a:gd name="T16" fmla="*/ 136 w 152"/>
                  <a:gd name="T17" fmla="*/ 24 h 549"/>
                  <a:gd name="T18" fmla="*/ 147 w 152"/>
                  <a:gd name="T19" fmla="*/ 45 h 549"/>
                  <a:gd name="T20" fmla="*/ 152 w 152"/>
                  <a:gd name="T21" fmla="*/ 65 h 549"/>
                  <a:gd name="T22" fmla="*/ 152 w 152"/>
                  <a:gd name="T23" fmla="*/ 87 h 549"/>
                  <a:gd name="T24" fmla="*/ 144 w 152"/>
                  <a:gd name="T25" fmla="*/ 136 h 549"/>
                  <a:gd name="T26" fmla="*/ 130 w 152"/>
                  <a:gd name="T27" fmla="*/ 178 h 549"/>
                  <a:gd name="T28" fmla="*/ 119 w 152"/>
                  <a:gd name="T29" fmla="*/ 207 h 549"/>
                  <a:gd name="T30" fmla="*/ 111 w 152"/>
                  <a:gd name="T31" fmla="*/ 227 h 549"/>
                  <a:gd name="T32" fmla="*/ 100 w 152"/>
                  <a:gd name="T33" fmla="*/ 247 h 549"/>
                  <a:gd name="T34" fmla="*/ 91 w 152"/>
                  <a:gd name="T35" fmla="*/ 266 h 549"/>
                  <a:gd name="T36" fmla="*/ 75 w 152"/>
                  <a:gd name="T37" fmla="*/ 298 h 549"/>
                  <a:gd name="T38" fmla="*/ 58 w 152"/>
                  <a:gd name="T39" fmla="*/ 322 h 549"/>
                  <a:gd name="T40" fmla="*/ 42 w 152"/>
                  <a:gd name="T41" fmla="*/ 347 h 549"/>
                  <a:gd name="T42" fmla="*/ 30 w 152"/>
                  <a:gd name="T43" fmla="*/ 379 h 549"/>
                  <a:gd name="T44" fmla="*/ 22 w 152"/>
                  <a:gd name="T45" fmla="*/ 397 h 549"/>
                  <a:gd name="T46" fmla="*/ 17 w 152"/>
                  <a:gd name="T47" fmla="*/ 420 h 549"/>
                  <a:gd name="T48" fmla="*/ 11 w 152"/>
                  <a:gd name="T49" fmla="*/ 442 h 549"/>
                  <a:gd name="T50" fmla="*/ 3 w 152"/>
                  <a:gd name="T51" fmla="*/ 473 h 549"/>
                  <a:gd name="T52" fmla="*/ 0 w 152"/>
                  <a:gd name="T53" fmla="*/ 516 h 549"/>
                  <a:gd name="T54" fmla="*/ 6 w 152"/>
                  <a:gd name="T55" fmla="*/ 563 h 549"/>
                  <a:gd name="T56" fmla="*/ 14 w 152"/>
                  <a:gd name="T57" fmla="*/ 607 h 549"/>
                  <a:gd name="T58" fmla="*/ 28 w 152"/>
                  <a:gd name="T59" fmla="*/ 652 h 549"/>
                  <a:gd name="T60" fmla="*/ 64 w 152"/>
                  <a:gd name="T61" fmla="*/ 738 h 549"/>
                  <a:gd name="T62" fmla="*/ 77 w 152"/>
                  <a:gd name="T63" fmla="*/ 778 h 549"/>
                  <a:gd name="T64" fmla="*/ 91 w 152"/>
                  <a:gd name="T65" fmla="*/ 817 h 549"/>
                  <a:gd name="T66" fmla="*/ 97 w 152"/>
                  <a:gd name="T67" fmla="*/ 834 h 549"/>
                  <a:gd name="T68" fmla="*/ 100 w 152"/>
                  <a:gd name="T69" fmla="*/ 858 h 549"/>
                  <a:gd name="T70" fmla="*/ 100 w 152"/>
                  <a:gd name="T71" fmla="*/ 877 h 549"/>
                  <a:gd name="T72" fmla="*/ 94 w 152"/>
                  <a:gd name="T73" fmla="*/ 898 h 549"/>
                  <a:gd name="T74" fmla="*/ 83 w 152"/>
                  <a:gd name="T75" fmla="*/ 913 h 549"/>
                  <a:gd name="T76" fmla="*/ 66 w 152"/>
                  <a:gd name="T77" fmla="*/ 919 h 549"/>
                  <a:gd name="T78" fmla="*/ 53 w 152"/>
                  <a:gd name="T79" fmla="*/ 918 h 549"/>
                  <a:gd name="T80" fmla="*/ 39 w 152"/>
                  <a:gd name="T81" fmla="*/ 914 h 549"/>
                  <a:gd name="T82" fmla="*/ 22 w 152"/>
                  <a:gd name="T83" fmla="*/ 909 h 549"/>
                  <a:gd name="T84" fmla="*/ 3 w 152"/>
                  <a:gd name="T85" fmla="*/ 898 h 5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549"/>
                  <a:gd name="T131" fmla="*/ 152 w 152"/>
                  <a:gd name="T132" fmla="*/ 549 h 5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549">
                    <a:moveTo>
                      <a:pt x="6" y="31"/>
                    </a:moveTo>
                    <a:lnTo>
                      <a:pt x="14" y="24"/>
                    </a:lnTo>
                    <a:lnTo>
                      <a:pt x="25" y="16"/>
                    </a:lnTo>
                    <a:lnTo>
                      <a:pt x="55" y="4"/>
                    </a:lnTo>
                    <a:lnTo>
                      <a:pt x="72" y="1"/>
                    </a:lnTo>
                    <a:lnTo>
                      <a:pt x="89" y="0"/>
                    </a:lnTo>
                    <a:lnTo>
                      <a:pt x="102" y="1"/>
                    </a:lnTo>
                    <a:lnTo>
                      <a:pt x="116" y="4"/>
                    </a:lnTo>
                    <a:lnTo>
                      <a:pt x="136" y="15"/>
                    </a:lnTo>
                    <a:lnTo>
                      <a:pt x="147" y="27"/>
                    </a:lnTo>
                    <a:lnTo>
                      <a:pt x="152" y="39"/>
                    </a:lnTo>
                    <a:lnTo>
                      <a:pt x="152" y="52"/>
                    </a:lnTo>
                    <a:lnTo>
                      <a:pt x="144" y="81"/>
                    </a:lnTo>
                    <a:lnTo>
                      <a:pt x="130" y="106"/>
                    </a:lnTo>
                    <a:lnTo>
                      <a:pt x="119" y="123"/>
                    </a:lnTo>
                    <a:lnTo>
                      <a:pt x="111" y="136"/>
                    </a:lnTo>
                    <a:lnTo>
                      <a:pt x="100" y="148"/>
                    </a:lnTo>
                    <a:lnTo>
                      <a:pt x="91" y="159"/>
                    </a:lnTo>
                    <a:lnTo>
                      <a:pt x="75" y="177"/>
                    </a:lnTo>
                    <a:lnTo>
                      <a:pt x="58" y="192"/>
                    </a:lnTo>
                    <a:lnTo>
                      <a:pt x="42" y="207"/>
                    </a:lnTo>
                    <a:lnTo>
                      <a:pt x="30" y="226"/>
                    </a:lnTo>
                    <a:lnTo>
                      <a:pt x="22" y="237"/>
                    </a:lnTo>
                    <a:lnTo>
                      <a:pt x="17" y="250"/>
                    </a:lnTo>
                    <a:lnTo>
                      <a:pt x="11" y="265"/>
                    </a:lnTo>
                    <a:lnTo>
                      <a:pt x="3" y="282"/>
                    </a:lnTo>
                    <a:lnTo>
                      <a:pt x="0" y="308"/>
                    </a:lnTo>
                    <a:lnTo>
                      <a:pt x="6" y="335"/>
                    </a:lnTo>
                    <a:lnTo>
                      <a:pt x="14" y="362"/>
                    </a:lnTo>
                    <a:lnTo>
                      <a:pt x="28" y="389"/>
                    </a:lnTo>
                    <a:lnTo>
                      <a:pt x="64" y="441"/>
                    </a:lnTo>
                    <a:lnTo>
                      <a:pt x="77" y="465"/>
                    </a:lnTo>
                    <a:lnTo>
                      <a:pt x="91" y="488"/>
                    </a:lnTo>
                    <a:lnTo>
                      <a:pt x="97" y="498"/>
                    </a:lnTo>
                    <a:lnTo>
                      <a:pt x="100" y="512"/>
                    </a:lnTo>
                    <a:lnTo>
                      <a:pt x="100" y="524"/>
                    </a:lnTo>
                    <a:lnTo>
                      <a:pt x="94" y="536"/>
                    </a:lnTo>
                    <a:lnTo>
                      <a:pt x="83" y="545"/>
                    </a:lnTo>
                    <a:lnTo>
                      <a:pt x="66" y="549"/>
                    </a:lnTo>
                    <a:lnTo>
                      <a:pt x="53" y="548"/>
                    </a:lnTo>
                    <a:lnTo>
                      <a:pt x="39" y="546"/>
                    </a:lnTo>
                    <a:lnTo>
                      <a:pt x="22" y="542"/>
                    </a:lnTo>
                    <a:lnTo>
                      <a:pt x="3" y="536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69"/>
              <p:cNvSpPr>
                <a:spLocks/>
              </p:cNvSpPr>
              <p:nvPr/>
            </p:nvSpPr>
            <p:spPr bwMode="auto">
              <a:xfrm>
                <a:off x="1186" y="2436"/>
                <a:ext cx="1388" cy="855"/>
              </a:xfrm>
              <a:custGeom>
                <a:avLst/>
                <a:gdLst>
                  <a:gd name="T0" fmla="*/ 1363 w 1388"/>
                  <a:gd name="T1" fmla="*/ 1129 h 793"/>
                  <a:gd name="T2" fmla="*/ 1325 w 1388"/>
                  <a:gd name="T3" fmla="*/ 1141 h 793"/>
                  <a:gd name="T4" fmla="*/ 1280 w 1388"/>
                  <a:gd name="T5" fmla="*/ 1174 h 793"/>
                  <a:gd name="T6" fmla="*/ 1220 w 1388"/>
                  <a:gd name="T7" fmla="*/ 1273 h 793"/>
                  <a:gd name="T8" fmla="*/ 1192 w 1388"/>
                  <a:gd name="T9" fmla="*/ 1312 h 793"/>
                  <a:gd name="T10" fmla="*/ 1167 w 1388"/>
                  <a:gd name="T11" fmla="*/ 1324 h 793"/>
                  <a:gd name="T12" fmla="*/ 1139 w 1388"/>
                  <a:gd name="T13" fmla="*/ 1320 h 793"/>
                  <a:gd name="T14" fmla="*/ 1104 w 1388"/>
                  <a:gd name="T15" fmla="*/ 1294 h 793"/>
                  <a:gd name="T16" fmla="*/ 1070 w 1388"/>
                  <a:gd name="T17" fmla="*/ 1257 h 793"/>
                  <a:gd name="T18" fmla="*/ 1043 w 1388"/>
                  <a:gd name="T19" fmla="*/ 1244 h 793"/>
                  <a:gd name="T20" fmla="*/ 1023 w 1388"/>
                  <a:gd name="T21" fmla="*/ 1247 h 793"/>
                  <a:gd name="T22" fmla="*/ 998 w 1388"/>
                  <a:gd name="T23" fmla="*/ 1268 h 793"/>
                  <a:gd name="T24" fmla="*/ 971 w 1388"/>
                  <a:gd name="T25" fmla="*/ 1302 h 793"/>
                  <a:gd name="T26" fmla="*/ 940 w 1388"/>
                  <a:gd name="T27" fmla="*/ 1319 h 793"/>
                  <a:gd name="T28" fmla="*/ 893 w 1388"/>
                  <a:gd name="T29" fmla="*/ 1312 h 793"/>
                  <a:gd name="T30" fmla="*/ 855 w 1388"/>
                  <a:gd name="T31" fmla="*/ 1288 h 793"/>
                  <a:gd name="T32" fmla="*/ 841 w 1388"/>
                  <a:gd name="T33" fmla="*/ 1299 h 793"/>
                  <a:gd name="T34" fmla="*/ 824 w 1388"/>
                  <a:gd name="T35" fmla="*/ 1319 h 793"/>
                  <a:gd name="T36" fmla="*/ 716 w 1388"/>
                  <a:gd name="T37" fmla="*/ 1341 h 793"/>
                  <a:gd name="T38" fmla="*/ 606 w 1388"/>
                  <a:gd name="T39" fmla="*/ 1335 h 793"/>
                  <a:gd name="T40" fmla="*/ 498 w 1388"/>
                  <a:gd name="T41" fmla="*/ 1314 h 793"/>
                  <a:gd name="T42" fmla="*/ 352 w 1388"/>
                  <a:gd name="T43" fmla="*/ 1272 h 793"/>
                  <a:gd name="T44" fmla="*/ 260 w 1388"/>
                  <a:gd name="T45" fmla="*/ 1257 h 793"/>
                  <a:gd name="T46" fmla="*/ 169 w 1388"/>
                  <a:gd name="T47" fmla="*/ 1263 h 793"/>
                  <a:gd name="T48" fmla="*/ 89 w 1388"/>
                  <a:gd name="T49" fmla="*/ 1294 h 793"/>
                  <a:gd name="T50" fmla="*/ 47 w 1388"/>
                  <a:gd name="T51" fmla="*/ 1335 h 793"/>
                  <a:gd name="T52" fmla="*/ 34 w 1388"/>
                  <a:gd name="T53" fmla="*/ 1343 h 793"/>
                  <a:gd name="T54" fmla="*/ 14 w 1388"/>
                  <a:gd name="T55" fmla="*/ 1334 h 793"/>
                  <a:gd name="T56" fmla="*/ 3 w 1388"/>
                  <a:gd name="T57" fmla="*/ 1264 h 793"/>
                  <a:gd name="T58" fmla="*/ 3 w 1388"/>
                  <a:gd name="T59" fmla="*/ 1161 h 793"/>
                  <a:gd name="T60" fmla="*/ 28 w 1388"/>
                  <a:gd name="T61" fmla="*/ 1065 h 793"/>
                  <a:gd name="T62" fmla="*/ 67 w 1388"/>
                  <a:gd name="T63" fmla="*/ 971 h 793"/>
                  <a:gd name="T64" fmla="*/ 119 w 1388"/>
                  <a:gd name="T65" fmla="*/ 867 h 793"/>
                  <a:gd name="T66" fmla="*/ 152 w 1388"/>
                  <a:gd name="T67" fmla="*/ 764 h 793"/>
                  <a:gd name="T68" fmla="*/ 150 w 1388"/>
                  <a:gd name="T69" fmla="*/ 670 h 793"/>
                  <a:gd name="T70" fmla="*/ 119 w 1388"/>
                  <a:gd name="T71" fmla="*/ 598 h 793"/>
                  <a:gd name="T72" fmla="*/ 86 w 1388"/>
                  <a:gd name="T73" fmla="*/ 551 h 793"/>
                  <a:gd name="T74" fmla="*/ 58 w 1388"/>
                  <a:gd name="T75" fmla="*/ 520 h 793"/>
                  <a:gd name="T76" fmla="*/ 34 w 1388"/>
                  <a:gd name="T77" fmla="*/ 484 h 793"/>
                  <a:gd name="T78" fmla="*/ 14 w 1388"/>
                  <a:gd name="T79" fmla="*/ 435 h 793"/>
                  <a:gd name="T80" fmla="*/ 17 w 1388"/>
                  <a:gd name="T81" fmla="*/ 389 h 793"/>
                  <a:gd name="T82" fmla="*/ 31 w 1388"/>
                  <a:gd name="T83" fmla="*/ 370 h 793"/>
                  <a:gd name="T84" fmla="*/ 58 w 1388"/>
                  <a:gd name="T85" fmla="*/ 366 h 793"/>
                  <a:gd name="T86" fmla="*/ 81 w 1388"/>
                  <a:gd name="T87" fmla="*/ 381 h 793"/>
                  <a:gd name="T88" fmla="*/ 53 w 1388"/>
                  <a:gd name="T89" fmla="*/ 330 h 793"/>
                  <a:gd name="T90" fmla="*/ 50 w 1388"/>
                  <a:gd name="T91" fmla="*/ 295 h 793"/>
                  <a:gd name="T92" fmla="*/ 67 w 1388"/>
                  <a:gd name="T93" fmla="*/ 276 h 793"/>
                  <a:gd name="T94" fmla="*/ 92 w 1388"/>
                  <a:gd name="T95" fmla="*/ 276 h 793"/>
                  <a:gd name="T96" fmla="*/ 136 w 1388"/>
                  <a:gd name="T97" fmla="*/ 294 h 793"/>
                  <a:gd name="T98" fmla="*/ 188 w 1388"/>
                  <a:gd name="T99" fmla="*/ 303 h 793"/>
                  <a:gd name="T100" fmla="*/ 205 w 1388"/>
                  <a:gd name="T101" fmla="*/ 294 h 793"/>
                  <a:gd name="T102" fmla="*/ 222 w 1388"/>
                  <a:gd name="T103" fmla="*/ 245 h 793"/>
                  <a:gd name="T104" fmla="*/ 224 w 1388"/>
                  <a:gd name="T105" fmla="*/ 188 h 793"/>
                  <a:gd name="T106" fmla="*/ 208 w 1388"/>
                  <a:gd name="T107" fmla="*/ 106 h 793"/>
                  <a:gd name="T108" fmla="*/ 158 w 1388"/>
                  <a:gd name="T109" fmla="*/ 0 h 7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88"/>
                  <a:gd name="T166" fmla="*/ 0 h 793"/>
                  <a:gd name="T167" fmla="*/ 1388 w 1388"/>
                  <a:gd name="T168" fmla="*/ 793 h 7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88" h="793">
                    <a:moveTo>
                      <a:pt x="1388" y="667"/>
                    </a:moveTo>
                    <a:lnTo>
                      <a:pt x="1363" y="667"/>
                    </a:lnTo>
                    <a:lnTo>
                      <a:pt x="1341" y="668"/>
                    </a:lnTo>
                    <a:lnTo>
                      <a:pt x="1325" y="673"/>
                    </a:lnTo>
                    <a:lnTo>
                      <a:pt x="1308" y="679"/>
                    </a:lnTo>
                    <a:lnTo>
                      <a:pt x="1280" y="694"/>
                    </a:lnTo>
                    <a:lnTo>
                      <a:pt x="1258" y="713"/>
                    </a:lnTo>
                    <a:lnTo>
                      <a:pt x="1220" y="752"/>
                    </a:lnTo>
                    <a:lnTo>
                      <a:pt x="1203" y="769"/>
                    </a:lnTo>
                    <a:lnTo>
                      <a:pt x="1192" y="775"/>
                    </a:lnTo>
                    <a:lnTo>
                      <a:pt x="1181" y="779"/>
                    </a:lnTo>
                    <a:lnTo>
                      <a:pt x="1167" y="781"/>
                    </a:lnTo>
                    <a:lnTo>
                      <a:pt x="1153" y="781"/>
                    </a:lnTo>
                    <a:lnTo>
                      <a:pt x="1139" y="779"/>
                    </a:lnTo>
                    <a:lnTo>
                      <a:pt x="1126" y="775"/>
                    </a:lnTo>
                    <a:lnTo>
                      <a:pt x="1104" y="764"/>
                    </a:lnTo>
                    <a:lnTo>
                      <a:pt x="1084" y="752"/>
                    </a:lnTo>
                    <a:lnTo>
                      <a:pt x="1070" y="742"/>
                    </a:lnTo>
                    <a:lnTo>
                      <a:pt x="1051" y="734"/>
                    </a:lnTo>
                    <a:lnTo>
                      <a:pt x="1043" y="734"/>
                    </a:lnTo>
                    <a:lnTo>
                      <a:pt x="1034" y="734"/>
                    </a:lnTo>
                    <a:lnTo>
                      <a:pt x="1023" y="736"/>
                    </a:lnTo>
                    <a:lnTo>
                      <a:pt x="1015" y="740"/>
                    </a:lnTo>
                    <a:lnTo>
                      <a:pt x="998" y="749"/>
                    </a:lnTo>
                    <a:lnTo>
                      <a:pt x="985" y="760"/>
                    </a:lnTo>
                    <a:lnTo>
                      <a:pt x="971" y="769"/>
                    </a:lnTo>
                    <a:lnTo>
                      <a:pt x="954" y="776"/>
                    </a:lnTo>
                    <a:lnTo>
                      <a:pt x="940" y="778"/>
                    </a:lnTo>
                    <a:lnTo>
                      <a:pt x="927" y="779"/>
                    </a:lnTo>
                    <a:lnTo>
                      <a:pt x="893" y="775"/>
                    </a:lnTo>
                    <a:lnTo>
                      <a:pt x="866" y="767"/>
                    </a:lnTo>
                    <a:lnTo>
                      <a:pt x="855" y="761"/>
                    </a:lnTo>
                    <a:lnTo>
                      <a:pt x="846" y="755"/>
                    </a:lnTo>
                    <a:lnTo>
                      <a:pt x="841" y="767"/>
                    </a:lnTo>
                    <a:lnTo>
                      <a:pt x="833" y="773"/>
                    </a:lnTo>
                    <a:lnTo>
                      <a:pt x="824" y="778"/>
                    </a:lnTo>
                    <a:lnTo>
                      <a:pt x="769" y="787"/>
                    </a:lnTo>
                    <a:lnTo>
                      <a:pt x="716" y="791"/>
                    </a:lnTo>
                    <a:lnTo>
                      <a:pt x="661" y="791"/>
                    </a:lnTo>
                    <a:lnTo>
                      <a:pt x="606" y="788"/>
                    </a:lnTo>
                    <a:lnTo>
                      <a:pt x="553" y="784"/>
                    </a:lnTo>
                    <a:lnTo>
                      <a:pt x="498" y="776"/>
                    </a:lnTo>
                    <a:lnTo>
                      <a:pt x="393" y="758"/>
                    </a:lnTo>
                    <a:lnTo>
                      <a:pt x="352" y="751"/>
                    </a:lnTo>
                    <a:lnTo>
                      <a:pt x="305" y="745"/>
                    </a:lnTo>
                    <a:lnTo>
                      <a:pt x="260" y="742"/>
                    </a:lnTo>
                    <a:lnTo>
                      <a:pt x="213" y="742"/>
                    </a:lnTo>
                    <a:lnTo>
                      <a:pt x="169" y="745"/>
                    </a:lnTo>
                    <a:lnTo>
                      <a:pt x="128" y="752"/>
                    </a:lnTo>
                    <a:lnTo>
                      <a:pt x="89" y="764"/>
                    </a:lnTo>
                    <a:lnTo>
                      <a:pt x="56" y="781"/>
                    </a:lnTo>
                    <a:lnTo>
                      <a:pt x="47" y="788"/>
                    </a:lnTo>
                    <a:lnTo>
                      <a:pt x="39" y="793"/>
                    </a:lnTo>
                    <a:lnTo>
                      <a:pt x="34" y="793"/>
                    </a:lnTo>
                    <a:lnTo>
                      <a:pt x="25" y="793"/>
                    </a:lnTo>
                    <a:lnTo>
                      <a:pt x="14" y="787"/>
                    </a:lnTo>
                    <a:lnTo>
                      <a:pt x="9" y="779"/>
                    </a:lnTo>
                    <a:lnTo>
                      <a:pt x="3" y="746"/>
                    </a:lnTo>
                    <a:lnTo>
                      <a:pt x="0" y="715"/>
                    </a:lnTo>
                    <a:lnTo>
                      <a:pt x="3" y="686"/>
                    </a:lnTo>
                    <a:lnTo>
                      <a:pt x="14" y="658"/>
                    </a:lnTo>
                    <a:lnTo>
                      <a:pt x="28" y="629"/>
                    </a:lnTo>
                    <a:lnTo>
                      <a:pt x="45" y="602"/>
                    </a:lnTo>
                    <a:lnTo>
                      <a:pt x="67" y="574"/>
                    </a:lnTo>
                    <a:lnTo>
                      <a:pt x="92" y="545"/>
                    </a:lnTo>
                    <a:lnTo>
                      <a:pt x="119" y="512"/>
                    </a:lnTo>
                    <a:lnTo>
                      <a:pt x="141" y="481"/>
                    </a:lnTo>
                    <a:lnTo>
                      <a:pt x="152" y="452"/>
                    </a:lnTo>
                    <a:lnTo>
                      <a:pt x="155" y="422"/>
                    </a:lnTo>
                    <a:lnTo>
                      <a:pt x="150" y="395"/>
                    </a:lnTo>
                    <a:lnTo>
                      <a:pt x="133" y="367"/>
                    </a:lnTo>
                    <a:lnTo>
                      <a:pt x="119" y="353"/>
                    </a:lnTo>
                    <a:lnTo>
                      <a:pt x="105" y="340"/>
                    </a:lnTo>
                    <a:lnTo>
                      <a:pt x="86" y="326"/>
                    </a:lnTo>
                    <a:lnTo>
                      <a:pt x="64" y="311"/>
                    </a:lnTo>
                    <a:lnTo>
                      <a:pt x="58" y="307"/>
                    </a:lnTo>
                    <a:lnTo>
                      <a:pt x="47" y="298"/>
                    </a:lnTo>
                    <a:lnTo>
                      <a:pt x="34" y="286"/>
                    </a:lnTo>
                    <a:lnTo>
                      <a:pt x="23" y="272"/>
                    </a:lnTo>
                    <a:lnTo>
                      <a:pt x="14" y="257"/>
                    </a:lnTo>
                    <a:lnTo>
                      <a:pt x="11" y="242"/>
                    </a:lnTo>
                    <a:lnTo>
                      <a:pt x="17" y="230"/>
                    </a:lnTo>
                    <a:lnTo>
                      <a:pt x="23" y="224"/>
                    </a:lnTo>
                    <a:lnTo>
                      <a:pt x="31" y="219"/>
                    </a:lnTo>
                    <a:lnTo>
                      <a:pt x="45" y="215"/>
                    </a:lnTo>
                    <a:lnTo>
                      <a:pt x="58" y="215"/>
                    </a:lnTo>
                    <a:lnTo>
                      <a:pt x="72" y="218"/>
                    </a:lnTo>
                    <a:lnTo>
                      <a:pt x="81" y="224"/>
                    </a:lnTo>
                    <a:lnTo>
                      <a:pt x="64" y="210"/>
                    </a:lnTo>
                    <a:lnTo>
                      <a:pt x="53" y="195"/>
                    </a:lnTo>
                    <a:lnTo>
                      <a:pt x="47" y="182"/>
                    </a:lnTo>
                    <a:lnTo>
                      <a:pt x="50" y="174"/>
                    </a:lnTo>
                    <a:lnTo>
                      <a:pt x="58" y="168"/>
                    </a:lnTo>
                    <a:lnTo>
                      <a:pt x="67" y="162"/>
                    </a:lnTo>
                    <a:lnTo>
                      <a:pt x="81" y="161"/>
                    </a:lnTo>
                    <a:lnTo>
                      <a:pt x="92" y="162"/>
                    </a:lnTo>
                    <a:lnTo>
                      <a:pt x="105" y="165"/>
                    </a:lnTo>
                    <a:lnTo>
                      <a:pt x="136" y="173"/>
                    </a:lnTo>
                    <a:lnTo>
                      <a:pt x="164" y="179"/>
                    </a:lnTo>
                    <a:lnTo>
                      <a:pt x="188" y="179"/>
                    </a:lnTo>
                    <a:lnTo>
                      <a:pt x="199" y="176"/>
                    </a:lnTo>
                    <a:lnTo>
                      <a:pt x="205" y="173"/>
                    </a:lnTo>
                    <a:lnTo>
                      <a:pt x="213" y="161"/>
                    </a:lnTo>
                    <a:lnTo>
                      <a:pt x="222" y="146"/>
                    </a:lnTo>
                    <a:lnTo>
                      <a:pt x="224" y="129"/>
                    </a:lnTo>
                    <a:lnTo>
                      <a:pt x="224" y="110"/>
                    </a:lnTo>
                    <a:lnTo>
                      <a:pt x="219" y="87"/>
                    </a:lnTo>
                    <a:lnTo>
                      <a:pt x="208" y="62"/>
                    </a:lnTo>
                    <a:lnTo>
                      <a:pt x="188" y="33"/>
                    </a:lnTo>
                    <a:lnTo>
                      <a:pt x="158" y="0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70"/>
              <p:cNvSpPr>
                <a:spLocks/>
              </p:cNvSpPr>
              <p:nvPr/>
            </p:nvSpPr>
            <p:spPr bwMode="auto">
              <a:xfrm>
                <a:off x="1200" y="3192"/>
                <a:ext cx="158" cy="92"/>
              </a:xfrm>
              <a:custGeom>
                <a:avLst/>
                <a:gdLst>
                  <a:gd name="T0" fmla="*/ 94 w 158"/>
                  <a:gd name="T1" fmla="*/ 56 h 86"/>
                  <a:gd name="T2" fmla="*/ 108 w 158"/>
                  <a:gd name="T3" fmla="*/ 63 h 86"/>
                  <a:gd name="T4" fmla="*/ 125 w 158"/>
                  <a:gd name="T5" fmla="*/ 70 h 86"/>
                  <a:gd name="T6" fmla="*/ 141 w 158"/>
                  <a:gd name="T7" fmla="*/ 75 h 86"/>
                  <a:gd name="T8" fmla="*/ 158 w 158"/>
                  <a:gd name="T9" fmla="*/ 75 h 86"/>
                  <a:gd name="T10" fmla="*/ 53 w 158"/>
                  <a:gd name="T11" fmla="*/ 137 h 86"/>
                  <a:gd name="T12" fmla="*/ 36 w 158"/>
                  <a:gd name="T13" fmla="*/ 129 h 86"/>
                  <a:gd name="T14" fmla="*/ 20 w 158"/>
                  <a:gd name="T15" fmla="*/ 120 h 86"/>
                  <a:gd name="T16" fmla="*/ 9 w 158"/>
                  <a:gd name="T17" fmla="*/ 106 h 86"/>
                  <a:gd name="T18" fmla="*/ 0 w 158"/>
                  <a:gd name="T19" fmla="*/ 92 h 86"/>
                  <a:gd name="T20" fmla="*/ 72 w 158"/>
                  <a:gd name="T21" fmla="*/ 0 h 86"/>
                  <a:gd name="T22" fmla="*/ 72 w 158"/>
                  <a:gd name="T23" fmla="*/ 15 h 86"/>
                  <a:gd name="T24" fmla="*/ 78 w 158"/>
                  <a:gd name="T25" fmla="*/ 28 h 86"/>
                  <a:gd name="T26" fmla="*/ 83 w 158"/>
                  <a:gd name="T27" fmla="*/ 43 h 86"/>
                  <a:gd name="T28" fmla="*/ 94 w 158"/>
                  <a:gd name="T29" fmla="*/ 56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"/>
                  <a:gd name="T46" fmla="*/ 0 h 86"/>
                  <a:gd name="T47" fmla="*/ 158 w 158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" h="86">
                    <a:moveTo>
                      <a:pt x="94" y="35"/>
                    </a:moveTo>
                    <a:lnTo>
                      <a:pt x="108" y="39"/>
                    </a:lnTo>
                    <a:lnTo>
                      <a:pt x="125" y="44"/>
                    </a:lnTo>
                    <a:lnTo>
                      <a:pt x="141" y="47"/>
                    </a:lnTo>
                    <a:lnTo>
                      <a:pt x="158" y="47"/>
                    </a:lnTo>
                    <a:lnTo>
                      <a:pt x="53" y="86"/>
                    </a:lnTo>
                    <a:lnTo>
                      <a:pt x="36" y="81"/>
                    </a:lnTo>
                    <a:lnTo>
                      <a:pt x="20" y="75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72" y="0"/>
                    </a:lnTo>
                    <a:lnTo>
                      <a:pt x="72" y="8"/>
                    </a:lnTo>
                    <a:lnTo>
                      <a:pt x="78" y="18"/>
                    </a:lnTo>
                    <a:lnTo>
                      <a:pt x="83" y="27"/>
                    </a:lnTo>
                    <a:lnTo>
                      <a:pt x="94" y="35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Line 71"/>
              <p:cNvSpPr>
                <a:spLocks noChangeShapeType="1"/>
              </p:cNvSpPr>
              <p:nvPr/>
            </p:nvSpPr>
            <p:spPr bwMode="auto">
              <a:xfrm flipV="1">
                <a:off x="1206" y="3207"/>
                <a:ext cx="69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72"/>
              <p:cNvSpPr>
                <a:spLocks noChangeShapeType="1"/>
              </p:cNvSpPr>
              <p:nvPr/>
            </p:nvSpPr>
            <p:spPr bwMode="auto">
              <a:xfrm flipV="1">
                <a:off x="1242" y="3240"/>
                <a:ext cx="9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Line 73"/>
              <p:cNvSpPr>
                <a:spLocks noChangeShapeType="1"/>
              </p:cNvSpPr>
              <p:nvPr/>
            </p:nvSpPr>
            <p:spPr bwMode="auto">
              <a:xfrm flipV="1">
                <a:off x="1231" y="3236"/>
                <a:ext cx="80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Line 74"/>
              <p:cNvSpPr>
                <a:spLocks noChangeShapeType="1"/>
              </p:cNvSpPr>
              <p:nvPr/>
            </p:nvSpPr>
            <p:spPr bwMode="auto">
              <a:xfrm flipV="1">
                <a:off x="1214" y="3220"/>
                <a:ext cx="69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Line 75"/>
              <p:cNvSpPr>
                <a:spLocks noChangeShapeType="1"/>
              </p:cNvSpPr>
              <p:nvPr/>
            </p:nvSpPr>
            <p:spPr bwMode="auto">
              <a:xfrm flipV="1">
                <a:off x="1222" y="3229"/>
                <a:ext cx="72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76"/>
              <p:cNvSpPr>
                <a:spLocks noChangeShapeType="1"/>
              </p:cNvSpPr>
              <p:nvPr/>
            </p:nvSpPr>
            <p:spPr bwMode="auto">
              <a:xfrm flipH="1" flipV="1">
                <a:off x="1333" y="2365"/>
                <a:ext cx="33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77"/>
              <p:cNvSpPr>
                <a:spLocks noChangeShapeType="1"/>
              </p:cNvSpPr>
              <p:nvPr/>
            </p:nvSpPr>
            <p:spPr bwMode="auto">
              <a:xfrm flipH="1" flipV="1">
                <a:off x="1256" y="2385"/>
                <a:ext cx="63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78"/>
              <p:cNvSpPr>
                <a:spLocks noChangeShapeType="1"/>
              </p:cNvSpPr>
              <p:nvPr/>
            </p:nvSpPr>
            <p:spPr bwMode="auto">
              <a:xfrm flipH="1" flipV="1">
                <a:off x="1278" y="2385"/>
                <a:ext cx="52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Line 79"/>
              <p:cNvSpPr>
                <a:spLocks noChangeShapeType="1"/>
              </p:cNvSpPr>
              <p:nvPr/>
            </p:nvSpPr>
            <p:spPr bwMode="auto">
              <a:xfrm flipH="1" flipV="1">
                <a:off x="1316" y="2375"/>
                <a:ext cx="39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80"/>
              <p:cNvSpPr>
                <a:spLocks/>
              </p:cNvSpPr>
              <p:nvPr/>
            </p:nvSpPr>
            <p:spPr bwMode="auto">
              <a:xfrm>
                <a:off x="1247" y="2665"/>
                <a:ext cx="147" cy="92"/>
              </a:xfrm>
              <a:custGeom>
                <a:avLst/>
                <a:gdLst>
                  <a:gd name="T0" fmla="*/ 80 w 147"/>
                  <a:gd name="T1" fmla="*/ 87 h 86"/>
                  <a:gd name="T2" fmla="*/ 67 w 147"/>
                  <a:gd name="T3" fmla="*/ 95 h 86"/>
                  <a:gd name="T4" fmla="*/ 56 w 147"/>
                  <a:gd name="T5" fmla="*/ 109 h 86"/>
                  <a:gd name="T6" fmla="*/ 47 w 147"/>
                  <a:gd name="T7" fmla="*/ 124 h 86"/>
                  <a:gd name="T8" fmla="*/ 42 w 147"/>
                  <a:gd name="T9" fmla="*/ 137 h 86"/>
                  <a:gd name="T10" fmla="*/ 0 w 147"/>
                  <a:gd name="T11" fmla="*/ 30 h 86"/>
                  <a:gd name="T12" fmla="*/ 3 w 147"/>
                  <a:gd name="T13" fmla="*/ 24 h 86"/>
                  <a:gd name="T14" fmla="*/ 11 w 147"/>
                  <a:gd name="T15" fmla="*/ 19 h 86"/>
                  <a:gd name="T16" fmla="*/ 28 w 147"/>
                  <a:gd name="T17" fmla="*/ 4 h 86"/>
                  <a:gd name="T18" fmla="*/ 47 w 147"/>
                  <a:gd name="T19" fmla="*/ 1 h 86"/>
                  <a:gd name="T20" fmla="*/ 64 w 147"/>
                  <a:gd name="T21" fmla="*/ 0 h 86"/>
                  <a:gd name="T22" fmla="*/ 147 w 147"/>
                  <a:gd name="T23" fmla="*/ 82 h 86"/>
                  <a:gd name="T24" fmla="*/ 133 w 147"/>
                  <a:gd name="T25" fmla="*/ 78 h 86"/>
                  <a:gd name="T26" fmla="*/ 114 w 147"/>
                  <a:gd name="T27" fmla="*/ 78 h 86"/>
                  <a:gd name="T28" fmla="*/ 80 w 147"/>
                  <a:gd name="T29" fmla="*/ 87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86"/>
                  <a:gd name="T47" fmla="*/ 147 w 14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86">
                    <a:moveTo>
                      <a:pt x="80" y="54"/>
                    </a:moveTo>
                    <a:lnTo>
                      <a:pt x="67" y="60"/>
                    </a:lnTo>
                    <a:lnTo>
                      <a:pt x="56" y="68"/>
                    </a:lnTo>
                    <a:lnTo>
                      <a:pt x="47" y="77"/>
                    </a:lnTo>
                    <a:lnTo>
                      <a:pt x="42" y="86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11" y="12"/>
                    </a:lnTo>
                    <a:lnTo>
                      <a:pt x="28" y="4"/>
                    </a:lnTo>
                    <a:lnTo>
                      <a:pt x="47" y="1"/>
                    </a:lnTo>
                    <a:lnTo>
                      <a:pt x="64" y="0"/>
                    </a:lnTo>
                    <a:lnTo>
                      <a:pt x="147" y="51"/>
                    </a:lnTo>
                    <a:lnTo>
                      <a:pt x="133" y="49"/>
                    </a:lnTo>
                    <a:lnTo>
                      <a:pt x="114" y="49"/>
                    </a:lnTo>
                    <a:lnTo>
                      <a:pt x="80" y="54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Line 81"/>
              <p:cNvSpPr>
                <a:spLocks noChangeShapeType="1"/>
              </p:cNvSpPr>
              <p:nvPr/>
            </p:nvSpPr>
            <p:spPr bwMode="auto">
              <a:xfrm>
                <a:off x="1300" y="2665"/>
                <a:ext cx="69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Line 82"/>
              <p:cNvSpPr>
                <a:spLocks noChangeShapeType="1"/>
              </p:cNvSpPr>
              <p:nvPr/>
            </p:nvSpPr>
            <p:spPr bwMode="auto">
              <a:xfrm>
                <a:off x="1253" y="2681"/>
                <a:ext cx="44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Line 83"/>
              <p:cNvSpPr>
                <a:spLocks noChangeShapeType="1"/>
              </p:cNvSpPr>
              <p:nvPr/>
            </p:nvSpPr>
            <p:spPr bwMode="auto">
              <a:xfrm>
                <a:off x="1264" y="2676"/>
                <a:ext cx="47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84"/>
              <p:cNvSpPr>
                <a:spLocks noChangeShapeType="1"/>
              </p:cNvSpPr>
              <p:nvPr/>
            </p:nvSpPr>
            <p:spPr bwMode="auto">
              <a:xfrm>
                <a:off x="1286" y="2668"/>
                <a:ext cx="6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Line 85"/>
              <p:cNvSpPr>
                <a:spLocks noChangeShapeType="1"/>
              </p:cNvSpPr>
              <p:nvPr/>
            </p:nvSpPr>
            <p:spPr bwMode="auto">
              <a:xfrm>
                <a:off x="1275" y="2671"/>
                <a:ext cx="5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86"/>
              <p:cNvSpPr>
                <a:spLocks/>
              </p:cNvSpPr>
              <p:nvPr/>
            </p:nvSpPr>
            <p:spPr bwMode="auto">
              <a:xfrm>
                <a:off x="1186" y="1028"/>
                <a:ext cx="1402" cy="853"/>
              </a:xfrm>
              <a:custGeom>
                <a:avLst/>
                <a:gdLst>
                  <a:gd name="T0" fmla="*/ 1383 w 1402"/>
                  <a:gd name="T1" fmla="*/ 230 h 792"/>
                  <a:gd name="T2" fmla="*/ 1344 w 1402"/>
                  <a:gd name="T3" fmla="*/ 226 h 792"/>
                  <a:gd name="T4" fmla="*/ 1311 w 1402"/>
                  <a:gd name="T5" fmla="*/ 205 h 792"/>
                  <a:gd name="T6" fmla="*/ 1272 w 1402"/>
                  <a:gd name="T7" fmla="*/ 148 h 792"/>
                  <a:gd name="T8" fmla="*/ 1220 w 1402"/>
                  <a:gd name="T9" fmla="*/ 46 h 792"/>
                  <a:gd name="T10" fmla="*/ 1198 w 1402"/>
                  <a:gd name="T11" fmla="*/ 20 h 792"/>
                  <a:gd name="T12" fmla="*/ 1173 w 1402"/>
                  <a:gd name="T13" fmla="*/ 14 h 792"/>
                  <a:gd name="T14" fmla="*/ 1145 w 1402"/>
                  <a:gd name="T15" fmla="*/ 19 h 792"/>
                  <a:gd name="T16" fmla="*/ 1104 w 1402"/>
                  <a:gd name="T17" fmla="*/ 46 h 792"/>
                  <a:gd name="T18" fmla="*/ 1070 w 1402"/>
                  <a:gd name="T19" fmla="*/ 86 h 792"/>
                  <a:gd name="T20" fmla="*/ 1043 w 1402"/>
                  <a:gd name="T21" fmla="*/ 97 h 792"/>
                  <a:gd name="T22" fmla="*/ 1023 w 1402"/>
                  <a:gd name="T23" fmla="*/ 95 h 792"/>
                  <a:gd name="T24" fmla="*/ 998 w 1402"/>
                  <a:gd name="T25" fmla="*/ 72 h 792"/>
                  <a:gd name="T26" fmla="*/ 971 w 1402"/>
                  <a:gd name="T27" fmla="*/ 40 h 792"/>
                  <a:gd name="T28" fmla="*/ 940 w 1402"/>
                  <a:gd name="T29" fmla="*/ 24 h 792"/>
                  <a:gd name="T30" fmla="*/ 896 w 1402"/>
                  <a:gd name="T31" fmla="*/ 30 h 792"/>
                  <a:gd name="T32" fmla="*/ 855 w 1402"/>
                  <a:gd name="T33" fmla="*/ 52 h 792"/>
                  <a:gd name="T34" fmla="*/ 841 w 1402"/>
                  <a:gd name="T35" fmla="*/ 42 h 792"/>
                  <a:gd name="T36" fmla="*/ 824 w 1402"/>
                  <a:gd name="T37" fmla="*/ 26 h 792"/>
                  <a:gd name="T38" fmla="*/ 716 w 1402"/>
                  <a:gd name="T39" fmla="*/ 3 h 792"/>
                  <a:gd name="T40" fmla="*/ 606 w 1402"/>
                  <a:gd name="T41" fmla="*/ 4 h 792"/>
                  <a:gd name="T42" fmla="*/ 498 w 1402"/>
                  <a:gd name="T43" fmla="*/ 26 h 792"/>
                  <a:gd name="T44" fmla="*/ 352 w 1402"/>
                  <a:gd name="T45" fmla="*/ 70 h 792"/>
                  <a:gd name="T46" fmla="*/ 260 w 1402"/>
                  <a:gd name="T47" fmla="*/ 86 h 792"/>
                  <a:gd name="T48" fmla="*/ 172 w 1402"/>
                  <a:gd name="T49" fmla="*/ 81 h 792"/>
                  <a:gd name="T50" fmla="*/ 89 w 1402"/>
                  <a:gd name="T51" fmla="*/ 46 h 792"/>
                  <a:gd name="T52" fmla="*/ 47 w 1402"/>
                  <a:gd name="T53" fmla="*/ 4 h 792"/>
                  <a:gd name="T54" fmla="*/ 34 w 1402"/>
                  <a:gd name="T55" fmla="*/ 0 h 792"/>
                  <a:gd name="T56" fmla="*/ 17 w 1402"/>
                  <a:gd name="T57" fmla="*/ 6 h 792"/>
                  <a:gd name="T58" fmla="*/ 3 w 1402"/>
                  <a:gd name="T59" fmla="*/ 78 h 792"/>
                  <a:gd name="T60" fmla="*/ 6 w 1402"/>
                  <a:gd name="T61" fmla="*/ 178 h 792"/>
                  <a:gd name="T62" fmla="*/ 28 w 1402"/>
                  <a:gd name="T63" fmla="*/ 276 h 792"/>
                  <a:gd name="T64" fmla="*/ 67 w 1402"/>
                  <a:gd name="T65" fmla="*/ 368 h 792"/>
                  <a:gd name="T66" fmla="*/ 119 w 1402"/>
                  <a:gd name="T67" fmla="*/ 471 h 792"/>
                  <a:gd name="T68" fmla="*/ 152 w 1402"/>
                  <a:gd name="T69" fmla="*/ 574 h 792"/>
                  <a:gd name="T70" fmla="*/ 150 w 1402"/>
                  <a:gd name="T71" fmla="*/ 668 h 792"/>
                  <a:gd name="T72" fmla="*/ 122 w 1402"/>
                  <a:gd name="T73" fmla="*/ 737 h 792"/>
                  <a:gd name="T74" fmla="*/ 86 w 1402"/>
                  <a:gd name="T75" fmla="*/ 784 h 792"/>
                  <a:gd name="T76" fmla="*/ 58 w 1402"/>
                  <a:gd name="T77" fmla="*/ 815 h 792"/>
                  <a:gd name="T78" fmla="*/ 34 w 1402"/>
                  <a:gd name="T79" fmla="*/ 853 h 792"/>
                  <a:gd name="T80" fmla="*/ 14 w 1402"/>
                  <a:gd name="T81" fmla="*/ 901 h 792"/>
                  <a:gd name="T82" fmla="*/ 17 w 1402"/>
                  <a:gd name="T83" fmla="*/ 946 h 792"/>
                  <a:gd name="T84" fmla="*/ 31 w 1402"/>
                  <a:gd name="T85" fmla="*/ 966 h 792"/>
                  <a:gd name="T86" fmla="*/ 58 w 1402"/>
                  <a:gd name="T87" fmla="*/ 974 h 792"/>
                  <a:gd name="T88" fmla="*/ 81 w 1402"/>
                  <a:gd name="T89" fmla="*/ 959 h 792"/>
                  <a:gd name="T90" fmla="*/ 53 w 1402"/>
                  <a:gd name="T91" fmla="*/ 1004 h 792"/>
                  <a:gd name="T92" fmla="*/ 50 w 1402"/>
                  <a:gd name="T93" fmla="*/ 1038 h 792"/>
                  <a:gd name="T94" fmla="*/ 70 w 1402"/>
                  <a:gd name="T95" fmla="*/ 1059 h 792"/>
                  <a:gd name="T96" fmla="*/ 92 w 1402"/>
                  <a:gd name="T97" fmla="*/ 1059 h 792"/>
                  <a:gd name="T98" fmla="*/ 136 w 1402"/>
                  <a:gd name="T99" fmla="*/ 1041 h 792"/>
                  <a:gd name="T100" fmla="*/ 188 w 1402"/>
                  <a:gd name="T101" fmla="*/ 1033 h 792"/>
                  <a:gd name="T102" fmla="*/ 205 w 1402"/>
                  <a:gd name="T103" fmla="*/ 1045 h 792"/>
                  <a:gd name="T104" fmla="*/ 222 w 1402"/>
                  <a:gd name="T105" fmla="*/ 1088 h 792"/>
                  <a:gd name="T106" fmla="*/ 224 w 1402"/>
                  <a:gd name="T107" fmla="*/ 1149 h 792"/>
                  <a:gd name="T108" fmla="*/ 208 w 1402"/>
                  <a:gd name="T109" fmla="*/ 1229 h 792"/>
                  <a:gd name="T110" fmla="*/ 158 w 1402"/>
                  <a:gd name="T111" fmla="*/ 1331 h 7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2"/>
                  <a:gd name="T169" fmla="*/ 0 h 792"/>
                  <a:gd name="T170" fmla="*/ 1402 w 1402"/>
                  <a:gd name="T171" fmla="*/ 792 h 7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2" h="792">
                    <a:moveTo>
                      <a:pt x="1402" y="135"/>
                    </a:moveTo>
                    <a:lnTo>
                      <a:pt x="1383" y="138"/>
                    </a:lnTo>
                    <a:lnTo>
                      <a:pt x="1361" y="138"/>
                    </a:lnTo>
                    <a:lnTo>
                      <a:pt x="1344" y="135"/>
                    </a:lnTo>
                    <a:lnTo>
                      <a:pt x="1327" y="130"/>
                    </a:lnTo>
                    <a:lnTo>
                      <a:pt x="1311" y="121"/>
                    </a:lnTo>
                    <a:lnTo>
                      <a:pt x="1297" y="112"/>
                    </a:lnTo>
                    <a:lnTo>
                      <a:pt x="1272" y="88"/>
                    </a:lnTo>
                    <a:lnTo>
                      <a:pt x="1231" y="39"/>
                    </a:lnTo>
                    <a:lnTo>
                      <a:pt x="1220" y="28"/>
                    </a:lnTo>
                    <a:lnTo>
                      <a:pt x="1209" y="19"/>
                    </a:lnTo>
                    <a:lnTo>
                      <a:pt x="1198" y="13"/>
                    </a:lnTo>
                    <a:lnTo>
                      <a:pt x="1186" y="9"/>
                    </a:lnTo>
                    <a:lnTo>
                      <a:pt x="1173" y="7"/>
                    </a:lnTo>
                    <a:lnTo>
                      <a:pt x="1159" y="9"/>
                    </a:lnTo>
                    <a:lnTo>
                      <a:pt x="1145" y="12"/>
                    </a:lnTo>
                    <a:lnTo>
                      <a:pt x="1131" y="16"/>
                    </a:lnTo>
                    <a:lnTo>
                      <a:pt x="1104" y="28"/>
                    </a:lnTo>
                    <a:lnTo>
                      <a:pt x="1084" y="40"/>
                    </a:lnTo>
                    <a:lnTo>
                      <a:pt x="1070" y="51"/>
                    </a:lnTo>
                    <a:lnTo>
                      <a:pt x="1051" y="58"/>
                    </a:lnTo>
                    <a:lnTo>
                      <a:pt x="1043" y="58"/>
                    </a:lnTo>
                    <a:lnTo>
                      <a:pt x="1034" y="58"/>
                    </a:lnTo>
                    <a:lnTo>
                      <a:pt x="1023" y="57"/>
                    </a:lnTo>
                    <a:lnTo>
                      <a:pt x="1015" y="52"/>
                    </a:lnTo>
                    <a:lnTo>
                      <a:pt x="998" y="43"/>
                    </a:lnTo>
                    <a:lnTo>
                      <a:pt x="985" y="33"/>
                    </a:lnTo>
                    <a:lnTo>
                      <a:pt x="971" y="24"/>
                    </a:lnTo>
                    <a:lnTo>
                      <a:pt x="954" y="18"/>
                    </a:lnTo>
                    <a:lnTo>
                      <a:pt x="940" y="15"/>
                    </a:lnTo>
                    <a:lnTo>
                      <a:pt x="927" y="15"/>
                    </a:lnTo>
                    <a:lnTo>
                      <a:pt x="896" y="18"/>
                    </a:lnTo>
                    <a:lnTo>
                      <a:pt x="866" y="25"/>
                    </a:lnTo>
                    <a:lnTo>
                      <a:pt x="855" y="31"/>
                    </a:lnTo>
                    <a:lnTo>
                      <a:pt x="846" y="37"/>
                    </a:lnTo>
                    <a:lnTo>
                      <a:pt x="841" y="25"/>
                    </a:lnTo>
                    <a:lnTo>
                      <a:pt x="833" y="19"/>
                    </a:lnTo>
                    <a:lnTo>
                      <a:pt x="824" y="16"/>
                    </a:lnTo>
                    <a:lnTo>
                      <a:pt x="772" y="7"/>
                    </a:lnTo>
                    <a:lnTo>
                      <a:pt x="716" y="3"/>
                    </a:lnTo>
                    <a:lnTo>
                      <a:pt x="661" y="1"/>
                    </a:lnTo>
                    <a:lnTo>
                      <a:pt x="606" y="4"/>
                    </a:lnTo>
                    <a:lnTo>
                      <a:pt x="553" y="9"/>
                    </a:lnTo>
                    <a:lnTo>
                      <a:pt x="498" y="16"/>
                    </a:lnTo>
                    <a:lnTo>
                      <a:pt x="393" y="34"/>
                    </a:lnTo>
                    <a:lnTo>
                      <a:pt x="352" y="42"/>
                    </a:lnTo>
                    <a:lnTo>
                      <a:pt x="307" y="48"/>
                    </a:lnTo>
                    <a:lnTo>
                      <a:pt x="260" y="51"/>
                    </a:lnTo>
                    <a:lnTo>
                      <a:pt x="216" y="51"/>
                    </a:lnTo>
                    <a:lnTo>
                      <a:pt x="172" y="48"/>
                    </a:lnTo>
                    <a:lnTo>
                      <a:pt x="128" y="40"/>
                    </a:lnTo>
                    <a:lnTo>
                      <a:pt x="89" y="28"/>
                    </a:lnTo>
                    <a:lnTo>
                      <a:pt x="56" y="12"/>
                    </a:lnTo>
                    <a:lnTo>
                      <a:pt x="47" y="4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7" y="6"/>
                    </a:lnTo>
                    <a:lnTo>
                      <a:pt x="11" y="13"/>
                    </a:lnTo>
                    <a:lnTo>
                      <a:pt x="3" y="46"/>
                    </a:lnTo>
                    <a:lnTo>
                      <a:pt x="0" y="78"/>
                    </a:lnTo>
                    <a:lnTo>
                      <a:pt x="6" y="106"/>
                    </a:lnTo>
                    <a:lnTo>
                      <a:pt x="14" y="135"/>
                    </a:lnTo>
                    <a:lnTo>
                      <a:pt x="28" y="163"/>
                    </a:lnTo>
                    <a:lnTo>
                      <a:pt x="45" y="190"/>
                    </a:lnTo>
                    <a:lnTo>
                      <a:pt x="67" y="219"/>
                    </a:lnTo>
                    <a:lnTo>
                      <a:pt x="92" y="247"/>
                    </a:lnTo>
                    <a:lnTo>
                      <a:pt x="119" y="280"/>
                    </a:lnTo>
                    <a:lnTo>
                      <a:pt x="141" y="312"/>
                    </a:lnTo>
                    <a:lnTo>
                      <a:pt x="152" y="342"/>
                    </a:lnTo>
                    <a:lnTo>
                      <a:pt x="158" y="370"/>
                    </a:lnTo>
                    <a:lnTo>
                      <a:pt x="150" y="397"/>
                    </a:lnTo>
                    <a:lnTo>
                      <a:pt x="133" y="426"/>
                    </a:lnTo>
                    <a:lnTo>
                      <a:pt x="122" y="439"/>
                    </a:lnTo>
                    <a:lnTo>
                      <a:pt x="105" y="453"/>
                    </a:lnTo>
                    <a:lnTo>
                      <a:pt x="86" y="466"/>
                    </a:lnTo>
                    <a:lnTo>
                      <a:pt x="64" y="481"/>
                    </a:lnTo>
                    <a:lnTo>
                      <a:pt x="58" y="486"/>
                    </a:lnTo>
                    <a:lnTo>
                      <a:pt x="47" y="495"/>
                    </a:lnTo>
                    <a:lnTo>
                      <a:pt x="34" y="507"/>
                    </a:lnTo>
                    <a:lnTo>
                      <a:pt x="23" y="521"/>
                    </a:lnTo>
                    <a:lnTo>
                      <a:pt x="14" y="536"/>
                    </a:lnTo>
                    <a:lnTo>
                      <a:pt x="11" y="551"/>
                    </a:lnTo>
                    <a:lnTo>
                      <a:pt x="17" y="563"/>
                    </a:lnTo>
                    <a:lnTo>
                      <a:pt x="23" y="569"/>
                    </a:lnTo>
                    <a:lnTo>
                      <a:pt x="31" y="575"/>
                    </a:lnTo>
                    <a:lnTo>
                      <a:pt x="45" y="578"/>
                    </a:lnTo>
                    <a:lnTo>
                      <a:pt x="58" y="578"/>
                    </a:lnTo>
                    <a:lnTo>
                      <a:pt x="72" y="576"/>
                    </a:lnTo>
                    <a:lnTo>
                      <a:pt x="81" y="570"/>
                    </a:lnTo>
                    <a:lnTo>
                      <a:pt x="64" y="582"/>
                    </a:lnTo>
                    <a:lnTo>
                      <a:pt x="53" y="597"/>
                    </a:lnTo>
                    <a:lnTo>
                      <a:pt x="47" y="611"/>
                    </a:lnTo>
                    <a:lnTo>
                      <a:pt x="50" y="618"/>
                    </a:lnTo>
                    <a:lnTo>
                      <a:pt x="58" y="624"/>
                    </a:lnTo>
                    <a:lnTo>
                      <a:pt x="70" y="630"/>
                    </a:lnTo>
                    <a:lnTo>
                      <a:pt x="81" y="632"/>
                    </a:lnTo>
                    <a:lnTo>
                      <a:pt x="92" y="630"/>
                    </a:lnTo>
                    <a:lnTo>
                      <a:pt x="105" y="627"/>
                    </a:lnTo>
                    <a:lnTo>
                      <a:pt x="136" y="620"/>
                    </a:lnTo>
                    <a:lnTo>
                      <a:pt x="164" y="614"/>
                    </a:lnTo>
                    <a:lnTo>
                      <a:pt x="188" y="614"/>
                    </a:lnTo>
                    <a:lnTo>
                      <a:pt x="199" y="617"/>
                    </a:lnTo>
                    <a:lnTo>
                      <a:pt x="205" y="621"/>
                    </a:lnTo>
                    <a:lnTo>
                      <a:pt x="213" y="632"/>
                    </a:lnTo>
                    <a:lnTo>
                      <a:pt x="222" y="647"/>
                    </a:lnTo>
                    <a:lnTo>
                      <a:pt x="224" y="663"/>
                    </a:lnTo>
                    <a:lnTo>
                      <a:pt x="224" y="683"/>
                    </a:lnTo>
                    <a:lnTo>
                      <a:pt x="219" y="705"/>
                    </a:lnTo>
                    <a:lnTo>
                      <a:pt x="208" y="731"/>
                    </a:lnTo>
                    <a:lnTo>
                      <a:pt x="188" y="759"/>
                    </a:lnTo>
                    <a:lnTo>
                      <a:pt x="158" y="792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87"/>
              <p:cNvSpPr>
                <a:spLocks/>
              </p:cNvSpPr>
              <p:nvPr/>
            </p:nvSpPr>
            <p:spPr bwMode="auto">
              <a:xfrm>
                <a:off x="2563" y="1093"/>
                <a:ext cx="158" cy="91"/>
              </a:xfrm>
              <a:custGeom>
                <a:avLst/>
                <a:gdLst>
                  <a:gd name="T0" fmla="*/ 94 w 158"/>
                  <a:gd name="T1" fmla="*/ 55 h 85"/>
                  <a:gd name="T2" fmla="*/ 83 w 158"/>
                  <a:gd name="T3" fmla="*/ 43 h 85"/>
                  <a:gd name="T4" fmla="*/ 78 w 158"/>
                  <a:gd name="T5" fmla="*/ 28 h 85"/>
                  <a:gd name="T6" fmla="*/ 72 w 158"/>
                  <a:gd name="T7" fmla="*/ 16 h 85"/>
                  <a:gd name="T8" fmla="*/ 69 w 158"/>
                  <a:gd name="T9" fmla="*/ 0 h 85"/>
                  <a:gd name="T10" fmla="*/ 0 w 158"/>
                  <a:gd name="T11" fmla="*/ 92 h 85"/>
                  <a:gd name="T12" fmla="*/ 9 w 158"/>
                  <a:gd name="T13" fmla="*/ 107 h 85"/>
                  <a:gd name="T14" fmla="*/ 20 w 158"/>
                  <a:gd name="T15" fmla="*/ 120 h 85"/>
                  <a:gd name="T16" fmla="*/ 36 w 158"/>
                  <a:gd name="T17" fmla="*/ 132 h 85"/>
                  <a:gd name="T18" fmla="*/ 53 w 158"/>
                  <a:gd name="T19" fmla="*/ 136 h 85"/>
                  <a:gd name="T20" fmla="*/ 158 w 158"/>
                  <a:gd name="T21" fmla="*/ 74 h 85"/>
                  <a:gd name="T22" fmla="*/ 141 w 158"/>
                  <a:gd name="T23" fmla="*/ 74 h 85"/>
                  <a:gd name="T24" fmla="*/ 125 w 158"/>
                  <a:gd name="T25" fmla="*/ 69 h 85"/>
                  <a:gd name="T26" fmla="*/ 94 w 158"/>
                  <a:gd name="T27" fmla="*/ 55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85"/>
                  <a:gd name="T44" fmla="*/ 158 w 158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85">
                    <a:moveTo>
                      <a:pt x="94" y="34"/>
                    </a:moveTo>
                    <a:lnTo>
                      <a:pt x="83" y="27"/>
                    </a:lnTo>
                    <a:lnTo>
                      <a:pt x="78" y="18"/>
                    </a:lnTo>
                    <a:lnTo>
                      <a:pt x="72" y="9"/>
                    </a:lnTo>
                    <a:lnTo>
                      <a:pt x="69" y="0"/>
                    </a:lnTo>
                    <a:lnTo>
                      <a:pt x="0" y="57"/>
                    </a:lnTo>
                    <a:lnTo>
                      <a:pt x="9" y="66"/>
                    </a:lnTo>
                    <a:lnTo>
                      <a:pt x="20" y="75"/>
                    </a:lnTo>
                    <a:lnTo>
                      <a:pt x="36" y="81"/>
                    </a:lnTo>
                    <a:lnTo>
                      <a:pt x="53" y="85"/>
                    </a:lnTo>
                    <a:lnTo>
                      <a:pt x="158" y="46"/>
                    </a:lnTo>
                    <a:lnTo>
                      <a:pt x="141" y="46"/>
                    </a:lnTo>
                    <a:lnTo>
                      <a:pt x="125" y="43"/>
                    </a:lnTo>
                    <a:lnTo>
                      <a:pt x="94" y="34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88"/>
              <p:cNvSpPr>
                <a:spLocks noChangeShapeType="1"/>
              </p:cNvSpPr>
              <p:nvPr/>
            </p:nvSpPr>
            <p:spPr bwMode="auto">
              <a:xfrm flipV="1">
                <a:off x="2605" y="1141"/>
                <a:ext cx="88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Line 89"/>
              <p:cNvSpPr>
                <a:spLocks noChangeShapeType="1"/>
              </p:cNvSpPr>
              <p:nvPr/>
            </p:nvSpPr>
            <p:spPr bwMode="auto">
              <a:xfrm flipV="1">
                <a:off x="2569" y="1107"/>
                <a:ext cx="66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90"/>
              <p:cNvSpPr>
                <a:spLocks noChangeShapeType="1"/>
              </p:cNvSpPr>
              <p:nvPr/>
            </p:nvSpPr>
            <p:spPr bwMode="auto">
              <a:xfrm flipV="1">
                <a:off x="2577" y="1119"/>
                <a:ext cx="66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Line 91"/>
              <p:cNvSpPr>
                <a:spLocks noChangeShapeType="1"/>
              </p:cNvSpPr>
              <p:nvPr/>
            </p:nvSpPr>
            <p:spPr bwMode="auto">
              <a:xfrm flipV="1">
                <a:off x="2594" y="1136"/>
                <a:ext cx="8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Line 92"/>
              <p:cNvSpPr>
                <a:spLocks noChangeShapeType="1"/>
              </p:cNvSpPr>
              <p:nvPr/>
            </p:nvSpPr>
            <p:spPr bwMode="auto">
              <a:xfrm flipV="1">
                <a:off x="2583" y="1129"/>
                <a:ext cx="74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93"/>
              <p:cNvSpPr>
                <a:spLocks/>
              </p:cNvSpPr>
              <p:nvPr/>
            </p:nvSpPr>
            <p:spPr bwMode="auto">
              <a:xfrm>
                <a:off x="1200" y="1035"/>
                <a:ext cx="158" cy="91"/>
              </a:xfrm>
              <a:custGeom>
                <a:avLst/>
                <a:gdLst>
                  <a:gd name="T0" fmla="*/ 94 w 158"/>
                  <a:gd name="T1" fmla="*/ 82 h 85"/>
                  <a:gd name="T2" fmla="*/ 108 w 158"/>
                  <a:gd name="T3" fmla="*/ 74 h 85"/>
                  <a:gd name="T4" fmla="*/ 125 w 158"/>
                  <a:gd name="T5" fmla="*/ 67 h 85"/>
                  <a:gd name="T6" fmla="*/ 144 w 158"/>
                  <a:gd name="T7" fmla="*/ 63 h 85"/>
                  <a:gd name="T8" fmla="*/ 158 w 158"/>
                  <a:gd name="T9" fmla="*/ 63 h 85"/>
                  <a:gd name="T10" fmla="*/ 53 w 158"/>
                  <a:gd name="T11" fmla="*/ 0 h 85"/>
                  <a:gd name="T12" fmla="*/ 36 w 158"/>
                  <a:gd name="T13" fmla="*/ 4 h 85"/>
                  <a:gd name="T14" fmla="*/ 20 w 158"/>
                  <a:gd name="T15" fmla="*/ 17 h 85"/>
                  <a:gd name="T16" fmla="*/ 9 w 158"/>
                  <a:gd name="T17" fmla="*/ 30 h 85"/>
                  <a:gd name="T18" fmla="*/ 0 w 158"/>
                  <a:gd name="T19" fmla="*/ 45 h 85"/>
                  <a:gd name="T20" fmla="*/ 72 w 158"/>
                  <a:gd name="T21" fmla="*/ 136 h 85"/>
                  <a:gd name="T22" fmla="*/ 72 w 158"/>
                  <a:gd name="T23" fmla="*/ 123 h 85"/>
                  <a:gd name="T24" fmla="*/ 78 w 158"/>
                  <a:gd name="T25" fmla="*/ 108 h 85"/>
                  <a:gd name="T26" fmla="*/ 94 w 158"/>
                  <a:gd name="T27" fmla="*/ 82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85"/>
                  <a:gd name="T44" fmla="*/ 158 w 158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85">
                    <a:moveTo>
                      <a:pt x="94" y="51"/>
                    </a:moveTo>
                    <a:lnTo>
                      <a:pt x="108" y="46"/>
                    </a:lnTo>
                    <a:lnTo>
                      <a:pt x="125" y="42"/>
                    </a:lnTo>
                    <a:lnTo>
                      <a:pt x="144" y="39"/>
                    </a:lnTo>
                    <a:lnTo>
                      <a:pt x="158" y="39"/>
                    </a:lnTo>
                    <a:lnTo>
                      <a:pt x="53" y="0"/>
                    </a:lnTo>
                    <a:lnTo>
                      <a:pt x="36" y="4"/>
                    </a:lnTo>
                    <a:lnTo>
                      <a:pt x="20" y="10"/>
                    </a:lnTo>
                    <a:lnTo>
                      <a:pt x="9" y="19"/>
                    </a:lnTo>
                    <a:lnTo>
                      <a:pt x="0" y="28"/>
                    </a:lnTo>
                    <a:lnTo>
                      <a:pt x="72" y="85"/>
                    </a:lnTo>
                    <a:lnTo>
                      <a:pt x="72" y="76"/>
                    </a:lnTo>
                    <a:lnTo>
                      <a:pt x="78" y="67"/>
                    </a:lnTo>
                    <a:lnTo>
                      <a:pt x="94" y="51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Line 94"/>
              <p:cNvSpPr>
                <a:spLocks noChangeShapeType="1"/>
              </p:cNvSpPr>
              <p:nvPr/>
            </p:nvSpPr>
            <p:spPr bwMode="auto">
              <a:xfrm>
                <a:off x="1206" y="1058"/>
                <a:ext cx="69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Line 95"/>
              <p:cNvSpPr>
                <a:spLocks noChangeShapeType="1"/>
              </p:cNvSpPr>
              <p:nvPr/>
            </p:nvSpPr>
            <p:spPr bwMode="auto">
              <a:xfrm>
                <a:off x="1242" y="1038"/>
                <a:ext cx="9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Line 96"/>
              <p:cNvSpPr>
                <a:spLocks noChangeShapeType="1"/>
              </p:cNvSpPr>
              <p:nvPr/>
            </p:nvSpPr>
            <p:spPr bwMode="auto">
              <a:xfrm>
                <a:off x="1233" y="1042"/>
                <a:ext cx="8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Line 97"/>
              <p:cNvSpPr>
                <a:spLocks noChangeShapeType="1"/>
              </p:cNvSpPr>
              <p:nvPr/>
            </p:nvSpPr>
            <p:spPr bwMode="auto">
              <a:xfrm>
                <a:off x="1214" y="1052"/>
                <a:ext cx="69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98"/>
              <p:cNvSpPr>
                <a:spLocks noChangeShapeType="1"/>
              </p:cNvSpPr>
              <p:nvPr/>
            </p:nvSpPr>
            <p:spPr bwMode="auto">
              <a:xfrm>
                <a:off x="1222" y="1045"/>
                <a:ext cx="72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99"/>
              <p:cNvSpPr>
                <a:spLocks/>
              </p:cNvSpPr>
              <p:nvPr/>
            </p:nvSpPr>
            <p:spPr bwMode="auto">
              <a:xfrm>
                <a:off x="1233" y="1877"/>
                <a:ext cx="141" cy="91"/>
              </a:xfrm>
              <a:custGeom>
                <a:avLst/>
                <a:gdLst>
                  <a:gd name="T0" fmla="*/ 67 w 141"/>
                  <a:gd name="T1" fmla="*/ 96 h 84"/>
                  <a:gd name="T2" fmla="*/ 50 w 141"/>
                  <a:gd name="T3" fmla="*/ 94 h 84"/>
                  <a:gd name="T4" fmla="*/ 34 w 141"/>
                  <a:gd name="T5" fmla="*/ 92 h 84"/>
                  <a:gd name="T6" fmla="*/ 0 w 141"/>
                  <a:gd name="T7" fmla="*/ 96 h 84"/>
                  <a:gd name="T8" fmla="*/ 72 w 141"/>
                  <a:gd name="T9" fmla="*/ 0 h 84"/>
                  <a:gd name="T10" fmla="*/ 92 w 141"/>
                  <a:gd name="T11" fmla="*/ 1 h 84"/>
                  <a:gd name="T12" fmla="*/ 111 w 141"/>
                  <a:gd name="T13" fmla="*/ 4 h 84"/>
                  <a:gd name="T14" fmla="*/ 128 w 141"/>
                  <a:gd name="T15" fmla="*/ 17 h 84"/>
                  <a:gd name="T16" fmla="*/ 136 w 141"/>
                  <a:gd name="T17" fmla="*/ 22 h 84"/>
                  <a:gd name="T18" fmla="*/ 141 w 141"/>
                  <a:gd name="T19" fmla="*/ 28 h 84"/>
                  <a:gd name="T20" fmla="*/ 111 w 141"/>
                  <a:gd name="T21" fmla="*/ 148 h 84"/>
                  <a:gd name="T22" fmla="*/ 105 w 141"/>
                  <a:gd name="T23" fmla="*/ 132 h 84"/>
                  <a:gd name="T24" fmla="*/ 94 w 141"/>
                  <a:gd name="T25" fmla="*/ 118 h 84"/>
                  <a:gd name="T26" fmla="*/ 81 w 141"/>
                  <a:gd name="T27" fmla="*/ 108 h 84"/>
                  <a:gd name="T28" fmla="*/ 67 w 141"/>
                  <a:gd name="T29" fmla="*/ 96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1"/>
                  <a:gd name="T46" fmla="*/ 0 h 84"/>
                  <a:gd name="T47" fmla="*/ 141 w 141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1" h="84">
                    <a:moveTo>
                      <a:pt x="67" y="55"/>
                    </a:moveTo>
                    <a:lnTo>
                      <a:pt x="50" y="54"/>
                    </a:lnTo>
                    <a:lnTo>
                      <a:pt x="34" y="52"/>
                    </a:lnTo>
                    <a:lnTo>
                      <a:pt x="0" y="55"/>
                    </a:lnTo>
                    <a:lnTo>
                      <a:pt x="72" y="0"/>
                    </a:lnTo>
                    <a:lnTo>
                      <a:pt x="92" y="1"/>
                    </a:lnTo>
                    <a:lnTo>
                      <a:pt x="111" y="4"/>
                    </a:lnTo>
                    <a:lnTo>
                      <a:pt x="128" y="10"/>
                    </a:lnTo>
                    <a:lnTo>
                      <a:pt x="136" y="13"/>
                    </a:lnTo>
                    <a:lnTo>
                      <a:pt x="141" y="16"/>
                    </a:lnTo>
                    <a:lnTo>
                      <a:pt x="111" y="84"/>
                    </a:lnTo>
                    <a:lnTo>
                      <a:pt x="105" y="76"/>
                    </a:lnTo>
                    <a:lnTo>
                      <a:pt x="94" y="67"/>
                    </a:lnTo>
                    <a:lnTo>
                      <a:pt x="81" y="61"/>
                    </a:lnTo>
                    <a:lnTo>
                      <a:pt x="67" y="55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Line 100"/>
              <p:cNvSpPr>
                <a:spLocks noChangeShapeType="1"/>
              </p:cNvSpPr>
              <p:nvPr/>
            </p:nvSpPr>
            <p:spPr bwMode="auto">
              <a:xfrm flipV="1">
                <a:off x="1333" y="1890"/>
                <a:ext cx="33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Line 101"/>
              <p:cNvSpPr>
                <a:spLocks noChangeShapeType="1"/>
              </p:cNvSpPr>
              <p:nvPr/>
            </p:nvSpPr>
            <p:spPr bwMode="auto">
              <a:xfrm flipH="1">
                <a:off x="1256" y="1877"/>
                <a:ext cx="63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Line 102"/>
              <p:cNvSpPr>
                <a:spLocks noChangeShapeType="1"/>
              </p:cNvSpPr>
              <p:nvPr/>
            </p:nvSpPr>
            <p:spPr bwMode="auto">
              <a:xfrm flipH="1">
                <a:off x="1280" y="1878"/>
                <a:ext cx="50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103"/>
              <p:cNvSpPr>
                <a:spLocks noChangeShapeType="1"/>
              </p:cNvSpPr>
              <p:nvPr/>
            </p:nvSpPr>
            <p:spPr bwMode="auto">
              <a:xfrm flipV="1">
                <a:off x="1316" y="1885"/>
                <a:ext cx="39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104"/>
              <p:cNvSpPr>
                <a:spLocks/>
              </p:cNvSpPr>
              <p:nvPr/>
            </p:nvSpPr>
            <p:spPr bwMode="auto">
              <a:xfrm>
                <a:off x="1247" y="1563"/>
                <a:ext cx="147" cy="91"/>
              </a:xfrm>
              <a:custGeom>
                <a:avLst/>
                <a:gdLst>
                  <a:gd name="T0" fmla="*/ 80 w 147"/>
                  <a:gd name="T1" fmla="*/ 49 h 85"/>
                  <a:gd name="T2" fmla="*/ 67 w 147"/>
                  <a:gd name="T3" fmla="*/ 40 h 85"/>
                  <a:gd name="T4" fmla="*/ 56 w 147"/>
                  <a:gd name="T5" fmla="*/ 26 h 85"/>
                  <a:gd name="T6" fmla="*/ 47 w 147"/>
                  <a:gd name="T7" fmla="*/ 15 h 85"/>
                  <a:gd name="T8" fmla="*/ 42 w 147"/>
                  <a:gd name="T9" fmla="*/ 0 h 85"/>
                  <a:gd name="T10" fmla="*/ 0 w 147"/>
                  <a:gd name="T11" fmla="*/ 105 h 85"/>
                  <a:gd name="T12" fmla="*/ 3 w 147"/>
                  <a:gd name="T13" fmla="*/ 110 h 85"/>
                  <a:gd name="T14" fmla="*/ 11 w 147"/>
                  <a:gd name="T15" fmla="*/ 118 h 85"/>
                  <a:gd name="T16" fmla="*/ 28 w 147"/>
                  <a:gd name="T17" fmla="*/ 128 h 85"/>
                  <a:gd name="T18" fmla="*/ 47 w 147"/>
                  <a:gd name="T19" fmla="*/ 134 h 85"/>
                  <a:gd name="T20" fmla="*/ 64 w 147"/>
                  <a:gd name="T21" fmla="*/ 136 h 85"/>
                  <a:gd name="T22" fmla="*/ 147 w 147"/>
                  <a:gd name="T23" fmla="*/ 55 h 85"/>
                  <a:gd name="T24" fmla="*/ 133 w 147"/>
                  <a:gd name="T25" fmla="*/ 56 h 85"/>
                  <a:gd name="T26" fmla="*/ 114 w 147"/>
                  <a:gd name="T27" fmla="*/ 56 h 85"/>
                  <a:gd name="T28" fmla="*/ 80 w 147"/>
                  <a:gd name="T29" fmla="*/ 49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85"/>
                  <a:gd name="T47" fmla="*/ 147 w 147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85">
                    <a:moveTo>
                      <a:pt x="80" y="31"/>
                    </a:moveTo>
                    <a:lnTo>
                      <a:pt x="67" y="25"/>
                    </a:lnTo>
                    <a:lnTo>
                      <a:pt x="56" y="17"/>
                    </a:lnTo>
                    <a:lnTo>
                      <a:pt x="47" y="8"/>
                    </a:lnTo>
                    <a:lnTo>
                      <a:pt x="42" y="0"/>
                    </a:lnTo>
                    <a:lnTo>
                      <a:pt x="0" y="65"/>
                    </a:lnTo>
                    <a:lnTo>
                      <a:pt x="3" y="68"/>
                    </a:lnTo>
                    <a:lnTo>
                      <a:pt x="11" y="73"/>
                    </a:lnTo>
                    <a:lnTo>
                      <a:pt x="28" y="80"/>
                    </a:lnTo>
                    <a:lnTo>
                      <a:pt x="47" y="83"/>
                    </a:lnTo>
                    <a:lnTo>
                      <a:pt x="64" y="85"/>
                    </a:lnTo>
                    <a:lnTo>
                      <a:pt x="147" y="34"/>
                    </a:lnTo>
                    <a:lnTo>
                      <a:pt x="133" y="35"/>
                    </a:lnTo>
                    <a:lnTo>
                      <a:pt x="114" y="35"/>
                    </a:lnTo>
                    <a:lnTo>
                      <a:pt x="80" y="31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Line 105"/>
              <p:cNvSpPr>
                <a:spLocks noChangeShapeType="1"/>
              </p:cNvSpPr>
              <p:nvPr/>
            </p:nvSpPr>
            <p:spPr bwMode="auto">
              <a:xfrm flipV="1">
                <a:off x="1300" y="1600"/>
                <a:ext cx="69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106"/>
              <p:cNvSpPr>
                <a:spLocks noChangeShapeType="1"/>
              </p:cNvSpPr>
              <p:nvPr/>
            </p:nvSpPr>
            <p:spPr bwMode="auto">
              <a:xfrm flipV="1">
                <a:off x="1256" y="1575"/>
                <a:ext cx="4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Line 107"/>
              <p:cNvSpPr>
                <a:spLocks noChangeShapeType="1"/>
              </p:cNvSpPr>
              <p:nvPr/>
            </p:nvSpPr>
            <p:spPr bwMode="auto">
              <a:xfrm flipV="1">
                <a:off x="1264" y="1586"/>
                <a:ext cx="47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Line 108"/>
              <p:cNvSpPr>
                <a:spLocks noChangeShapeType="1"/>
              </p:cNvSpPr>
              <p:nvPr/>
            </p:nvSpPr>
            <p:spPr bwMode="auto">
              <a:xfrm flipV="1">
                <a:off x="1289" y="1599"/>
                <a:ext cx="58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Line 109"/>
              <p:cNvSpPr>
                <a:spLocks noChangeShapeType="1"/>
              </p:cNvSpPr>
              <p:nvPr/>
            </p:nvSpPr>
            <p:spPr bwMode="auto">
              <a:xfrm flipV="1">
                <a:off x="1275" y="1596"/>
                <a:ext cx="5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110"/>
              <p:cNvSpPr>
                <a:spLocks/>
              </p:cNvSpPr>
              <p:nvPr/>
            </p:nvSpPr>
            <p:spPr bwMode="auto">
              <a:xfrm>
                <a:off x="1922" y="1052"/>
                <a:ext cx="146" cy="93"/>
              </a:xfrm>
              <a:custGeom>
                <a:avLst/>
                <a:gdLst>
                  <a:gd name="T0" fmla="*/ 66 w 146"/>
                  <a:gd name="T1" fmla="*/ 97 h 86"/>
                  <a:gd name="T2" fmla="*/ 80 w 146"/>
                  <a:gd name="T3" fmla="*/ 104 h 86"/>
                  <a:gd name="T4" fmla="*/ 91 w 146"/>
                  <a:gd name="T5" fmla="*/ 120 h 86"/>
                  <a:gd name="T6" fmla="*/ 99 w 146"/>
                  <a:gd name="T7" fmla="*/ 133 h 86"/>
                  <a:gd name="T8" fmla="*/ 105 w 146"/>
                  <a:gd name="T9" fmla="*/ 149 h 86"/>
                  <a:gd name="T10" fmla="*/ 146 w 146"/>
                  <a:gd name="T11" fmla="*/ 35 h 86"/>
                  <a:gd name="T12" fmla="*/ 144 w 146"/>
                  <a:gd name="T13" fmla="*/ 29 h 86"/>
                  <a:gd name="T14" fmla="*/ 135 w 146"/>
                  <a:gd name="T15" fmla="*/ 19 h 86"/>
                  <a:gd name="T16" fmla="*/ 119 w 146"/>
                  <a:gd name="T17" fmla="*/ 6 h 86"/>
                  <a:gd name="T18" fmla="*/ 99 w 146"/>
                  <a:gd name="T19" fmla="*/ 2 h 86"/>
                  <a:gd name="T20" fmla="*/ 83 w 146"/>
                  <a:gd name="T21" fmla="*/ 0 h 86"/>
                  <a:gd name="T22" fmla="*/ 0 w 146"/>
                  <a:gd name="T23" fmla="*/ 91 h 86"/>
                  <a:gd name="T24" fmla="*/ 14 w 146"/>
                  <a:gd name="T25" fmla="*/ 87 h 86"/>
                  <a:gd name="T26" fmla="*/ 33 w 146"/>
                  <a:gd name="T27" fmla="*/ 87 h 86"/>
                  <a:gd name="T28" fmla="*/ 50 w 146"/>
                  <a:gd name="T29" fmla="*/ 88 h 86"/>
                  <a:gd name="T30" fmla="*/ 66 w 146"/>
                  <a:gd name="T31" fmla="*/ 97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86"/>
                  <a:gd name="T50" fmla="*/ 146 w 146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86">
                    <a:moveTo>
                      <a:pt x="66" y="56"/>
                    </a:moveTo>
                    <a:lnTo>
                      <a:pt x="80" y="60"/>
                    </a:lnTo>
                    <a:lnTo>
                      <a:pt x="91" y="69"/>
                    </a:lnTo>
                    <a:lnTo>
                      <a:pt x="99" y="77"/>
                    </a:lnTo>
                    <a:lnTo>
                      <a:pt x="105" y="86"/>
                    </a:lnTo>
                    <a:lnTo>
                      <a:pt x="146" y="20"/>
                    </a:lnTo>
                    <a:lnTo>
                      <a:pt x="144" y="17"/>
                    </a:lnTo>
                    <a:lnTo>
                      <a:pt x="135" y="12"/>
                    </a:lnTo>
                    <a:lnTo>
                      <a:pt x="119" y="6"/>
                    </a:lnTo>
                    <a:lnTo>
                      <a:pt x="99" y="2"/>
                    </a:lnTo>
                    <a:lnTo>
                      <a:pt x="83" y="0"/>
                    </a:lnTo>
                    <a:lnTo>
                      <a:pt x="0" y="53"/>
                    </a:lnTo>
                    <a:lnTo>
                      <a:pt x="14" y="50"/>
                    </a:lnTo>
                    <a:lnTo>
                      <a:pt x="33" y="50"/>
                    </a:lnTo>
                    <a:lnTo>
                      <a:pt x="50" y="51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Line 111"/>
              <p:cNvSpPr>
                <a:spLocks noChangeShapeType="1"/>
              </p:cNvSpPr>
              <p:nvPr/>
            </p:nvSpPr>
            <p:spPr bwMode="auto">
              <a:xfrm flipH="1">
                <a:off x="1947" y="1052"/>
                <a:ext cx="69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Line 112"/>
              <p:cNvSpPr>
                <a:spLocks noChangeShapeType="1"/>
              </p:cNvSpPr>
              <p:nvPr/>
            </p:nvSpPr>
            <p:spPr bwMode="auto">
              <a:xfrm flipH="1">
                <a:off x="2019" y="1068"/>
                <a:ext cx="4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Line 113"/>
              <p:cNvSpPr>
                <a:spLocks noChangeShapeType="1"/>
              </p:cNvSpPr>
              <p:nvPr/>
            </p:nvSpPr>
            <p:spPr bwMode="auto">
              <a:xfrm flipV="1">
                <a:off x="2005" y="1064"/>
                <a:ext cx="47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Line 114"/>
              <p:cNvSpPr>
                <a:spLocks noChangeShapeType="1"/>
              </p:cNvSpPr>
              <p:nvPr/>
            </p:nvSpPr>
            <p:spPr bwMode="auto">
              <a:xfrm flipH="1">
                <a:off x="1969" y="1055"/>
                <a:ext cx="6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Line 115"/>
              <p:cNvSpPr>
                <a:spLocks noChangeShapeType="1"/>
              </p:cNvSpPr>
              <p:nvPr/>
            </p:nvSpPr>
            <p:spPr bwMode="auto">
              <a:xfrm flipH="1">
                <a:off x="1988" y="1058"/>
                <a:ext cx="53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16"/>
              <p:cNvSpPr>
                <a:spLocks/>
              </p:cNvSpPr>
              <p:nvPr/>
            </p:nvSpPr>
            <p:spPr bwMode="auto">
              <a:xfrm>
                <a:off x="2588" y="2440"/>
                <a:ext cx="1438" cy="852"/>
              </a:xfrm>
              <a:custGeom>
                <a:avLst/>
                <a:gdLst>
                  <a:gd name="T0" fmla="*/ 3 w 1438"/>
                  <a:gd name="T1" fmla="*/ 1093 h 791"/>
                  <a:gd name="T2" fmla="*/ 20 w 1438"/>
                  <a:gd name="T3" fmla="*/ 1083 h 791"/>
                  <a:gd name="T4" fmla="*/ 72 w 1438"/>
                  <a:gd name="T5" fmla="*/ 1077 h 791"/>
                  <a:gd name="T6" fmla="*/ 169 w 1438"/>
                  <a:gd name="T7" fmla="*/ 1097 h 791"/>
                  <a:gd name="T8" fmla="*/ 255 w 1438"/>
                  <a:gd name="T9" fmla="*/ 1129 h 791"/>
                  <a:gd name="T10" fmla="*/ 282 w 1438"/>
                  <a:gd name="T11" fmla="*/ 1142 h 791"/>
                  <a:gd name="T12" fmla="*/ 313 w 1438"/>
                  <a:gd name="T13" fmla="*/ 1173 h 791"/>
                  <a:gd name="T14" fmla="*/ 365 w 1438"/>
                  <a:gd name="T15" fmla="*/ 1221 h 791"/>
                  <a:gd name="T16" fmla="*/ 459 w 1438"/>
                  <a:gd name="T17" fmla="*/ 1291 h 791"/>
                  <a:gd name="T18" fmla="*/ 514 w 1438"/>
                  <a:gd name="T19" fmla="*/ 1305 h 791"/>
                  <a:gd name="T20" fmla="*/ 575 w 1438"/>
                  <a:gd name="T21" fmla="*/ 1290 h 791"/>
                  <a:gd name="T22" fmla="*/ 592 w 1438"/>
                  <a:gd name="T23" fmla="*/ 1268 h 791"/>
                  <a:gd name="T24" fmla="*/ 606 w 1438"/>
                  <a:gd name="T25" fmla="*/ 1298 h 791"/>
                  <a:gd name="T26" fmla="*/ 669 w 1438"/>
                  <a:gd name="T27" fmla="*/ 1322 h 791"/>
                  <a:gd name="T28" fmla="*/ 780 w 1438"/>
                  <a:gd name="T29" fmla="*/ 1329 h 791"/>
                  <a:gd name="T30" fmla="*/ 888 w 1438"/>
                  <a:gd name="T31" fmla="*/ 1314 h 791"/>
                  <a:gd name="T32" fmla="*/ 1048 w 1438"/>
                  <a:gd name="T33" fmla="*/ 1274 h 791"/>
                  <a:gd name="T34" fmla="*/ 1134 w 1438"/>
                  <a:gd name="T35" fmla="*/ 1249 h 791"/>
                  <a:gd name="T36" fmla="*/ 1225 w 1438"/>
                  <a:gd name="T37" fmla="*/ 1244 h 791"/>
                  <a:gd name="T38" fmla="*/ 1311 w 1438"/>
                  <a:gd name="T39" fmla="*/ 1262 h 791"/>
                  <a:gd name="T40" fmla="*/ 1385 w 1438"/>
                  <a:gd name="T41" fmla="*/ 1311 h 791"/>
                  <a:gd name="T42" fmla="*/ 1399 w 1438"/>
                  <a:gd name="T43" fmla="*/ 1330 h 791"/>
                  <a:gd name="T44" fmla="*/ 1413 w 1438"/>
                  <a:gd name="T45" fmla="*/ 1330 h 791"/>
                  <a:gd name="T46" fmla="*/ 1430 w 1438"/>
                  <a:gd name="T47" fmla="*/ 1310 h 791"/>
                  <a:gd name="T48" fmla="*/ 1438 w 1438"/>
                  <a:gd name="T49" fmla="*/ 1200 h 791"/>
                  <a:gd name="T50" fmla="*/ 1427 w 1438"/>
                  <a:gd name="T51" fmla="*/ 1104 h 791"/>
                  <a:gd name="T52" fmla="*/ 1394 w 1438"/>
                  <a:gd name="T53" fmla="*/ 1010 h 791"/>
                  <a:gd name="T54" fmla="*/ 1349 w 1438"/>
                  <a:gd name="T55" fmla="*/ 918 h 791"/>
                  <a:gd name="T56" fmla="*/ 1300 w 1438"/>
                  <a:gd name="T57" fmla="*/ 807 h 791"/>
                  <a:gd name="T58" fmla="*/ 1283 w 1438"/>
                  <a:gd name="T59" fmla="*/ 711 h 791"/>
                  <a:gd name="T60" fmla="*/ 1308 w 1438"/>
                  <a:gd name="T61" fmla="*/ 616 h 791"/>
                  <a:gd name="T62" fmla="*/ 1336 w 1438"/>
                  <a:gd name="T63" fmla="*/ 569 h 791"/>
                  <a:gd name="T64" fmla="*/ 1374 w 1438"/>
                  <a:gd name="T65" fmla="*/ 522 h 791"/>
                  <a:gd name="T66" fmla="*/ 1394 w 1438"/>
                  <a:gd name="T67" fmla="*/ 500 h 791"/>
                  <a:gd name="T68" fmla="*/ 1418 w 1438"/>
                  <a:gd name="T69" fmla="*/ 453 h 791"/>
                  <a:gd name="T70" fmla="*/ 1430 w 1438"/>
                  <a:gd name="T71" fmla="*/ 405 h 791"/>
                  <a:gd name="T72" fmla="*/ 1418 w 1438"/>
                  <a:gd name="T73" fmla="*/ 373 h 791"/>
                  <a:gd name="T74" fmla="*/ 1394 w 1438"/>
                  <a:gd name="T75" fmla="*/ 359 h 791"/>
                  <a:gd name="T76" fmla="*/ 1369 w 1438"/>
                  <a:gd name="T77" fmla="*/ 363 h 791"/>
                  <a:gd name="T78" fmla="*/ 1374 w 1438"/>
                  <a:gd name="T79" fmla="*/ 351 h 791"/>
                  <a:gd name="T80" fmla="*/ 1391 w 1438"/>
                  <a:gd name="T81" fmla="*/ 303 h 791"/>
                  <a:gd name="T82" fmla="*/ 1383 w 1438"/>
                  <a:gd name="T83" fmla="*/ 281 h 791"/>
                  <a:gd name="T84" fmla="*/ 1360 w 1438"/>
                  <a:gd name="T85" fmla="*/ 266 h 791"/>
                  <a:gd name="T86" fmla="*/ 1333 w 1438"/>
                  <a:gd name="T87" fmla="*/ 277 h 791"/>
                  <a:gd name="T88" fmla="*/ 1275 w 1438"/>
                  <a:gd name="T89" fmla="*/ 298 h 791"/>
                  <a:gd name="T90" fmla="*/ 1239 w 1438"/>
                  <a:gd name="T91" fmla="*/ 292 h 791"/>
                  <a:gd name="T92" fmla="*/ 1225 w 1438"/>
                  <a:gd name="T93" fmla="*/ 266 h 791"/>
                  <a:gd name="T94" fmla="*/ 1217 w 1438"/>
                  <a:gd name="T95" fmla="*/ 214 h 791"/>
                  <a:gd name="T96" fmla="*/ 1222 w 1438"/>
                  <a:gd name="T97" fmla="*/ 145 h 791"/>
                  <a:gd name="T98" fmla="*/ 1253 w 1438"/>
                  <a:gd name="T99" fmla="*/ 54 h 7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38"/>
                  <a:gd name="T151" fmla="*/ 0 h 791"/>
                  <a:gd name="T152" fmla="*/ 1438 w 1438"/>
                  <a:gd name="T153" fmla="*/ 791 h 7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38" h="791">
                    <a:moveTo>
                      <a:pt x="0" y="656"/>
                    </a:moveTo>
                    <a:lnTo>
                      <a:pt x="3" y="650"/>
                    </a:lnTo>
                    <a:lnTo>
                      <a:pt x="8" y="646"/>
                    </a:lnTo>
                    <a:lnTo>
                      <a:pt x="20" y="643"/>
                    </a:lnTo>
                    <a:lnTo>
                      <a:pt x="33" y="641"/>
                    </a:lnTo>
                    <a:lnTo>
                      <a:pt x="72" y="641"/>
                    </a:lnTo>
                    <a:lnTo>
                      <a:pt x="119" y="644"/>
                    </a:lnTo>
                    <a:lnTo>
                      <a:pt x="169" y="652"/>
                    </a:lnTo>
                    <a:lnTo>
                      <a:pt x="216" y="659"/>
                    </a:lnTo>
                    <a:lnTo>
                      <a:pt x="255" y="670"/>
                    </a:lnTo>
                    <a:lnTo>
                      <a:pt x="271" y="674"/>
                    </a:lnTo>
                    <a:lnTo>
                      <a:pt x="282" y="680"/>
                    </a:lnTo>
                    <a:lnTo>
                      <a:pt x="293" y="686"/>
                    </a:lnTo>
                    <a:lnTo>
                      <a:pt x="313" y="698"/>
                    </a:lnTo>
                    <a:lnTo>
                      <a:pt x="337" y="712"/>
                    </a:lnTo>
                    <a:lnTo>
                      <a:pt x="365" y="727"/>
                    </a:lnTo>
                    <a:lnTo>
                      <a:pt x="429" y="755"/>
                    </a:lnTo>
                    <a:lnTo>
                      <a:pt x="459" y="767"/>
                    </a:lnTo>
                    <a:lnTo>
                      <a:pt x="487" y="775"/>
                    </a:lnTo>
                    <a:lnTo>
                      <a:pt x="514" y="776"/>
                    </a:lnTo>
                    <a:lnTo>
                      <a:pt x="545" y="773"/>
                    </a:lnTo>
                    <a:lnTo>
                      <a:pt x="575" y="766"/>
                    </a:lnTo>
                    <a:lnTo>
                      <a:pt x="586" y="760"/>
                    </a:lnTo>
                    <a:lnTo>
                      <a:pt x="592" y="754"/>
                    </a:lnTo>
                    <a:lnTo>
                      <a:pt x="600" y="766"/>
                    </a:lnTo>
                    <a:lnTo>
                      <a:pt x="606" y="772"/>
                    </a:lnTo>
                    <a:lnTo>
                      <a:pt x="614" y="776"/>
                    </a:lnTo>
                    <a:lnTo>
                      <a:pt x="669" y="785"/>
                    </a:lnTo>
                    <a:lnTo>
                      <a:pt x="725" y="790"/>
                    </a:lnTo>
                    <a:lnTo>
                      <a:pt x="780" y="790"/>
                    </a:lnTo>
                    <a:lnTo>
                      <a:pt x="832" y="787"/>
                    </a:lnTo>
                    <a:lnTo>
                      <a:pt x="888" y="782"/>
                    </a:lnTo>
                    <a:lnTo>
                      <a:pt x="940" y="775"/>
                    </a:lnTo>
                    <a:lnTo>
                      <a:pt x="1048" y="757"/>
                    </a:lnTo>
                    <a:lnTo>
                      <a:pt x="1089" y="749"/>
                    </a:lnTo>
                    <a:lnTo>
                      <a:pt x="1134" y="743"/>
                    </a:lnTo>
                    <a:lnTo>
                      <a:pt x="1181" y="740"/>
                    </a:lnTo>
                    <a:lnTo>
                      <a:pt x="1225" y="740"/>
                    </a:lnTo>
                    <a:lnTo>
                      <a:pt x="1269" y="743"/>
                    </a:lnTo>
                    <a:lnTo>
                      <a:pt x="1311" y="751"/>
                    </a:lnTo>
                    <a:lnTo>
                      <a:pt x="1349" y="763"/>
                    </a:lnTo>
                    <a:lnTo>
                      <a:pt x="1385" y="779"/>
                    </a:lnTo>
                    <a:lnTo>
                      <a:pt x="1394" y="787"/>
                    </a:lnTo>
                    <a:lnTo>
                      <a:pt x="1399" y="791"/>
                    </a:lnTo>
                    <a:lnTo>
                      <a:pt x="1407" y="791"/>
                    </a:lnTo>
                    <a:lnTo>
                      <a:pt x="1413" y="791"/>
                    </a:lnTo>
                    <a:lnTo>
                      <a:pt x="1424" y="785"/>
                    </a:lnTo>
                    <a:lnTo>
                      <a:pt x="1430" y="778"/>
                    </a:lnTo>
                    <a:lnTo>
                      <a:pt x="1438" y="745"/>
                    </a:lnTo>
                    <a:lnTo>
                      <a:pt x="1438" y="713"/>
                    </a:lnTo>
                    <a:lnTo>
                      <a:pt x="1435" y="685"/>
                    </a:lnTo>
                    <a:lnTo>
                      <a:pt x="1427" y="656"/>
                    </a:lnTo>
                    <a:lnTo>
                      <a:pt x="1413" y="628"/>
                    </a:lnTo>
                    <a:lnTo>
                      <a:pt x="1394" y="601"/>
                    </a:lnTo>
                    <a:lnTo>
                      <a:pt x="1374" y="572"/>
                    </a:lnTo>
                    <a:lnTo>
                      <a:pt x="1349" y="545"/>
                    </a:lnTo>
                    <a:lnTo>
                      <a:pt x="1319" y="511"/>
                    </a:lnTo>
                    <a:lnTo>
                      <a:pt x="1300" y="479"/>
                    </a:lnTo>
                    <a:lnTo>
                      <a:pt x="1286" y="451"/>
                    </a:lnTo>
                    <a:lnTo>
                      <a:pt x="1283" y="422"/>
                    </a:lnTo>
                    <a:lnTo>
                      <a:pt x="1289" y="394"/>
                    </a:lnTo>
                    <a:lnTo>
                      <a:pt x="1308" y="367"/>
                    </a:lnTo>
                    <a:lnTo>
                      <a:pt x="1319" y="352"/>
                    </a:lnTo>
                    <a:lnTo>
                      <a:pt x="1336" y="338"/>
                    </a:lnTo>
                    <a:lnTo>
                      <a:pt x="1352" y="325"/>
                    </a:lnTo>
                    <a:lnTo>
                      <a:pt x="1374" y="310"/>
                    </a:lnTo>
                    <a:lnTo>
                      <a:pt x="1383" y="305"/>
                    </a:lnTo>
                    <a:lnTo>
                      <a:pt x="1394" y="296"/>
                    </a:lnTo>
                    <a:lnTo>
                      <a:pt x="1405" y="284"/>
                    </a:lnTo>
                    <a:lnTo>
                      <a:pt x="1418" y="270"/>
                    </a:lnTo>
                    <a:lnTo>
                      <a:pt x="1427" y="255"/>
                    </a:lnTo>
                    <a:lnTo>
                      <a:pt x="1430" y="240"/>
                    </a:lnTo>
                    <a:lnTo>
                      <a:pt x="1424" y="228"/>
                    </a:lnTo>
                    <a:lnTo>
                      <a:pt x="1418" y="222"/>
                    </a:lnTo>
                    <a:lnTo>
                      <a:pt x="1407" y="218"/>
                    </a:lnTo>
                    <a:lnTo>
                      <a:pt x="1394" y="213"/>
                    </a:lnTo>
                    <a:lnTo>
                      <a:pt x="1380" y="213"/>
                    </a:lnTo>
                    <a:lnTo>
                      <a:pt x="1369" y="216"/>
                    </a:lnTo>
                    <a:lnTo>
                      <a:pt x="1358" y="222"/>
                    </a:lnTo>
                    <a:lnTo>
                      <a:pt x="1374" y="209"/>
                    </a:lnTo>
                    <a:lnTo>
                      <a:pt x="1388" y="194"/>
                    </a:lnTo>
                    <a:lnTo>
                      <a:pt x="1391" y="180"/>
                    </a:lnTo>
                    <a:lnTo>
                      <a:pt x="1388" y="173"/>
                    </a:lnTo>
                    <a:lnTo>
                      <a:pt x="1383" y="167"/>
                    </a:lnTo>
                    <a:lnTo>
                      <a:pt x="1371" y="161"/>
                    </a:lnTo>
                    <a:lnTo>
                      <a:pt x="1360" y="159"/>
                    </a:lnTo>
                    <a:lnTo>
                      <a:pt x="1347" y="161"/>
                    </a:lnTo>
                    <a:lnTo>
                      <a:pt x="1333" y="164"/>
                    </a:lnTo>
                    <a:lnTo>
                      <a:pt x="1305" y="171"/>
                    </a:lnTo>
                    <a:lnTo>
                      <a:pt x="1275" y="177"/>
                    </a:lnTo>
                    <a:lnTo>
                      <a:pt x="1250" y="177"/>
                    </a:lnTo>
                    <a:lnTo>
                      <a:pt x="1239" y="174"/>
                    </a:lnTo>
                    <a:lnTo>
                      <a:pt x="1233" y="171"/>
                    </a:lnTo>
                    <a:lnTo>
                      <a:pt x="1225" y="159"/>
                    </a:lnTo>
                    <a:lnTo>
                      <a:pt x="1219" y="144"/>
                    </a:lnTo>
                    <a:lnTo>
                      <a:pt x="1217" y="128"/>
                    </a:lnTo>
                    <a:lnTo>
                      <a:pt x="1217" y="108"/>
                    </a:lnTo>
                    <a:lnTo>
                      <a:pt x="1222" y="86"/>
                    </a:lnTo>
                    <a:lnTo>
                      <a:pt x="1233" y="60"/>
                    </a:lnTo>
                    <a:lnTo>
                      <a:pt x="1253" y="32"/>
                    </a:lnTo>
                    <a:lnTo>
                      <a:pt x="1280" y="0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17"/>
              <p:cNvSpPr>
                <a:spLocks/>
              </p:cNvSpPr>
              <p:nvPr/>
            </p:nvSpPr>
            <p:spPr bwMode="auto">
              <a:xfrm>
                <a:off x="3841" y="2352"/>
                <a:ext cx="141" cy="91"/>
              </a:xfrm>
              <a:custGeom>
                <a:avLst/>
                <a:gdLst>
                  <a:gd name="T0" fmla="*/ 71 w 141"/>
                  <a:gd name="T1" fmla="*/ 51 h 84"/>
                  <a:gd name="T2" fmla="*/ 88 w 141"/>
                  <a:gd name="T3" fmla="*/ 56 h 84"/>
                  <a:gd name="T4" fmla="*/ 107 w 141"/>
                  <a:gd name="T5" fmla="*/ 56 h 84"/>
                  <a:gd name="T6" fmla="*/ 141 w 141"/>
                  <a:gd name="T7" fmla="*/ 51 h 84"/>
                  <a:gd name="T8" fmla="*/ 66 w 141"/>
                  <a:gd name="T9" fmla="*/ 148 h 84"/>
                  <a:gd name="T10" fmla="*/ 58 w 141"/>
                  <a:gd name="T11" fmla="*/ 148 h 84"/>
                  <a:gd name="T12" fmla="*/ 49 w 141"/>
                  <a:gd name="T13" fmla="*/ 148 h 84"/>
                  <a:gd name="T14" fmla="*/ 27 w 141"/>
                  <a:gd name="T15" fmla="*/ 142 h 84"/>
                  <a:gd name="T16" fmla="*/ 11 w 141"/>
                  <a:gd name="T17" fmla="*/ 129 h 84"/>
                  <a:gd name="T18" fmla="*/ 2 w 141"/>
                  <a:gd name="T19" fmla="*/ 125 h 84"/>
                  <a:gd name="T20" fmla="*/ 0 w 141"/>
                  <a:gd name="T21" fmla="*/ 119 h 84"/>
                  <a:gd name="T22" fmla="*/ 30 w 141"/>
                  <a:gd name="T23" fmla="*/ 0 h 84"/>
                  <a:gd name="T24" fmla="*/ 36 w 141"/>
                  <a:gd name="T25" fmla="*/ 16 h 84"/>
                  <a:gd name="T26" fmla="*/ 47 w 141"/>
                  <a:gd name="T27" fmla="*/ 30 h 84"/>
                  <a:gd name="T28" fmla="*/ 58 w 141"/>
                  <a:gd name="T29" fmla="*/ 40 h 84"/>
                  <a:gd name="T30" fmla="*/ 71 w 141"/>
                  <a:gd name="T31" fmla="*/ 51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1"/>
                  <a:gd name="T49" fmla="*/ 0 h 84"/>
                  <a:gd name="T50" fmla="*/ 141 w 141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1" h="84">
                    <a:moveTo>
                      <a:pt x="71" y="29"/>
                    </a:moveTo>
                    <a:lnTo>
                      <a:pt x="88" y="32"/>
                    </a:lnTo>
                    <a:lnTo>
                      <a:pt x="107" y="32"/>
                    </a:lnTo>
                    <a:lnTo>
                      <a:pt x="141" y="29"/>
                    </a:lnTo>
                    <a:lnTo>
                      <a:pt x="66" y="84"/>
                    </a:lnTo>
                    <a:lnTo>
                      <a:pt x="58" y="84"/>
                    </a:lnTo>
                    <a:lnTo>
                      <a:pt x="49" y="84"/>
                    </a:lnTo>
                    <a:lnTo>
                      <a:pt x="27" y="81"/>
                    </a:lnTo>
                    <a:lnTo>
                      <a:pt x="11" y="74"/>
                    </a:lnTo>
                    <a:lnTo>
                      <a:pt x="2" y="71"/>
                    </a:lnTo>
                    <a:lnTo>
                      <a:pt x="0" y="68"/>
                    </a:lnTo>
                    <a:lnTo>
                      <a:pt x="30" y="0"/>
                    </a:lnTo>
                    <a:lnTo>
                      <a:pt x="36" y="9"/>
                    </a:lnTo>
                    <a:lnTo>
                      <a:pt x="47" y="17"/>
                    </a:lnTo>
                    <a:lnTo>
                      <a:pt x="58" y="23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Line 118"/>
              <p:cNvSpPr>
                <a:spLocks noChangeShapeType="1"/>
              </p:cNvSpPr>
              <p:nvPr/>
            </p:nvSpPr>
            <p:spPr bwMode="auto">
              <a:xfrm flipV="1">
                <a:off x="3849" y="2367"/>
                <a:ext cx="33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Line 119"/>
              <p:cNvSpPr>
                <a:spLocks noChangeShapeType="1"/>
              </p:cNvSpPr>
              <p:nvPr/>
            </p:nvSpPr>
            <p:spPr bwMode="auto">
              <a:xfrm flipV="1">
                <a:off x="3896" y="2387"/>
                <a:ext cx="63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Line 120"/>
              <p:cNvSpPr>
                <a:spLocks noChangeShapeType="1"/>
              </p:cNvSpPr>
              <p:nvPr/>
            </p:nvSpPr>
            <p:spPr bwMode="auto">
              <a:xfrm flipV="1">
                <a:off x="3882" y="2387"/>
                <a:ext cx="53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Line 121"/>
              <p:cNvSpPr>
                <a:spLocks noChangeShapeType="1"/>
              </p:cNvSpPr>
              <p:nvPr/>
            </p:nvSpPr>
            <p:spPr bwMode="auto">
              <a:xfrm flipV="1">
                <a:off x="3860" y="2377"/>
                <a:ext cx="36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22"/>
              <p:cNvSpPr>
                <a:spLocks/>
              </p:cNvSpPr>
              <p:nvPr/>
            </p:nvSpPr>
            <p:spPr bwMode="auto">
              <a:xfrm>
                <a:off x="2594" y="1026"/>
                <a:ext cx="1432" cy="854"/>
              </a:xfrm>
              <a:custGeom>
                <a:avLst/>
                <a:gdLst>
                  <a:gd name="T0" fmla="*/ 11 w 1432"/>
                  <a:gd name="T1" fmla="*/ 244 h 793"/>
                  <a:gd name="T2" fmla="*/ 49 w 1432"/>
                  <a:gd name="T3" fmla="*/ 261 h 793"/>
                  <a:gd name="T4" fmla="*/ 113 w 1432"/>
                  <a:gd name="T5" fmla="*/ 257 h 793"/>
                  <a:gd name="T6" fmla="*/ 174 w 1432"/>
                  <a:gd name="T7" fmla="*/ 238 h 793"/>
                  <a:gd name="T8" fmla="*/ 210 w 1432"/>
                  <a:gd name="T9" fmla="*/ 211 h 793"/>
                  <a:gd name="T10" fmla="*/ 226 w 1432"/>
                  <a:gd name="T11" fmla="*/ 199 h 793"/>
                  <a:gd name="T12" fmla="*/ 290 w 1432"/>
                  <a:gd name="T13" fmla="*/ 151 h 793"/>
                  <a:gd name="T14" fmla="*/ 373 w 1432"/>
                  <a:gd name="T15" fmla="*/ 90 h 793"/>
                  <a:gd name="T16" fmla="*/ 450 w 1432"/>
                  <a:gd name="T17" fmla="*/ 43 h 793"/>
                  <a:gd name="T18" fmla="*/ 506 w 1432"/>
                  <a:gd name="T19" fmla="*/ 28 h 793"/>
                  <a:gd name="T20" fmla="*/ 566 w 1432"/>
                  <a:gd name="T21" fmla="*/ 45 h 793"/>
                  <a:gd name="T22" fmla="*/ 586 w 1432"/>
                  <a:gd name="T23" fmla="*/ 64 h 793"/>
                  <a:gd name="T24" fmla="*/ 600 w 1432"/>
                  <a:gd name="T25" fmla="*/ 34 h 793"/>
                  <a:gd name="T26" fmla="*/ 660 w 1432"/>
                  <a:gd name="T27" fmla="*/ 15 h 793"/>
                  <a:gd name="T28" fmla="*/ 771 w 1432"/>
                  <a:gd name="T29" fmla="*/ 2 h 793"/>
                  <a:gd name="T30" fmla="*/ 879 w 1432"/>
                  <a:gd name="T31" fmla="*/ 16 h 793"/>
                  <a:gd name="T32" fmla="*/ 1039 w 1432"/>
                  <a:gd name="T33" fmla="*/ 60 h 793"/>
                  <a:gd name="T34" fmla="*/ 1125 w 1432"/>
                  <a:gd name="T35" fmla="*/ 81 h 793"/>
                  <a:gd name="T36" fmla="*/ 1216 w 1432"/>
                  <a:gd name="T37" fmla="*/ 88 h 793"/>
                  <a:gd name="T38" fmla="*/ 1305 w 1432"/>
                  <a:gd name="T39" fmla="*/ 70 h 793"/>
                  <a:gd name="T40" fmla="*/ 1377 w 1432"/>
                  <a:gd name="T41" fmla="*/ 19 h 793"/>
                  <a:gd name="T42" fmla="*/ 1393 w 1432"/>
                  <a:gd name="T43" fmla="*/ 2 h 793"/>
                  <a:gd name="T44" fmla="*/ 1407 w 1432"/>
                  <a:gd name="T45" fmla="*/ 2 h 793"/>
                  <a:gd name="T46" fmla="*/ 1421 w 1432"/>
                  <a:gd name="T47" fmla="*/ 22 h 793"/>
                  <a:gd name="T48" fmla="*/ 1432 w 1432"/>
                  <a:gd name="T49" fmla="*/ 130 h 793"/>
                  <a:gd name="T50" fmla="*/ 1418 w 1432"/>
                  <a:gd name="T51" fmla="*/ 229 h 793"/>
                  <a:gd name="T52" fmla="*/ 1388 w 1432"/>
                  <a:gd name="T53" fmla="*/ 322 h 793"/>
                  <a:gd name="T54" fmla="*/ 1341 w 1432"/>
                  <a:gd name="T55" fmla="*/ 418 h 793"/>
                  <a:gd name="T56" fmla="*/ 1291 w 1432"/>
                  <a:gd name="T57" fmla="*/ 524 h 793"/>
                  <a:gd name="T58" fmla="*/ 1274 w 1432"/>
                  <a:gd name="T59" fmla="*/ 624 h 793"/>
                  <a:gd name="T60" fmla="*/ 1299 w 1432"/>
                  <a:gd name="T61" fmla="*/ 715 h 793"/>
                  <a:gd name="T62" fmla="*/ 1327 w 1432"/>
                  <a:gd name="T63" fmla="*/ 762 h 793"/>
                  <a:gd name="T64" fmla="*/ 1368 w 1432"/>
                  <a:gd name="T65" fmla="*/ 810 h 793"/>
                  <a:gd name="T66" fmla="*/ 1385 w 1432"/>
                  <a:gd name="T67" fmla="*/ 831 h 793"/>
                  <a:gd name="T68" fmla="*/ 1410 w 1432"/>
                  <a:gd name="T69" fmla="*/ 878 h 793"/>
                  <a:gd name="T70" fmla="*/ 1421 w 1432"/>
                  <a:gd name="T71" fmla="*/ 925 h 793"/>
                  <a:gd name="T72" fmla="*/ 1410 w 1432"/>
                  <a:gd name="T73" fmla="*/ 960 h 793"/>
                  <a:gd name="T74" fmla="*/ 1388 w 1432"/>
                  <a:gd name="T75" fmla="*/ 971 h 793"/>
                  <a:gd name="T76" fmla="*/ 1360 w 1432"/>
                  <a:gd name="T77" fmla="*/ 968 h 793"/>
                  <a:gd name="T78" fmla="*/ 1368 w 1432"/>
                  <a:gd name="T79" fmla="*/ 980 h 793"/>
                  <a:gd name="T80" fmla="*/ 1385 w 1432"/>
                  <a:gd name="T81" fmla="*/ 1030 h 793"/>
                  <a:gd name="T82" fmla="*/ 1374 w 1432"/>
                  <a:gd name="T83" fmla="*/ 1052 h 793"/>
                  <a:gd name="T84" fmla="*/ 1352 w 1432"/>
                  <a:gd name="T85" fmla="*/ 1061 h 793"/>
                  <a:gd name="T86" fmla="*/ 1327 w 1432"/>
                  <a:gd name="T87" fmla="*/ 1054 h 793"/>
                  <a:gd name="T88" fmla="*/ 1269 w 1432"/>
                  <a:gd name="T89" fmla="*/ 1035 h 793"/>
                  <a:gd name="T90" fmla="*/ 1233 w 1432"/>
                  <a:gd name="T91" fmla="*/ 1036 h 793"/>
                  <a:gd name="T92" fmla="*/ 1216 w 1432"/>
                  <a:gd name="T93" fmla="*/ 1067 h 793"/>
                  <a:gd name="T94" fmla="*/ 1208 w 1432"/>
                  <a:gd name="T95" fmla="*/ 1116 h 793"/>
                  <a:gd name="T96" fmla="*/ 1213 w 1432"/>
                  <a:gd name="T97" fmla="*/ 1186 h 793"/>
                  <a:gd name="T98" fmla="*/ 1244 w 1432"/>
                  <a:gd name="T99" fmla="*/ 1279 h 7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32"/>
                  <a:gd name="T151" fmla="*/ 0 h 793"/>
                  <a:gd name="T152" fmla="*/ 1432 w 1432"/>
                  <a:gd name="T153" fmla="*/ 793 h 7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32" h="793">
                    <a:moveTo>
                      <a:pt x="0" y="140"/>
                    </a:moveTo>
                    <a:lnTo>
                      <a:pt x="11" y="146"/>
                    </a:lnTo>
                    <a:lnTo>
                      <a:pt x="22" y="150"/>
                    </a:lnTo>
                    <a:lnTo>
                      <a:pt x="49" y="155"/>
                    </a:lnTo>
                    <a:lnTo>
                      <a:pt x="80" y="155"/>
                    </a:lnTo>
                    <a:lnTo>
                      <a:pt x="113" y="152"/>
                    </a:lnTo>
                    <a:lnTo>
                      <a:pt x="143" y="146"/>
                    </a:lnTo>
                    <a:lnTo>
                      <a:pt x="174" y="140"/>
                    </a:lnTo>
                    <a:lnTo>
                      <a:pt x="196" y="132"/>
                    </a:lnTo>
                    <a:lnTo>
                      <a:pt x="210" y="126"/>
                    </a:lnTo>
                    <a:lnTo>
                      <a:pt x="215" y="123"/>
                    </a:lnTo>
                    <a:lnTo>
                      <a:pt x="226" y="119"/>
                    </a:lnTo>
                    <a:lnTo>
                      <a:pt x="254" y="107"/>
                    </a:lnTo>
                    <a:lnTo>
                      <a:pt x="290" y="90"/>
                    </a:lnTo>
                    <a:lnTo>
                      <a:pt x="331" y="72"/>
                    </a:lnTo>
                    <a:lnTo>
                      <a:pt x="373" y="54"/>
                    </a:lnTo>
                    <a:lnTo>
                      <a:pt x="414" y="38"/>
                    </a:lnTo>
                    <a:lnTo>
                      <a:pt x="450" y="26"/>
                    </a:lnTo>
                    <a:lnTo>
                      <a:pt x="478" y="18"/>
                    </a:lnTo>
                    <a:lnTo>
                      <a:pt x="506" y="17"/>
                    </a:lnTo>
                    <a:lnTo>
                      <a:pt x="539" y="20"/>
                    </a:lnTo>
                    <a:lnTo>
                      <a:pt x="566" y="27"/>
                    </a:lnTo>
                    <a:lnTo>
                      <a:pt x="578" y="32"/>
                    </a:lnTo>
                    <a:lnTo>
                      <a:pt x="586" y="38"/>
                    </a:lnTo>
                    <a:lnTo>
                      <a:pt x="591" y="26"/>
                    </a:lnTo>
                    <a:lnTo>
                      <a:pt x="600" y="20"/>
                    </a:lnTo>
                    <a:lnTo>
                      <a:pt x="608" y="17"/>
                    </a:lnTo>
                    <a:lnTo>
                      <a:pt x="660" y="8"/>
                    </a:lnTo>
                    <a:lnTo>
                      <a:pt x="716" y="3"/>
                    </a:lnTo>
                    <a:lnTo>
                      <a:pt x="771" y="2"/>
                    </a:lnTo>
                    <a:lnTo>
                      <a:pt x="826" y="5"/>
                    </a:lnTo>
                    <a:lnTo>
                      <a:pt x="879" y="9"/>
                    </a:lnTo>
                    <a:lnTo>
                      <a:pt x="934" y="17"/>
                    </a:lnTo>
                    <a:lnTo>
                      <a:pt x="1039" y="36"/>
                    </a:lnTo>
                    <a:lnTo>
                      <a:pt x="1081" y="44"/>
                    </a:lnTo>
                    <a:lnTo>
                      <a:pt x="1125" y="48"/>
                    </a:lnTo>
                    <a:lnTo>
                      <a:pt x="1172" y="53"/>
                    </a:lnTo>
                    <a:lnTo>
                      <a:pt x="1216" y="53"/>
                    </a:lnTo>
                    <a:lnTo>
                      <a:pt x="1260" y="50"/>
                    </a:lnTo>
                    <a:lnTo>
                      <a:pt x="1305" y="42"/>
                    </a:lnTo>
                    <a:lnTo>
                      <a:pt x="1343" y="30"/>
                    </a:lnTo>
                    <a:lnTo>
                      <a:pt x="1377" y="12"/>
                    </a:lnTo>
                    <a:lnTo>
                      <a:pt x="1385" y="5"/>
                    </a:lnTo>
                    <a:lnTo>
                      <a:pt x="1393" y="2"/>
                    </a:lnTo>
                    <a:lnTo>
                      <a:pt x="1399" y="0"/>
                    </a:lnTo>
                    <a:lnTo>
                      <a:pt x="1407" y="2"/>
                    </a:lnTo>
                    <a:lnTo>
                      <a:pt x="1415" y="8"/>
                    </a:lnTo>
                    <a:lnTo>
                      <a:pt x="1421" y="14"/>
                    </a:lnTo>
                    <a:lnTo>
                      <a:pt x="1429" y="47"/>
                    </a:lnTo>
                    <a:lnTo>
                      <a:pt x="1432" y="78"/>
                    </a:lnTo>
                    <a:lnTo>
                      <a:pt x="1426" y="108"/>
                    </a:lnTo>
                    <a:lnTo>
                      <a:pt x="1418" y="137"/>
                    </a:lnTo>
                    <a:lnTo>
                      <a:pt x="1404" y="164"/>
                    </a:lnTo>
                    <a:lnTo>
                      <a:pt x="1388" y="192"/>
                    </a:lnTo>
                    <a:lnTo>
                      <a:pt x="1365" y="219"/>
                    </a:lnTo>
                    <a:lnTo>
                      <a:pt x="1341" y="248"/>
                    </a:lnTo>
                    <a:lnTo>
                      <a:pt x="1313" y="281"/>
                    </a:lnTo>
                    <a:lnTo>
                      <a:pt x="1291" y="312"/>
                    </a:lnTo>
                    <a:lnTo>
                      <a:pt x="1280" y="342"/>
                    </a:lnTo>
                    <a:lnTo>
                      <a:pt x="1274" y="371"/>
                    </a:lnTo>
                    <a:lnTo>
                      <a:pt x="1283" y="399"/>
                    </a:lnTo>
                    <a:lnTo>
                      <a:pt x="1299" y="426"/>
                    </a:lnTo>
                    <a:lnTo>
                      <a:pt x="1310" y="440"/>
                    </a:lnTo>
                    <a:lnTo>
                      <a:pt x="1327" y="453"/>
                    </a:lnTo>
                    <a:lnTo>
                      <a:pt x="1346" y="468"/>
                    </a:lnTo>
                    <a:lnTo>
                      <a:pt x="1368" y="482"/>
                    </a:lnTo>
                    <a:lnTo>
                      <a:pt x="1374" y="486"/>
                    </a:lnTo>
                    <a:lnTo>
                      <a:pt x="1385" y="495"/>
                    </a:lnTo>
                    <a:lnTo>
                      <a:pt x="1399" y="507"/>
                    </a:lnTo>
                    <a:lnTo>
                      <a:pt x="1410" y="523"/>
                    </a:lnTo>
                    <a:lnTo>
                      <a:pt x="1418" y="536"/>
                    </a:lnTo>
                    <a:lnTo>
                      <a:pt x="1421" y="551"/>
                    </a:lnTo>
                    <a:lnTo>
                      <a:pt x="1415" y="565"/>
                    </a:lnTo>
                    <a:lnTo>
                      <a:pt x="1410" y="571"/>
                    </a:lnTo>
                    <a:lnTo>
                      <a:pt x="1399" y="575"/>
                    </a:lnTo>
                    <a:lnTo>
                      <a:pt x="1388" y="578"/>
                    </a:lnTo>
                    <a:lnTo>
                      <a:pt x="1374" y="580"/>
                    </a:lnTo>
                    <a:lnTo>
                      <a:pt x="1360" y="577"/>
                    </a:lnTo>
                    <a:lnTo>
                      <a:pt x="1352" y="571"/>
                    </a:lnTo>
                    <a:lnTo>
                      <a:pt x="1368" y="584"/>
                    </a:lnTo>
                    <a:lnTo>
                      <a:pt x="1379" y="598"/>
                    </a:lnTo>
                    <a:lnTo>
                      <a:pt x="1385" y="613"/>
                    </a:lnTo>
                    <a:lnTo>
                      <a:pt x="1382" y="619"/>
                    </a:lnTo>
                    <a:lnTo>
                      <a:pt x="1374" y="626"/>
                    </a:lnTo>
                    <a:lnTo>
                      <a:pt x="1363" y="631"/>
                    </a:lnTo>
                    <a:lnTo>
                      <a:pt x="1352" y="632"/>
                    </a:lnTo>
                    <a:lnTo>
                      <a:pt x="1341" y="631"/>
                    </a:lnTo>
                    <a:lnTo>
                      <a:pt x="1327" y="628"/>
                    </a:lnTo>
                    <a:lnTo>
                      <a:pt x="1296" y="620"/>
                    </a:lnTo>
                    <a:lnTo>
                      <a:pt x="1269" y="616"/>
                    </a:lnTo>
                    <a:lnTo>
                      <a:pt x="1241" y="616"/>
                    </a:lnTo>
                    <a:lnTo>
                      <a:pt x="1233" y="617"/>
                    </a:lnTo>
                    <a:lnTo>
                      <a:pt x="1224" y="622"/>
                    </a:lnTo>
                    <a:lnTo>
                      <a:pt x="1216" y="634"/>
                    </a:lnTo>
                    <a:lnTo>
                      <a:pt x="1211" y="647"/>
                    </a:lnTo>
                    <a:lnTo>
                      <a:pt x="1208" y="664"/>
                    </a:lnTo>
                    <a:lnTo>
                      <a:pt x="1208" y="683"/>
                    </a:lnTo>
                    <a:lnTo>
                      <a:pt x="1213" y="706"/>
                    </a:lnTo>
                    <a:lnTo>
                      <a:pt x="1224" y="733"/>
                    </a:lnTo>
                    <a:lnTo>
                      <a:pt x="1244" y="761"/>
                    </a:lnTo>
                    <a:lnTo>
                      <a:pt x="1271" y="793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23"/>
              <p:cNvSpPr>
                <a:spLocks/>
              </p:cNvSpPr>
              <p:nvPr/>
            </p:nvSpPr>
            <p:spPr bwMode="auto">
              <a:xfrm>
                <a:off x="3854" y="1032"/>
                <a:ext cx="155" cy="94"/>
              </a:xfrm>
              <a:custGeom>
                <a:avLst/>
                <a:gdLst>
                  <a:gd name="T0" fmla="*/ 64 w 155"/>
                  <a:gd name="T1" fmla="*/ 91 h 87"/>
                  <a:gd name="T2" fmla="*/ 50 w 155"/>
                  <a:gd name="T3" fmla="*/ 81 h 87"/>
                  <a:gd name="T4" fmla="*/ 34 w 155"/>
                  <a:gd name="T5" fmla="*/ 72 h 87"/>
                  <a:gd name="T6" fmla="*/ 14 w 155"/>
                  <a:gd name="T7" fmla="*/ 71 h 87"/>
                  <a:gd name="T8" fmla="*/ 0 w 155"/>
                  <a:gd name="T9" fmla="*/ 67 h 87"/>
                  <a:gd name="T10" fmla="*/ 105 w 155"/>
                  <a:gd name="T11" fmla="*/ 0 h 87"/>
                  <a:gd name="T12" fmla="*/ 119 w 155"/>
                  <a:gd name="T13" fmla="*/ 5 h 87"/>
                  <a:gd name="T14" fmla="*/ 136 w 155"/>
                  <a:gd name="T15" fmla="*/ 19 h 87"/>
                  <a:gd name="T16" fmla="*/ 150 w 155"/>
                  <a:gd name="T17" fmla="*/ 35 h 87"/>
                  <a:gd name="T18" fmla="*/ 155 w 155"/>
                  <a:gd name="T19" fmla="*/ 49 h 87"/>
                  <a:gd name="T20" fmla="*/ 86 w 155"/>
                  <a:gd name="T21" fmla="*/ 150 h 87"/>
                  <a:gd name="T22" fmla="*/ 86 w 155"/>
                  <a:gd name="T23" fmla="*/ 134 h 87"/>
                  <a:gd name="T24" fmla="*/ 81 w 155"/>
                  <a:gd name="T25" fmla="*/ 120 h 87"/>
                  <a:gd name="T26" fmla="*/ 72 w 155"/>
                  <a:gd name="T27" fmla="*/ 104 h 87"/>
                  <a:gd name="T28" fmla="*/ 64 w 155"/>
                  <a:gd name="T29" fmla="*/ 91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"/>
                  <a:gd name="T46" fmla="*/ 0 h 87"/>
                  <a:gd name="T47" fmla="*/ 155 w 155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" h="87">
                    <a:moveTo>
                      <a:pt x="64" y="53"/>
                    </a:moveTo>
                    <a:lnTo>
                      <a:pt x="50" y="47"/>
                    </a:lnTo>
                    <a:lnTo>
                      <a:pt x="34" y="42"/>
                    </a:lnTo>
                    <a:lnTo>
                      <a:pt x="14" y="41"/>
                    </a:lnTo>
                    <a:lnTo>
                      <a:pt x="0" y="39"/>
                    </a:lnTo>
                    <a:lnTo>
                      <a:pt x="105" y="0"/>
                    </a:lnTo>
                    <a:lnTo>
                      <a:pt x="119" y="5"/>
                    </a:lnTo>
                    <a:lnTo>
                      <a:pt x="136" y="12"/>
                    </a:lnTo>
                    <a:lnTo>
                      <a:pt x="150" y="20"/>
                    </a:lnTo>
                    <a:lnTo>
                      <a:pt x="155" y="29"/>
                    </a:lnTo>
                    <a:lnTo>
                      <a:pt x="86" y="87"/>
                    </a:lnTo>
                    <a:lnTo>
                      <a:pt x="86" y="78"/>
                    </a:lnTo>
                    <a:lnTo>
                      <a:pt x="81" y="69"/>
                    </a:lnTo>
                    <a:lnTo>
                      <a:pt x="72" y="60"/>
                    </a:lnTo>
                    <a:lnTo>
                      <a:pt x="64" y="53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Line 124"/>
              <p:cNvSpPr>
                <a:spLocks noChangeShapeType="1"/>
              </p:cNvSpPr>
              <p:nvPr/>
            </p:nvSpPr>
            <p:spPr bwMode="auto">
              <a:xfrm flipH="1">
                <a:off x="3937" y="1058"/>
                <a:ext cx="69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Line 125"/>
              <p:cNvSpPr>
                <a:spLocks noChangeShapeType="1"/>
              </p:cNvSpPr>
              <p:nvPr/>
            </p:nvSpPr>
            <p:spPr bwMode="auto">
              <a:xfrm flipH="1">
                <a:off x="3877" y="1036"/>
                <a:ext cx="94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Line 126"/>
              <p:cNvSpPr>
                <a:spLocks noChangeShapeType="1"/>
              </p:cNvSpPr>
              <p:nvPr/>
            </p:nvSpPr>
            <p:spPr bwMode="auto">
              <a:xfrm flipH="1">
                <a:off x="3899" y="1041"/>
                <a:ext cx="8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127"/>
              <p:cNvSpPr>
                <a:spLocks noChangeShapeType="1"/>
              </p:cNvSpPr>
              <p:nvPr/>
            </p:nvSpPr>
            <p:spPr bwMode="auto">
              <a:xfrm flipH="1">
                <a:off x="3929" y="1051"/>
                <a:ext cx="6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Line 128"/>
              <p:cNvSpPr>
                <a:spLocks noChangeShapeType="1"/>
              </p:cNvSpPr>
              <p:nvPr/>
            </p:nvSpPr>
            <p:spPr bwMode="auto">
              <a:xfrm flipH="1">
                <a:off x="3915" y="1045"/>
                <a:ext cx="75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29"/>
              <p:cNvSpPr>
                <a:spLocks/>
              </p:cNvSpPr>
              <p:nvPr/>
            </p:nvSpPr>
            <p:spPr bwMode="auto">
              <a:xfrm>
                <a:off x="3818" y="1561"/>
                <a:ext cx="147" cy="93"/>
              </a:xfrm>
              <a:custGeom>
                <a:avLst/>
                <a:gdLst>
                  <a:gd name="T0" fmla="*/ 67 w 147"/>
                  <a:gd name="T1" fmla="*/ 52 h 86"/>
                  <a:gd name="T2" fmla="*/ 81 w 147"/>
                  <a:gd name="T3" fmla="*/ 41 h 86"/>
                  <a:gd name="T4" fmla="*/ 92 w 147"/>
                  <a:gd name="T5" fmla="*/ 27 h 86"/>
                  <a:gd name="T6" fmla="*/ 100 w 147"/>
                  <a:gd name="T7" fmla="*/ 14 h 86"/>
                  <a:gd name="T8" fmla="*/ 106 w 147"/>
                  <a:gd name="T9" fmla="*/ 0 h 86"/>
                  <a:gd name="T10" fmla="*/ 147 w 147"/>
                  <a:gd name="T11" fmla="*/ 112 h 86"/>
                  <a:gd name="T12" fmla="*/ 141 w 147"/>
                  <a:gd name="T13" fmla="*/ 120 h 86"/>
                  <a:gd name="T14" fmla="*/ 136 w 147"/>
                  <a:gd name="T15" fmla="*/ 124 h 86"/>
                  <a:gd name="T16" fmla="*/ 119 w 147"/>
                  <a:gd name="T17" fmla="*/ 140 h 86"/>
                  <a:gd name="T18" fmla="*/ 100 w 147"/>
                  <a:gd name="T19" fmla="*/ 145 h 86"/>
                  <a:gd name="T20" fmla="*/ 81 w 147"/>
                  <a:gd name="T21" fmla="*/ 149 h 86"/>
                  <a:gd name="T22" fmla="*/ 0 w 147"/>
                  <a:gd name="T23" fmla="*/ 57 h 86"/>
                  <a:gd name="T24" fmla="*/ 14 w 147"/>
                  <a:gd name="T25" fmla="*/ 61 h 86"/>
                  <a:gd name="T26" fmla="*/ 31 w 147"/>
                  <a:gd name="T27" fmla="*/ 61 h 86"/>
                  <a:gd name="T28" fmla="*/ 67 w 147"/>
                  <a:gd name="T29" fmla="*/ 5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86"/>
                  <a:gd name="T47" fmla="*/ 147 w 14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86">
                    <a:moveTo>
                      <a:pt x="67" y="30"/>
                    </a:moveTo>
                    <a:lnTo>
                      <a:pt x="81" y="24"/>
                    </a:lnTo>
                    <a:lnTo>
                      <a:pt x="92" y="16"/>
                    </a:lnTo>
                    <a:lnTo>
                      <a:pt x="100" y="7"/>
                    </a:lnTo>
                    <a:lnTo>
                      <a:pt x="106" y="0"/>
                    </a:lnTo>
                    <a:lnTo>
                      <a:pt x="147" y="65"/>
                    </a:lnTo>
                    <a:lnTo>
                      <a:pt x="141" y="69"/>
                    </a:lnTo>
                    <a:lnTo>
                      <a:pt x="136" y="72"/>
                    </a:lnTo>
                    <a:lnTo>
                      <a:pt x="119" y="80"/>
                    </a:lnTo>
                    <a:lnTo>
                      <a:pt x="100" y="84"/>
                    </a:lnTo>
                    <a:lnTo>
                      <a:pt x="81" y="86"/>
                    </a:lnTo>
                    <a:lnTo>
                      <a:pt x="0" y="33"/>
                    </a:lnTo>
                    <a:lnTo>
                      <a:pt x="14" y="35"/>
                    </a:lnTo>
                    <a:lnTo>
                      <a:pt x="31" y="35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Line 130"/>
              <p:cNvSpPr>
                <a:spLocks noChangeShapeType="1"/>
              </p:cNvSpPr>
              <p:nvPr/>
            </p:nvSpPr>
            <p:spPr bwMode="auto">
              <a:xfrm flipH="1" flipV="1">
                <a:off x="3841" y="1599"/>
                <a:ext cx="7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Line 131"/>
              <p:cNvSpPr>
                <a:spLocks noChangeShapeType="1"/>
              </p:cNvSpPr>
              <p:nvPr/>
            </p:nvSpPr>
            <p:spPr bwMode="auto">
              <a:xfrm flipH="1" flipV="1">
                <a:off x="3912" y="1574"/>
                <a:ext cx="45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132"/>
              <p:cNvSpPr>
                <a:spLocks noChangeShapeType="1"/>
              </p:cNvSpPr>
              <p:nvPr/>
            </p:nvSpPr>
            <p:spPr bwMode="auto">
              <a:xfrm flipH="1" flipV="1">
                <a:off x="3899" y="1586"/>
                <a:ext cx="49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133"/>
              <p:cNvSpPr>
                <a:spLocks noChangeShapeType="1"/>
              </p:cNvSpPr>
              <p:nvPr/>
            </p:nvSpPr>
            <p:spPr bwMode="auto">
              <a:xfrm flipH="1" flipV="1">
                <a:off x="3865" y="1597"/>
                <a:ext cx="59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134"/>
              <p:cNvSpPr>
                <a:spLocks noChangeShapeType="1"/>
              </p:cNvSpPr>
              <p:nvPr/>
            </p:nvSpPr>
            <p:spPr bwMode="auto">
              <a:xfrm flipH="1" flipV="1">
                <a:off x="3885" y="1594"/>
                <a:ext cx="52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35"/>
              <p:cNvSpPr>
                <a:spLocks/>
              </p:cNvSpPr>
              <p:nvPr/>
            </p:nvSpPr>
            <p:spPr bwMode="auto">
              <a:xfrm>
                <a:off x="3144" y="1051"/>
                <a:ext cx="146" cy="91"/>
              </a:xfrm>
              <a:custGeom>
                <a:avLst/>
                <a:gdLst>
                  <a:gd name="T0" fmla="*/ 80 w 146"/>
                  <a:gd name="T1" fmla="*/ 88 h 85"/>
                  <a:gd name="T2" fmla="*/ 66 w 146"/>
                  <a:gd name="T3" fmla="*/ 98 h 85"/>
                  <a:gd name="T4" fmla="*/ 55 w 146"/>
                  <a:gd name="T5" fmla="*/ 111 h 85"/>
                  <a:gd name="T6" fmla="*/ 47 w 146"/>
                  <a:gd name="T7" fmla="*/ 126 h 85"/>
                  <a:gd name="T8" fmla="*/ 41 w 146"/>
                  <a:gd name="T9" fmla="*/ 136 h 85"/>
                  <a:gd name="T10" fmla="*/ 0 w 146"/>
                  <a:gd name="T11" fmla="*/ 34 h 85"/>
                  <a:gd name="T12" fmla="*/ 3 w 146"/>
                  <a:gd name="T13" fmla="*/ 24 h 85"/>
                  <a:gd name="T14" fmla="*/ 11 w 146"/>
                  <a:gd name="T15" fmla="*/ 20 h 85"/>
                  <a:gd name="T16" fmla="*/ 28 w 146"/>
                  <a:gd name="T17" fmla="*/ 6 h 85"/>
                  <a:gd name="T18" fmla="*/ 47 w 146"/>
                  <a:gd name="T19" fmla="*/ 1 h 85"/>
                  <a:gd name="T20" fmla="*/ 63 w 146"/>
                  <a:gd name="T21" fmla="*/ 0 h 85"/>
                  <a:gd name="T22" fmla="*/ 146 w 146"/>
                  <a:gd name="T23" fmla="*/ 85 h 85"/>
                  <a:gd name="T24" fmla="*/ 133 w 146"/>
                  <a:gd name="T25" fmla="*/ 82 h 85"/>
                  <a:gd name="T26" fmla="*/ 113 w 146"/>
                  <a:gd name="T27" fmla="*/ 82 h 85"/>
                  <a:gd name="T28" fmla="*/ 97 w 146"/>
                  <a:gd name="T29" fmla="*/ 85 h 85"/>
                  <a:gd name="T30" fmla="*/ 80 w 146"/>
                  <a:gd name="T31" fmla="*/ 88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85"/>
                  <a:gd name="T50" fmla="*/ 146 w 146"/>
                  <a:gd name="T51" fmla="*/ 85 h 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85">
                    <a:moveTo>
                      <a:pt x="80" y="55"/>
                    </a:moveTo>
                    <a:lnTo>
                      <a:pt x="66" y="61"/>
                    </a:lnTo>
                    <a:lnTo>
                      <a:pt x="55" y="69"/>
                    </a:lnTo>
                    <a:lnTo>
                      <a:pt x="47" y="78"/>
                    </a:lnTo>
                    <a:lnTo>
                      <a:pt x="41" y="85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11" y="13"/>
                    </a:lnTo>
                    <a:lnTo>
                      <a:pt x="28" y="6"/>
                    </a:lnTo>
                    <a:lnTo>
                      <a:pt x="47" y="1"/>
                    </a:lnTo>
                    <a:lnTo>
                      <a:pt x="63" y="0"/>
                    </a:lnTo>
                    <a:lnTo>
                      <a:pt x="146" y="52"/>
                    </a:lnTo>
                    <a:lnTo>
                      <a:pt x="133" y="51"/>
                    </a:lnTo>
                    <a:lnTo>
                      <a:pt x="113" y="51"/>
                    </a:lnTo>
                    <a:lnTo>
                      <a:pt x="97" y="52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136"/>
              <p:cNvSpPr>
                <a:spLocks noChangeShapeType="1"/>
              </p:cNvSpPr>
              <p:nvPr/>
            </p:nvSpPr>
            <p:spPr bwMode="auto">
              <a:xfrm>
                <a:off x="3196" y="1052"/>
                <a:ext cx="7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137"/>
              <p:cNvSpPr>
                <a:spLocks noChangeShapeType="1"/>
              </p:cNvSpPr>
              <p:nvPr/>
            </p:nvSpPr>
            <p:spPr bwMode="auto">
              <a:xfrm>
                <a:off x="3149" y="1067"/>
                <a:ext cx="45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138"/>
              <p:cNvSpPr>
                <a:spLocks noChangeShapeType="1"/>
              </p:cNvSpPr>
              <p:nvPr/>
            </p:nvSpPr>
            <p:spPr bwMode="auto">
              <a:xfrm flipH="1" flipV="1">
                <a:off x="3160" y="1062"/>
                <a:ext cx="47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Line 139"/>
              <p:cNvSpPr>
                <a:spLocks noChangeShapeType="1"/>
              </p:cNvSpPr>
              <p:nvPr/>
            </p:nvSpPr>
            <p:spPr bwMode="auto">
              <a:xfrm>
                <a:off x="3183" y="1054"/>
                <a:ext cx="6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140"/>
              <p:cNvSpPr>
                <a:spLocks noChangeShapeType="1"/>
              </p:cNvSpPr>
              <p:nvPr/>
            </p:nvSpPr>
            <p:spPr bwMode="auto">
              <a:xfrm>
                <a:off x="3172" y="1058"/>
                <a:ext cx="5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41"/>
              <p:cNvSpPr>
                <a:spLocks/>
              </p:cNvSpPr>
              <p:nvPr/>
            </p:nvSpPr>
            <p:spPr bwMode="auto">
              <a:xfrm>
                <a:off x="3857" y="3201"/>
                <a:ext cx="158" cy="93"/>
              </a:xfrm>
              <a:custGeom>
                <a:avLst/>
                <a:gdLst>
                  <a:gd name="T0" fmla="*/ 64 w 158"/>
                  <a:gd name="T1" fmla="*/ 57 h 86"/>
                  <a:gd name="T2" fmla="*/ 50 w 158"/>
                  <a:gd name="T3" fmla="*/ 66 h 86"/>
                  <a:gd name="T4" fmla="*/ 33 w 158"/>
                  <a:gd name="T5" fmla="*/ 72 h 86"/>
                  <a:gd name="T6" fmla="*/ 17 w 158"/>
                  <a:gd name="T7" fmla="*/ 78 h 86"/>
                  <a:gd name="T8" fmla="*/ 0 w 158"/>
                  <a:gd name="T9" fmla="*/ 78 h 86"/>
                  <a:gd name="T10" fmla="*/ 102 w 158"/>
                  <a:gd name="T11" fmla="*/ 149 h 86"/>
                  <a:gd name="T12" fmla="*/ 119 w 158"/>
                  <a:gd name="T13" fmla="*/ 141 h 86"/>
                  <a:gd name="T14" fmla="*/ 136 w 158"/>
                  <a:gd name="T15" fmla="*/ 130 h 86"/>
                  <a:gd name="T16" fmla="*/ 149 w 158"/>
                  <a:gd name="T17" fmla="*/ 114 h 86"/>
                  <a:gd name="T18" fmla="*/ 158 w 158"/>
                  <a:gd name="T19" fmla="*/ 98 h 86"/>
                  <a:gd name="T20" fmla="*/ 89 w 158"/>
                  <a:gd name="T21" fmla="*/ 0 h 86"/>
                  <a:gd name="T22" fmla="*/ 89 w 158"/>
                  <a:gd name="T23" fmla="*/ 15 h 86"/>
                  <a:gd name="T24" fmla="*/ 83 w 158"/>
                  <a:gd name="T25" fmla="*/ 29 h 86"/>
                  <a:gd name="T26" fmla="*/ 75 w 158"/>
                  <a:gd name="T27" fmla="*/ 44 h 86"/>
                  <a:gd name="T28" fmla="*/ 64 w 158"/>
                  <a:gd name="T29" fmla="*/ 57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"/>
                  <a:gd name="T46" fmla="*/ 0 h 86"/>
                  <a:gd name="T47" fmla="*/ 158 w 158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" h="86">
                    <a:moveTo>
                      <a:pt x="64" y="33"/>
                    </a:moveTo>
                    <a:lnTo>
                      <a:pt x="50" y="38"/>
                    </a:lnTo>
                    <a:lnTo>
                      <a:pt x="33" y="42"/>
                    </a:lnTo>
                    <a:lnTo>
                      <a:pt x="17" y="45"/>
                    </a:lnTo>
                    <a:lnTo>
                      <a:pt x="0" y="45"/>
                    </a:lnTo>
                    <a:lnTo>
                      <a:pt x="102" y="86"/>
                    </a:lnTo>
                    <a:lnTo>
                      <a:pt x="119" y="81"/>
                    </a:lnTo>
                    <a:lnTo>
                      <a:pt x="136" y="75"/>
                    </a:lnTo>
                    <a:lnTo>
                      <a:pt x="149" y="66"/>
                    </a:lnTo>
                    <a:lnTo>
                      <a:pt x="158" y="57"/>
                    </a:lnTo>
                    <a:lnTo>
                      <a:pt x="89" y="0"/>
                    </a:lnTo>
                    <a:lnTo>
                      <a:pt x="89" y="8"/>
                    </a:lnTo>
                    <a:lnTo>
                      <a:pt x="83" y="17"/>
                    </a:lnTo>
                    <a:lnTo>
                      <a:pt x="75" y="26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142"/>
              <p:cNvSpPr>
                <a:spLocks noChangeShapeType="1"/>
              </p:cNvSpPr>
              <p:nvPr/>
            </p:nvSpPr>
            <p:spPr bwMode="auto">
              <a:xfrm flipH="1" flipV="1">
                <a:off x="3943" y="3216"/>
                <a:ext cx="66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143"/>
              <p:cNvSpPr>
                <a:spLocks noChangeShapeType="1"/>
              </p:cNvSpPr>
              <p:nvPr/>
            </p:nvSpPr>
            <p:spPr bwMode="auto">
              <a:xfrm flipH="1" flipV="1">
                <a:off x="3882" y="3249"/>
                <a:ext cx="89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144"/>
              <p:cNvSpPr>
                <a:spLocks noChangeShapeType="1"/>
              </p:cNvSpPr>
              <p:nvPr/>
            </p:nvSpPr>
            <p:spPr bwMode="auto">
              <a:xfrm flipH="1" flipV="1">
                <a:off x="3904" y="3243"/>
                <a:ext cx="78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145"/>
              <p:cNvSpPr>
                <a:spLocks noChangeShapeType="1"/>
              </p:cNvSpPr>
              <p:nvPr/>
            </p:nvSpPr>
            <p:spPr bwMode="auto">
              <a:xfrm flipH="1" flipV="1">
                <a:off x="3935" y="3227"/>
                <a:ext cx="66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146"/>
              <p:cNvSpPr>
                <a:spLocks noChangeShapeType="1"/>
              </p:cNvSpPr>
              <p:nvPr/>
            </p:nvSpPr>
            <p:spPr bwMode="auto">
              <a:xfrm flipH="1" flipV="1">
                <a:off x="3921" y="3237"/>
                <a:ext cx="72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47"/>
              <p:cNvSpPr>
                <a:spLocks/>
              </p:cNvSpPr>
              <p:nvPr/>
            </p:nvSpPr>
            <p:spPr bwMode="auto">
              <a:xfrm>
                <a:off x="3136" y="3179"/>
                <a:ext cx="146" cy="92"/>
              </a:xfrm>
              <a:custGeom>
                <a:avLst/>
                <a:gdLst>
                  <a:gd name="T0" fmla="*/ 77 w 146"/>
                  <a:gd name="T1" fmla="*/ 48 h 86"/>
                  <a:gd name="T2" fmla="*/ 94 w 146"/>
                  <a:gd name="T3" fmla="*/ 52 h 86"/>
                  <a:gd name="T4" fmla="*/ 113 w 146"/>
                  <a:gd name="T5" fmla="*/ 56 h 86"/>
                  <a:gd name="T6" fmla="*/ 130 w 146"/>
                  <a:gd name="T7" fmla="*/ 56 h 86"/>
                  <a:gd name="T8" fmla="*/ 146 w 146"/>
                  <a:gd name="T9" fmla="*/ 51 h 86"/>
                  <a:gd name="T10" fmla="*/ 66 w 146"/>
                  <a:gd name="T11" fmla="*/ 137 h 86"/>
                  <a:gd name="T12" fmla="*/ 47 w 146"/>
                  <a:gd name="T13" fmla="*/ 135 h 86"/>
                  <a:gd name="T14" fmla="*/ 27 w 146"/>
                  <a:gd name="T15" fmla="*/ 128 h 86"/>
                  <a:gd name="T16" fmla="*/ 11 w 146"/>
                  <a:gd name="T17" fmla="*/ 119 h 86"/>
                  <a:gd name="T18" fmla="*/ 5 w 146"/>
                  <a:gd name="T19" fmla="*/ 111 h 86"/>
                  <a:gd name="T20" fmla="*/ 0 w 146"/>
                  <a:gd name="T21" fmla="*/ 106 h 86"/>
                  <a:gd name="T22" fmla="*/ 38 w 146"/>
                  <a:gd name="T23" fmla="*/ 0 h 86"/>
                  <a:gd name="T24" fmla="*/ 44 w 146"/>
                  <a:gd name="T25" fmla="*/ 16 h 86"/>
                  <a:gd name="T26" fmla="*/ 52 w 146"/>
                  <a:gd name="T27" fmla="*/ 26 h 86"/>
                  <a:gd name="T28" fmla="*/ 66 w 146"/>
                  <a:gd name="T29" fmla="*/ 39 h 86"/>
                  <a:gd name="T30" fmla="*/ 77 w 146"/>
                  <a:gd name="T31" fmla="*/ 48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86"/>
                  <a:gd name="T50" fmla="*/ 146 w 146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86">
                    <a:moveTo>
                      <a:pt x="77" y="30"/>
                    </a:moveTo>
                    <a:lnTo>
                      <a:pt x="94" y="33"/>
                    </a:lnTo>
                    <a:lnTo>
                      <a:pt x="113" y="35"/>
                    </a:lnTo>
                    <a:lnTo>
                      <a:pt x="130" y="35"/>
                    </a:lnTo>
                    <a:lnTo>
                      <a:pt x="146" y="32"/>
                    </a:lnTo>
                    <a:lnTo>
                      <a:pt x="66" y="86"/>
                    </a:lnTo>
                    <a:lnTo>
                      <a:pt x="47" y="84"/>
                    </a:lnTo>
                    <a:lnTo>
                      <a:pt x="27" y="80"/>
                    </a:lnTo>
                    <a:lnTo>
                      <a:pt x="11" y="74"/>
                    </a:lnTo>
                    <a:lnTo>
                      <a:pt x="5" y="69"/>
                    </a:lnTo>
                    <a:lnTo>
                      <a:pt x="0" y="66"/>
                    </a:lnTo>
                    <a:lnTo>
                      <a:pt x="38" y="0"/>
                    </a:lnTo>
                    <a:lnTo>
                      <a:pt x="44" y="9"/>
                    </a:lnTo>
                    <a:lnTo>
                      <a:pt x="52" y="17"/>
                    </a:lnTo>
                    <a:lnTo>
                      <a:pt x="66" y="24"/>
                    </a:lnTo>
                    <a:lnTo>
                      <a:pt x="77" y="30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148"/>
              <p:cNvSpPr>
                <a:spLocks noChangeShapeType="1"/>
              </p:cNvSpPr>
              <p:nvPr/>
            </p:nvSpPr>
            <p:spPr bwMode="auto">
              <a:xfrm flipV="1">
                <a:off x="3144" y="3194"/>
                <a:ext cx="4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149"/>
              <p:cNvSpPr>
                <a:spLocks noChangeShapeType="1"/>
              </p:cNvSpPr>
              <p:nvPr/>
            </p:nvSpPr>
            <p:spPr bwMode="auto">
              <a:xfrm flipV="1">
                <a:off x="3188" y="3216"/>
                <a:ext cx="69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150"/>
              <p:cNvSpPr>
                <a:spLocks noChangeShapeType="1"/>
              </p:cNvSpPr>
              <p:nvPr/>
            </p:nvSpPr>
            <p:spPr bwMode="auto">
              <a:xfrm flipH="1">
                <a:off x="3177" y="3214"/>
                <a:ext cx="58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151"/>
              <p:cNvSpPr>
                <a:spLocks noChangeShapeType="1"/>
              </p:cNvSpPr>
              <p:nvPr/>
            </p:nvSpPr>
            <p:spPr bwMode="auto">
              <a:xfrm flipV="1">
                <a:off x="3152" y="3203"/>
                <a:ext cx="47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152"/>
              <p:cNvSpPr>
                <a:spLocks noChangeShapeType="1"/>
              </p:cNvSpPr>
              <p:nvPr/>
            </p:nvSpPr>
            <p:spPr bwMode="auto">
              <a:xfrm flipV="1">
                <a:off x="3166" y="3211"/>
                <a:ext cx="5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153"/>
              <p:cNvSpPr>
                <a:spLocks noChangeShapeType="1"/>
              </p:cNvSpPr>
              <p:nvPr/>
            </p:nvSpPr>
            <p:spPr bwMode="auto">
              <a:xfrm>
                <a:off x="2594" y="3139"/>
                <a:ext cx="94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154"/>
              <p:cNvSpPr>
                <a:spLocks noChangeShapeType="1"/>
              </p:cNvSpPr>
              <p:nvPr/>
            </p:nvSpPr>
            <p:spPr bwMode="auto">
              <a:xfrm>
                <a:off x="2560" y="3161"/>
                <a:ext cx="75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155"/>
              <p:cNvSpPr>
                <a:spLocks noChangeShapeType="1"/>
              </p:cNvSpPr>
              <p:nvPr/>
            </p:nvSpPr>
            <p:spPr bwMode="auto">
              <a:xfrm>
                <a:off x="2566" y="3155"/>
                <a:ext cx="75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156"/>
              <p:cNvSpPr>
                <a:spLocks noChangeShapeType="1"/>
              </p:cNvSpPr>
              <p:nvPr/>
            </p:nvSpPr>
            <p:spPr bwMode="auto">
              <a:xfrm>
                <a:off x="2583" y="3143"/>
                <a:ext cx="85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157"/>
              <p:cNvSpPr>
                <a:spLocks noChangeShapeType="1"/>
              </p:cNvSpPr>
              <p:nvPr/>
            </p:nvSpPr>
            <p:spPr bwMode="auto">
              <a:xfrm>
                <a:off x="2574" y="3150"/>
                <a:ext cx="78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158"/>
              <p:cNvSpPr>
                <a:spLocks noChangeShapeType="1"/>
              </p:cNvSpPr>
              <p:nvPr/>
            </p:nvSpPr>
            <p:spPr bwMode="auto">
              <a:xfrm flipH="1" flipV="1">
                <a:off x="2010" y="3188"/>
                <a:ext cx="56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159"/>
              <p:cNvSpPr>
                <a:spLocks noChangeShapeType="1"/>
              </p:cNvSpPr>
              <p:nvPr/>
            </p:nvSpPr>
            <p:spPr bwMode="auto">
              <a:xfrm flipH="1" flipV="1">
                <a:off x="1944" y="3218"/>
                <a:ext cx="8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160"/>
              <p:cNvSpPr>
                <a:spLocks noChangeShapeType="1"/>
              </p:cNvSpPr>
              <p:nvPr/>
            </p:nvSpPr>
            <p:spPr bwMode="auto">
              <a:xfrm>
                <a:off x="1966" y="3214"/>
                <a:ext cx="6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161"/>
              <p:cNvSpPr>
                <a:spLocks noChangeShapeType="1"/>
              </p:cNvSpPr>
              <p:nvPr/>
            </p:nvSpPr>
            <p:spPr bwMode="auto">
              <a:xfrm flipH="1" flipV="1">
                <a:off x="1999" y="3200"/>
                <a:ext cx="58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162"/>
              <p:cNvSpPr>
                <a:spLocks noChangeShapeType="1"/>
              </p:cNvSpPr>
              <p:nvPr/>
            </p:nvSpPr>
            <p:spPr bwMode="auto">
              <a:xfrm flipH="1" flipV="1">
                <a:off x="1985" y="3210"/>
                <a:ext cx="6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63"/>
              <p:cNvSpPr>
                <a:spLocks/>
              </p:cNvSpPr>
              <p:nvPr/>
            </p:nvSpPr>
            <p:spPr bwMode="auto">
              <a:xfrm>
                <a:off x="3838" y="2652"/>
                <a:ext cx="155" cy="93"/>
              </a:xfrm>
              <a:custGeom>
                <a:avLst/>
                <a:gdLst>
                  <a:gd name="T0" fmla="*/ 66 w 155"/>
                  <a:gd name="T1" fmla="*/ 90 h 86"/>
                  <a:gd name="T2" fmla="*/ 74 w 155"/>
                  <a:gd name="T3" fmla="*/ 104 h 86"/>
                  <a:gd name="T4" fmla="*/ 86 w 155"/>
                  <a:gd name="T5" fmla="*/ 115 h 86"/>
                  <a:gd name="T6" fmla="*/ 91 w 155"/>
                  <a:gd name="T7" fmla="*/ 131 h 86"/>
                  <a:gd name="T8" fmla="*/ 94 w 155"/>
                  <a:gd name="T9" fmla="*/ 149 h 86"/>
                  <a:gd name="T10" fmla="*/ 155 w 155"/>
                  <a:gd name="T11" fmla="*/ 43 h 86"/>
                  <a:gd name="T12" fmla="*/ 152 w 155"/>
                  <a:gd name="T13" fmla="*/ 37 h 86"/>
                  <a:gd name="T14" fmla="*/ 146 w 155"/>
                  <a:gd name="T15" fmla="*/ 27 h 86"/>
                  <a:gd name="T16" fmla="*/ 133 w 155"/>
                  <a:gd name="T17" fmla="*/ 16 h 86"/>
                  <a:gd name="T18" fmla="*/ 116 w 155"/>
                  <a:gd name="T19" fmla="*/ 3 h 86"/>
                  <a:gd name="T20" fmla="*/ 99 w 155"/>
                  <a:gd name="T21" fmla="*/ 0 h 86"/>
                  <a:gd name="T22" fmla="*/ 0 w 155"/>
                  <a:gd name="T23" fmla="*/ 75 h 86"/>
                  <a:gd name="T24" fmla="*/ 16 w 155"/>
                  <a:gd name="T25" fmla="*/ 72 h 86"/>
                  <a:gd name="T26" fmla="*/ 33 w 155"/>
                  <a:gd name="T27" fmla="*/ 75 h 86"/>
                  <a:gd name="T28" fmla="*/ 66 w 155"/>
                  <a:gd name="T29" fmla="*/ 90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"/>
                  <a:gd name="T46" fmla="*/ 0 h 86"/>
                  <a:gd name="T47" fmla="*/ 155 w 155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" h="86">
                    <a:moveTo>
                      <a:pt x="66" y="52"/>
                    </a:moveTo>
                    <a:lnTo>
                      <a:pt x="74" y="60"/>
                    </a:lnTo>
                    <a:lnTo>
                      <a:pt x="86" y="67"/>
                    </a:lnTo>
                    <a:lnTo>
                      <a:pt x="91" y="76"/>
                    </a:lnTo>
                    <a:lnTo>
                      <a:pt x="94" y="86"/>
                    </a:lnTo>
                    <a:lnTo>
                      <a:pt x="155" y="25"/>
                    </a:lnTo>
                    <a:lnTo>
                      <a:pt x="152" y="21"/>
                    </a:lnTo>
                    <a:lnTo>
                      <a:pt x="146" y="16"/>
                    </a:lnTo>
                    <a:lnTo>
                      <a:pt x="133" y="9"/>
                    </a:lnTo>
                    <a:lnTo>
                      <a:pt x="116" y="3"/>
                    </a:lnTo>
                    <a:lnTo>
                      <a:pt x="99" y="0"/>
                    </a:lnTo>
                    <a:lnTo>
                      <a:pt x="0" y="43"/>
                    </a:lnTo>
                    <a:lnTo>
                      <a:pt x="16" y="42"/>
                    </a:lnTo>
                    <a:lnTo>
                      <a:pt x="33" y="43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164"/>
              <p:cNvSpPr>
                <a:spLocks noChangeShapeType="1"/>
              </p:cNvSpPr>
              <p:nvPr/>
            </p:nvSpPr>
            <p:spPr bwMode="auto">
              <a:xfrm flipH="1">
                <a:off x="3863" y="2653"/>
                <a:ext cx="85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165"/>
              <p:cNvSpPr>
                <a:spLocks noChangeShapeType="1"/>
              </p:cNvSpPr>
              <p:nvPr/>
            </p:nvSpPr>
            <p:spPr bwMode="auto">
              <a:xfrm flipH="1">
                <a:off x="3926" y="2672"/>
                <a:ext cx="6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166"/>
              <p:cNvSpPr>
                <a:spLocks noChangeShapeType="1"/>
              </p:cNvSpPr>
              <p:nvPr/>
            </p:nvSpPr>
            <p:spPr bwMode="auto">
              <a:xfrm flipH="1">
                <a:off x="3915" y="2666"/>
                <a:ext cx="64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167"/>
              <p:cNvSpPr>
                <a:spLocks noChangeShapeType="1"/>
              </p:cNvSpPr>
              <p:nvPr/>
            </p:nvSpPr>
            <p:spPr bwMode="auto">
              <a:xfrm flipH="1">
                <a:off x="3885" y="2658"/>
                <a:ext cx="74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168"/>
              <p:cNvSpPr>
                <a:spLocks noChangeShapeType="1"/>
              </p:cNvSpPr>
              <p:nvPr/>
            </p:nvSpPr>
            <p:spPr bwMode="auto">
              <a:xfrm flipH="1">
                <a:off x="3904" y="2662"/>
                <a:ext cx="67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69"/>
              <p:cNvSpPr>
                <a:spLocks/>
              </p:cNvSpPr>
              <p:nvPr/>
            </p:nvSpPr>
            <p:spPr bwMode="auto">
              <a:xfrm>
                <a:off x="1216" y="2345"/>
                <a:ext cx="141" cy="91"/>
              </a:xfrm>
              <a:custGeom>
                <a:avLst/>
                <a:gdLst>
                  <a:gd name="T0" fmla="*/ 67 w 141"/>
                  <a:gd name="T1" fmla="*/ 48 h 84"/>
                  <a:gd name="T2" fmla="*/ 50 w 141"/>
                  <a:gd name="T3" fmla="*/ 53 h 84"/>
                  <a:gd name="T4" fmla="*/ 34 w 141"/>
                  <a:gd name="T5" fmla="*/ 55 h 84"/>
                  <a:gd name="T6" fmla="*/ 0 w 141"/>
                  <a:gd name="T7" fmla="*/ 48 h 84"/>
                  <a:gd name="T8" fmla="*/ 72 w 141"/>
                  <a:gd name="T9" fmla="*/ 148 h 84"/>
                  <a:gd name="T10" fmla="*/ 92 w 141"/>
                  <a:gd name="T11" fmla="*/ 148 h 84"/>
                  <a:gd name="T12" fmla="*/ 111 w 141"/>
                  <a:gd name="T13" fmla="*/ 139 h 84"/>
                  <a:gd name="T14" fmla="*/ 128 w 141"/>
                  <a:gd name="T15" fmla="*/ 128 h 84"/>
                  <a:gd name="T16" fmla="*/ 136 w 141"/>
                  <a:gd name="T17" fmla="*/ 122 h 84"/>
                  <a:gd name="T18" fmla="*/ 141 w 141"/>
                  <a:gd name="T19" fmla="*/ 118 h 84"/>
                  <a:gd name="T20" fmla="*/ 111 w 141"/>
                  <a:gd name="T21" fmla="*/ 0 h 84"/>
                  <a:gd name="T22" fmla="*/ 105 w 141"/>
                  <a:gd name="T23" fmla="*/ 16 h 84"/>
                  <a:gd name="T24" fmla="*/ 94 w 141"/>
                  <a:gd name="T25" fmla="*/ 28 h 84"/>
                  <a:gd name="T26" fmla="*/ 81 w 141"/>
                  <a:gd name="T27" fmla="*/ 38 h 84"/>
                  <a:gd name="T28" fmla="*/ 67 w 141"/>
                  <a:gd name="T29" fmla="*/ 48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1"/>
                  <a:gd name="T46" fmla="*/ 0 h 84"/>
                  <a:gd name="T47" fmla="*/ 141 w 141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1" h="84">
                    <a:moveTo>
                      <a:pt x="67" y="28"/>
                    </a:moveTo>
                    <a:lnTo>
                      <a:pt x="50" y="30"/>
                    </a:lnTo>
                    <a:lnTo>
                      <a:pt x="34" y="31"/>
                    </a:lnTo>
                    <a:lnTo>
                      <a:pt x="0" y="28"/>
                    </a:lnTo>
                    <a:lnTo>
                      <a:pt x="72" y="84"/>
                    </a:lnTo>
                    <a:lnTo>
                      <a:pt x="92" y="84"/>
                    </a:lnTo>
                    <a:lnTo>
                      <a:pt x="111" y="79"/>
                    </a:lnTo>
                    <a:lnTo>
                      <a:pt x="128" y="73"/>
                    </a:lnTo>
                    <a:lnTo>
                      <a:pt x="136" y="70"/>
                    </a:lnTo>
                    <a:lnTo>
                      <a:pt x="141" y="67"/>
                    </a:lnTo>
                    <a:lnTo>
                      <a:pt x="111" y="0"/>
                    </a:lnTo>
                    <a:lnTo>
                      <a:pt x="105" y="9"/>
                    </a:lnTo>
                    <a:lnTo>
                      <a:pt x="94" y="16"/>
                    </a:lnTo>
                    <a:lnTo>
                      <a:pt x="81" y="22"/>
                    </a:ln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70"/>
              <p:cNvSpPr>
                <a:spLocks/>
              </p:cNvSpPr>
              <p:nvPr/>
            </p:nvSpPr>
            <p:spPr bwMode="auto">
              <a:xfrm>
                <a:off x="2538" y="3130"/>
                <a:ext cx="158" cy="91"/>
              </a:xfrm>
              <a:custGeom>
                <a:avLst/>
                <a:gdLst>
                  <a:gd name="T0" fmla="*/ 97 w 158"/>
                  <a:gd name="T1" fmla="*/ 79 h 85"/>
                  <a:gd name="T2" fmla="*/ 83 w 158"/>
                  <a:gd name="T3" fmla="*/ 108 h 85"/>
                  <a:gd name="T4" fmla="*/ 77 w 158"/>
                  <a:gd name="T5" fmla="*/ 123 h 85"/>
                  <a:gd name="T6" fmla="*/ 77 w 158"/>
                  <a:gd name="T7" fmla="*/ 136 h 85"/>
                  <a:gd name="T8" fmla="*/ 0 w 158"/>
                  <a:gd name="T9" fmla="*/ 49 h 85"/>
                  <a:gd name="T10" fmla="*/ 8 w 158"/>
                  <a:gd name="T11" fmla="*/ 36 h 85"/>
                  <a:gd name="T12" fmla="*/ 19 w 158"/>
                  <a:gd name="T13" fmla="*/ 19 h 85"/>
                  <a:gd name="T14" fmla="*/ 33 w 158"/>
                  <a:gd name="T15" fmla="*/ 4 h 85"/>
                  <a:gd name="T16" fmla="*/ 50 w 158"/>
                  <a:gd name="T17" fmla="*/ 0 h 85"/>
                  <a:gd name="T18" fmla="*/ 158 w 158"/>
                  <a:gd name="T19" fmla="*/ 55 h 85"/>
                  <a:gd name="T20" fmla="*/ 144 w 158"/>
                  <a:gd name="T21" fmla="*/ 59 h 85"/>
                  <a:gd name="T22" fmla="*/ 127 w 158"/>
                  <a:gd name="T23" fmla="*/ 63 h 85"/>
                  <a:gd name="T24" fmla="*/ 111 w 158"/>
                  <a:gd name="T25" fmla="*/ 69 h 85"/>
                  <a:gd name="T26" fmla="*/ 97 w 158"/>
                  <a:gd name="T27" fmla="*/ 79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85"/>
                  <a:gd name="T44" fmla="*/ 158 w 158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85">
                    <a:moveTo>
                      <a:pt x="97" y="49"/>
                    </a:moveTo>
                    <a:lnTo>
                      <a:pt x="83" y="67"/>
                    </a:lnTo>
                    <a:lnTo>
                      <a:pt x="77" y="76"/>
                    </a:lnTo>
                    <a:lnTo>
                      <a:pt x="77" y="85"/>
                    </a:lnTo>
                    <a:lnTo>
                      <a:pt x="0" y="31"/>
                    </a:lnTo>
                    <a:lnTo>
                      <a:pt x="8" y="22"/>
                    </a:lnTo>
                    <a:lnTo>
                      <a:pt x="19" y="12"/>
                    </a:lnTo>
                    <a:lnTo>
                      <a:pt x="33" y="4"/>
                    </a:lnTo>
                    <a:lnTo>
                      <a:pt x="50" y="0"/>
                    </a:lnTo>
                    <a:lnTo>
                      <a:pt x="158" y="34"/>
                    </a:lnTo>
                    <a:lnTo>
                      <a:pt x="144" y="36"/>
                    </a:lnTo>
                    <a:lnTo>
                      <a:pt x="127" y="39"/>
                    </a:lnTo>
                    <a:lnTo>
                      <a:pt x="111" y="43"/>
                    </a:lnTo>
                    <a:lnTo>
                      <a:pt x="97" y="49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71"/>
              <p:cNvSpPr>
                <a:spLocks/>
              </p:cNvSpPr>
              <p:nvPr/>
            </p:nvSpPr>
            <p:spPr bwMode="auto">
              <a:xfrm>
                <a:off x="1902" y="3168"/>
                <a:ext cx="152" cy="92"/>
              </a:xfrm>
              <a:custGeom>
                <a:avLst/>
                <a:gdLst>
                  <a:gd name="T0" fmla="*/ 66 w 152"/>
                  <a:gd name="T1" fmla="*/ 55 h 85"/>
                  <a:gd name="T2" fmla="*/ 53 w 152"/>
                  <a:gd name="T3" fmla="*/ 62 h 85"/>
                  <a:gd name="T4" fmla="*/ 33 w 152"/>
                  <a:gd name="T5" fmla="*/ 67 h 85"/>
                  <a:gd name="T6" fmla="*/ 17 w 152"/>
                  <a:gd name="T7" fmla="*/ 70 h 85"/>
                  <a:gd name="T8" fmla="*/ 0 w 152"/>
                  <a:gd name="T9" fmla="*/ 67 h 85"/>
                  <a:gd name="T10" fmla="*/ 91 w 152"/>
                  <a:gd name="T11" fmla="*/ 148 h 85"/>
                  <a:gd name="T12" fmla="*/ 111 w 152"/>
                  <a:gd name="T13" fmla="*/ 145 h 85"/>
                  <a:gd name="T14" fmla="*/ 127 w 152"/>
                  <a:gd name="T15" fmla="*/ 134 h 85"/>
                  <a:gd name="T16" fmla="*/ 144 w 152"/>
                  <a:gd name="T17" fmla="*/ 122 h 85"/>
                  <a:gd name="T18" fmla="*/ 149 w 152"/>
                  <a:gd name="T19" fmla="*/ 114 h 85"/>
                  <a:gd name="T20" fmla="*/ 152 w 152"/>
                  <a:gd name="T21" fmla="*/ 110 h 85"/>
                  <a:gd name="T22" fmla="*/ 97 w 152"/>
                  <a:gd name="T23" fmla="*/ 0 h 85"/>
                  <a:gd name="T24" fmla="*/ 97 w 152"/>
                  <a:gd name="T25" fmla="*/ 16 h 85"/>
                  <a:gd name="T26" fmla="*/ 89 w 152"/>
                  <a:gd name="T27" fmla="*/ 27 h 85"/>
                  <a:gd name="T28" fmla="*/ 77 w 152"/>
                  <a:gd name="T29" fmla="*/ 43 h 85"/>
                  <a:gd name="T30" fmla="*/ 66 w 152"/>
                  <a:gd name="T31" fmla="*/ 55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85"/>
                  <a:gd name="T50" fmla="*/ 152 w 152"/>
                  <a:gd name="T51" fmla="*/ 85 h 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85">
                    <a:moveTo>
                      <a:pt x="66" y="31"/>
                    </a:moveTo>
                    <a:lnTo>
                      <a:pt x="53" y="36"/>
                    </a:lnTo>
                    <a:lnTo>
                      <a:pt x="33" y="39"/>
                    </a:lnTo>
                    <a:lnTo>
                      <a:pt x="17" y="40"/>
                    </a:lnTo>
                    <a:lnTo>
                      <a:pt x="0" y="39"/>
                    </a:lnTo>
                    <a:lnTo>
                      <a:pt x="91" y="85"/>
                    </a:lnTo>
                    <a:lnTo>
                      <a:pt x="111" y="84"/>
                    </a:lnTo>
                    <a:lnTo>
                      <a:pt x="127" y="78"/>
                    </a:lnTo>
                    <a:lnTo>
                      <a:pt x="144" y="70"/>
                    </a:lnTo>
                    <a:lnTo>
                      <a:pt x="149" y="66"/>
                    </a:lnTo>
                    <a:lnTo>
                      <a:pt x="152" y="63"/>
                    </a:lnTo>
                    <a:lnTo>
                      <a:pt x="97" y="0"/>
                    </a:lnTo>
                    <a:lnTo>
                      <a:pt x="97" y="9"/>
                    </a:lnTo>
                    <a:lnTo>
                      <a:pt x="89" y="16"/>
                    </a:lnTo>
                    <a:lnTo>
                      <a:pt x="77" y="25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72"/>
              <p:cNvSpPr>
                <a:spLocks/>
              </p:cNvSpPr>
              <p:nvPr/>
            </p:nvSpPr>
            <p:spPr bwMode="auto">
              <a:xfrm>
                <a:off x="3807" y="1858"/>
                <a:ext cx="135" cy="89"/>
              </a:xfrm>
              <a:custGeom>
                <a:avLst/>
                <a:gdLst>
                  <a:gd name="T0" fmla="*/ 66 w 135"/>
                  <a:gd name="T1" fmla="*/ 99 h 82"/>
                  <a:gd name="T2" fmla="*/ 53 w 135"/>
                  <a:gd name="T3" fmla="*/ 107 h 82"/>
                  <a:gd name="T4" fmla="*/ 39 w 135"/>
                  <a:gd name="T5" fmla="*/ 119 h 82"/>
                  <a:gd name="T6" fmla="*/ 28 w 135"/>
                  <a:gd name="T7" fmla="*/ 134 h 82"/>
                  <a:gd name="T8" fmla="*/ 19 w 135"/>
                  <a:gd name="T9" fmla="*/ 147 h 82"/>
                  <a:gd name="T10" fmla="*/ 0 w 135"/>
                  <a:gd name="T11" fmla="*/ 22 h 82"/>
                  <a:gd name="T12" fmla="*/ 6 w 135"/>
                  <a:gd name="T13" fmla="*/ 17 h 82"/>
                  <a:gd name="T14" fmla="*/ 14 w 135"/>
                  <a:gd name="T15" fmla="*/ 14 h 82"/>
                  <a:gd name="T16" fmla="*/ 30 w 135"/>
                  <a:gd name="T17" fmla="*/ 3 h 82"/>
                  <a:gd name="T18" fmla="*/ 50 w 135"/>
                  <a:gd name="T19" fmla="*/ 0 h 82"/>
                  <a:gd name="T20" fmla="*/ 61 w 135"/>
                  <a:gd name="T21" fmla="*/ 0 h 82"/>
                  <a:gd name="T22" fmla="*/ 69 w 135"/>
                  <a:gd name="T23" fmla="*/ 0 h 82"/>
                  <a:gd name="T24" fmla="*/ 135 w 135"/>
                  <a:gd name="T25" fmla="*/ 102 h 82"/>
                  <a:gd name="T26" fmla="*/ 119 w 135"/>
                  <a:gd name="T27" fmla="*/ 99 h 82"/>
                  <a:gd name="T28" fmla="*/ 102 w 135"/>
                  <a:gd name="T29" fmla="*/ 96 h 82"/>
                  <a:gd name="T30" fmla="*/ 86 w 135"/>
                  <a:gd name="T31" fmla="*/ 96 h 82"/>
                  <a:gd name="T32" fmla="*/ 66 w 135"/>
                  <a:gd name="T33" fmla="*/ 99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82"/>
                  <a:gd name="T53" fmla="*/ 135 w 13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82">
                    <a:moveTo>
                      <a:pt x="66" y="55"/>
                    </a:moveTo>
                    <a:lnTo>
                      <a:pt x="53" y="60"/>
                    </a:lnTo>
                    <a:lnTo>
                      <a:pt x="39" y="67"/>
                    </a:lnTo>
                    <a:lnTo>
                      <a:pt x="28" y="75"/>
                    </a:lnTo>
                    <a:lnTo>
                      <a:pt x="19" y="82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14" y="7"/>
                    </a:lnTo>
                    <a:lnTo>
                      <a:pt x="30" y="3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135" y="58"/>
                    </a:lnTo>
                    <a:lnTo>
                      <a:pt x="119" y="55"/>
                    </a:lnTo>
                    <a:lnTo>
                      <a:pt x="102" y="54"/>
                    </a:lnTo>
                    <a:lnTo>
                      <a:pt x="86" y="54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007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173"/>
              <p:cNvSpPr>
                <a:spLocks noChangeShapeType="1"/>
              </p:cNvSpPr>
              <p:nvPr/>
            </p:nvSpPr>
            <p:spPr bwMode="auto">
              <a:xfrm>
                <a:off x="3882" y="1864"/>
                <a:ext cx="53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174"/>
              <p:cNvSpPr>
                <a:spLocks noChangeShapeType="1"/>
              </p:cNvSpPr>
              <p:nvPr/>
            </p:nvSpPr>
            <p:spPr bwMode="auto">
              <a:xfrm>
                <a:off x="3832" y="1875"/>
                <a:ext cx="25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175"/>
              <p:cNvSpPr>
                <a:spLocks noChangeShapeType="1"/>
              </p:cNvSpPr>
              <p:nvPr/>
            </p:nvSpPr>
            <p:spPr bwMode="auto">
              <a:xfrm flipH="1" flipV="1">
                <a:off x="3843" y="1871"/>
                <a:ext cx="3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176"/>
              <p:cNvSpPr>
                <a:spLocks noChangeShapeType="1"/>
              </p:cNvSpPr>
              <p:nvPr/>
            </p:nvSpPr>
            <p:spPr bwMode="auto">
              <a:xfrm>
                <a:off x="3868" y="1865"/>
                <a:ext cx="44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177"/>
              <p:cNvSpPr>
                <a:spLocks noChangeShapeType="1"/>
              </p:cNvSpPr>
              <p:nvPr/>
            </p:nvSpPr>
            <p:spPr bwMode="auto">
              <a:xfrm>
                <a:off x="3854" y="1867"/>
                <a:ext cx="36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5" name="Freeform 178"/>
          <p:cNvSpPr>
            <a:spLocks/>
          </p:cNvSpPr>
          <p:nvPr/>
        </p:nvSpPr>
        <p:spPr bwMode="auto">
          <a:xfrm>
            <a:off x="2275111" y="4743028"/>
            <a:ext cx="249237" cy="207962"/>
          </a:xfrm>
          <a:custGeom>
            <a:avLst/>
            <a:gdLst>
              <a:gd name="T0" fmla="*/ 2147483647 w 157"/>
              <a:gd name="T1" fmla="*/ 2147483647 h 122"/>
              <a:gd name="T2" fmla="*/ 2147483647 w 157"/>
              <a:gd name="T3" fmla="*/ 2147483647 h 122"/>
              <a:gd name="T4" fmla="*/ 2147483647 w 157"/>
              <a:gd name="T5" fmla="*/ 2147483647 h 122"/>
              <a:gd name="T6" fmla="*/ 2147483647 w 157"/>
              <a:gd name="T7" fmla="*/ 2147483647 h 122"/>
              <a:gd name="T8" fmla="*/ 0 w 157"/>
              <a:gd name="T9" fmla="*/ 2147483647 h 122"/>
              <a:gd name="T10" fmla="*/ 0 w 157"/>
              <a:gd name="T11" fmla="*/ 2147483647 h 122"/>
              <a:gd name="T12" fmla="*/ 2147483647 w 157"/>
              <a:gd name="T13" fmla="*/ 2147483647 h 122"/>
              <a:gd name="T14" fmla="*/ 2147483647 w 157"/>
              <a:gd name="T15" fmla="*/ 2147483647 h 122"/>
              <a:gd name="T16" fmla="*/ 2147483647 w 157"/>
              <a:gd name="T17" fmla="*/ 2147483647 h 122"/>
              <a:gd name="T18" fmla="*/ 2147483647 w 157"/>
              <a:gd name="T19" fmla="*/ 2147483647 h 122"/>
              <a:gd name="T20" fmla="*/ 2147483647 w 157"/>
              <a:gd name="T21" fmla="*/ 2147483647 h 122"/>
              <a:gd name="T22" fmla="*/ 2147483647 w 157"/>
              <a:gd name="T23" fmla="*/ 2147483647 h 122"/>
              <a:gd name="T24" fmla="*/ 2147483647 w 157"/>
              <a:gd name="T25" fmla="*/ 2147483647 h 122"/>
              <a:gd name="T26" fmla="*/ 2147483647 w 157"/>
              <a:gd name="T27" fmla="*/ 2147483647 h 122"/>
              <a:gd name="T28" fmla="*/ 2147483647 w 157"/>
              <a:gd name="T29" fmla="*/ 2147483647 h 122"/>
              <a:gd name="T30" fmla="*/ 2147483647 w 157"/>
              <a:gd name="T31" fmla="*/ 2147483647 h 122"/>
              <a:gd name="T32" fmla="*/ 2147483647 w 157"/>
              <a:gd name="T33" fmla="*/ 2147483647 h 122"/>
              <a:gd name="T34" fmla="*/ 2147483647 w 157"/>
              <a:gd name="T35" fmla="*/ 2147483647 h 122"/>
              <a:gd name="T36" fmla="*/ 2147483647 w 157"/>
              <a:gd name="T37" fmla="*/ 2147483647 h 122"/>
              <a:gd name="T38" fmla="*/ 2147483647 w 157"/>
              <a:gd name="T39" fmla="*/ 2147483647 h 122"/>
              <a:gd name="T40" fmla="*/ 2147483647 w 157"/>
              <a:gd name="T41" fmla="*/ 2147483647 h 122"/>
              <a:gd name="T42" fmla="*/ 2147483647 w 157"/>
              <a:gd name="T43" fmla="*/ 2147483647 h 122"/>
              <a:gd name="T44" fmla="*/ 2147483647 w 157"/>
              <a:gd name="T45" fmla="*/ 2147483647 h 122"/>
              <a:gd name="T46" fmla="*/ 2147483647 w 157"/>
              <a:gd name="T47" fmla="*/ 2147483647 h 122"/>
              <a:gd name="T48" fmla="*/ 2147483647 w 157"/>
              <a:gd name="T49" fmla="*/ 2147483647 h 122"/>
              <a:gd name="T50" fmla="*/ 2147483647 w 157"/>
              <a:gd name="T51" fmla="*/ 2147483647 h 122"/>
              <a:gd name="T52" fmla="*/ 2147483647 w 157"/>
              <a:gd name="T53" fmla="*/ 2147483647 h 122"/>
              <a:gd name="T54" fmla="*/ 2147483647 w 157"/>
              <a:gd name="T55" fmla="*/ 0 h 122"/>
              <a:gd name="T56" fmla="*/ 2147483647 w 157"/>
              <a:gd name="T57" fmla="*/ 0 h 122"/>
              <a:gd name="T58" fmla="*/ 2147483647 w 157"/>
              <a:gd name="T59" fmla="*/ 2147483647 h 1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7"/>
              <a:gd name="T91" fmla="*/ 0 h 122"/>
              <a:gd name="T92" fmla="*/ 157 w 157"/>
              <a:gd name="T93" fmla="*/ 122 h 1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7" h="122">
                <a:moveTo>
                  <a:pt x="22" y="2"/>
                </a:moveTo>
                <a:lnTo>
                  <a:pt x="13" y="5"/>
                </a:lnTo>
                <a:lnTo>
                  <a:pt x="5" y="9"/>
                </a:lnTo>
                <a:lnTo>
                  <a:pt x="2" y="15"/>
                </a:lnTo>
                <a:lnTo>
                  <a:pt x="0" y="24"/>
                </a:lnTo>
                <a:lnTo>
                  <a:pt x="0" y="45"/>
                </a:lnTo>
                <a:lnTo>
                  <a:pt x="5" y="71"/>
                </a:lnTo>
                <a:lnTo>
                  <a:pt x="11" y="83"/>
                </a:lnTo>
                <a:lnTo>
                  <a:pt x="22" y="95"/>
                </a:lnTo>
                <a:lnTo>
                  <a:pt x="36" y="104"/>
                </a:lnTo>
                <a:lnTo>
                  <a:pt x="52" y="111"/>
                </a:lnTo>
                <a:lnTo>
                  <a:pt x="69" y="117"/>
                </a:lnTo>
                <a:lnTo>
                  <a:pt x="85" y="120"/>
                </a:lnTo>
                <a:lnTo>
                  <a:pt x="105" y="122"/>
                </a:lnTo>
                <a:lnTo>
                  <a:pt x="121" y="119"/>
                </a:lnTo>
                <a:lnTo>
                  <a:pt x="138" y="113"/>
                </a:lnTo>
                <a:lnTo>
                  <a:pt x="149" y="105"/>
                </a:lnTo>
                <a:lnTo>
                  <a:pt x="154" y="96"/>
                </a:lnTo>
                <a:lnTo>
                  <a:pt x="157" y="84"/>
                </a:lnTo>
                <a:lnTo>
                  <a:pt x="157" y="74"/>
                </a:lnTo>
                <a:lnTo>
                  <a:pt x="152" y="62"/>
                </a:lnTo>
                <a:lnTo>
                  <a:pt x="143" y="50"/>
                </a:lnTo>
                <a:lnTo>
                  <a:pt x="130" y="39"/>
                </a:lnTo>
                <a:lnTo>
                  <a:pt x="96" y="20"/>
                </a:lnTo>
                <a:lnTo>
                  <a:pt x="83" y="12"/>
                </a:lnTo>
                <a:lnTo>
                  <a:pt x="69" y="6"/>
                </a:lnTo>
                <a:lnTo>
                  <a:pt x="55" y="2"/>
                </a:lnTo>
                <a:lnTo>
                  <a:pt x="41" y="0"/>
                </a:lnTo>
                <a:lnTo>
                  <a:pt x="30" y="0"/>
                </a:lnTo>
                <a:lnTo>
                  <a:pt x="22" y="2"/>
                </a:lnTo>
                <a:close/>
              </a:path>
            </a:pathLst>
          </a:custGeom>
          <a:solidFill>
            <a:srgbClr val="FF1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96" name="Freeform 179"/>
          <p:cNvSpPr>
            <a:spLocks/>
          </p:cNvSpPr>
          <p:nvPr/>
        </p:nvSpPr>
        <p:spPr bwMode="auto">
          <a:xfrm>
            <a:off x="4565873" y="6186065"/>
            <a:ext cx="315913" cy="174625"/>
          </a:xfrm>
          <a:custGeom>
            <a:avLst/>
            <a:gdLst>
              <a:gd name="T0" fmla="*/ 2147483647 w 199"/>
              <a:gd name="T1" fmla="*/ 2147483647 h 102"/>
              <a:gd name="T2" fmla="*/ 2147483647 w 199"/>
              <a:gd name="T3" fmla="*/ 2147483647 h 102"/>
              <a:gd name="T4" fmla="*/ 2147483647 w 199"/>
              <a:gd name="T5" fmla="*/ 2147483647 h 102"/>
              <a:gd name="T6" fmla="*/ 2147483647 w 199"/>
              <a:gd name="T7" fmla="*/ 2147483647 h 102"/>
              <a:gd name="T8" fmla="*/ 2147483647 w 199"/>
              <a:gd name="T9" fmla="*/ 2147483647 h 102"/>
              <a:gd name="T10" fmla="*/ 2147483647 w 199"/>
              <a:gd name="T11" fmla="*/ 2147483647 h 102"/>
              <a:gd name="T12" fmla="*/ 2147483647 w 199"/>
              <a:gd name="T13" fmla="*/ 2147483647 h 102"/>
              <a:gd name="T14" fmla="*/ 2147483647 w 199"/>
              <a:gd name="T15" fmla="*/ 2147483647 h 102"/>
              <a:gd name="T16" fmla="*/ 2147483647 w 199"/>
              <a:gd name="T17" fmla="*/ 2147483647 h 102"/>
              <a:gd name="T18" fmla="*/ 0 w 199"/>
              <a:gd name="T19" fmla="*/ 2147483647 h 102"/>
              <a:gd name="T20" fmla="*/ 0 w 199"/>
              <a:gd name="T21" fmla="*/ 2147483647 h 102"/>
              <a:gd name="T22" fmla="*/ 2147483647 w 199"/>
              <a:gd name="T23" fmla="*/ 2147483647 h 102"/>
              <a:gd name="T24" fmla="*/ 2147483647 w 199"/>
              <a:gd name="T25" fmla="*/ 2147483647 h 102"/>
              <a:gd name="T26" fmla="*/ 2147483647 w 199"/>
              <a:gd name="T27" fmla="*/ 2147483647 h 102"/>
              <a:gd name="T28" fmla="*/ 2147483647 w 199"/>
              <a:gd name="T29" fmla="*/ 2147483647 h 102"/>
              <a:gd name="T30" fmla="*/ 2147483647 w 199"/>
              <a:gd name="T31" fmla="*/ 0 h 102"/>
              <a:gd name="T32" fmla="*/ 2147483647 w 199"/>
              <a:gd name="T33" fmla="*/ 2147483647 h 102"/>
              <a:gd name="T34" fmla="*/ 2147483647 w 199"/>
              <a:gd name="T35" fmla="*/ 2147483647 h 102"/>
              <a:gd name="T36" fmla="*/ 2147483647 w 199"/>
              <a:gd name="T37" fmla="*/ 2147483647 h 102"/>
              <a:gd name="T38" fmla="*/ 2147483647 w 199"/>
              <a:gd name="T39" fmla="*/ 2147483647 h 102"/>
              <a:gd name="T40" fmla="*/ 2147483647 w 199"/>
              <a:gd name="T41" fmla="*/ 2147483647 h 102"/>
              <a:gd name="T42" fmla="*/ 2147483647 w 199"/>
              <a:gd name="T43" fmla="*/ 2147483647 h 102"/>
              <a:gd name="T44" fmla="*/ 2147483647 w 199"/>
              <a:gd name="T45" fmla="*/ 2147483647 h 102"/>
              <a:gd name="T46" fmla="*/ 2147483647 w 199"/>
              <a:gd name="T47" fmla="*/ 2147483647 h 102"/>
              <a:gd name="T48" fmla="*/ 2147483647 w 199"/>
              <a:gd name="T49" fmla="*/ 2147483647 h 102"/>
              <a:gd name="T50" fmla="*/ 2147483647 w 199"/>
              <a:gd name="T51" fmla="*/ 2147483647 h 102"/>
              <a:gd name="T52" fmla="*/ 2147483647 w 199"/>
              <a:gd name="T53" fmla="*/ 2147483647 h 1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9"/>
              <a:gd name="T82" fmla="*/ 0 h 102"/>
              <a:gd name="T83" fmla="*/ 199 w 199"/>
              <a:gd name="T84" fmla="*/ 102 h 1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9" h="102">
                <a:moveTo>
                  <a:pt x="193" y="96"/>
                </a:moveTo>
                <a:lnTo>
                  <a:pt x="174" y="102"/>
                </a:lnTo>
                <a:lnTo>
                  <a:pt x="146" y="102"/>
                </a:lnTo>
                <a:lnTo>
                  <a:pt x="110" y="96"/>
                </a:lnTo>
                <a:lnTo>
                  <a:pt x="66" y="85"/>
                </a:lnTo>
                <a:lnTo>
                  <a:pt x="44" y="79"/>
                </a:lnTo>
                <a:lnTo>
                  <a:pt x="28" y="70"/>
                </a:lnTo>
                <a:lnTo>
                  <a:pt x="14" y="60"/>
                </a:lnTo>
                <a:lnTo>
                  <a:pt x="5" y="49"/>
                </a:lnTo>
                <a:lnTo>
                  <a:pt x="0" y="39"/>
                </a:lnTo>
                <a:lnTo>
                  <a:pt x="0" y="28"/>
                </a:lnTo>
                <a:lnTo>
                  <a:pt x="3" y="19"/>
                </a:lnTo>
                <a:lnTo>
                  <a:pt x="14" y="12"/>
                </a:lnTo>
                <a:lnTo>
                  <a:pt x="28" y="4"/>
                </a:lnTo>
                <a:lnTo>
                  <a:pt x="44" y="1"/>
                </a:lnTo>
                <a:lnTo>
                  <a:pt x="63" y="0"/>
                </a:lnTo>
                <a:lnTo>
                  <a:pt x="83" y="1"/>
                </a:lnTo>
                <a:lnTo>
                  <a:pt x="102" y="4"/>
                </a:lnTo>
                <a:lnTo>
                  <a:pt x="122" y="10"/>
                </a:lnTo>
                <a:lnTo>
                  <a:pt x="141" y="19"/>
                </a:lnTo>
                <a:lnTo>
                  <a:pt x="157" y="28"/>
                </a:lnTo>
                <a:lnTo>
                  <a:pt x="182" y="51"/>
                </a:lnTo>
                <a:lnTo>
                  <a:pt x="196" y="70"/>
                </a:lnTo>
                <a:lnTo>
                  <a:pt x="199" y="78"/>
                </a:lnTo>
                <a:lnTo>
                  <a:pt x="199" y="85"/>
                </a:lnTo>
                <a:lnTo>
                  <a:pt x="199" y="91"/>
                </a:lnTo>
                <a:lnTo>
                  <a:pt x="193" y="96"/>
                </a:lnTo>
                <a:close/>
              </a:path>
            </a:pathLst>
          </a:custGeom>
          <a:solidFill>
            <a:srgbClr val="FF1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97" name="Freeform 180"/>
          <p:cNvSpPr>
            <a:spLocks/>
          </p:cNvSpPr>
          <p:nvPr/>
        </p:nvSpPr>
        <p:spPr bwMode="auto">
          <a:xfrm>
            <a:off x="3314923" y="6073353"/>
            <a:ext cx="285750" cy="195262"/>
          </a:xfrm>
          <a:custGeom>
            <a:avLst/>
            <a:gdLst>
              <a:gd name="T0" fmla="*/ 2147483647 w 180"/>
              <a:gd name="T1" fmla="*/ 2147483647 h 114"/>
              <a:gd name="T2" fmla="*/ 2147483647 w 180"/>
              <a:gd name="T3" fmla="*/ 2147483647 h 114"/>
              <a:gd name="T4" fmla="*/ 0 w 180"/>
              <a:gd name="T5" fmla="*/ 2147483647 h 114"/>
              <a:gd name="T6" fmla="*/ 2147483647 w 180"/>
              <a:gd name="T7" fmla="*/ 2147483647 h 114"/>
              <a:gd name="T8" fmla="*/ 2147483647 w 180"/>
              <a:gd name="T9" fmla="*/ 2147483647 h 114"/>
              <a:gd name="T10" fmla="*/ 2147483647 w 180"/>
              <a:gd name="T11" fmla="*/ 2147483647 h 114"/>
              <a:gd name="T12" fmla="*/ 2147483647 w 180"/>
              <a:gd name="T13" fmla="*/ 2147483647 h 114"/>
              <a:gd name="T14" fmla="*/ 2147483647 w 180"/>
              <a:gd name="T15" fmla="*/ 2147483647 h 114"/>
              <a:gd name="T16" fmla="*/ 2147483647 w 180"/>
              <a:gd name="T17" fmla="*/ 2147483647 h 114"/>
              <a:gd name="T18" fmla="*/ 2147483647 w 180"/>
              <a:gd name="T19" fmla="*/ 2147483647 h 114"/>
              <a:gd name="T20" fmla="*/ 2147483647 w 180"/>
              <a:gd name="T21" fmla="*/ 2147483647 h 114"/>
              <a:gd name="T22" fmla="*/ 2147483647 w 180"/>
              <a:gd name="T23" fmla="*/ 2147483647 h 114"/>
              <a:gd name="T24" fmla="*/ 2147483647 w 180"/>
              <a:gd name="T25" fmla="*/ 2147483647 h 114"/>
              <a:gd name="T26" fmla="*/ 2147483647 w 180"/>
              <a:gd name="T27" fmla="*/ 2147483647 h 114"/>
              <a:gd name="T28" fmla="*/ 2147483647 w 180"/>
              <a:gd name="T29" fmla="*/ 2147483647 h 114"/>
              <a:gd name="T30" fmla="*/ 2147483647 w 180"/>
              <a:gd name="T31" fmla="*/ 2147483647 h 114"/>
              <a:gd name="T32" fmla="*/ 2147483647 w 180"/>
              <a:gd name="T33" fmla="*/ 2147483647 h 114"/>
              <a:gd name="T34" fmla="*/ 2147483647 w 180"/>
              <a:gd name="T35" fmla="*/ 2147483647 h 114"/>
              <a:gd name="T36" fmla="*/ 2147483647 w 180"/>
              <a:gd name="T37" fmla="*/ 2147483647 h 114"/>
              <a:gd name="T38" fmla="*/ 2147483647 w 180"/>
              <a:gd name="T39" fmla="*/ 2147483647 h 114"/>
              <a:gd name="T40" fmla="*/ 2147483647 w 180"/>
              <a:gd name="T41" fmla="*/ 2147483647 h 114"/>
              <a:gd name="T42" fmla="*/ 2147483647 w 180"/>
              <a:gd name="T43" fmla="*/ 2147483647 h 114"/>
              <a:gd name="T44" fmla="*/ 2147483647 w 180"/>
              <a:gd name="T45" fmla="*/ 2147483647 h 114"/>
              <a:gd name="T46" fmla="*/ 2147483647 w 180"/>
              <a:gd name="T47" fmla="*/ 2147483647 h 114"/>
              <a:gd name="T48" fmla="*/ 2147483647 w 180"/>
              <a:gd name="T49" fmla="*/ 0 h 114"/>
              <a:gd name="T50" fmla="*/ 2147483647 w 180"/>
              <a:gd name="T51" fmla="*/ 2147483647 h 114"/>
              <a:gd name="T52" fmla="*/ 2147483647 w 180"/>
              <a:gd name="T53" fmla="*/ 2147483647 h 1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0"/>
              <a:gd name="T82" fmla="*/ 0 h 114"/>
              <a:gd name="T83" fmla="*/ 180 w 180"/>
              <a:gd name="T84" fmla="*/ 114 h 1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0" h="114">
                <a:moveTo>
                  <a:pt x="14" y="3"/>
                </a:moveTo>
                <a:lnTo>
                  <a:pt x="3" y="13"/>
                </a:lnTo>
                <a:lnTo>
                  <a:pt x="0" y="28"/>
                </a:lnTo>
                <a:lnTo>
                  <a:pt x="8" y="49"/>
                </a:lnTo>
                <a:lnTo>
                  <a:pt x="22" y="73"/>
                </a:lnTo>
                <a:lnTo>
                  <a:pt x="33" y="85"/>
                </a:lnTo>
                <a:lnTo>
                  <a:pt x="47" y="94"/>
                </a:lnTo>
                <a:lnTo>
                  <a:pt x="66" y="103"/>
                </a:lnTo>
                <a:lnTo>
                  <a:pt x="83" y="109"/>
                </a:lnTo>
                <a:lnTo>
                  <a:pt x="102" y="112"/>
                </a:lnTo>
                <a:lnTo>
                  <a:pt x="122" y="114"/>
                </a:lnTo>
                <a:lnTo>
                  <a:pt x="138" y="112"/>
                </a:lnTo>
                <a:lnTo>
                  <a:pt x="155" y="108"/>
                </a:lnTo>
                <a:lnTo>
                  <a:pt x="169" y="100"/>
                </a:lnTo>
                <a:lnTo>
                  <a:pt x="177" y="91"/>
                </a:lnTo>
                <a:lnTo>
                  <a:pt x="180" y="82"/>
                </a:lnTo>
                <a:lnTo>
                  <a:pt x="180" y="70"/>
                </a:lnTo>
                <a:lnTo>
                  <a:pt x="174" y="60"/>
                </a:lnTo>
                <a:lnTo>
                  <a:pt x="166" y="48"/>
                </a:lnTo>
                <a:lnTo>
                  <a:pt x="152" y="39"/>
                </a:lnTo>
                <a:lnTo>
                  <a:pt x="135" y="28"/>
                </a:lnTo>
                <a:lnTo>
                  <a:pt x="97" y="13"/>
                </a:lnTo>
                <a:lnTo>
                  <a:pt x="61" y="4"/>
                </a:lnTo>
                <a:lnTo>
                  <a:pt x="47" y="1"/>
                </a:lnTo>
                <a:lnTo>
                  <a:pt x="36" y="0"/>
                </a:lnTo>
                <a:lnTo>
                  <a:pt x="25" y="1"/>
                </a:lnTo>
                <a:lnTo>
                  <a:pt x="14" y="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98" name="Freeform 181"/>
          <p:cNvSpPr>
            <a:spLocks/>
          </p:cNvSpPr>
          <p:nvPr/>
        </p:nvSpPr>
        <p:spPr bwMode="auto">
          <a:xfrm>
            <a:off x="6496273" y="4190578"/>
            <a:ext cx="246063" cy="212725"/>
          </a:xfrm>
          <a:custGeom>
            <a:avLst/>
            <a:gdLst>
              <a:gd name="T0" fmla="*/ 2147483647 w 155"/>
              <a:gd name="T1" fmla="*/ 2147483647 h 125"/>
              <a:gd name="T2" fmla="*/ 2147483647 w 155"/>
              <a:gd name="T3" fmla="*/ 2147483647 h 125"/>
              <a:gd name="T4" fmla="*/ 2147483647 w 155"/>
              <a:gd name="T5" fmla="*/ 2147483647 h 125"/>
              <a:gd name="T6" fmla="*/ 2147483647 w 155"/>
              <a:gd name="T7" fmla="*/ 2147483647 h 125"/>
              <a:gd name="T8" fmla="*/ 2147483647 w 155"/>
              <a:gd name="T9" fmla="*/ 2147483647 h 125"/>
              <a:gd name="T10" fmla="*/ 2147483647 w 155"/>
              <a:gd name="T11" fmla="*/ 2147483647 h 125"/>
              <a:gd name="T12" fmla="*/ 2147483647 w 155"/>
              <a:gd name="T13" fmla="*/ 2147483647 h 125"/>
              <a:gd name="T14" fmla="*/ 2147483647 w 155"/>
              <a:gd name="T15" fmla="*/ 2147483647 h 125"/>
              <a:gd name="T16" fmla="*/ 2147483647 w 155"/>
              <a:gd name="T17" fmla="*/ 2147483647 h 125"/>
              <a:gd name="T18" fmla="*/ 2147483647 w 155"/>
              <a:gd name="T19" fmla="*/ 2147483647 h 125"/>
              <a:gd name="T20" fmla="*/ 0 w 155"/>
              <a:gd name="T21" fmla="*/ 2147483647 h 125"/>
              <a:gd name="T22" fmla="*/ 0 w 155"/>
              <a:gd name="T23" fmla="*/ 2147483647 h 125"/>
              <a:gd name="T24" fmla="*/ 2147483647 w 155"/>
              <a:gd name="T25" fmla="*/ 2147483647 h 125"/>
              <a:gd name="T26" fmla="*/ 2147483647 w 155"/>
              <a:gd name="T27" fmla="*/ 2147483647 h 125"/>
              <a:gd name="T28" fmla="*/ 2147483647 w 155"/>
              <a:gd name="T29" fmla="*/ 2147483647 h 125"/>
              <a:gd name="T30" fmla="*/ 2147483647 w 155"/>
              <a:gd name="T31" fmla="*/ 2147483647 h 125"/>
              <a:gd name="T32" fmla="*/ 2147483647 w 155"/>
              <a:gd name="T33" fmla="*/ 0 h 125"/>
              <a:gd name="T34" fmla="*/ 2147483647 w 155"/>
              <a:gd name="T35" fmla="*/ 2147483647 h 125"/>
              <a:gd name="T36" fmla="*/ 2147483647 w 155"/>
              <a:gd name="T37" fmla="*/ 2147483647 h 125"/>
              <a:gd name="T38" fmla="*/ 2147483647 w 155"/>
              <a:gd name="T39" fmla="*/ 2147483647 h 125"/>
              <a:gd name="T40" fmla="*/ 2147483647 w 155"/>
              <a:gd name="T41" fmla="*/ 2147483647 h 125"/>
              <a:gd name="T42" fmla="*/ 2147483647 w 155"/>
              <a:gd name="T43" fmla="*/ 2147483647 h 125"/>
              <a:gd name="T44" fmla="*/ 2147483647 w 155"/>
              <a:gd name="T45" fmla="*/ 2147483647 h 125"/>
              <a:gd name="T46" fmla="*/ 2147483647 w 155"/>
              <a:gd name="T47" fmla="*/ 2147483647 h 125"/>
              <a:gd name="T48" fmla="*/ 2147483647 w 155"/>
              <a:gd name="T49" fmla="*/ 2147483647 h 125"/>
              <a:gd name="T50" fmla="*/ 2147483647 w 155"/>
              <a:gd name="T51" fmla="*/ 2147483647 h 125"/>
              <a:gd name="T52" fmla="*/ 2147483647 w 155"/>
              <a:gd name="T53" fmla="*/ 2147483647 h 125"/>
              <a:gd name="T54" fmla="*/ 2147483647 w 155"/>
              <a:gd name="T55" fmla="*/ 2147483647 h 125"/>
              <a:gd name="T56" fmla="*/ 2147483647 w 155"/>
              <a:gd name="T57" fmla="*/ 2147483647 h 125"/>
              <a:gd name="T58" fmla="*/ 2147483647 w 155"/>
              <a:gd name="T59" fmla="*/ 2147483647 h 1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5"/>
              <a:gd name="T91" fmla="*/ 0 h 125"/>
              <a:gd name="T92" fmla="*/ 155 w 155"/>
              <a:gd name="T93" fmla="*/ 125 h 1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5" h="125">
                <a:moveTo>
                  <a:pt x="125" y="123"/>
                </a:moveTo>
                <a:lnTo>
                  <a:pt x="114" y="125"/>
                </a:lnTo>
                <a:lnTo>
                  <a:pt x="103" y="123"/>
                </a:lnTo>
                <a:lnTo>
                  <a:pt x="92" y="120"/>
                </a:lnTo>
                <a:lnTo>
                  <a:pt x="81" y="116"/>
                </a:lnTo>
                <a:lnTo>
                  <a:pt x="67" y="110"/>
                </a:lnTo>
                <a:lnTo>
                  <a:pt x="53" y="101"/>
                </a:lnTo>
                <a:lnTo>
                  <a:pt x="22" y="81"/>
                </a:lnTo>
                <a:lnTo>
                  <a:pt x="11" y="69"/>
                </a:lnTo>
                <a:lnTo>
                  <a:pt x="3" y="57"/>
                </a:lnTo>
                <a:lnTo>
                  <a:pt x="0" y="45"/>
                </a:lnTo>
                <a:lnTo>
                  <a:pt x="0" y="33"/>
                </a:lnTo>
                <a:lnTo>
                  <a:pt x="6" y="23"/>
                </a:lnTo>
                <a:lnTo>
                  <a:pt x="14" y="14"/>
                </a:lnTo>
                <a:lnTo>
                  <a:pt x="28" y="6"/>
                </a:lnTo>
                <a:lnTo>
                  <a:pt x="42" y="2"/>
                </a:lnTo>
                <a:lnTo>
                  <a:pt x="61" y="0"/>
                </a:lnTo>
                <a:lnTo>
                  <a:pt x="78" y="2"/>
                </a:lnTo>
                <a:lnTo>
                  <a:pt x="97" y="5"/>
                </a:lnTo>
                <a:lnTo>
                  <a:pt x="111" y="11"/>
                </a:lnTo>
                <a:lnTo>
                  <a:pt x="128" y="20"/>
                </a:lnTo>
                <a:lnTo>
                  <a:pt x="139" y="30"/>
                </a:lnTo>
                <a:lnTo>
                  <a:pt x="147" y="42"/>
                </a:lnTo>
                <a:lnTo>
                  <a:pt x="152" y="56"/>
                </a:lnTo>
                <a:lnTo>
                  <a:pt x="155" y="81"/>
                </a:lnTo>
                <a:lnTo>
                  <a:pt x="150" y="102"/>
                </a:lnTo>
                <a:lnTo>
                  <a:pt x="147" y="110"/>
                </a:lnTo>
                <a:lnTo>
                  <a:pt x="141" y="116"/>
                </a:lnTo>
                <a:lnTo>
                  <a:pt x="133" y="120"/>
                </a:lnTo>
                <a:lnTo>
                  <a:pt x="125" y="123"/>
                </a:lnTo>
                <a:close/>
              </a:path>
            </a:pathLst>
          </a:custGeom>
          <a:solidFill>
            <a:srgbClr val="1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99" name="Freeform 182"/>
          <p:cNvSpPr>
            <a:spLocks/>
          </p:cNvSpPr>
          <p:nvPr/>
        </p:nvSpPr>
        <p:spPr bwMode="auto">
          <a:xfrm>
            <a:off x="2397348" y="6120978"/>
            <a:ext cx="280988" cy="163512"/>
          </a:xfrm>
          <a:custGeom>
            <a:avLst/>
            <a:gdLst>
              <a:gd name="T0" fmla="*/ 2147483647 w 177"/>
              <a:gd name="T1" fmla="*/ 2147483647 h 96"/>
              <a:gd name="T2" fmla="*/ 2147483647 w 177"/>
              <a:gd name="T3" fmla="*/ 2147483647 h 96"/>
              <a:gd name="T4" fmla="*/ 2147483647 w 177"/>
              <a:gd name="T5" fmla="*/ 2147483647 h 96"/>
              <a:gd name="T6" fmla="*/ 2147483647 w 177"/>
              <a:gd name="T7" fmla="*/ 2147483647 h 96"/>
              <a:gd name="T8" fmla="*/ 2147483647 w 177"/>
              <a:gd name="T9" fmla="*/ 2147483647 h 96"/>
              <a:gd name="T10" fmla="*/ 2147483647 w 177"/>
              <a:gd name="T11" fmla="*/ 0 h 96"/>
              <a:gd name="T12" fmla="*/ 2147483647 w 177"/>
              <a:gd name="T13" fmla="*/ 2147483647 h 96"/>
              <a:gd name="T14" fmla="*/ 2147483647 w 177"/>
              <a:gd name="T15" fmla="*/ 2147483647 h 96"/>
              <a:gd name="T16" fmla="*/ 2147483647 w 177"/>
              <a:gd name="T17" fmla="*/ 2147483647 h 96"/>
              <a:gd name="T18" fmla="*/ 2147483647 w 177"/>
              <a:gd name="T19" fmla="*/ 2147483647 h 96"/>
              <a:gd name="T20" fmla="*/ 2147483647 w 177"/>
              <a:gd name="T21" fmla="*/ 2147483647 h 96"/>
              <a:gd name="T22" fmla="*/ 2147483647 w 177"/>
              <a:gd name="T23" fmla="*/ 2147483647 h 96"/>
              <a:gd name="T24" fmla="*/ 2147483647 w 177"/>
              <a:gd name="T25" fmla="*/ 2147483647 h 96"/>
              <a:gd name="T26" fmla="*/ 0 w 177"/>
              <a:gd name="T27" fmla="*/ 2147483647 h 96"/>
              <a:gd name="T28" fmla="*/ 0 w 177"/>
              <a:gd name="T29" fmla="*/ 2147483647 h 96"/>
              <a:gd name="T30" fmla="*/ 2147483647 w 177"/>
              <a:gd name="T31" fmla="*/ 2147483647 h 96"/>
              <a:gd name="T32" fmla="*/ 2147483647 w 177"/>
              <a:gd name="T33" fmla="*/ 2147483647 h 96"/>
              <a:gd name="T34" fmla="*/ 2147483647 w 177"/>
              <a:gd name="T35" fmla="*/ 2147483647 h 96"/>
              <a:gd name="T36" fmla="*/ 2147483647 w 177"/>
              <a:gd name="T37" fmla="*/ 2147483647 h 96"/>
              <a:gd name="T38" fmla="*/ 2147483647 w 177"/>
              <a:gd name="T39" fmla="*/ 2147483647 h 96"/>
              <a:gd name="T40" fmla="*/ 2147483647 w 177"/>
              <a:gd name="T41" fmla="*/ 2147483647 h 96"/>
              <a:gd name="T42" fmla="*/ 2147483647 w 177"/>
              <a:gd name="T43" fmla="*/ 2147483647 h 96"/>
              <a:gd name="T44" fmla="*/ 2147483647 w 177"/>
              <a:gd name="T45" fmla="*/ 2147483647 h 96"/>
              <a:gd name="T46" fmla="*/ 2147483647 w 177"/>
              <a:gd name="T47" fmla="*/ 2147483647 h 96"/>
              <a:gd name="T48" fmla="*/ 2147483647 w 177"/>
              <a:gd name="T49" fmla="*/ 2147483647 h 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"/>
              <a:gd name="T76" fmla="*/ 0 h 96"/>
              <a:gd name="T77" fmla="*/ 177 w 177"/>
              <a:gd name="T78" fmla="*/ 96 h 9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" h="96">
                <a:moveTo>
                  <a:pt x="143" y="66"/>
                </a:moveTo>
                <a:lnTo>
                  <a:pt x="163" y="45"/>
                </a:lnTo>
                <a:lnTo>
                  <a:pt x="174" y="27"/>
                </a:lnTo>
                <a:lnTo>
                  <a:pt x="177" y="15"/>
                </a:lnTo>
                <a:lnTo>
                  <a:pt x="168" y="4"/>
                </a:lnTo>
                <a:lnTo>
                  <a:pt x="152" y="0"/>
                </a:lnTo>
                <a:lnTo>
                  <a:pt x="127" y="1"/>
                </a:lnTo>
                <a:lnTo>
                  <a:pt x="94" y="7"/>
                </a:lnTo>
                <a:lnTo>
                  <a:pt x="58" y="18"/>
                </a:lnTo>
                <a:lnTo>
                  <a:pt x="38" y="25"/>
                </a:lnTo>
                <a:lnTo>
                  <a:pt x="25" y="34"/>
                </a:lnTo>
                <a:lnTo>
                  <a:pt x="11" y="43"/>
                </a:lnTo>
                <a:lnTo>
                  <a:pt x="2" y="54"/>
                </a:lnTo>
                <a:lnTo>
                  <a:pt x="0" y="64"/>
                </a:lnTo>
                <a:lnTo>
                  <a:pt x="0" y="73"/>
                </a:lnTo>
                <a:lnTo>
                  <a:pt x="2" y="82"/>
                </a:lnTo>
                <a:lnTo>
                  <a:pt x="13" y="90"/>
                </a:lnTo>
                <a:lnTo>
                  <a:pt x="25" y="94"/>
                </a:lnTo>
                <a:lnTo>
                  <a:pt x="41" y="96"/>
                </a:lnTo>
                <a:lnTo>
                  <a:pt x="58" y="96"/>
                </a:lnTo>
                <a:lnTo>
                  <a:pt x="77" y="94"/>
                </a:lnTo>
                <a:lnTo>
                  <a:pt x="96" y="90"/>
                </a:lnTo>
                <a:lnTo>
                  <a:pt x="113" y="82"/>
                </a:lnTo>
                <a:lnTo>
                  <a:pt x="130" y="75"/>
                </a:lnTo>
                <a:lnTo>
                  <a:pt x="143" y="66"/>
                </a:lnTo>
                <a:close/>
              </a:path>
            </a:pathLst>
          </a:custGeom>
          <a:solidFill>
            <a:srgbClr val="FF4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0" name="Freeform 183"/>
          <p:cNvSpPr>
            <a:spLocks/>
          </p:cNvSpPr>
          <p:nvPr/>
        </p:nvSpPr>
        <p:spPr bwMode="auto">
          <a:xfrm>
            <a:off x="2454498" y="5465340"/>
            <a:ext cx="196850" cy="161925"/>
          </a:xfrm>
          <a:custGeom>
            <a:avLst/>
            <a:gdLst>
              <a:gd name="T0" fmla="*/ 2147483647 w 124"/>
              <a:gd name="T1" fmla="*/ 2147483647 h 95"/>
              <a:gd name="T2" fmla="*/ 2147483647 w 124"/>
              <a:gd name="T3" fmla="*/ 2147483647 h 95"/>
              <a:gd name="T4" fmla="*/ 2147483647 w 124"/>
              <a:gd name="T5" fmla="*/ 2147483647 h 95"/>
              <a:gd name="T6" fmla="*/ 2147483647 w 124"/>
              <a:gd name="T7" fmla="*/ 2147483647 h 95"/>
              <a:gd name="T8" fmla="*/ 2147483647 w 124"/>
              <a:gd name="T9" fmla="*/ 2147483647 h 95"/>
              <a:gd name="T10" fmla="*/ 2147483647 w 124"/>
              <a:gd name="T11" fmla="*/ 2147483647 h 95"/>
              <a:gd name="T12" fmla="*/ 2147483647 w 124"/>
              <a:gd name="T13" fmla="*/ 2147483647 h 95"/>
              <a:gd name="T14" fmla="*/ 2147483647 w 124"/>
              <a:gd name="T15" fmla="*/ 2147483647 h 95"/>
              <a:gd name="T16" fmla="*/ 2147483647 w 124"/>
              <a:gd name="T17" fmla="*/ 2147483647 h 95"/>
              <a:gd name="T18" fmla="*/ 2147483647 w 124"/>
              <a:gd name="T19" fmla="*/ 2147483647 h 95"/>
              <a:gd name="T20" fmla="*/ 0 w 124"/>
              <a:gd name="T21" fmla="*/ 2147483647 h 95"/>
              <a:gd name="T22" fmla="*/ 0 w 124"/>
              <a:gd name="T23" fmla="*/ 2147483647 h 95"/>
              <a:gd name="T24" fmla="*/ 2147483647 w 124"/>
              <a:gd name="T25" fmla="*/ 2147483647 h 95"/>
              <a:gd name="T26" fmla="*/ 2147483647 w 124"/>
              <a:gd name="T27" fmla="*/ 2147483647 h 95"/>
              <a:gd name="T28" fmla="*/ 2147483647 w 124"/>
              <a:gd name="T29" fmla="*/ 2147483647 h 95"/>
              <a:gd name="T30" fmla="*/ 2147483647 w 124"/>
              <a:gd name="T31" fmla="*/ 0 h 95"/>
              <a:gd name="T32" fmla="*/ 2147483647 w 124"/>
              <a:gd name="T33" fmla="*/ 2147483647 h 95"/>
              <a:gd name="T34" fmla="*/ 2147483647 w 124"/>
              <a:gd name="T35" fmla="*/ 2147483647 h 95"/>
              <a:gd name="T36" fmla="*/ 2147483647 w 124"/>
              <a:gd name="T37" fmla="*/ 2147483647 h 95"/>
              <a:gd name="T38" fmla="*/ 2147483647 w 124"/>
              <a:gd name="T39" fmla="*/ 2147483647 h 95"/>
              <a:gd name="T40" fmla="*/ 2147483647 w 124"/>
              <a:gd name="T41" fmla="*/ 2147483647 h 95"/>
              <a:gd name="T42" fmla="*/ 2147483647 w 124"/>
              <a:gd name="T43" fmla="*/ 2147483647 h 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4"/>
              <a:gd name="T67" fmla="*/ 0 h 95"/>
              <a:gd name="T68" fmla="*/ 124 w 124"/>
              <a:gd name="T69" fmla="*/ 95 h 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4" h="95">
                <a:moveTo>
                  <a:pt x="116" y="44"/>
                </a:moveTo>
                <a:lnTo>
                  <a:pt x="121" y="62"/>
                </a:lnTo>
                <a:lnTo>
                  <a:pt x="124" y="77"/>
                </a:lnTo>
                <a:lnTo>
                  <a:pt x="121" y="87"/>
                </a:lnTo>
                <a:lnTo>
                  <a:pt x="110" y="93"/>
                </a:lnTo>
                <a:lnTo>
                  <a:pt x="96" y="95"/>
                </a:lnTo>
                <a:lnTo>
                  <a:pt x="77" y="90"/>
                </a:lnTo>
                <a:lnTo>
                  <a:pt x="55" y="83"/>
                </a:lnTo>
                <a:lnTo>
                  <a:pt x="33" y="71"/>
                </a:lnTo>
                <a:lnTo>
                  <a:pt x="11" y="53"/>
                </a:lnTo>
                <a:lnTo>
                  <a:pt x="0" y="33"/>
                </a:lnTo>
                <a:lnTo>
                  <a:pt x="0" y="23"/>
                </a:lnTo>
                <a:lnTo>
                  <a:pt x="2" y="15"/>
                </a:lnTo>
                <a:lnTo>
                  <a:pt x="8" y="7"/>
                </a:lnTo>
                <a:lnTo>
                  <a:pt x="16" y="3"/>
                </a:lnTo>
                <a:lnTo>
                  <a:pt x="30" y="0"/>
                </a:lnTo>
                <a:lnTo>
                  <a:pt x="44" y="1"/>
                </a:lnTo>
                <a:lnTo>
                  <a:pt x="58" y="4"/>
                </a:lnTo>
                <a:lnTo>
                  <a:pt x="71" y="10"/>
                </a:lnTo>
                <a:lnTo>
                  <a:pt x="99" y="26"/>
                </a:lnTo>
                <a:lnTo>
                  <a:pt x="107" y="35"/>
                </a:lnTo>
                <a:lnTo>
                  <a:pt x="116" y="44"/>
                </a:lnTo>
                <a:close/>
              </a:path>
            </a:pathLst>
          </a:custGeom>
          <a:solidFill>
            <a:srgbClr val="52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1" name="Freeform 184"/>
          <p:cNvSpPr>
            <a:spLocks/>
          </p:cNvSpPr>
          <p:nvPr/>
        </p:nvSpPr>
        <p:spPr bwMode="auto">
          <a:xfrm>
            <a:off x="4543648" y="2780878"/>
            <a:ext cx="306388" cy="180975"/>
          </a:xfrm>
          <a:custGeom>
            <a:avLst/>
            <a:gdLst>
              <a:gd name="T0" fmla="*/ 2147483647 w 193"/>
              <a:gd name="T1" fmla="*/ 2147483647 h 105"/>
              <a:gd name="T2" fmla="*/ 2147483647 w 193"/>
              <a:gd name="T3" fmla="*/ 0 h 105"/>
              <a:gd name="T4" fmla="*/ 2147483647 w 193"/>
              <a:gd name="T5" fmla="*/ 0 h 105"/>
              <a:gd name="T6" fmla="*/ 2147483647 w 193"/>
              <a:gd name="T7" fmla="*/ 2147483647 h 105"/>
              <a:gd name="T8" fmla="*/ 2147483647 w 193"/>
              <a:gd name="T9" fmla="*/ 2147483647 h 105"/>
              <a:gd name="T10" fmla="*/ 2147483647 w 193"/>
              <a:gd name="T11" fmla="*/ 2147483647 h 105"/>
              <a:gd name="T12" fmla="*/ 2147483647 w 193"/>
              <a:gd name="T13" fmla="*/ 2147483647 h 105"/>
              <a:gd name="T14" fmla="*/ 2147483647 w 193"/>
              <a:gd name="T15" fmla="*/ 2147483647 h 105"/>
              <a:gd name="T16" fmla="*/ 2147483647 w 193"/>
              <a:gd name="T17" fmla="*/ 2147483647 h 105"/>
              <a:gd name="T18" fmla="*/ 0 w 193"/>
              <a:gd name="T19" fmla="*/ 2147483647 h 105"/>
              <a:gd name="T20" fmla="*/ 0 w 193"/>
              <a:gd name="T21" fmla="*/ 2147483647 h 105"/>
              <a:gd name="T22" fmla="*/ 2147483647 w 193"/>
              <a:gd name="T23" fmla="*/ 2147483647 h 105"/>
              <a:gd name="T24" fmla="*/ 2147483647 w 193"/>
              <a:gd name="T25" fmla="*/ 2147483647 h 105"/>
              <a:gd name="T26" fmla="*/ 2147483647 w 193"/>
              <a:gd name="T27" fmla="*/ 2147483647 h 105"/>
              <a:gd name="T28" fmla="*/ 2147483647 w 193"/>
              <a:gd name="T29" fmla="*/ 2147483647 h 105"/>
              <a:gd name="T30" fmla="*/ 2147483647 w 193"/>
              <a:gd name="T31" fmla="*/ 2147483647 h 105"/>
              <a:gd name="T32" fmla="*/ 2147483647 w 193"/>
              <a:gd name="T33" fmla="*/ 2147483647 h 105"/>
              <a:gd name="T34" fmla="*/ 2147483647 w 193"/>
              <a:gd name="T35" fmla="*/ 2147483647 h 105"/>
              <a:gd name="T36" fmla="*/ 2147483647 w 193"/>
              <a:gd name="T37" fmla="*/ 2147483647 h 105"/>
              <a:gd name="T38" fmla="*/ 2147483647 w 193"/>
              <a:gd name="T39" fmla="*/ 2147483647 h 105"/>
              <a:gd name="T40" fmla="*/ 2147483647 w 193"/>
              <a:gd name="T41" fmla="*/ 2147483647 h 105"/>
              <a:gd name="T42" fmla="*/ 2147483647 w 193"/>
              <a:gd name="T43" fmla="*/ 2147483647 h 105"/>
              <a:gd name="T44" fmla="*/ 2147483647 w 193"/>
              <a:gd name="T45" fmla="*/ 2147483647 h 105"/>
              <a:gd name="T46" fmla="*/ 2147483647 w 193"/>
              <a:gd name="T47" fmla="*/ 2147483647 h 105"/>
              <a:gd name="T48" fmla="*/ 2147483647 w 193"/>
              <a:gd name="T49" fmla="*/ 2147483647 h 105"/>
              <a:gd name="T50" fmla="*/ 2147483647 w 193"/>
              <a:gd name="T51" fmla="*/ 2147483647 h 10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3"/>
              <a:gd name="T79" fmla="*/ 0 h 105"/>
              <a:gd name="T80" fmla="*/ 193 w 193"/>
              <a:gd name="T81" fmla="*/ 105 h 10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3" h="105">
                <a:moveTo>
                  <a:pt x="185" y="5"/>
                </a:moveTo>
                <a:lnTo>
                  <a:pt x="166" y="0"/>
                </a:lnTo>
                <a:lnTo>
                  <a:pt x="138" y="0"/>
                </a:lnTo>
                <a:lnTo>
                  <a:pt x="102" y="8"/>
                </a:lnTo>
                <a:lnTo>
                  <a:pt x="60" y="20"/>
                </a:lnTo>
                <a:lnTo>
                  <a:pt x="38" y="27"/>
                </a:lnTo>
                <a:lnTo>
                  <a:pt x="25" y="36"/>
                </a:lnTo>
                <a:lnTo>
                  <a:pt x="11" y="47"/>
                </a:lnTo>
                <a:lnTo>
                  <a:pt x="2" y="57"/>
                </a:lnTo>
                <a:lnTo>
                  <a:pt x="0" y="68"/>
                </a:lnTo>
                <a:lnTo>
                  <a:pt x="0" y="78"/>
                </a:lnTo>
                <a:lnTo>
                  <a:pt x="5" y="87"/>
                </a:lnTo>
                <a:lnTo>
                  <a:pt x="16" y="95"/>
                </a:lnTo>
                <a:lnTo>
                  <a:pt x="30" y="101"/>
                </a:lnTo>
                <a:lnTo>
                  <a:pt x="47" y="104"/>
                </a:lnTo>
                <a:lnTo>
                  <a:pt x="66" y="105"/>
                </a:lnTo>
                <a:lnTo>
                  <a:pt x="85" y="102"/>
                </a:lnTo>
                <a:lnTo>
                  <a:pt x="107" y="98"/>
                </a:lnTo>
                <a:lnTo>
                  <a:pt x="124" y="92"/>
                </a:lnTo>
                <a:lnTo>
                  <a:pt x="143" y="83"/>
                </a:lnTo>
                <a:lnTo>
                  <a:pt x="157" y="72"/>
                </a:lnTo>
                <a:lnTo>
                  <a:pt x="179" y="50"/>
                </a:lnTo>
                <a:lnTo>
                  <a:pt x="190" y="30"/>
                </a:lnTo>
                <a:lnTo>
                  <a:pt x="193" y="15"/>
                </a:lnTo>
                <a:lnTo>
                  <a:pt x="190" y="9"/>
                </a:lnTo>
                <a:lnTo>
                  <a:pt x="185" y="5"/>
                </a:lnTo>
                <a:close/>
              </a:path>
            </a:pathLst>
          </a:custGeom>
          <a:solidFill>
            <a:srgbClr val="1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2" name="Freeform 185"/>
          <p:cNvSpPr>
            <a:spLocks/>
          </p:cNvSpPr>
          <p:nvPr/>
        </p:nvSpPr>
        <p:spPr bwMode="auto">
          <a:xfrm>
            <a:off x="2383061" y="2845965"/>
            <a:ext cx="307975" cy="182563"/>
          </a:xfrm>
          <a:custGeom>
            <a:avLst/>
            <a:gdLst>
              <a:gd name="T0" fmla="*/ 2147483647 w 194"/>
              <a:gd name="T1" fmla="*/ 2147483647 h 106"/>
              <a:gd name="T2" fmla="*/ 2147483647 w 194"/>
              <a:gd name="T3" fmla="*/ 2147483647 h 106"/>
              <a:gd name="T4" fmla="*/ 2147483647 w 194"/>
              <a:gd name="T5" fmla="*/ 2147483647 h 106"/>
              <a:gd name="T6" fmla="*/ 2147483647 w 194"/>
              <a:gd name="T7" fmla="*/ 2147483647 h 106"/>
              <a:gd name="T8" fmla="*/ 2147483647 w 194"/>
              <a:gd name="T9" fmla="*/ 2147483647 h 106"/>
              <a:gd name="T10" fmla="*/ 2147483647 w 194"/>
              <a:gd name="T11" fmla="*/ 2147483647 h 106"/>
              <a:gd name="T12" fmla="*/ 2147483647 w 194"/>
              <a:gd name="T13" fmla="*/ 2147483647 h 106"/>
              <a:gd name="T14" fmla="*/ 2147483647 w 194"/>
              <a:gd name="T15" fmla="*/ 2147483647 h 106"/>
              <a:gd name="T16" fmla="*/ 2147483647 w 194"/>
              <a:gd name="T17" fmla="*/ 2147483647 h 106"/>
              <a:gd name="T18" fmla="*/ 2147483647 w 194"/>
              <a:gd name="T19" fmla="*/ 2147483647 h 106"/>
              <a:gd name="T20" fmla="*/ 2147483647 w 194"/>
              <a:gd name="T21" fmla="*/ 0 h 106"/>
              <a:gd name="T22" fmla="*/ 2147483647 w 194"/>
              <a:gd name="T23" fmla="*/ 2147483647 h 106"/>
              <a:gd name="T24" fmla="*/ 2147483647 w 194"/>
              <a:gd name="T25" fmla="*/ 2147483647 h 106"/>
              <a:gd name="T26" fmla="*/ 2147483647 w 194"/>
              <a:gd name="T27" fmla="*/ 2147483647 h 106"/>
              <a:gd name="T28" fmla="*/ 2147483647 w 194"/>
              <a:gd name="T29" fmla="*/ 2147483647 h 106"/>
              <a:gd name="T30" fmla="*/ 0 w 194"/>
              <a:gd name="T31" fmla="*/ 2147483647 h 106"/>
              <a:gd name="T32" fmla="*/ 0 w 194"/>
              <a:gd name="T33" fmla="*/ 2147483647 h 106"/>
              <a:gd name="T34" fmla="*/ 2147483647 w 194"/>
              <a:gd name="T35" fmla="*/ 2147483647 h 106"/>
              <a:gd name="T36" fmla="*/ 2147483647 w 194"/>
              <a:gd name="T37" fmla="*/ 2147483647 h 106"/>
              <a:gd name="T38" fmla="*/ 2147483647 w 194"/>
              <a:gd name="T39" fmla="*/ 2147483647 h 106"/>
              <a:gd name="T40" fmla="*/ 2147483647 w 194"/>
              <a:gd name="T41" fmla="*/ 2147483647 h 106"/>
              <a:gd name="T42" fmla="*/ 2147483647 w 194"/>
              <a:gd name="T43" fmla="*/ 2147483647 h 106"/>
              <a:gd name="T44" fmla="*/ 2147483647 w 194"/>
              <a:gd name="T45" fmla="*/ 2147483647 h 106"/>
              <a:gd name="T46" fmla="*/ 2147483647 w 194"/>
              <a:gd name="T47" fmla="*/ 2147483647 h 106"/>
              <a:gd name="T48" fmla="*/ 2147483647 w 194"/>
              <a:gd name="T49" fmla="*/ 2147483647 h 106"/>
              <a:gd name="T50" fmla="*/ 2147483647 w 194"/>
              <a:gd name="T51" fmla="*/ 2147483647 h 106"/>
              <a:gd name="T52" fmla="*/ 2147483647 w 194"/>
              <a:gd name="T53" fmla="*/ 2147483647 h 1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4"/>
              <a:gd name="T82" fmla="*/ 0 h 106"/>
              <a:gd name="T83" fmla="*/ 194 w 194"/>
              <a:gd name="T84" fmla="*/ 106 h 1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4" h="106">
                <a:moveTo>
                  <a:pt x="183" y="102"/>
                </a:moveTo>
                <a:lnTo>
                  <a:pt x="191" y="96"/>
                </a:lnTo>
                <a:lnTo>
                  <a:pt x="194" y="91"/>
                </a:lnTo>
                <a:lnTo>
                  <a:pt x="191" y="75"/>
                </a:lnTo>
                <a:lnTo>
                  <a:pt x="177" y="55"/>
                </a:lnTo>
                <a:lnTo>
                  <a:pt x="155" y="33"/>
                </a:lnTo>
                <a:lnTo>
                  <a:pt x="141" y="22"/>
                </a:lnTo>
                <a:lnTo>
                  <a:pt x="125" y="13"/>
                </a:lnTo>
                <a:lnTo>
                  <a:pt x="105" y="7"/>
                </a:lnTo>
                <a:lnTo>
                  <a:pt x="86" y="3"/>
                </a:lnTo>
                <a:lnTo>
                  <a:pt x="67" y="0"/>
                </a:lnTo>
                <a:lnTo>
                  <a:pt x="47" y="1"/>
                </a:lnTo>
                <a:lnTo>
                  <a:pt x="31" y="4"/>
                </a:lnTo>
                <a:lnTo>
                  <a:pt x="17" y="10"/>
                </a:lnTo>
                <a:lnTo>
                  <a:pt x="6" y="18"/>
                </a:lnTo>
                <a:lnTo>
                  <a:pt x="0" y="27"/>
                </a:lnTo>
                <a:lnTo>
                  <a:pt x="0" y="37"/>
                </a:lnTo>
                <a:lnTo>
                  <a:pt x="3" y="48"/>
                </a:lnTo>
                <a:lnTo>
                  <a:pt x="11" y="58"/>
                </a:lnTo>
                <a:lnTo>
                  <a:pt x="22" y="69"/>
                </a:lnTo>
                <a:lnTo>
                  <a:pt x="39" y="78"/>
                </a:lnTo>
                <a:lnTo>
                  <a:pt x="58" y="85"/>
                </a:lnTo>
                <a:lnTo>
                  <a:pt x="103" y="97"/>
                </a:lnTo>
                <a:lnTo>
                  <a:pt x="139" y="105"/>
                </a:lnTo>
                <a:lnTo>
                  <a:pt x="166" y="106"/>
                </a:lnTo>
                <a:lnTo>
                  <a:pt x="175" y="105"/>
                </a:lnTo>
                <a:lnTo>
                  <a:pt x="183" y="10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3" name="Freeform 186"/>
          <p:cNvSpPr>
            <a:spLocks/>
          </p:cNvSpPr>
          <p:nvPr/>
        </p:nvSpPr>
        <p:spPr bwMode="auto">
          <a:xfrm>
            <a:off x="2248123" y="4201690"/>
            <a:ext cx="254000" cy="207963"/>
          </a:xfrm>
          <a:custGeom>
            <a:avLst/>
            <a:gdLst>
              <a:gd name="T0" fmla="*/ 2147483647 w 160"/>
              <a:gd name="T1" fmla="*/ 2147483647 h 122"/>
              <a:gd name="T2" fmla="*/ 2147483647 w 160"/>
              <a:gd name="T3" fmla="*/ 2147483647 h 122"/>
              <a:gd name="T4" fmla="*/ 2147483647 w 160"/>
              <a:gd name="T5" fmla="*/ 2147483647 h 122"/>
              <a:gd name="T6" fmla="*/ 2147483647 w 160"/>
              <a:gd name="T7" fmla="*/ 2147483647 h 122"/>
              <a:gd name="T8" fmla="*/ 0 w 160"/>
              <a:gd name="T9" fmla="*/ 2147483647 h 122"/>
              <a:gd name="T10" fmla="*/ 0 w 160"/>
              <a:gd name="T11" fmla="*/ 2147483647 h 122"/>
              <a:gd name="T12" fmla="*/ 2147483647 w 160"/>
              <a:gd name="T13" fmla="*/ 2147483647 h 122"/>
              <a:gd name="T14" fmla="*/ 2147483647 w 160"/>
              <a:gd name="T15" fmla="*/ 2147483647 h 122"/>
              <a:gd name="T16" fmla="*/ 2147483647 w 160"/>
              <a:gd name="T17" fmla="*/ 2147483647 h 122"/>
              <a:gd name="T18" fmla="*/ 2147483647 w 160"/>
              <a:gd name="T19" fmla="*/ 2147483647 h 122"/>
              <a:gd name="T20" fmla="*/ 2147483647 w 160"/>
              <a:gd name="T21" fmla="*/ 2147483647 h 122"/>
              <a:gd name="T22" fmla="*/ 2147483647 w 160"/>
              <a:gd name="T23" fmla="*/ 2147483647 h 122"/>
              <a:gd name="T24" fmla="*/ 2147483647 w 160"/>
              <a:gd name="T25" fmla="*/ 0 h 122"/>
              <a:gd name="T26" fmla="*/ 2147483647 w 160"/>
              <a:gd name="T27" fmla="*/ 0 h 122"/>
              <a:gd name="T28" fmla="*/ 2147483647 w 160"/>
              <a:gd name="T29" fmla="*/ 2147483647 h 122"/>
              <a:gd name="T30" fmla="*/ 2147483647 w 160"/>
              <a:gd name="T31" fmla="*/ 2147483647 h 122"/>
              <a:gd name="T32" fmla="*/ 2147483647 w 160"/>
              <a:gd name="T33" fmla="*/ 2147483647 h 122"/>
              <a:gd name="T34" fmla="*/ 2147483647 w 160"/>
              <a:gd name="T35" fmla="*/ 2147483647 h 122"/>
              <a:gd name="T36" fmla="*/ 2147483647 w 160"/>
              <a:gd name="T37" fmla="*/ 2147483647 h 122"/>
              <a:gd name="T38" fmla="*/ 2147483647 w 160"/>
              <a:gd name="T39" fmla="*/ 2147483647 h 122"/>
              <a:gd name="T40" fmla="*/ 2147483647 w 160"/>
              <a:gd name="T41" fmla="*/ 2147483647 h 122"/>
              <a:gd name="T42" fmla="*/ 2147483647 w 160"/>
              <a:gd name="T43" fmla="*/ 2147483647 h 122"/>
              <a:gd name="T44" fmla="*/ 2147483647 w 160"/>
              <a:gd name="T45" fmla="*/ 2147483647 h 122"/>
              <a:gd name="T46" fmla="*/ 2147483647 w 160"/>
              <a:gd name="T47" fmla="*/ 2147483647 h 122"/>
              <a:gd name="T48" fmla="*/ 2147483647 w 160"/>
              <a:gd name="T49" fmla="*/ 2147483647 h 122"/>
              <a:gd name="T50" fmla="*/ 2147483647 w 160"/>
              <a:gd name="T51" fmla="*/ 2147483647 h 122"/>
              <a:gd name="T52" fmla="*/ 2147483647 w 160"/>
              <a:gd name="T53" fmla="*/ 2147483647 h 122"/>
              <a:gd name="T54" fmla="*/ 2147483647 w 160"/>
              <a:gd name="T55" fmla="*/ 2147483647 h 122"/>
              <a:gd name="T56" fmla="*/ 2147483647 w 160"/>
              <a:gd name="T57" fmla="*/ 2147483647 h 122"/>
              <a:gd name="T58" fmla="*/ 2147483647 w 160"/>
              <a:gd name="T59" fmla="*/ 2147483647 h 1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0"/>
              <a:gd name="T91" fmla="*/ 0 h 122"/>
              <a:gd name="T92" fmla="*/ 160 w 160"/>
              <a:gd name="T93" fmla="*/ 122 h 1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0" h="122">
                <a:moveTo>
                  <a:pt x="22" y="120"/>
                </a:moveTo>
                <a:lnTo>
                  <a:pt x="13" y="116"/>
                </a:lnTo>
                <a:lnTo>
                  <a:pt x="5" y="111"/>
                </a:lnTo>
                <a:lnTo>
                  <a:pt x="2" y="105"/>
                </a:lnTo>
                <a:lnTo>
                  <a:pt x="0" y="96"/>
                </a:lnTo>
                <a:lnTo>
                  <a:pt x="0" y="77"/>
                </a:lnTo>
                <a:lnTo>
                  <a:pt x="5" y="50"/>
                </a:lnTo>
                <a:lnTo>
                  <a:pt x="11" y="38"/>
                </a:lnTo>
                <a:lnTo>
                  <a:pt x="22" y="26"/>
                </a:lnTo>
                <a:lnTo>
                  <a:pt x="36" y="17"/>
                </a:lnTo>
                <a:lnTo>
                  <a:pt x="52" y="9"/>
                </a:lnTo>
                <a:lnTo>
                  <a:pt x="69" y="3"/>
                </a:lnTo>
                <a:lnTo>
                  <a:pt x="88" y="0"/>
                </a:lnTo>
                <a:lnTo>
                  <a:pt x="105" y="0"/>
                </a:lnTo>
                <a:lnTo>
                  <a:pt x="121" y="3"/>
                </a:lnTo>
                <a:lnTo>
                  <a:pt x="138" y="8"/>
                </a:lnTo>
                <a:lnTo>
                  <a:pt x="149" y="15"/>
                </a:lnTo>
                <a:lnTo>
                  <a:pt x="154" y="26"/>
                </a:lnTo>
                <a:lnTo>
                  <a:pt x="160" y="36"/>
                </a:lnTo>
                <a:lnTo>
                  <a:pt x="157" y="48"/>
                </a:lnTo>
                <a:lnTo>
                  <a:pt x="152" y="60"/>
                </a:lnTo>
                <a:lnTo>
                  <a:pt x="143" y="71"/>
                </a:lnTo>
                <a:lnTo>
                  <a:pt x="130" y="83"/>
                </a:lnTo>
                <a:lnTo>
                  <a:pt x="96" y="101"/>
                </a:lnTo>
                <a:lnTo>
                  <a:pt x="83" y="108"/>
                </a:lnTo>
                <a:lnTo>
                  <a:pt x="69" y="114"/>
                </a:lnTo>
                <a:lnTo>
                  <a:pt x="55" y="119"/>
                </a:lnTo>
                <a:lnTo>
                  <a:pt x="41" y="120"/>
                </a:lnTo>
                <a:lnTo>
                  <a:pt x="30" y="122"/>
                </a:lnTo>
                <a:lnTo>
                  <a:pt x="22" y="120"/>
                </a:lnTo>
                <a:close/>
              </a:path>
            </a:pathLst>
          </a:custGeom>
          <a:solidFill>
            <a:srgbClr val="1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4" name="Freeform 187"/>
          <p:cNvSpPr>
            <a:spLocks/>
          </p:cNvSpPr>
          <p:nvPr/>
        </p:nvSpPr>
        <p:spPr bwMode="auto">
          <a:xfrm>
            <a:off x="2414811" y="3493665"/>
            <a:ext cx="266700" cy="200025"/>
          </a:xfrm>
          <a:custGeom>
            <a:avLst/>
            <a:gdLst>
              <a:gd name="T0" fmla="*/ 2147483647 w 168"/>
              <a:gd name="T1" fmla="*/ 2147483647 h 117"/>
              <a:gd name="T2" fmla="*/ 2147483647 w 168"/>
              <a:gd name="T3" fmla="*/ 0 h 117"/>
              <a:gd name="T4" fmla="*/ 2147483647 w 168"/>
              <a:gd name="T5" fmla="*/ 0 h 117"/>
              <a:gd name="T6" fmla="*/ 2147483647 w 168"/>
              <a:gd name="T7" fmla="*/ 2147483647 h 117"/>
              <a:gd name="T8" fmla="*/ 2147483647 w 168"/>
              <a:gd name="T9" fmla="*/ 2147483647 h 117"/>
              <a:gd name="T10" fmla="*/ 2147483647 w 168"/>
              <a:gd name="T11" fmla="*/ 2147483647 h 117"/>
              <a:gd name="T12" fmla="*/ 2147483647 w 168"/>
              <a:gd name="T13" fmla="*/ 2147483647 h 117"/>
              <a:gd name="T14" fmla="*/ 2147483647 w 168"/>
              <a:gd name="T15" fmla="*/ 2147483647 h 117"/>
              <a:gd name="T16" fmla="*/ 2147483647 w 168"/>
              <a:gd name="T17" fmla="*/ 2147483647 h 117"/>
              <a:gd name="T18" fmla="*/ 2147483647 w 168"/>
              <a:gd name="T19" fmla="*/ 2147483647 h 117"/>
              <a:gd name="T20" fmla="*/ 2147483647 w 168"/>
              <a:gd name="T21" fmla="*/ 2147483647 h 117"/>
              <a:gd name="T22" fmla="*/ 0 w 168"/>
              <a:gd name="T23" fmla="*/ 2147483647 h 117"/>
              <a:gd name="T24" fmla="*/ 2147483647 w 168"/>
              <a:gd name="T25" fmla="*/ 2147483647 h 117"/>
              <a:gd name="T26" fmla="*/ 2147483647 w 168"/>
              <a:gd name="T27" fmla="*/ 2147483647 h 117"/>
              <a:gd name="T28" fmla="*/ 2147483647 w 168"/>
              <a:gd name="T29" fmla="*/ 2147483647 h 117"/>
              <a:gd name="T30" fmla="*/ 2147483647 w 168"/>
              <a:gd name="T31" fmla="*/ 2147483647 h 117"/>
              <a:gd name="T32" fmla="*/ 2147483647 w 168"/>
              <a:gd name="T33" fmla="*/ 2147483647 h 117"/>
              <a:gd name="T34" fmla="*/ 2147483647 w 168"/>
              <a:gd name="T35" fmla="*/ 2147483647 h 117"/>
              <a:gd name="T36" fmla="*/ 2147483647 w 168"/>
              <a:gd name="T37" fmla="*/ 2147483647 h 117"/>
              <a:gd name="T38" fmla="*/ 2147483647 w 168"/>
              <a:gd name="T39" fmla="*/ 2147483647 h 117"/>
              <a:gd name="T40" fmla="*/ 2147483647 w 168"/>
              <a:gd name="T41" fmla="*/ 2147483647 h 117"/>
              <a:gd name="T42" fmla="*/ 2147483647 w 168"/>
              <a:gd name="T43" fmla="*/ 2147483647 h 117"/>
              <a:gd name="T44" fmla="*/ 2147483647 w 168"/>
              <a:gd name="T45" fmla="*/ 2147483647 h 117"/>
              <a:gd name="T46" fmla="*/ 2147483647 w 168"/>
              <a:gd name="T47" fmla="*/ 2147483647 h 117"/>
              <a:gd name="T48" fmla="*/ 2147483647 w 168"/>
              <a:gd name="T49" fmla="*/ 2147483647 h 117"/>
              <a:gd name="T50" fmla="*/ 2147483647 w 168"/>
              <a:gd name="T51" fmla="*/ 2147483647 h 117"/>
              <a:gd name="T52" fmla="*/ 2147483647 w 168"/>
              <a:gd name="T53" fmla="*/ 2147483647 h 117"/>
              <a:gd name="T54" fmla="*/ 2147483647 w 168"/>
              <a:gd name="T55" fmla="*/ 2147483647 h 117"/>
              <a:gd name="T56" fmla="*/ 2147483647 w 168"/>
              <a:gd name="T57" fmla="*/ 2147483647 h 1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17"/>
              <a:gd name="T89" fmla="*/ 168 w 168"/>
              <a:gd name="T90" fmla="*/ 117 h 1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17">
                <a:moveTo>
                  <a:pt x="149" y="1"/>
                </a:moveTo>
                <a:lnTo>
                  <a:pt x="141" y="0"/>
                </a:lnTo>
                <a:lnTo>
                  <a:pt x="130" y="0"/>
                </a:lnTo>
                <a:lnTo>
                  <a:pt x="116" y="1"/>
                </a:lnTo>
                <a:lnTo>
                  <a:pt x="102" y="4"/>
                </a:lnTo>
                <a:lnTo>
                  <a:pt x="88" y="9"/>
                </a:lnTo>
                <a:lnTo>
                  <a:pt x="72" y="16"/>
                </a:lnTo>
                <a:lnTo>
                  <a:pt x="36" y="33"/>
                </a:lnTo>
                <a:lnTo>
                  <a:pt x="22" y="43"/>
                </a:lnTo>
                <a:lnTo>
                  <a:pt x="8" y="54"/>
                </a:lnTo>
                <a:lnTo>
                  <a:pt x="2" y="66"/>
                </a:lnTo>
                <a:lnTo>
                  <a:pt x="0" y="78"/>
                </a:lnTo>
                <a:lnTo>
                  <a:pt x="2" y="88"/>
                </a:lnTo>
                <a:lnTo>
                  <a:pt x="8" y="99"/>
                </a:lnTo>
                <a:lnTo>
                  <a:pt x="16" y="107"/>
                </a:lnTo>
                <a:lnTo>
                  <a:pt x="30" y="113"/>
                </a:lnTo>
                <a:lnTo>
                  <a:pt x="47" y="117"/>
                </a:lnTo>
                <a:lnTo>
                  <a:pt x="66" y="117"/>
                </a:lnTo>
                <a:lnTo>
                  <a:pt x="85" y="116"/>
                </a:lnTo>
                <a:lnTo>
                  <a:pt x="102" y="110"/>
                </a:lnTo>
                <a:lnTo>
                  <a:pt x="119" y="104"/>
                </a:lnTo>
                <a:lnTo>
                  <a:pt x="135" y="94"/>
                </a:lnTo>
                <a:lnTo>
                  <a:pt x="146" y="82"/>
                </a:lnTo>
                <a:lnTo>
                  <a:pt x="155" y="70"/>
                </a:lnTo>
                <a:lnTo>
                  <a:pt x="166" y="45"/>
                </a:lnTo>
                <a:lnTo>
                  <a:pt x="168" y="25"/>
                </a:lnTo>
                <a:lnTo>
                  <a:pt x="163" y="10"/>
                </a:lnTo>
                <a:lnTo>
                  <a:pt x="157" y="4"/>
                </a:lnTo>
                <a:lnTo>
                  <a:pt x="149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5" name="Freeform 188"/>
          <p:cNvSpPr>
            <a:spLocks/>
          </p:cNvSpPr>
          <p:nvPr/>
        </p:nvSpPr>
        <p:spPr bwMode="auto">
          <a:xfrm>
            <a:off x="3318098" y="2887240"/>
            <a:ext cx="268288" cy="290513"/>
          </a:xfrm>
          <a:custGeom>
            <a:avLst/>
            <a:gdLst>
              <a:gd name="T0" fmla="*/ 2147483647 w 169"/>
              <a:gd name="T1" fmla="*/ 2147483647 h 183"/>
              <a:gd name="T2" fmla="*/ 2147483647 w 169"/>
              <a:gd name="T3" fmla="*/ 2147483647 h 183"/>
              <a:gd name="T4" fmla="*/ 2147483647 w 169"/>
              <a:gd name="T5" fmla="*/ 2147483647 h 183"/>
              <a:gd name="T6" fmla="*/ 2147483647 w 169"/>
              <a:gd name="T7" fmla="*/ 2147483647 h 183"/>
              <a:gd name="T8" fmla="*/ 2147483647 w 169"/>
              <a:gd name="T9" fmla="*/ 2147483647 h 183"/>
              <a:gd name="T10" fmla="*/ 2147483647 w 169"/>
              <a:gd name="T11" fmla="*/ 2147483647 h 183"/>
              <a:gd name="T12" fmla="*/ 2147483647 w 169"/>
              <a:gd name="T13" fmla="*/ 2147483647 h 183"/>
              <a:gd name="T14" fmla="*/ 2147483647 w 169"/>
              <a:gd name="T15" fmla="*/ 2147483647 h 183"/>
              <a:gd name="T16" fmla="*/ 2147483647 w 169"/>
              <a:gd name="T17" fmla="*/ 2147483647 h 183"/>
              <a:gd name="T18" fmla="*/ 2147483647 w 169"/>
              <a:gd name="T19" fmla="*/ 2147483647 h 183"/>
              <a:gd name="T20" fmla="*/ 2147483647 w 169"/>
              <a:gd name="T21" fmla="*/ 2147483647 h 183"/>
              <a:gd name="T22" fmla="*/ 2147483647 w 169"/>
              <a:gd name="T23" fmla="*/ 2147483647 h 183"/>
              <a:gd name="T24" fmla="*/ 2147483647 w 169"/>
              <a:gd name="T25" fmla="*/ 2147483647 h 183"/>
              <a:gd name="T26" fmla="*/ 2147483647 w 169"/>
              <a:gd name="T27" fmla="*/ 2147483647 h 183"/>
              <a:gd name="T28" fmla="*/ 2147483647 w 169"/>
              <a:gd name="T29" fmla="*/ 2147483647 h 183"/>
              <a:gd name="T30" fmla="*/ 2147483647 w 169"/>
              <a:gd name="T31" fmla="*/ 2147483647 h 183"/>
              <a:gd name="T32" fmla="*/ 2147483647 w 169"/>
              <a:gd name="T33" fmla="*/ 2147483647 h 183"/>
              <a:gd name="T34" fmla="*/ 2147483647 w 169"/>
              <a:gd name="T35" fmla="*/ 0 h 183"/>
              <a:gd name="T36" fmla="*/ 2147483647 w 169"/>
              <a:gd name="T37" fmla="*/ 2147483647 h 183"/>
              <a:gd name="T38" fmla="*/ 2147483647 w 169"/>
              <a:gd name="T39" fmla="*/ 2147483647 h 183"/>
              <a:gd name="T40" fmla="*/ 2147483647 w 169"/>
              <a:gd name="T41" fmla="*/ 2147483647 h 183"/>
              <a:gd name="T42" fmla="*/ 2147483647 w 169"/>
              <a:gd name="T43" fmla="*/ 2147483647 h 183"/>
              <a:gd name="T44" fmla="*/ 2147483647 w 169"/>
              <a:gd name="T45" fmla="*/ 2147483647 h 183"/>
              <a:gd name="T46" fmla="*/ 2147483647 w 169"/>
              <a:gd name="T47" fmla="*/ 2147483647 h 183"/>
              <a:gd name="T48" fmla="*/ 2147483647 w 169"/>
              <a:gd name="T49" fmla="*/ 2147483647 h 183"/>
              <a:gd name="T50" fmla="*/ 0 w 169"/>
              <a:gd name="T51" fmla="*/ 2147483647 h 183"/>
              <a:gd name="T52" fmla="*/ 2147483647 w 169"/>
              <a:gd name="T53" fmla="*/ 2147483647 h 183"/>
              <a:gd name="T54" fmla="*/ 2147483647 w 169"/>
              <a:gd name="T55" fmla="*/ 2147483647 h 183"/>
              <a:gd name="T56" fmla="*/ 2147483647 w 169"/>
              <a:gd name="T57" fmla="*/ 2147483647 h 1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9"/>
              <a:gd name="T88" fmla="*/ 0 h 183"/>
              <a:gd name="T89" fmla="*/ 169 w 169"/>
              <a:gd name="T90" fmla="*/ 183 h 18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9" h="183">
                <a:moveTo>
                  <a:pt x="20" y="126"/>
                </a:moveTo>
                <a:lnTo>
                  <a:pt x="28" y="127"/>
                </a:lnTo>
                <a:lnTo>
                  <a:pt x="39" y="127"/>
                </a:lnTo>
                <a:lnTo>
                  <a:pt x="53" y="126"/>
                </a:lnTo>
                <a:lnTo>
                  <a:pt x="67" y="121"/>
                </a:lnTo>
                <a:lnTo>
                  <a:pt x="80" y="116"/>
                </a:lnTo>
                <a:lnTo>
                  <a:pt x="97" y="110"/>
                </a:lnTo>
                <a:lnTo>
                  <a:pt x="133" y="90"/>
                </a:lnTo>
                <a:lnTo>
                  <a:pt x="150" y="79"/>
                </a:lnTo>
                <a:lnTo>
                  <a:pt x="161" y="68"/>
                </a:lnTo>
                <a:lnTo>
                  <a:pt x="166" y="55"/>
                </a:lnTo>
                <a:lnTo>
                  <a:pt x="169" y="42"/>
                </a:lnTo>
                <a:lnTo>
                  <a:pt x="169" y="30"/>
                </a:lnTo>
                <a:lnTo>
                  <a:pt x="161" y="19"/>
                </a:lnTo>
                <a:lnTo>
                  <a:pt x="152" y="11"/>
                </a:lnTo>
                <a:lnTo>
                  <a:pt x="138" y="4"/>
                </a:lnTo>
                <a:lnTo>
                  <a:pt x="122" y="1"/>
                </a:lnTo>
                <a:lnTo>
                  <a:pt x="103" y="0"/>
                </a:lnTo>
                <a:lnTo>
                  <a:pt x="86" y="3"/>
                </a:lnTo>
                <a:lnTo>
                  <a:pt x="67" y="8"/>
                </a:lnTo>
                <a:lnTo>
                  <a:pt x="50" y="16"/>
                </a:lnTo>
                <a:lnTo>
                  <a:pt x="33" y="26"/>
                </a:lnTo>
                <a:lnTo>
                  <a:pt x="22" y="37"/>
                </a:lnTo>
                <a:lnTo>
                  <a:pt x="14" y="50"/>
                </a:lnTo>
                <a:lnTo>
                  <a:pt x="3" y="77"/>
                </a:lnTo>
                <a:lnTo>
                  <a:pt x="0" y="100"/>
                </a:lnTo>
                <a:lnTo>
                  <a:pt x="6" y="116"/>
                </a:lnTo>
                <a:lnTo>
                  <a:pt x="11" y="121"/>
                </a:lnTo>
                <a:lnTo>
                  <a:pt x="77" y="183"/>
                </a:lnTo>
              </a:path>
            </a:pathLst>
          </a:custGeom>
          <a:solidFill>
            <a:srgbClr val="FF1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6" name="Freeform 189"/>
          <p:cNvSpPr>
            <a:spLocks/>
          </p:cNvSpPr>
          <p:nvPr/>
        </p:nvSpPr>
        <p:spPr bwMode="auto">
          <a:xfrm>
            <a:off x="6513736" y="4736678"/>
            <a:ext cx="254000" cy="206375"/>
          </a:xfrm>
          <a:custGeom>
            <a:avLst/>
            <a:gdLst>
              <a:gd name="T0" fmla="*/ 2147483647 w 160"/>
              <a:gd name="T1" fmla="*/ 2147483647 h 121"/>
              <a:gd name="T2" fmla="*/ 2147483647 w 160"/>
              <a:gd name="T3" fmla="*/ 2147483647 h 121"/>
              <a:gd name="T4" fmla="*/ 2147483647 w 160"/>
              <a:gd name="T5" fmla="*/ 2147483647 h 121"/>
              <a:gd name="T6" fmla="*/ 2147483647 w 160"/>
              <a:gd name="T7" fmla="*/ 2147483647 h 121"/>
              <a:gd name="T8" fmla="*/ 2147483647 w 160"/>
              <a:gd name="T9" fmla="*/ 2147483647 h 121"/>
              <a:gd name="T10" fmla="*/ 2147483647 w 160"/>
              <a:gd name="T11" fmla="*/ 2147483647 h 121"/>
              <a:gd name="T12" fmla="*/ 2147483647 w 160"/>
              <a:gd name="T13" fmla="*/ 2147483647 h 121"/>
              <a:gd name="T14" fmla="*/ 2147483647 w 160"/>
              <a:gd name="T15" fmla="*/ 2147483647 h 121"/>
              <a:gd name="T16" fmla="*/ 2147483647 w 160"/>
              <a:gd name="T17" fmla="*/ 2147483647 h 121"/>
              <a:gd name="T18" fmla="*/ 2147483647 w 160"/>
              <a:gd name="T19" fmla="*/ 2147483647 h 121"/>
              <a:gd name="T20" fmla="*/ 2147483647 w 160"/>
              <a:gd name="T21" fmla="*/ 2147483647 h 121"/>
              <a:gd name="T22" fmla="*/ 2147483647 w 160"/>
              <a:gd name="T23" fmla="*/ 2147483647 h 121"/>
              <a:gd name="T24" fmla="*/ 2147483647 w 160"/>
              <a:gd name="T25" fmla="*/ 2147483647 h 121"/>
              <a:gd name="T26" fmla="*/ 2147483647 w 160"/>
              <a:gd name="T27" fmla="*/ 2147483647 h 121"/>
              <a:gd name="T28" fmla="*/ 2147483647 w 160"/>
              <a:gd name="T29" fmla="*/ 2147483647 h 121"/>
              <a:gd name="T30" fmla="*/ 2147483647 w 160"/>
              <a:gd name="T31" fmla="*/ 2147483647 h 121"/>
              <a:gd name="T32" fmla="*/ 2147483647 w 160"/>
              <a:gd name="T33" fmla="*/ 2147483647 h 121"/>
              <a:gd name="T34" fmla="*/ 2147483647 w 160"/>
              <a:gd name="T35" fmla="*/ 2147483647 h 121"/>
              <a:gd name="T36" fmla="*/ 0 w 160"/>
              <a:gd name="T37" fmla="*/ 2147483647 h 121"/>
              <a:gd name="T38" fmla="*/ 0 w 160"/>
              <a:gd name="T39" fmla="*/ 2147483647 h 121"/>
              <a:gd name="T40" fmla="*/ 2147483647 w 160"/>
              <a:gd name="T41" fmla="*/ 2147483647 h 121"/>
              <a:gd name="T42" fmla="*/ 2147483647 w 160"/>
              <a:gd name="T43" fmla="*/ 2147483647 h 121"/>
              <a:gd name="T44" fmla="*/ 2147483647 w 160"/>
              <a:gd name="T45" fmla="*/ 2147483647 h 121"/>
              <a:gd name="T46" fmla="*/ 2147483647 w 160"/>
              <a:gd name="T47" fmla="*/ 2147483647 h 121"/>
              <a:gd name="T48" fmla="*/ 2147483647 w 160"/>
              <a:gd name="T49" fmla="*/ 2147483647 h 121"/>
              <a:gd name="T50" fmla="*/ 2147483647 w 160"/>
              <a:gd name="T51" fmla="*/ 2147483647 h 121"/>
              <a:gd name="T52" fmla="*/ 2147483647 w 160"/>
              <a:gd name="T53" fmla="*/ 2147483647 h 121"/>
              <a:gd name="T54" fmla="*/ 2147483647 w 160"/>
              <a:gd name="T55" fmla="*/ 0 h 121"/>
              <a:gd name="T56" fmla="*/ 2147483647 w 160"/>
              <a:gd name="T57" fmla="*/ 0 h 121"/>
              <a:gd name="T58" fmla="*/ 2147483647 w 160"/>
              <a:gd name="T59" fmla="*/ 2147483647 h 1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0"/>
              <a:gd name="T91" fmla="*/ 0 h 121"/>
              <a:gd name="T92" fmla="*/ 160 w 160"/>
              <a:gd name="T93" fmla="*/ 121 h 1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0" h="121">
                <a:moveTo>
                  <a:pt x="138" y="1"/>
                </a:moveTo>
                <a:lnTo>
                  <a:pt x="147" y="4"/>
                </a:lnTo>
                <a:lnTo>
                  <a:pt x="152" y="9"/>
                </a:lnTo>
                <a:lnTo>
                  <a:pt x="158" y="15"/>
                </a:lnTo>
                <a:lnTo>
                  <a:pt x="160" y="24"/>
                </a:lnTo>
                <a:lnTo>
                  <a:pt x="160" y="45"/>
                </a:lnTo>
                <a:lnTo>
                  <a:pt x="155" y="70"/>
                </a:lnTo>
                <a:lnTo>
                  <a:pt x="147" y="82"/>
                </a:lnTo>
                <a:lnTo>
                  <a:pt x="138" y="94"/>
                </a:lnTo>
                <a:lnTo>
                  <a:pt x="124" y="103"/>
                </a:lnTo>
                <a:lnTo>
                  <a:pt x="108" y="112"/>
                </a:lnTo>
                <a:lnTo>
                  <a:pt x="91" y="117"/>
                </a:lnTo>
                <a:lnTo>
                  <a:pt x="72" y="120"/>
                </a:lnTo>
                <a:lnTo>
                  <a:pt x="55" y="121"/>
                </a:lnTo>
                <a:lnTo>
                  <a:pt x="36" y="118"/>
                </a:lnTo>
                <a:lnTo>
                  <a:pt x="22" y="112"/>
                </a:lnTo>
                <a:lnTo>
                  <a:pt x="11" y="105"/>
                </a:lnTo>
                <a:lnTo>
                  <a:pt x="3" y="96"/>
                </a:lnTo>
                <a:lnTo>
                  <a:pt x="0" y="84"/>
                </a:lnTo>
                <a:lnTo>
                  <a:pt x="0" y="73"/>
                </a:lnTo>
                <a:lnTo>
                  <a:pt x="6" y="61"/>
                </a:lnTo>
                <a:lnTo>
                  <a:pt x="17" y="49"/>
                </a:lnTo>
                <a:lnTo>
                  <a:pt x="30" y="39"/>
                </a:lnTo>
                <a:lnTo>
                  <a:pt x="61" y="19"/>
                </a:lnTo>
                <a:lnTo>
                  <a:pt x="77" y="12"/>
                </a:lnTo>
                <a:lnTo>
                  <a:pt x="91" y="6"/>
                </a:lnTo>
                <a:lnTo>
                  <a:pt x="105" y="3"/>
                </a:lnTo>
                <a:lnTo>
                  <a:pt x="116" y="0"/>
                </a:lnTo>
                <a:lnTo>
                  <a:pt x="127" y="0"/>
                </a:lnTo>
                <a:lnTo>
                  <a:pt x="1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" name="Freeform 190"/>
          <p:cNvSpPr>
            <a:spLocks/>
          </p:cNvSpPr>
          <p:nvPr/>
        </p:nvSpPr>
        <p:spPr bwMode="auto">
          <a:xfrm>
            <a:off x="6320061" y="2845965"/>
            <a:ext cx="307975" cy="180975"/>
          </a:xfrm>
          <a:custGeom>
            <a:avLst/>
            <a:gdLst>
              <a:gd name="T0" fmla="*/ 2147483647 w 194"/>
              <a:gd name="T1" fmla="*/ 2147483647 h 105"/>
              <a:gd name="T2" fmla="*/ 0 w 194"/>
              <a:gd name="T3" fmla="*/ 2147483647 h 105"/>
              <a:gd name="T4" fmla="*/ 2147483647 w 194"/>
              <a:gd name="T5" fmla="*/ 2147483647 h 105"/>
              <a:gd name="T6" fmla="*/ 2147483647 w 194"/>
              <a:gd name="T7" fmla="*/ 2147483647 h 105"/>
              <a:gd name="T8" fmla="*/ 2147483647 w 194"/>
              <a:gd name="T9" fmla="*/ 2147483647 h 105"/>
              <a:gd name="T10" fmla="*/ 2147483647 w 194"/>
              <a:gd name="T11" fmla="*/ 2147483647 h 105"/>
              <a:gd name="T12" fmla="*/ 2147483647 w 194"/>
              <a:gd name="T13" fmla="*/ 2147483647 h 105"/>
              <a:gd name="T14" fmla="*/ 2147483647 w 194"/>
              <a:gd name="T15" fmla="*/ 2147483647 h 105"/>
              <a:gd name="T16" fmla="*/ 2147483647 w 194"/>
              <a:gd name="T17" fmla="*/ 2147483647 h 105"/>
              <a:gd name="T18" fmla="*/ 2147483647 w 194"/>
              <a:gd name="T19" fmla="*/ 0 h 105"/>
              <a:gd name="T20" fmla="*/ 2147483647 w 194"/>
              <a:gd name="T21" fmla="*/ 0 h 105"/>
              <a:gd name="T22" fmla="*/ 2147483647 w 194"/>
              <a:gd name="T23" fmla="*/ 2147483647 h 105"/>
              <a:gd name="T24" fmla="*/ 2147483647 w 194"/>
              <a:gd name="T25" fmla="*/ 2147483647 h 105"/>
              <a:gd name="T26" fmla="*/ 2147483647 w 194"/>
              <a:gd name="T27" fmla="*/ 2147483647 h 105"/>
              <a:gd name="T28" fmla="*/ 2147483647 w 194"/>
              <a:gd name="T29" fmla="*/ 2147483647 h 105"/>
              <a:gd name="T30" fmla="*/ 2147483647 w 194"/>
              <a:gd name="T31" fmla="*/ 2147483647 h 105"/>
              <a:gd name="T32" fmla="*/ 2147483647 w 194"/>
              <a:gd name="T33" fmla="*/ 2147483647 h 105"/>
              <a:gd name="T34" fmla="*/ 2147483647 w 194"/>
              <a:gd name="T35" fmla="*/ 2147483647 h 105"/>
              <a:gd name="T36" fmla="*/ 2147483647 w 194"/>
              <a:gd name="T37" fmla="*/ 2147483647 h 105"/>
              <a:gd name="T38" fmla="*/ 2147483647 w 194"/>
              <a:gd name="T39" fmla="*/ 2147483647 h 105"/>
              <a:gd name="T40" fmla="*/ 2147483647 w 194"/>
              <a:gd name="T41" fmla="*/ 2147483647 h 105"/>
              <a:gd name="T42" fmla="*/ 2147483647 w 194"/>
              <a:gd name="T43" fmla="*/ 2147483647 h 105"/>
              <a:gd name="T44" fmla="*/ 2147483647 w 194"/>
              <a:gd name="T45" fmla="*/ 2147483647 h 105"/>
              <a:gd name="T46" fmla="*/ 2147483647 w 194"/>
              <a:gd name="T47" fmla="*/ 2147483647 h 105"/>
              <a:gd name="T48" fmla="*/ 2147483647 w 194"/>
              <a:gd name="T49" fmla="*/ 2147483647 h 105"/>
              <a:gd name="T50" fmla="*/ 2147483647 w 194"/>
              <a:gd name="T51" fmla="*/ 2147483647 h 10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4"/>
              <a:gd name="T79" fmla="*/ 0 h 105"/>
              <a:gd name="T80" fmla="*/ 194 w 194"/>
              <a:gd name="T81" fmla="*/ 105 h 10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4" h="105">
                <a:moveTo>
                  <a:pt x="9" y="100"/>
                </a:moveTo>
                <a:lnTo>
                  <a:pt x="0" y="90"/>
                </a:lnTo>
                <a:lnTo>
                  <a:pt x="3" y="75"/>
                </a:lnTo>
                <a:lnTo>
                  <a:pt x="17" y="55"/>
                </a:lnTo>
                <a:lnTo>
                  <a:pt x="36" y="31"/>
                </a:lnTo>
                <a:lnTo>
                  <a:pt x="53" y="21"/>
                </a:lnTo>
                <a:lnTo>
                  <a:pt x="69" y="12"/>
                </a:lnTo>
                <a:lnTo>
                  <a:pt x="89" y="6"/>
                </a:lnTo>
                <a:lnTo>
                  <a:pt x="108" y="1"/>
                </a:lnTo>
                <a:lnTo>
                  <a:pt x="128" y="0"/>
                </a:lnTo>
                <a:lnTo>
                  <a:pt x="147" y="0"/>
                </a:lnTo>
                <a:lnTo>
                  <a:pt x="163" y="3"/>
                </a:lnTo>
                <a:lnTo>
                  <a:pt x="177" y="9"/>
                </a:lnTo>
                <a:lnTo>
                  <a:pt x="188" y="16"/>
                </a:lnTo>
                <a:lnTo>
                  <a:pt x="194" y="25"/>
                </a:lnTo>
                <a:lnTo>
                  <a:pt x="194" y="36"/>
                </a:lnTo>
                <a:lnTo>
                  <a:pt x="191" y="46"/>
                </a:lnTo>
                <a:lnTo>
                  <a:pt x="183" y="58"/>
                </a:lnTo>
                <a:lnTo>
                  <a:pt x="172" y="67"/>
                </a:lnTo>
                <a:lnTo>
                  <a:pt x="155" y="78"/>
                </a:lnTo>
                <a:lnTo>
                  <a:pt x="136" y="85"/>
                </a:lnTo>
                <a:lnTo>
                  <a:pt x="92" y="97"/>
                </a:lnTo>
                <a:lnTo>
                  <a:pt x="56" y="103"/>
                </a:lnTo>
                <a:lnTo>
                  <a:pt x="28" y="105"/>
                </a:lnTo>
                <a:lnTo>
                  <a:pt x="17" y="103"/>
                </a:lnTo>
                <a:lnTo>
                  <a:pt x="9" y="100"/>
                </a:lnTo>
                <a:close/>
              </a:path>
            </a:pathLst>
          </a:custGeom>
          <a:solidFill>
            <a:srgbClr val="1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8" name="Freeform 191"/>
          <p:cNvSpPr>
            <a:spLocks/>
          </p:cNvSpPr>
          <p:nvPr/>
        </p:nvSpPr>
        <p:spPr bwMode="auto">
          <a:xfrm>
            <a:off x="6329586" y="3490490"/>
            <a:ext cx="268287" cy="201613"/>
          </a:xfrm>
          <a:custGeom>
            <a:avLst/>
            <a:gdLst>
              <a:gd name="T0" fmla="*/ 2147483647 w 169"/>
              <a:gd name="T1" fmla="*/ 2147483647 h 118"/>
              <a:gd name="T2" fmla="*/ 2147483647 w 169"/>
              <a:gd name="T3" fmla="*/ 0 h 118"/>
              <a:gd name="T4" fmla="*/ 2147483647 w 169"/>
              <a:gd name="T5" fmla="*/ 0 h 118"/>
              <a:gd name="T6" fmla="*/ 2147483647 w 169"/>
              <a:gd name="T7" fmla="*/ 2147483647 h 118"/>
              <a:gd name="T8" fmla="*/ 2147483647 w 169"/>
              <a:gd name="T9" fmla="*/ 2147483647 h 118"/>
              <a:gd name="T10" fmla="*/ 2147483647 w 169"/>
              <a:gd name="T11" fmla="*/ 2147483647 h 118"/>
              <a:gd name="T12" fmla="*/ 2147483647 w 169"/>
              <a:gd name="T13" fmla="*/ 2147483647 h 118"/>
              <a:gd name="T14" fmla="*/ 2147483647 w 169"/>
              <a:gd name="T15" fmla="*/ 2147483647 h 118"/>
              <a:gd name="T16" fmla="*/ 2147483647 w 169"/>
              <a:gd name="T17" fmla="*/ 2147483647 h 118"/>
              <a:gd name="T18" fmla="*/ 2147483647 w 169"/>
              <a:gd name="T19" fmla="*/ 2147483647 h 118"/>
              <a:gd name="T20" fmla="*/ 2147483647 w 169"/>
              <a:gd name="T21" fmla="*/ 2147483647 h 118"/>
              <a:gd name="T22" fmla="*/ 2147483647 w 169"/>
              <a:gd name="T23" fmla="*/ 2147483647 h 118"/>
              <a:gd name="T24" fmla="*/ 2147483647 w 169"/>
              <a:gd name="T25" fmla="*/ 2147483647 h 118"/>
              <a:gd name="T26" fmla="*/ 2147483647 w 169"/>
              <a:gd name="T27" fmla="*/ 2147483647 h 118"/>
              <a:gd name="T28" fmla="*/ 2147483647 w 169"/>
              <a:gd name="T29" fmla="*/ 2147483647 h 118"/>
              <a:gd name="T30" fmla="*/ 2147483647 w 169"/>
              <a:gd name="T31" fmla="*/ 2147483647 h 118"/>
              <a:gd name="T32" fmla="*/ 2147483647 w 169"/>
              <a:gd name="T33" fmla="*/ 2147483647 h 118"/>
              <a:gd name="T34" fmla="*/ 2147483647 w 169"/>
              <a:gd name="T35" fmla="*/ 2147483647 h 118"/>
              <a:gd name="T36" fmla="*/ 2147483647 w 169"/>
              <a:gd name="T37" fmla="*/ 2147483647 h 118"/>
              <a:gd name="T38" fmla="*/ 2147483647 w 169"/>
              <a:gd name="T39" fmla="*/ 2147483647 h 118"/>
              <a:gd name="T40" fmla="*/ 2147483647 w 169"/>
              <a:gd name="T41" fmla="*/ 2147483647 h 118"/>
              <a:gd name="T42" fmla="*/ 2147483647 w 169"/>
              <a:gd name="T43" fmla="*/ 2147483647 h 118"/>
              <a:gd name="T44" fmla="*/ 2147483647 w 169"/>
              <a:gd name="T45" fmla="*/ 2147483647 h 118"/>
              <a:gd name="T46" fmla="*/ 2147483647 w 169"/>
              <a:gd name="T47" fmla="*/ 2147483647 h 118"/>
              <a:gd name="T48" fmla="*/ 2147483647 w 169"/>
              <a:gd name="T49" fmla="*/ 2147483647 h 118"/>
              <a:gd name="T50" fmla="*/ 0 w 169"/>
              <a:gd name="T51" fmla="*/ 2147483647 h 118"/>
              <a:gd name="T52" fmla="*/ 2147483647 w 169"/>
              <a:gd name="T53" fmla="*/ 2147483647 h 118"/>
              <a:gd name="T54" fmla="*/ 2147483647 w 169"/>
              <a:gd name="T55" fmla="*/ 2147483647 h 118"/>
              <a:gd name="T56" fmla="*/ 2147483647 w 169"/>
              <a:gd name="T57" fmla="*/ 2147483647 h 11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9"/>
              <a:gd name="T88" fmla="*/ 0 h 118"/>
              <a:gd name="T89" fmla="*/ 169 w 169"/>
              <a:gd name="T90" fmla="*/ 118 h 11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9" h="118">
                <a:moveTo>
                  <a:pt x="19" y="2"/>
                </a:moveTo>
                <a:lnTo>
                  <a:pt x="28" y="0"/>
                </a:lnTo>
                <a:lnTo>
                  <a:pt x="39" y="0"/>
                </a:lnTo>
                <a:lnTo>
                  <a:pt x="52" y="2"/>
                </a:lnTo>
                <a:lnTo>
                  <a:pt x="66" y="5"/>
                </a:lnTo>
                <a:lnTo>
                  <a:pt x="80" y="11"/>
                </a:lnTo>
                <a:lnTo>
                  <a:pt x="97" y="17"/>
                </a:lnTo>
                <a:lnTo>
                  <a:pt x="133" y="35"/>
                </a:lnTo>
                <a:lnTo>
                  <a:pt x="146" y="45"/>
                </a:lnTo>
                <a:lnTo>
                  <a:pt x="157" y="56"/>
                </a:lnTo>
                <a:lnTo>
                  <a:pt x="166" y="68"/>
                </a:lnTo>
                <a:lnTo>
                  <a:pt x="169" y="78"/>
                </a:lnTo>
                <a:lnTo>
                  <a:pt x="166" y="90"/>
                </a:lnTo>
                <a:lnTo>
                  <a:pt x="160" y="100"/>
                </a:lnTo>
                <a:lnTo>
                  <a:pt x="152" y="109"/>
                </a:lnTo>
                <a:lnTo>
                  <a:pt x="138" y="115"/>
                </a:lnTo>
                <a:lnTo>
                  <a:pt x="122" y="118"/>
                </a:lnTo>
                <a:lnTo>
                  <a:pt x="102" y="118"/>
                </a:lnTo>
                <a:lnTo>
                  <a:pt x="83" y="116"/>
                </a:lnTo>
                <a:lnTo>
                  <a:pt x="66" y="112"/>
                </a:lnTo>
                <a:lnTo>
                  <a:pt x="50" y="104"/>
                </a:lnTo>
                <a:lnTo>
                  <a:pt x="33" y="95"/>
                </a:lnTo>
                <a:lnTo>
                  <a:pt x="22" y="84"/>
                </a:lnTo>
                <a:lnTo>
                  <a:pt x="14" y="71"/>
                </a:lnTo>
                <a:lnTo>
                  <a:pt x="3" y="47"/>
                </a:lnTo>
                <a:lnTo>
                  <a:pt x="0" y="26"/>
                </a:lnTo>
                <a:lnTo>
                  <a:pt x="5" y="11"/>
                </a:lnTo>
                <a:lnTo>
                  <a:pt x="11" y="6"/>
                </a:lnTo>
                <a:lnTo>
                  <a:pt x="19" y="2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9" name="Freeform 192"/>
          <p:cNvSpPr>
            <a:spLocks/>
          </p:cNvSpPr>
          <p:nvPr/>
        </p:nvSpPr>
        <p:spPr bwMode="auto">
          <a:xfrm>
            <a:off x="5424711" y="2887240"/>
            <a:ext cx="268287" cy="200025"/>
          </a:xfrm>
          <a:custGeom>
            <a:avLst/>
            <a:gdLst>
              <a:gd name="T0" fmla="*/ 2147483647 w 169"/>
              <a:gd name="T1" fmla="*/ 2147483647 h 117"/>
              <a:gd name="T2" fmla="*/ 2147483647 w 169"/>
              <a:gd name="T3" fmla="*/ 2147483647 h 117"/>
              <a:gd name="T4" fmla="*/ 2147483647 w 169"/>
              <a:gd name="T5" fmla="*/ 2147483647 h 117"/>
              <a:gd name="T6" fmla="*/ 2147483647 w 169"/>
              <a:gd name="T7" fmla="*/ 2147483647 h 117"/>
              <a:gd name="T8" fmla="*/ 2147483647 w 169"/>
              <a:gd name="T9" fmla="*/ 2147483647 h 117"/>
              <a:gd name="T10" fmla="*/ 2147483647 w 169"/>
              <a:gd name="T11" fmla="*/ 2147483647 h 117"/>
              <a:gd name="T12" fmla="*/ 2147483647 w 169"/>
              <a:gd name="T13" fmla="*/ 2147483647 h 117"/>
              <a:gd name="T14" fmla="*/ 2147483647 w 169"/>
              <a:gd name="T15" fmla="*/ 2147483647 h 117"/>
              <a:gd name="T16" fmla="*/ 2147483647 w 169"/>
              <a:gd name="T17" fmla="*/ 2147483647 h 117"/>
              <a:gd name="T18" fmla="*/ 2147483647 w 169"/>
              <a:gd name="T19" fmla="*/ 2147483647 h 117"/>
              <a:gd name="T20" fmla="*/ 2147483647 w 169"/>
              <a:gd name="T21" fmla="*/ 2147483647 h 117"/>
              <a:gd name="T22" fmla="*/ 0 w 169"/>
              <a:gd name="T23" fmla="*/ 2147483647 h 117"/>
              <a:gd name="T24" fmla="*/ 0 w 169"/>
              <a:gd name="T25" fmla="*/ 2147483647 h 117"/>
              <a:gd name="T26" fmla="*/ 2147483647 w 169"/>
              <a:gd name="T27" fmla="*/ 2147483647 h 117"/>
              <a:gd name="T28" fmla="*/ 2147483647 w 169"/>
              <a:gd name="T29" fmla="*/ 2147483647 h 117"/>
              <a:gd name="T30" fmla="*/ 2147483647 w 169"/>
              <a:gd name="T31" fmla="*/ 2147483647 h 117"/>
              <a:gd name="T32" fmla="*/ 2147483647 w 169"/>
              <a:gd name="T33" fmla="*/ 0 h 117"/>
              <a:gd name="T34" fmla="*/ 2147483647 w 169"/>
              <a:gd name="T35" fmla="*/ 0 h 117"/>
              <a:gd name="T36" fmla="*/ 2147483647 w 169"/>
              <a:gd name="T37" fmla="*/ 2147483647 h 117"/>
              <a:gd name="T38" fmla="*/ 2147483647 w 169"/>
              <a:gd name="T39" fmla="*/ 2147483647 h 117"/>
              <a:gd name="T40" fmla="*/ 2147483647 w 169"/>
              <a:gd name="T41" fmla="*/ 2147483647 h 117"/>
              <a:gd name="T42" fmla="*/ 2147483647 w 169"/>
              <a:gd name="T43" fmla="*/ 2147483647 h 117"/>
              <a:gd name="T44" fmla="*/ 2147483647 w 169"/>
              <a:gd name="T45" fmla="*/ 2147483647 h 117"/>
              <a:gd name="T46" fmla="*/ 2147483647 w 169"/>
              <a:gd name="T47" fmla="*/ 2147483647 h 117"/>
              <a:gd name="T48" fmla="*/ 2147483647 w 169"/>
              <a:gd name="T49" fmla="*/ 2147483647 h 117"/>
              <a:gd name="T50" fmla="*/ 2147483647 w 169"/>
              <a:gd name="T51" fmla="*/ 2147483647 h 117"/>
              <a:gd name="T52" fmla="*/ 2147483647 w 169"/>
              <a:gd name="T53" fmla="*/ 2147483647 h 117"/>
              <a:gd name="T54" fmla="*/ 2147483647 w 169"/>
              <a:gd name="T55" fmla="*/ 2147483647 h 117"/>
              <a:gd name="T56" fmla="*/ 2147483647 w 169"/>
              <a:gd name="T57" fmla="*/ 2147483647 h 1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9"/>
              <a:gd name="T88" fmla="*/ 0 h 117"/>
              <a:gd name="T89" fmla="*/ 169 w 169"/>
              <a:gd name="T90" fmla="*/ 117 h 1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9" h="117">
                <a:moveTo>
                  <a:pt x="150" y="115"/>
                </a:moveTo>
                <a:lnTo>
                  <a:pt x="141" y="117"/>
                </a:lnTo>
                <a:lnTo>
                  <a:pt x="130" y="117"/>
                </a:lnTo>
                <a:lnTo>
                  <a:pt x="116" y="115"/>
                </a:lnTo>
                <a:lnTo>
                  <a:pt x="103" y="112"/>
                </a:lnTo>
                <a:lnTo>
                  <a:pt x="89" y="106"/>
                </a:lnTo>
                <a:lnTo>
                  <a:pt x="72" y="100"/>
                </a:lnTo>
                <a:lnTo>
                  <a:pt x="36" y="82"/>
                </a:lnTo>
                <a:lnTo>
                  <a:pt x="20" y="73"/>
                </a:lnTo>
                <a:lnTo>
                  <a:pt x="9" y="61"/>
                </a:lnTo>
                <a:lnTo>
                  <a:pt x="3" y="49"/>
                </a:lnTo>
                <a:lnTo>
                  <a:pt x="0" y="39"/>
                </a:lnTo>
                <a:lnTo>
                  <a:pt x="0" y="27"/>
                </a:lnTo>
                <a:lnTo>
                  <a:pt x="6" y="18"/>
                </a:lnTo>
                <a:lnTo>
                  <a:pt x="17" y="9"/>
                </a:lnTo>
                <a:lnTo>
                  <a:pt x="31" y="3"/>
                </a:lnTo>
                <a:lnTo>
                  <a:pt x="47" y="0"/>
                </a:lnTo>
                <a:lnTo>
                  <a:pt x="67" y="0"/>
                </a:lnTo>
                <a:lnTo>
                  <a:pt x="83" y="1"/>
                </a:lnTo>
                <a:lnTo>
                  <a:pt x="103" y="6"/>
                </a:lnTo>
                <a:lnTo>
                  <a:pt x="119" y="13"/>
                </a:lnTo>
                <a:lnTo>
                  <a:pt x="136" y="22"/>
                </a:lnTo>
                <a:lnTo>
                  <a:pt x="147" y="33"/>
                </a:lnTo>
                <a:lnTo>
                  <a:pt x="155" y="45"/>
                </a:lnTo>
                <a:lnTo>
                  <a:pt x="166" y="70"/>
                </a:lnTo>
                <a:lnTo>
                  <a:pt x="169" y="91"/>
                </a:lnTo>
                <a:lnTo>
                  <a:pt x="163" y="106"/>
                </a:lnTo>
                <a:lnTo>
                  <a:pt x="158" y="112"/>
                </a:lnTo>
                <a:lnTo>
                  <a:pt x="150" y="115"/>
                </a:lnTo>
                <a:close/>
              </a:path>
            </a:pathLst>
          </a:custGeom>
          <a:solidFill>
            <a:srgbClr val="FF1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10" name="Freeform 193"/>
          <p:cNvSpPr>
            <a:spLocks/>
          </p:cNvSpPr>
          <p:nvPr/>
        </p:nvSpPr>
        <p:spPr bwMode="auto">
          <a:xfrm>
            <a:off x="6334348" y="6125740"/>
            <a:ext cx="301625" cy="180975"/>
          </a:xfrm>
          <a:custGeom>
            <a:avLst/>
            <a:gdLst>
              <a:gd name="T0" fmla="*/ 2147483647 w 190"/>
              <a:gd name="T1" fmla="*/ 2147483647 h 106"/>
              <a:gd name="T2" fmla="*/ 0 w 190"/>
              <a:gd name="T3" fmla="*/ 2147483647 h 106"/>
              <a:gd name="T4" fmla="*/ 2147483647 w 190"/>
              <a:gd name="T5" fmla="*/ 2147483647 h 106"/>
              <a:gd name="T6" fmla="*/ 2147483647 w 190"/>
              <a:gd name="T7" fmla="*/ 2147483647 h 106"/>
              <a:gd name="T8" fmla="*/ 2147483647 w 190"/>
              <a:gd name="T9" fmla="*/ 2147483647 h 106"/>
              <a:gd name="T10" fmla="*/ 2147483647 w 190"/>
              <a:gd name="T11" fmla="*/ 2147483647 h 106"/>
              <a:gd name="T12" fmla="*/ 2147483647 w 190"/>
              <a:gd name="T13" fmla="*/ 2147483647 h 106"/>
              <a:gd name="T14" fmla="*/ 2147483647 w 190"/>
              <a:gd name="T15" fmla="*/ 2147483647 h 106"/>
              <a:gd name="T16" fmla="*/ 2147483647 w 190"/>
              <a:gd name="T17" fmla="*/ 2147483647 h 106"/>
              <a:gd name="T18" fmla="*/ 2147483647 w 190"/>
              <a:gd name="T19" fmla="*/ 2147483647 h 106"/>
              <a:gd name="T20" fmla="*/ 2147483647 w 190"/>
              <a:gd name="T21" fmla="*/ 2147483647 h 106"/>
              <a:gd name="T22" fmla="*/ 2147483647 w 190"/>
              <a:gd name="T23" fmla="*/ 2147483647 h 106"/>
              <a:gd name="T24" fmla="*/ 2147483647 w 190"/>
              <a:gd name="T25" fmla="*/ 2147483647 h 106"/>
              <a:gd name="T26" fmla="*/ 2147483647 w 190"/>
              <a:gd name="T27" fmla="*/ 2147483647 h 106"/>
              <a:gd name="T28" fmla="*/ 2147483647 w 190"/>
              <a:gd name="T29" fmla="*/ 2147483647 h 106"/>
              <a:gd name="T30" fmla="*/ 2147483647 w 190"/>
              <a:gd name="T31" fmla="*/ 2147483647 h 106"/>
              <a:gd name="T32" fmla="*/ 2147483647 w 190"/>
              <a:gd name="T33" fmla="*/ 2147483647 h 106"/>
              <a:gd name="T34" fmla="*/ 2147483647 w 190"/>
              <a:gd name="T35" fmla="*/ 2147483647 h 106"/>
              <a:gd name="T36" fmla="*/ 2147483647 w 190"/>
              <a:gd name="T37" fmla="*/ 2147483647 h 106"/>
              <a:gd name="T38" fmla="*/ 2147483647 w 190"/>
              <a:gd name="T39" fmla="*/ 2147483647 h 106"/>
              <a:gd name="T40" fmla="*/ 2147483647 w 190"/>
              <a:gd name="T41" fmla="*/ 2147483647 h 106"/>
              <a:gd name="T42" fmla="*/ 2147483647 w 190"/>
              <a:gd name="T43" fmla="*/ 2147483647 h 106"/>
              <a:gd name="T44" fmla="*/ 2147483647 w 190"/>
              <a:gd name="T45" fmla="*/ 2147483647 h 106"/>
              <a:gd name="T46" fmla="*/ 2147483647 w 190"/>
              <a:gd name="T47" fmla="*/ 0 h 106"/>
              <a:gd name="T48" fmla="*/ 2147483647 w 190"/>
              <a:gd name="T49" fmla="*/ 0 h 106"/>
              <a:gd name="T50" fmla="*/ 2147483647 w 190"/>
              <a:gd name="T51" fmla="*/ 2147483647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0"/>
              <a:gd name="T79" fmla="*/ 0 h 106"/>
              <a:gd name="T80" fmla="*/ 190 w 190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0" h="106">
                <a:moveTo>
                  <a:pt x="11" y="3"/>
                </a:moveTo>
                <a:lnTo>
                  <a:pt x="0" y="13"/>
                </a:lnTo>
                <a:lnTo>
                  <a:pt x="2" y="30"/>
                </a:lnTo>
                <a:lnTo>
                  <a:pt x="13" y="49"/>
                </a:lnTo>
                <a:lnTo>
                  <a:pt x="36" y="72"/>
                </a:lnTo>
                <a:lnTo>
                  <a:pt x="47" y="82"/>
                </a:lnTo>
                <a:lnTo>
                  <a:pt x="63" y="93"/>
                </a:lnTo>
                <a:lnTo>
                  <a:pt x="83" y="99"/>
                </a:lnTo>
                <a:lnTo>
                  <a:pt x="102" y="103"/>
                </a:lnTo>
                <a:lnTo>
                  <a:pt x="121" y="106"/>
                </a:lnTo>
                <a:lnTo>
                  <a:pt x="141" y="106"/>
                </a:lnTo>
                <a:lnTo>
                  <a:pt x="157" y="103"/>
                </a:lnTo>
                <a:lnTo>
                  <a:pt x="174" y="97"/>
                </a:lnTo>
                <a:lnTo>
                  <a:pt x="185" y="90"/>
                </a:lnTo>
                <a:lnTo>
                  <a:pt x="190" y="81"/>
                </a:lnTo>
                <a:lnTo>
                  <a:pt x="190" y="70"/>
                </a:lnTo>
                <a:lnTo>
                  <a:pt x="188" y="60"/>
                </a:lnTo>
                <a:lnTo>
                  <a:pt x="179" y="48"/>
                </a:lnTo>
                <a:lnTo>
                  <a:pt x="168" y="37"/>
                </a:lnTo>
                <a:lnTo>
                  <a:pt x="154" y="28"/>
                </a:lnTo>
                <a:lnTo>
                  <a:pt x="135" y="21"/>
                </a:lnTo>
                <a:lnTo>
                  <a:pt x="91" y="9"/>
                </a:lnTo>
                <a:lnTo>
                  <a:pt x="58" y="1"/>
                </a:lnTo>
                <a:lnTo>
                  <a:pt x="30" y="0"/>
                </a:lnTo>
                <a:lnTo>
                  <a:pt x="19" y="0"/>
                </a:lnTo>
                <a:lnTo>
                  <a:pt x="11" y="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11" name="Freeform 194"/>
          <p:cNvSpPr>
            <a:spLocks/>
          </p:cNvSpPr>
          <p:nvPr/>
        </p:nvSpPr>
        <p:spPr bwMode="auto">
          <a:xfrm>
            <a:off x="5407248" y="6055890"/>
            <a:ext cx="263525" cy="203200"/>
          </a:xfrm>
          <a:custGeom>
            <a:avLst/>
            <a:gdLst>
              <a:gd name="T0" fmla="*/ 2147483647 w 166"/>
              <a:gd name="T1" fmla="*/ 2147483647 h 119"/>
              <a:gd name="T2" fmla="*/ 2147483647 w 166"/>
              <a:gd name="T3" fmla="*/ 2147483647 h 119"/>
              <a:gd name="T4" fmla="*/ 2147483647 w 166"/>
              <a:gd name="T5" fmla="*/ 2147483647 h 119"/>
              <a:gd name="T6" fmla="*/ 2147483647 w 166"/>
              <a:gd name="T7" fmla="*/ 2147483647 h 119"/>
              <a:gd name="T8" fmla="*/ 2147483647 w 166"/>
              <a:gd name="T9" fmla="*/ 2147483647 h 119"/>
              <a:gd name="T10" fmla="*/ 2147483647 w 166"/>
              <a:gd name="T11" fmla="*/ 2147483647 h 119"/>
              <a:gd name="T12" fmla="*/ 2147483647 w 166"/>
              <a:gd name="T13" fmla="*/ 2147483647 h 119"/>
              <a:gd name="T14" fmla="*/ 2147483647 w 166"/>
              <a:gd name="T15" fmla="*/ 2147483647 h 119"/>
              <a:gd name="T16" fmla="*/ 2147483647 w 166"/>
              <a:gd name="T17" fmla="*/ 2147483647 h 119"/>
              <a:gd name="T18" fmla="*/ 2147483647 w 166"/>
              <a:gd name="T19" fmla="*/ 2147483647 h 119"/>
              <a:gd name="T20" fmla="*/ 2147483647 w 166"/>
              <a:gd name="T21" fmla="*/ 2147483647 h 119"/>
              <a:gd name="T22" fmla="*/ 2147483647 w 166"/>
              <a:gd name="T23" fmla="*/ 2147483647 h 119"/>
              <a:gd name="T24" fmla="*/ 2147483647 w 166"/>
              <a:gd name="T25" fmla="*/ 2147483647 h 119"/>
              <a:gd name="T26" fmla="*/ 2147483647 w 166"/>
              <a:gd name="T27" fmla="*/ 2147483647 h 119"/>
              <a:gd name="T28" fmla="*/ 2147483647 w 166"/>
              <a:gd name="T29" fmla="*/ 2147483647 h 119"/>
              <a:gd name="T30" fmla="*/ 2147483647 w 166"/>
              <a:gd name="T31" fmla="*/ 2147483647 h 119"/>
              <a:gd name="T32" fmla="*/ 2147483647 w 166"/>
              <a:gd name="T33" fmla="*/ 2147483647 h 119"/>
              <a:gd name="T34" fmla="*/ 0 w 166"/>
              <a:gd name="T35" fmla="*/ 2147483647 h 119"/>
              <a:gd name="T36" fmla="*/ 2147483647 w 166"/>
              <a:gd name="T37" fmla="*/ 2147483647 h 119"/>
              <a:gd name="T38" fmla="*/ 2147483647 w 166"/>
              <a:gd name="T39" fmla="*/ 2147483647 h 119"/>
              <a:gd name="T40" fmla="*/ 2147483647 w 166"/>
              <a:gd name="T41" fmla="*/ 2147483647 h 119"/>
              <a:gd name="T42" fmla="*/ 2147483647 w 166"/>
              <a:gd name="T43" fmla="*/ 2147483647 h 119"/>
              <a:gd name="T44" fmla="*/ 2147483647 w 166"/>
              <a:gd name="T45" fmla="*/ 2147483647 h 119"/>
              <a:gd name="T46" fmla="*/ 2147483647 w 166"/>
              <a:gd name="T47" fmla="*/ 2147483647 h 119"/>
              <a:gd name="T48" fmla="*/ 2147483647 w 166"/>
              <a:gd name="T49" fmla="*/ 2147483647 h 119"/>
              <a:gd name="T50" fmla="*/ 2147483647 w 166"/>
              <a:gd name="T51" fmla="*/ 2147483647 h 119"/>
              <a:gd name="T52" fmla="*/ 2147483647 w 166"/>
              <a:gd name="T53" fmla="*/ 0 h 119"/>
              <a:gd name="T54" fmla="*/ 2147483647 w 166"/>
              <a:gd name="T55" fmla="*/ 0 h 119"/>
              <a:gd name="T56" fmla="*/ 2147483647 w 166"/>
              <a:gd name="T57" fmla="*/ 2147483647 h 1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6"/>
              <a:gd name="T88" fmla="*/ 0 h 119"/>
              <a:gd name="T89" fmla="*/ 166 w 166"/>
              <a:gd name="T90" fmla="*/ 119 h 1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6" h="119">
                <a:moveTo>
                  <a:pt x="147" y="2"/>
                </a:moveTo>
                <a:lnTo>
                  <a:pt x="155" y="6"/>
                </a:lnTo>
                <a:lnTo>
                  <a:pt x="161" y="11"/>
                </a:lnTo>
                <a:lnTo>
                  <a:pt x="166" y="26"/>
                </a:lnTo>
                <a:lnTo>
                  <a:pt x="166" y="47"/>
                </a:lnTo>
                <a:lnTo>
                  <a:pt x="155" y="72"/>
                </a:lnTo>
                <a:lnTo>
                  <a:pt x="147" y="84"/>
                </a:lnTo>
                <a:lnTo>
                  <a:pt x="136" y="95"/>
                </a:lnTo>
                <a:lnTo>
                  <a:pt x="122" y="104"/>
                </a:lnTo>
                <a:lnTo>
                  <a:pt x="105" y="111"/>
                </a:lnTo>
                <a:lnTo>
                  <a:pt x="86" y="117"/>
                </a:lnTo>
                <a:lnTo>
                  <a:pt x="67" y="119"/>
                </a:lnTo>
                <a:lnTo>
                  <a:pt x="50" y="119"/>
                </a:lnTo>
                <a:lnTo>
                  <a:pt x="33" y="116"/>
                </a:lnTo>
                <a:lnTo>
                  <a:pt x="20" y="110"/>
                </a:lnTo>
                <a:lnTo>
                  <a:pt x="9" y="101"/>
                </a:lnTo>
                <a:lnTo>
                  <a:pt x="3" y="92"/>
                </a:lnTo>
                <a:lnTo>
                  <a:pt x="0" y="81"/>
                </a:lnTo>
                <a:lnTo>
                  <a:pt x="3" y="69"/>
                </a:lnTo>
                <a:lnTo>
                  <a:pt x="9" y="57"/>
                </a:lnTo>
                <a:lnTo>
                  <a:pt x="20" y="45"/>
                </a:lnTo>
                <a:lnTo>
                  <a:pt x="36" y="35"/>
                </a:lnTo>
                <a:lnTo>
                  <a:pt x="69" y="18"/>
                </a:lnTo>
                <a:lnTo>
                  <a:pt x="86" y="11"/>
                </a:lnTo>
                <a:lnTo>
                  <a:pt x="100" y="6"/>
                </a:lnTo>
                <a:lnTo>
                  <a:pt x="114" y="2"/>
                </a:lnTo>
                <a:lnTo>
                  <a:pt x="127" y="0"/>
                </a:lnTo>
                <a:lnTo>
                  <a:pt x="139" y="0"/>
                </a:lnTo>
                <a:lnTo>
                  <a:pt x="147" y="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12" name="Freeform 195"/>
          <p:cNvSpPr>
            <a:spLocks/>
          </p:cNvSpPr>
          <p:nvPr/>
        </p:nvSpPr>
        <p:spPr bwMode="auto">
          <a:xfrm>
            <a:off x="6320061" y="5419303"/>
            <a:ext cx="295275" cy="188912"/>
          </a:xfrm>
          <a:custGeom>
            <a:avLst/>
            <a:gdLst>
              <a:gd name="T0" fmla="*/ 2147483647 w 186"/>
              <a:gd name="T1" fmla="*/ 2147483647 h 111"/>
              <a:gd name="T2" fmla="*/ 2147483647 w 186"/>
              <a:gd name="T3" fmla="*/ 2147483647 h 111"/>
              <a:gd name="T4" fmla="*/ 2147483647 w 186"/>
              <a:gd name="T5" fmla="*/ 2147483647 h 111"/>
              <a:gd name="T6" fmla="*/ 2147483647 w 186"/>
              <a:gd name="T7" fmla="*/ 2147483647 h 111"/>
              <a:gd name="T8" fmla="*/ 2147483647 w 186"/>
              <a:gd name="T9" fmla="*/ 2147483647 h 111"/>
              <a:gd name="T10" fmla="*/ 2147483647 w 186"/>
              <a:gd name="T11" fmla="*/ 2147483647 h 111"/>
              <a:gd name="T12" fmla="*/ 2147483647 w 186"/>
              <a:gd name="T13" fmla="*/ 2147483647 h 111"/>
              <a:gd name="T14" fmla="*/ 2147483647 w 186"/>
              <a:gd name="T15" fmla="*/ 2147483647 h 111"/>
              <a:gd name="T16" fmla="*/ 2147483647 w 186"/>
              <a:gd name="T17" fmla="*/ 2147483647 h 111"/>
              <a:gd name="T18" fmla="*/ 2147483647 w 186"/>
              <a:gd name="T19" fmla="*/ 2147483647 h 111"/>
              <a:gd name="T20" fmla="*/ 2147483647 w 186"/>
              <a:gd name="T21" fmla="*/ 2147483647 h 111"/>
              <a:gd name="T22" fmla="*/ 2147483647 w 186"/>
              <a:gd name="T23" fmla="*/ 2147483647 h 111"/>
              <a:gd name="T24" fmla="*/ 2147483647 w 186"/>
              <a:gd name="T25" fmla="*/ 2147483647 h 111"/>
              <a:gd name="T26" fmla="*/ 2147483647 w 186"/>
              <a:gd name="T27" fmla="*/ 2147483647 h 111"/>
              <a:gd name="T28" fmla="*/ 2147483647 w 186"/>
              <a:gd name="T29" fmla="*/ 2147483647 h 111"/>
              <a:gd name="T30" fmla="*/ 2147483647 w 186"/>
              <a:gd name="T31" fmla="*/ 2147483647 h 111"/>
              <a:gd name="T32" fmla="*/ 2147483647 w 186"/>
              <a:gd name="T33" fmla="*/ 0 h 111"/>
              <a:gd name="T34" fmla="*/ 2147483647 w 186"/>
              <a:gd name="T35" fmla="*/ 0 h 111"/>
              <a:gd name="T36" fmla="*/ 2147483647 w 186"/>
              <a:gd name="T37" fmla="*/ 2147483647 h 111"/>
              <a:gd name="T38" fmla="*/ 2147483647 w 186"/>
              <a:gd name="T39" fmla="*/ 2147483647 h 111"/>
              <a:gd name="T40" fmla="*/ 2147483647 w 186"/>
              <a:gd name="T41" fmla="*/ 2147483647 h 111"/>
              <a:gd name="T42" fmla="*/ 2147483647 w 186"/>
              <a:gd name="T43" fmla="*/ 2147483647 h 111"/>
              <a:gd name="T44" fmla="*/ 2147483647 w 186"/>
              <a:gd name="T45" fmla="*/ 2147483647 h 111"/>
              <a:gd name="T46" fmla="*/ 2147483647 w 186"/>
              <a:gd name="T47" fmla="*/ 2147483647 h 111"/>
              <a:gd name="T48" fmla="*/ 0 w 186"/>
              <a:gd name="T49" fmla="*/ 2147483647 h 111"/>
              <a:gd name="T50" fmla="*/ 0 w 186"/>
              <a:gd name="T51" fmla="*/ 2147483647 h 111"/>
              <a:gd name="T52" fmla="*/ 2147483647 w 186"/>
              <a:gd name="T53" fmla="*/ 2147483647 h 1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6"/>
              <a:gd name="T82" fmla="*/ 0 h 111"/>
              <a:gd name="T83" fmla="*/ 186 w 186"/>
              <a:gd name="T84" fmla="*/ 111 h 1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6" h="111">
                <a:moveTo>
                  <a:pt x="11" y="107"/>
                </a:moveTo>
                <a:lnTo>
                  <a:pt x="20" y="110"/>
                </a:lnTo>
                <a:lnTo>
                  <a:pt x="31" y="111"/>
                </a:lnTo>
                <a:lnTo>
                  <a:pt x="45" y="110"/>
                </a:lnTo>
                <a:lnTo>
                  <a:pt x="58" y="108"/>
                </a:lnTo>
                <a:lnTo>
                  <a:pt x="94" y="99"/>
                </a:lnTo>
                <a:lnTo>
                  <a:pt x="133" y="86"/>
                </a:lnTo>
                <a:lnTo>
                  <a:pt x="152" y="77"/>
                </a:lnTo>
                <a:lnTo>
                  <a:pt x="166" y="68"/>
                </a:lnTo>
                <a:lnTo>
                  <a:pt x="177" y="56"/>
                </a:lnTo>
                <a:lnTo>
                  <a:pt x="183" y="45"/>
                </a:lnTo>
                <a:lnTo>
                  <a:pt x="186" y="33"/>
                </a:lnTo>
                <a:lnTo>
                  <a:pt x="183" y="24"/>
                </a:lnTo>
                <a:lnTo>
                  <a:pt x="175" y="15"/>
                </a:lnTo>
                <a:lnTo>
                  <a:pt x="163" y="7"/>
                </a:lnTo>
                <a:lnTo>
                  <a:pt x="150" y="1"/>
                </a:lnTo>
                <a:lnTo>
                  <a:pt x="130" y="0"/>
                </a:lnTo>
                <a:lnTo>
                  <a:pt x="111" y="0"/>
                </a:lnTo>
                <a:lnTo>
                  <a:pt x="92" y="3"/>
                </a:lnTo>
                <a:lnTo>
                  <a:pt x="72" y="9"/>
                </a:lnTo>
                <a:lnTo>
                  <a:pt x="56" y="16"/>
                </a:lnTo>
                <a:lnTo>
                  <a:pt x="39" y="25"/>
                </a:lnTo>
                <a:lnTo>
                  <a:pt x="28" y="37"/>
                </a:lnTo>
                <a:lnTo>
                  <a:pt x="9" y="62"/>
                </a:lnTo>
                <a:lnTo>
                  <a:pt x="0" y="81"/>
                </a:lnTo>
                <a:lnTo>
                  <a:pt x="0" y="96"/>
                </a:lnTo>
                <a:lnTo>
                  <a:pt x="11" y="10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623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1367570"/>
            <a:ext cx="5472608" cy="41232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Merry</a:t>
            </a:r>
            <a:r>
              <a:rPr lang="es-ES_tradnl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Christmas!</a:t>
            </a:r>
            <a:endParaRPr lang="es-E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1" name="Picture 4" descr="http://icons.iconarchive.com/icons/mohsenfakharian/christmas/512/santa-gifts-ic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"/>
          <a:stretch/>
        </p:blipFill>
        <p:spPr bwMode="auto">
          <a:xfrm>
            <a:off x="2137253" y="1844824"/>
            <a:ext cx="4811011" cy="48245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4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_ho_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67544" y="5301208"/>
            <a:ext cx="8496944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30"/>
            <a:ext cx="9144000" cy="5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61970" y="5085184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card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997" y="908720"/>
            <a:ext cx="821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ush Script MT" panose="03060802040406070304" pitchFamily="66" charset="0"/>
              </a:rPr>
              <a:t>Something you send to say “Merry Christmas” that rhymes with yard.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51" y="2636912"/>
            <a:ext cx="1975098" cy="2724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6106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75856" y="5325015"/>
            <a:ext cx="285127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gift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90831" y="764704"/>
            <a:ext cx="7416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ush Script MT" panose="03060802040406070304" pitchFamily="66" charset="0"/>
              </a:rPr>
              <a:t>Something Santa gives you that rhymes with lift.</a:t>
            </a:r>
          </a:p>
        </p:txBody>
      </p:sp>
      <p:pic>
        <p:nvPicPr>
          <p:cNvPr id="1026" name="Picture 2" descr="http://www.clipartlord.com/wp-content/uploads/2013/06/presents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50" y="2559465"/>
            <a:ext cx="3110780" cy="30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463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4797152"/>
            <a:ext cx="4572248" cy="1664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sack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20688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Santa holds </a:t>
            </a:r>
          </a:p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that rhymes with back.</a:t>
            </a:r>
          </a:p>
        </p:txBody>
      </p:sp>
      <p:pic>
        <p:nvPicPr>
          <p:cNvPr id="1027" name="Picture 3" descr="C:\Users\PACKARD\AppData\Local\Temp\Rar$DIa0.150\Ginormo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41" y="2420888"/>
            <a:ext cx="3537595" cy="2721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379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4933162"/>
            <a:ext cx="4572248" cy="1664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sleigh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57270"/>
            <a:ext cx="8032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Something Santa drives that rhymes with day.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696" y="2551813"/>
            <a:ext cx="4795303" cy="23173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031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43808" y="5180999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Rudolph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02790" y="404664"/>
            <a:ext cx="6325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Brush Script MT" panose="03060802040406070304" pitchFamily="66" charset="0"/>
              </a:rPr>
              <a:t>A Santa’s reindeer that rhymes with wolf.</a:t>
            </a:r>
            <a:endParaRPr lang="es-ES" sz="6600" b="1" dirty="0">
              <a:latin typeface="Brush Script MT" panose="03060802040406070304" pitchFamily="66" charset="0"/>
            </a:endParaRPr>
          </a:p>
        </p:txBody>
      </p:sp>
      <p:pic>
        <p:nvPicPr>
          <p:cNvPr id="3074" name="Picture 2" descr="https://encrypted-tbn3.gstatic.com/images?q=tbn:ANd9GcSF_oO-aF_RM3-BluRFgWf27tHcavM2x3-YM8vD3LY4rU95DlH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612" y1="26939" x2="32524" y2="32653"/>
                        <a14:foregroundMark x1="38350" y1="22041" x2="38350" y2="29388"/>
                        <a14:foregroundMark x1="14078" y1="15918" x2="22816" y2="15918"/>
                        <a14:foregroundMark x1="44660" y1="8163" x2="37864" y2="118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361273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407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87824" y="5325015"/>
            <a:ext cx="309634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Elf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22376" y="548680"/>
            <a:ext cx="7282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Brush Script MT" panose="03060802040406070304" pitchFamily="66" charset="0"/>
              </a:rPr>
              <a:t>Someone who helps Santa that rhymes with shelf.</a:t>
            </a:r>
            <a:endParaRPr lang="es-ES" sz="6600" b="1" dirty="0">
              <a:latin typeface="Brush Script MT" panose="03060802040406070304" pitchFamily="66" charset="0"/>
            </a:endParaRPr>
          </a:p>
        </p:txBody>
      </p:sp>
      <p:pic>
        <p:nvPicPr>
          <p:cNvPr id="2" name="Picture 2" descr="C:\Users\PACKARD\AppData\Local\Temp\Rar$DIa0.541\ElfGif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1836151" cy="29088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69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61970" y="5253007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carol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2673" y="522546"/>
            <a:ext cx="8145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ush Script MT" panose="03060802040406070304" pitchFamily="66" charset="0"/>
              </a:rPr>
              <a:t>Something people sing at Christmas that rhymes with barrel.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195736" y="1916832"/>
            <a:ext cx="5318903" cy="3549909"/>
            <a:chOff x="837273" y="2240650"/>
            <a:chExt cx="5318903" cy="35499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5447">
                          <a14:foregroundMark x1="5254" y1="16071" x2="3853" y2="27902"/>
                          <a14:foregroundMark x1="8231" y1="25893" x2="9632" y2="28795"/>
                          <a14:foregroundMark x1="22242" y1="21205" x2="46935" y2="14732"/>
                          <a14:foregroundMark x1="6830" y1="14732" x2="38529" y2="4911"/>
                          <a14:foregroundMark x1="40630" y1="2009" x2="46585" y2="2009"/>
                          <a14:foregroundMark x1="30298" y1="91295" x2="58319" y2="81920"/>
                          <a14:foregroundMark x1="24869" y1="95982" x2="22592" y2="97768"/>
                          <a14:foregroundMark x1="20841" y1="83259" x2="21891" y2="90402"/>
                          <a14:foregroundMark x1="15587" y1="67857" x2="15236" y2="83705"/>
                          <a14:foregroundMark x1="13835" y1="38170" x2="15236" y2="61161"/>
                          <a14:foregroundMark x1="25569" y1="56920" x2="40280" y2="62723"/>
                          <a14:foregroundMark x1="40981" y1="45759" x2="53940" y2="55134"/>
                          <a14:foregroundMark x1="26620" y1="55134" x2="25569" y2="64955"/>
                          <a14:foregroundMark x1="17513" y1="34821" x2="37653" y2="44866"/>
                          <a14:foregroundMark x1="19615" y1="64063" x2="16287" y2="66741"/>
                          <a14:foregroundMark x1="3503" y1="14732" x2="1926" y2="15625"/>
                          <a14:foregroundMark x1="1226" y1="23661" x2="1926" y2="27455"/>
                          <a14:foregroundMark x1="57968" y1="29241" x2="57618" y2="56473"/>
                          <a14:foregroundMark x1="57618" y1="48438" x2="57968" y2="58929"/>
                          <a14:foregroundMark x1="55342" y1="69196" x2="31874" y2="79911"/>
                          <a14:foregroundMark x1="16287" y1="87500" x2="17863" y2="93973"/>
                          <a14:foregroundMark x1="48336" y1="2902" x2="51313" y2="6696"/>
                          <a14:foregroundMark x1="39930" y1="2009" x2="33975" y2="7143"/>
                          <a14:foregroundMark x1="54291" y1="10491" x2="55692" y2="19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816" y="2634186"/>
              <a:ext cx="3240360" cy="2542348"/>
            </a:xfrm>
            <a:prstGeom prst="rect">
              <a:avLst/>
            </a:prstGeom>
            <a:noFill/>
            <a:effectLst>
              <a:glow rad="50800">
                <a:schemeClr val="tx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http://www.clipartlord.com/wp-content/uploads/2012/12/carolers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73" y="2240650"/>
              <a:ext cx="5023172" cy="354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1776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nta-wallpapers.com/bulkupload/wallpapers/Christmas%20Backgrounds/winter-wallpap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"/>
            <a:ext cx="9143483" cy="68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>
            <a:off x="0" y="0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5400000">
            <a:off x="8026551" y="44876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6200000">
            <a:off x="-26733" y="5680291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photoontheweb.com/images/hol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8" b="96756" l="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671" r="2191" b="6593"/>
          <a:stretch/>
        </p:blipFill>
        <p:spPr bwMode="auto">
          <a:xfrm rot="10800000">
            <a:off x="7897131" y="5797175"/>
            <a:ext cx="1205345" cy="106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332656"/>
            <a:ext cx="1561956" cy="8200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11760" y="5108991"/>
            <a:ext cx="3816424" cy="134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tree</a:t>
            </a:r>
            <a:endParaRPr lang="es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18696" y="697920"/>
            <a:ext cx="8145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ush Script MT" panose="03060802040406070304" pitchFamily="66" charset="0"/>
              </a:rPr>
              <a:t>Something green you decorate that rhymes with see.</a:t>
            </a:r>
            <a:endParaRPr lang="es-ES" sz="6000" b="1" dirty="0">
              <a:latin typeface="Brush Script MT" panose="03060802040406070304" pitchFamily="66" charset="0"/>
            </a:endParaRPr>
          </a:p>
        </p:txBody>
      </p:sp>
      <p:pic>
        <p:nvPicPr>
          <p:cNvPr id="2" name="Picture 2" descr="http://www.clipartlord.com/wp-content/uploads/2013/10/animated-christmas-tree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26" y="2692987"/>
            <a:ext cx="2104628" cy="2367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816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214</Words>
  <PresentationFormat>Trình chiếu Trên màn hình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2013-11-18T18:27:16Z</dcterms:created>
  <dcterms:modified xsi:type="dcterms:W3CDTF">2023-09-16T12:59:05Z</dcterms:modified>
</cp:coreProperties>
</file>