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5" r:id="rId2"/>
  </p:sldMasterIdLst>
  <p:notesMasterIdLst>
    <p:notesMasterId r:id="rId20"/>
  </p:notesMasterIdLst>
  <p:sldIdLst>
    <p:sldId id="291" r:id="rId3"/>
    <p:sldId id="304" r:id="rId4"/>
    <p:sldId id="320" r:id="rId5"/>
    <p:sldId id="314" r:id="rId6"/>
    <p:sldId id="315" r:id="rId7"/>
    <p:sldId id="316" r:id="rId8"/>
    <p:sldId id="317" r:id="rId9"/>
    <p:sldId id="313" r:id="rId10"/>
    <p:sldId id="321" r:id="rId11"/>
    <p:sldId id="322" r:id="rId12"/>
    <p:sldId id="309" r:id="rId13"/>
    <p:sldId id="310" r:id="rId14"/>
    <p:sldId id="323" r:id="rId15"/>
    <p:sldId id="299" r:id="rId16"/>
    <p:sldId id="303" r:id="rId17"/>
    <p:sldId id="28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0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1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8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5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3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3C76-C466-4DA3-BF8E-4B2971BC789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B0E1-CD4B-4FDE-B447-83A514DBB8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3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4" y="4214815"/>
            <a:ext cx="10602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10" y="1764837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1" y="2275711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=""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=""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=""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7" y="4664123"/>
            <a:ext cx="5190855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6" y="1141062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4" y="2935210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=""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3" y="711018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9" y="1846962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3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8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3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3" y="866082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6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5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9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5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84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4" y="690115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9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6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40" y="270438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81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40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6" y="7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6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9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9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7"/>
            <a:ext cx="56637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1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319215"/>
            <a:ext cx="12191999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/>
          <p:cNvGrpSpPr>
            <a:grpSpLocks/>
          </p:cNvGrpSpPr>
          <p:nvPr/>
        </p:nvGrpSpPr>
        <p:grpSpPr bwMode="auto">
          <a:xfrm>
            <a:off x="2540000" y="1219200"/>
            <a:ext cx="3048000" cy="4953000"/>
            <a:chOff x="5251016" y="533400"/>
            <a:chExt cx="3207184" cy="5068155"/>
          </a:xfrm>
        </p:grpSpPr>
        <p:grpSp>
          <p:nvGrpSpPr>
            <p:cNvPr id="9231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92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34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5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6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7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9238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9239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40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232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24"/>
          <p:cNvGrpSpPr>
            <a:grpSpLocks/>
          </p:cNvGrpSpPr>
          <p:nvPr/>
        </p:nvGrpSpPr>
        <p:grpSpPr bwMode="auto">
          <a:xfrm>
            <a:off x="7596717" y="3079750"/>
            <a:ext cx="1547283" cy="2573338"/>
            <a:chOff x="2191656" y="2362200"/>
            <a:chExt cx="1161144" cy="257373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54491" r="66878" b="20180"/>
            <a:stretch>
              <a:fillRect/>
            </a:stretch>
          </p:blipFill>
          <p:spPr bwMode="auto">
            <a:xfrm>
              <a:off x="2292324" y="2438400"/>
              <a:ext cx="1060476" cy="249753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Arc 20"/>
            <p:cNvSpPr>
              <a:spLocks/>
            </p:cNvSpPr>
            <p:nvPr/>
          </p:nvSpPr>
          <p:spPr bwMode="auto">
            <a:xfrm rot="2976494" flipH="1">
              <a:off x="2381952" y="2591759"/>
              <a:ext cx="199291" cy="252637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4" name="Arc 21"/>
            <p:cNvSpPr>
              <a:spLocks/>
            </p:cNvSpPr>
            <p:nvPr/>
          </p:nvSpPr>
          <p:spPr bwMode="auto">
            <a:xfrm rot="17879355" flipH="1">
              <a:off x="2607599" y="3589376"/>
              <a:ext cx="232507" cy="271671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5" name="Arc 22"/>
            <p:cNvSpPr>
              <a:spLocks/>
            </p:cNvSpPr>
            <p:nvPr/>
          </p:nvSpPr>
          <p:spPr bwMode="auto">
            <a:xfrm rot="13537159" flipH="1">
              <a:off x="2853804" y="2856134"/>
              <a:ext cx="196919" cy="251771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6" name="Text Box 23"/>
            <p:cNvSpPr txBox="1">
              <a:spLocks noChangeArrowheads="1"/>
            </p:cNvSpPr>
            <p:nvPr/>
          </p:nvSpPr>
          <p:spPr bwMode="auto">
            <a:xfrm>
              <a:off x="2587176" y="2362200"/>
              <a:ext cx="184258" cy="45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CC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227" name="Text Box 24"/>
            <p:cNvSpPr txBox="1">
              <a:spLocks noChangeArrowheads="1"/>
            </p:cNvSpPr>
            <p:nvPr/>
          </p:nvSpPr>
          <p:spPr bwMode="auto">
            <a:xfrm>
              <a:off x="2960457" y="3102089"/>
              <a:ext cx="184258" cy="39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9900CC"/>
                  </a:solidFill>
                  <a:cs typeface="Arial" charset="0"/>
                </a:rPr>
                <a:t>2</a:t>
              </a:r>
              <a:endParaRPr lang="en-US" altLang="en-US" b="1">
                <a:solidFill>
                  <a:srgbClr val="9900CC"/>
                </a:solidFill>
                <a:cs typeface="Arial" charset="0"/>
              </a:endParaRPr>
            </a:p>
          </p:txBody>
        </p:sp>
        <p:sp>
          <p:nvSpPr>
            <p:cNvPr id="9228" name="Line 25"/>
            <p:cNvSpPr>
              <a:spLocks noChangeShapeType="1"/>
            </p:cNvSpPr>
            <p:nvPr/>
          </p:nvSpPr>
          <p:spPr bwMode="auto">
            <a:xfrm>
              <a:off x="3068199" y="3444068"/>
              <a:ext cx="0" cy="23487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9" name="Arc 26"/>
            <p:cNvSpPr>
              <a:spLocks/>
            </p:cNvSpPr>
            <p:nvPr/>
          </p:nvSpPr>
          <p:spPr bwMode="auto">
            <a:xfrm rot="131220" flipH="1">
              <a:off x="2853631" y="4286312"/>
              <a:ext cx="144488" cy="345201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9230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2191656" y="2684034"/>
              <a:ext cx="967287" cy="204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7704668" y="3414713"/>
            <a:ext cx="146261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7296151" y="1736726"/>
            <a:ext cx="4368800" cy="4849813"/>
            <a:chOff x="5251016" y="533400"/>
            <a:chExt cx="3207184" cy="5068155"/>
          </a:xfrm>
        </p:grpSpPr>
        <p:grpSp>
          <p:nvGrpSpPr>
            <p:cNvPr id="5131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513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4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135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36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37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5138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5139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32" name="Picture 19" descr="g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485900" y="2758069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38300" y="1881048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 5 ô li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-13005" y="1070735"/>
            <a:ext cx="8756083" cy="4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li ?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587500" y="267951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b) 8 ô li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641764" y="3483077"/>
            <a:ext cx="2305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 9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ô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allAtOnce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2"/>
          <p:cNvGrpSpPr>
            <a:grpSpLocks/>
          </p:cNvGrpSpPr>
          <p:nvPr/>
        </p:nvGrpSpPr>
        <p:grpSpPr bwMode="auto">
          <a:xfrm>
            <a:off x="5945718" y="1384301"/>
            <a:ext cx="5251449" cy="5230813"/>
            <a:chOff x="5251016" y="533400"/>
            <a:chExt cx="3207184" cy="5068155"/>
          </a:xfrm>
        </p:grpSpPr>
        <p:grpSp>
          <p:nvGrpSpPr>
            <p:cNvPr id="6155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615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58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6159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60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61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6162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6163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6" name="Picture 19" descr="g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60968" y="298985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c) 6 ô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-115182" y="269732"/>
            <a:ext cx="9383854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Chữ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itchFamily="66" charset="0"/>
                <a:cs typeface="Arial" charset="0"/>
              </a:rPr>
              <a:t>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cỡ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vừa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mấy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ô li ?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879236" y="2414072"/>
            <a:ext cx="609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20992" y="1515562"/>
            <a:ext cx="3039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 4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ô </a:t>
            </a:r>
            <a:r>
              <a:rPr lang="en-US" sz="32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41917" y="2260282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b) 5 ô li</a:t>
            </a:r>
          </a:p>
        </p:txBody>
      </p:sp>
    </p:spTree>
    <p:extLst>
      <p:ext uri="{BB962C8B-B14F-4D97-AF65-F5344CB8AC3E}">
        <p14:creationId xmlns:p14="http://schemas.microsoft.com/office/powerpoint/2010/main" val="19496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build="allAtOnce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ho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928"/>
          <p:cNvGrpSpPr>
            <a:grpSpLocks/>
          </p:cNvGrpSpPr>
          <p:nvPr/>
        </p:nvGrpSpPr>
        <p:grpSpPr bwMode="auto">
          <a:xfrm>
            <a:off x="7010401" y="1219200"/>
            <a:ext cx="2755900" cy="4865688"/>
            <a:chOff x="3448" y="976"/>
            <a:chExt cx="1248" cy="2112"/>
          </a:xfrm>
        </p:grpSpPr>
        <p:pic>
          <p:nvPicPr>
            <p:cNvPr id="7479" name="Picture 9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29759" r="54736" b="20180"/>
            <a:stretch>
              <a:fillRect/>
            </a:stretch>
          </p:blipFill>
          <p:spPr bwMode="auto">
            <a:xfrm>
              <a:off x="3448" y="976"/>
              <a:ext cx="1248" cy="2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80" name="Arc 930"/>
            <p:cNvSpPr>
              <a:spLocks/>
            </p:cNvSpPr>
            <p:nvPr/>
          </p:nvSpPr>
          <p:spPr bwMode="auto">
            <a:xfrm rot="2976494" flipH="1">
              <a:off x="3606" y="1258"/>
              <a:ext cx="168" cy="292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7481" name="Arc 931"/>
            <p:cNvSpPr>
              <a:spLocks/>
            </p:cNvSpPr>
            <p:nvPr/>
          </p:nvSpPr>
          <p:spPr bwMode="auto">
            <a:xfrm rot="17879355" flipH="1">
              <a:off x="3872" y="2096"/>
              <a:ext cx="196" cy="314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482" name="Arc 932"/>
            <p:cNvSpPr>
              <a:spLocks/>
            </p:cNvSpPr>
            <p:nvPr/>
          </p:nvSpPr>
          <p:spPr bwMode="auto">
            <a:xfrm rot="13537159" flipH="1">
              <a:off x="4151" y="1481"/>
              <a:ext cx="166" cy="291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483" name="Text Box 933"/>
            <p:cNvSpPr txBox="1">
              <a:spLocks noChangeArrowheads="1"/>
            </p:cNvSpPr>
            <p:nvPr/>
          </p:nvSpPr>
          <p:spPr bwMode="auto">
            <a:xfrm>
              <a:off x="3840" y="1104"/>
              <a:ext cx="1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9900CC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7484" name="Text Box 934"/>
            <p:cNvSpPr txBox="1">
              <a:spLocks noChangeArrowheads="1"/>
            </p:cNvSpPr>
            <p:nvPr/>
          </p:nvSpPr>
          <p:spPr bwMode="auto">
            <a:xfrm>
              <a:off x="4272" y="1728"/>
              <a:ext cx="15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9900CC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7485" name="Line 935"/>
            <p:cNvSpPr>
              <a:spLocks noChangeShapeType="1"/>
            </p:cNvSpPr>
            <p:nvPr/>
          </p:nvSpPr>
          <p:spPr bwMode="auto">
            <a:xfrm>
              <a:off x="4368" y="2016"/>
              <a:ext cx="0" cy="19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6" name="Arc 936"/>
            <p:cNvSpPr>
              <a:spLocks/>
            </p:cNvSpPr>
            <p:nvPr/>
          </p:nvSpPr>
          <p:spPr bwMode="auto">
            <a:xfrm rot="131220" flipH="1">
              <a:off x="4120" y="2726"/>
              <a:ext cx="167" cy="291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4" name="Picture 937" descr="g 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/>
          <a:stretch>
            <a:fillRect/>
          </a:stretch>
        </p:blipFill>
        <p:spPr bwMode="auto">
          <a:xfrm>
            <a:off x="6921501" y="2147888"/>
            <a:ext cx="23685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val 12"/>
          <p:cNvSpPr>
            <a:spLocks noChangeArrowheads="1"/>
          </p:cNvSpPr>
          <p:nvPr/>
        </p:nvSpPr>
        <p:spPr bwMode="auto">
          <a:xfrm rot="359621">
            <a:off x="7833785" y="21224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6" name="Oval 13"/>
          <p:cNvSpPr>
            <a:spLocks noChangeArrowheads="1"/>
          </p:cNvSpPr>
          <p:nvPr/>
        </p:nvSpPr>
        <p:spPr bwMode="auto">
          <a:xfrm rot="359621">
            <a:off x="7799918" y="21224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 rot="359621">
            <a:off x="7780867" y="2124076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 rot="359621">
            <a:off x="7749118" y="21224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9" name="Oval 16"/>
          <p:cNvSpPr>
            <a:spLocks noChangeArrowheads="1"/>
          </p:cNvSpPr>
          <p:nvPr/>
        </p:nvSpPr>
        <p:spPr bwMode="auto">
          <a:xfrm rot="359621">
            <a:off x="7717367" y="21272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0" name="Oval 17"/>
          <p:cNvSpPr>
            <a:spLocks noChangeArrowheads="1"/>
          </p:cNvSpPr>
          <p:nvPr/>
        </p:nvSpPr>
        <p:spPr bwMode="auto">
          <a:xfrm rot="359621">
            <a:off x="7689851" y="2132014"/>
            <a:ext cx="103716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1" name="Oval 18"/>
          <p:cNvSpPr>
            <a:spLocks noChangeArrowheads="1"/>
          </p:cNvSpPr>
          <p:nvPr/>
        </p:nvSpPr>
        <p:spPr bwMode="auto">
          <a:xfrm rot="359621">
            <a:off x="7672918" y="212883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2" name="Oval 19"/>
          <p:cNvSpPr>
            <a:spLocks noChangeArrowheads="1"/>
          </p:cNvSpPr>
          <p:nvPr/>
        </p:nvSpPr>
        <p:spPr bwMode="auto">
          <a:xfrm rot="359621">
            <a:off x="7649634" y="21336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3" name="Oval 20"/>
          <p:cNvSpPr>
            <a:spLocks noChangeArrowheads="1"/>
          </p:cNvSpPr>
          <p:nvPr/>
        </p:nvSpPr>
        <p:spPr bwMode="auto">
          <a:xfrm rot="-486557">
            <a:off x="7605185" y="2138364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4" name="Oval 21"/>
          <p:cNvSpPr>
            <a:spLocks noChangeArrowheads="1"/>
          </p:cNvSpPr>
          <p:nvPr/>
        </p:nvSpPr>
        <p:spPr bwMode="auto">
          <a:xfrm rot="-486557">
            <a:off x="7573434" y="21526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5" name="Oval 22"/>
          <p:cNvSpPr>
            <a:spLocks noChangeArrowheads="1"/>
          </p:cNvSpPr>
          <p:nvPr/>
        </p:nvSpPr>
        <p:spPr bwMode="auto">
          <a:xfrm rot="-486557">
            <a:off x="7545918" y="21637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6" name="Oval 23"/>
          <p:cNvSpPr>
            <a:spLocks noChangeArrowheads="1"/>
          </p:cNvSpPr>
          <p:nvPr/>
        </p:nvSpPr>
        <p:spPr bwMode="auto">
          <a:xfrm rot="-486557">
            <a:off x="7514167" y="2179638"/>
            <a:ext cx="105833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7" name="Oval 24"/>
          <p:cNvSpPr>
            <a:spLocks noChangeArrowheads="1"/>
          </p:cNvSpPr>
          <p:nvPr/>
        </p:nvSpPr>
        <p:spPr bwMode="auto">
          <a:xfrm rot="-486557">
            <a:off x="7490885" y="2193926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8" name="Oval 25"/>
          <p:cNvSpPr>
            <a:spLocks noChangeArrowheads="1"/>
          </p:cNvSpPr>
          <p:nvPr/>
        </p:nvSpPr>
        <p:spPr bwMode="auto">
          <a:xfrm rot="-486557">
            <a:off x="7461251" y="2203450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9" name="Oval 26"/>
          <p:cNvSpPr>
            <a:spLocks noChangeArrowheads="1"/>
          </p:cNvSpPr>
          <p:nvPr/>
        </p:nvSpPr>
        <p:spPr bwMode="auto">
          <a:xfrm rot="-486557">
            <a:off x="7437967" y="2224089"/>
            <a:ext cx="101600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0" name="Oval 27"/>
          <p:cNvSpPr>
            <a:spLocks noChangeArrowheads="1"/>
          </p:cNvSpPr>
          <p:nvPr/>
        </p:nvSpPr>
        <p:spPr bwMode="auto">
          <a:xfrm rot="-486557">
            <a:off x="7412568" y="2236789"/>
            <a:ext cx="105833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Oval 28"/>
          <p:cNvSpPr>
            <a:spLocks noChangeArrowheads="1"/>
          </p:cNvSpPr>
          <p:nvPr/>
        </p:nvSpPr>
        <p:spPr bwMode="auto">
          <a:xfrm rot="-486557">
            <a:off x="7385051" y="22542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2" name="Oval 29"/>
          <p:cNvSpPr>
            <a:spLocks noChangeArrowheads="1"/>
          </p:cNvSpPr>
          <p:nvPr/>
        </p:nvSpPr>
        <p:spPr bwMode="auto">
          <a:xfrm rot="-486557">
            <a:off x="7361768" y="2270126"/>
            <a:ext cx="105833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3" name="Oval 30"/>
          <p:cNvSpPr>
            <a:spLocks noChangeArrowheads="1"/>
          </p:cNvSpPr>
          <p:nvPr/>
        </p:nvSpPr>
        <p:spPr bwMode="auto">
          <a:xfrm rot="-486557">
            <a:off x="7338485" y="2282825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4" name="Oval 31"/>
          <p:cNvSpPr>
            <a:spLocks noChangeArrowheads="1"/>
          </p:cNvSpPr>
          <p:nvPr/>
        </p:nvSpPr>
        <p:spPr bwMode="auto">
          <a:xfrm rot="-486557">
            <a:off x="7313085" y="2303464"/>
            <a:ext cx="105833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5" name="Oval 32"/>
          <p:cNvSpPr>
            <a:spLocks noChangeArrowheads="1"/>
          </p:cNvSpPr>
          <p:nvPr/>
        </p:nvSpPr>
        <p:spPr bwMode="auto">
          <a:xfrm rot="-486557">
            <a:off x="7291918" y="23209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6" name="Oval 33"/>
          <p:cNvSpPr>
            <a:spLocks noChangeArrowheads="1"/>
          </p:cNvSpPr>
          <p:nvPr/>
        </p:nvSpPr>
        <p:spPr bwMode="auto">
          <a:xfrm rot="-486557">
            <a:off x="7272867" y="2341564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7" name="Oval 34"/>
          <p:cNvSpPr>
            <a:spLocks noChangeArrowheads="1"/>
          </p:cNvSpPr>
          <p:nvPr/>
        </p:nvSpPr>
        <p:spPr bwMode="auto">
          <a:xfrm rot="-486557">
            <a:off x="7245351" y="23637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8" name="Oval 35"/>
          <p:cNvSpPr>
            <a:spLocks noChangeArrowheads="1"/>
          </p:cNvSpPr>
          <p:nvPr/>
        </p:nvSpPr>
        <p:spPr bwMode="auto">
          <a:xfrm rot="-486557">
            <a:off x="7224185" y="238760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9" name="Oval 36"/>
          <p:cNvSpPr>
            <a:spLocks noChangeArrowheads="1"/>
          </p:cNvSpPr>
          <p:nvPr/>
        </p:nvSpPr>
        <p:spPr bwMode="auto">
          <a:xfrm rot="-486557">
            <a:off x="7203018" y="24098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0" name="Oval 37"/>
          <p:cNvSpPr>
            <a:spLocks noChangeArrowheads="1"/>
          </p:cNvSpPr>
          <p:nvPr/>
        </p:nvSpPr>
        <p:spPr bwMode="auto">
          <a:xfrm rot="-486557">
            <a:off x="7181851" y="24304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1" name="Oval 38"/>
          <p:cNvSpPr>
            <a:spLocks noChangeArrowheads="1"/>
          </p:cNvSpPr>
          <p:nvPr/>
        </p:nvSpPr>
        <p:spPr bwMode="auto">
          <a:xfrm rot="-486557">
            <a:off x="7164918" y="2451100"/>
            <a:ext cx="105833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2" name="Oval 39"/>
          <p:cNvSpPr>
            <a:spLocks noChangeArrowheads="1"/>
          </p:cNvSpPr>
          <p:nvPr/>
        </p:nvSpPr>
        <p:spPr bwMode="auto">
          <a:xfrm rot="-486557">
            <a:off x="7145867" y="247967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3" name="Oval 40"/>
          <p:cNvSpPr>
            <a:spLocks noChangeArrowheads="1"/>
          </p:cNvSpPr>
          <p:nvPr/>
        </p:nvSpPr>
        <p:spPr bwMode="auto">
          <a:xfrm rot="-486557">
            <a:off x="7128933" y="2497138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4" name="Oval 41"/>
          <p:cNvSpPr>
            <a:spLocks noChangeArrowheads="1"/>
          </p:cNvSpPr>
          <p:nvPr/>
        </p:nvSpPr>
        <p:spPr bwMode="auto">
          <a:xfrm rot="-486557">
            <a:off x="7112001" y="2522538"/>
            <a:ext cx="105833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5" name="Oval 42"/>
          <p:cNvSpPr>
            <a:spLocks noChangeArrowheads="1"/>
          </p:cNvSpPr>
          <p:nvPr/>
        </p:nvSpPr>
        <p:spPr bwMode="auto">
          <a:xfrm rot="-486557">
            <a:off x="7092951" y="255270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6" name="Oval 43"/>
          <p:cNvSpPr>
            <a:spLocks noChangeArrowheads="1"/>
          </p:cNvSpPr>
          <p:nvPr/>
        </p:nvSpPr>
        <p:spPr bwMode="auto">
          <a:xfrm rot="-486557">
            <a:off x="7076018" y="25876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7" name="Oval 44"/>
          <p:cNvSpPr>
            <a:spLocks noChangeArrowheads="1"/>
          </p:cNvSpPr>
          <p:nvPr/>
        </p:nvSpPr>
        <p:spPr bwMode="auto">
          <a:xfrm rot="-486557">
            <a:off x="7059085" y="261778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8" name="Oval 45"/>
          <p:cNvSpPr>
            <a:spLocks noChangeArrowheads="1"/>
          </p:cNvSpPr>
          <p:nvPr/>
        </p:nvSpPr>
        <p:spPr bwMode="auto">
          <a:xfrm rot="-486557">
            <a:off x="7042151" y="26479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9" name="Oval 46"/>
          <p:cNvSpPr>
            <a:spLocks noChangeArrowheads="1"/>
          </p:cNvSpPr>
          <p:nvPr/>
        </p:nvSpPr>
        <p:spPr bwMode="auto">
          <a:xfrm rot="-152225">
            <a:off x="7042151" y="2635250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0" name="Oval 47"/>
          <p:cNvSpPr>
            <a:spLocks noChangeArrowheads="1"/>
          </p:cNvSpPr>
          <p:nvPr/>
        </p:nvSpPr>
        <p:spPr bwMode="auto">
          <a:xfrm rot="-152225">
            <a:off x="7027334" y="266382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1" name="Oval 48"/>
          <p:cNvSpPr>
            <a:spLocks noChangeArrowheads="1"/>
          </p:cNvSpPr>
          <p:nvPr/>
        </p:nvSpPr>
        <p:spPr bwMode="auto">
          <a:xfrm rot="-152225">
            <a:off x="7018867" y="2690814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2" name="Oval 49"/>
          <p:cNvSpPr>
            <a:spLocks noChangeArrowheads="1"/>
          </p:cNvSpPr>
          <p:nvPr/>
        </p:nvSpPr>
        <p:spPr bwMode="auto">
          <a:xfrm rot="-152225">
            <a:off x="7010400" y="2716214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3" name="Oval 50"/>
          <p:cNvSpPr>
            <a:spLocks noChangeArrowheads="1"/>
          </p:cNvSpPr>
          <p:nvPr/>
        </p:nvSpPr>
        <p:spPr bwMode="auto">
          <a:xfrm rot="-152225">
            <a:off x="7004051" y="27447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4" name="Oval 51"/>
          <p:cNvSpPr>
            <a:spLocks noChangeArrowheads="1"/>
          </p:cNvSpPr>
          <p:nvPr/>
        </p:nvSpPr>
        <p:spPr bwMode="auto">
          <a:xfrm rot="-152225">
            <a:off x="7004051" y="2770189"/>
            <a:ext cx="101600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5" name="Oval 52"/>
          <p:cNvSpPr>
            <a:spLocks noChangeArrowheads="1"/>
          </p:cNvSpPr>
          <p:nvPr/>
        </p:nvSpPr>
        <p:spPr bwMode="auto">
          <a:xfrm rot="-152225">
            <a:off x="6997700" y="279558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6" name="Oval 53"/>
          <p:cNvSpPr>
            <a:spLocks noChangeArrowheads="1"/>
          </p:cNvSpPr>
          <p:nvPr/>
        </p:nvSpPr>
        <p:spPr bwMode="auto">
          <a:xfrm rot="-152225">
            <a:off x="6993467" y="2828926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7" name="Oval 54"/>
          <p:cNvSpPr>
            <a:spLocks noChangeArrowheads="1"/>
          </p:cNvSpPr>
          <p:nvPr/>
        </p:nvSpPr>
        <p:spPr bwMode="auto">
          <a:xfrm rot="-152225">
            <a:off x="6993467" y="285908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8" name="Oval 55"/>
          <p:cNvSpPr>
            <a:spLocks noChangeArrowheads="1"/>
          </p:cNvSpPr>
          <p:nvPr/>
        </p:nvSpPr>
        <p:spPr bwMode="auto">
          <a:xfrm rot="-152225">
            <a:off x="6993467" y="289242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9" name="Oval 56"/>
          <p:cNvSpPr>
            <a:spLocks noChangeArrowheads="1"/>
          </p:cNvSpPr>
          <p:nvPr/>
        </p:nvSpPr>
        <p:spPr bwMode="auto">
          <a:xfrm rot="-152225">
            <a:off x="6997700" y="29257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0" name="Oval 57"/>
          <p:cNvSpPr>
            <a:spLocks noChangeArrowheads="1"/>
          </p:cNvSpPr>
          <p:nvPr/>
        </p:nvSpPr>
        <p:spPr bwMode="auto">
          <a:xfrm rot="-152225">
            <a:off x="7001934" y="295592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1" name="Oval 58"/>
          <p:cNvSpPr>
            <a:spLocks noChangeArrowheads="1"/>
          </p:cNvSpPr>
          <p:nvPr/>
        </p:nvSpPr>
        <p:spPr bwMode="auto">
          <a:xfrm rot="-152225">
            <a:off x="7008285" y="29860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2" name="Oval 59"/>
          <p:cNvSpPr>
            <a:spLocks noChangeArrowheads="1"/>
          </p:cNvSpPr>
          <p:nvPr/>
        </p:nvSpPr>
        <p:spPr bwMode="auto">
          <a:xfrm rot="-152225">
            <a:off x="7020985" y="3016251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3" name="Oval 60"/>
          <p:cNvSpPr>
            <a:spLocks noChangeArrowheads="1"/>
          </p:cNvSpPr>
          <p:nvPr/>
        </p:nvSpPr>
        <p:spPr bwMode="auto">
          <a:xfrm rot="-152225">
            <a:off x="7027334" y="3046414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4" name="Oval 61"/>
          <p:cNvSpPr>
            <a:spLocks noChangeArrowheads="1"/>
          </p:cNvSpPr>
          <p:nvPr/>
        </p:nvSpPr>
        <p:spPr bwMode="auto">
          <a:xfrm rot="-152225">
            <a:off x="7042151" y="308133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5" name="Oval 62"/>
          <p:cNvSpPr>
            <a:spLocks noChangeArrowheads="1"/>
          </p:cNvSpPr>
          <p:nvPr/>
        </p:nvSpPr>
        <p:spPr bwMode="auto">
          <a:xfrm rot="-152225">
            <a:off x="7054851" y="310832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6" name="Oval 63"/>
          <p:cNvSpPr>
            <a:spLocks noChangeArrowheads="1"/>
          </p:cNvSpPr>
          <p:nvPr/>
        </p:nvSpPr>
        <p:spPr bwMode="auto">
          <a:xfrm rot="-152225">
            <a:off x="7073900" y="3138488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7" name="Oval 64"/>
          <p:cNvSpPr>
            <a:spLocks noChangeArrowheads="1"/>
          </p:cNvSpPr>
          <p:nvPr/>
        </p:nvSpPr>
        <p:spPr bwMode="auto">
          <a:xfrm rot="-152225">
            <a:off x="7095067" y="316547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8" name="Oval 65"/>
          <p:cNvSpPr>
            <a:spLocks noChangeArrowheads="1"/>
          </p:cNvSpPr>
          <p:nvPr/>
        </p:nvSpPr>
        <p:spPr bwMode="auto">
          <a:xfrm rot="-152225">
            <a:off x="7114118" y="3195638"/>
            <a:ext cx="105833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9" name="Oval 66"/>
          <p:cNvSpPr>
            <a:spLocks noChangeArrowheads="1"/>
          </p:cNvSpPr>
          <p:nvPr/>
        </p:nvSpPr>
        <p:spPr bwMode="auto">
          <a:xfrm rot="-152225">
            <a:off x="7137400" y="3224214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0" name="Oval 67"/>
          <p:cNvSpPr>
            <a:spLocks noChangeArrowheads="1"/>
          </p:cNvSpPr>
          <p:nvPr/>
        </p:nvSpPr>
        <p:spPr bwMode="auto">
          <a:xfrm rot="-152225">
            <a:off x="7164918" y="3244851"/>
            <a:ext cx="105833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1" name="Oval 68"/>
          <p:cNvSpPr>
            <a:spLocks noChangeArrowheads="1"/>
          </p:cNvSpPr>
          <p:nvPr/>
        </p:nvSpPr>
        <p:spPr bwMode="auto">
          <a:xfrm rot="-152225">
            <a:off x="7188200" y="32623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2" name="Oval 69"/>
          <p:cNvSpPr>
            <a:spLocks noChangeArrowheads="1"/>
          </p:cNvSpPr>
          <p:nvPr/>
        </p:nvSpPr>
        <p:spPr bwMode="auto">
          <a:xfrm rot="-152225">
            <a:off x="7211485" y="3278188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3" name="Oval 70"/>
          <p:cNvSpPr>
            <a:spLocks noChangeArrowheads="1"/>
          </p:cNvSpPr>
          <p:nvPr/>
        </p:nvSpPr>
        <p:spPr bwMode="auto">
          <a:xfrm rot="-152225">
            <a:off x="7239000" y="3295650"/>
            <a:ext cx="103717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4" name="Oval 71"/>
          <p:cNvSpPr>
            <a:spLocks noChangeArrowheads="1"/>
          </p:cNvSpPr>
          <p:nvPr/>
        </p:nvSpPr>
        <p:spPr bwMode="auto">
          <a:xfrm rot="-152225">
            <a:off x="7272867" y="33067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5" name="Oval 72"/>
          <p:cNvSpPr>
            <a:spLocks noChangeArrowheads="1"/>
          </p:cNvSpPr>
          <p:nvPr/>
        </p:nvSpPr>
        <p:spPr bwMode="auto">
          <a:xfrm rot="-152225">
            <a:off x="7304618" y="3316288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6" name="Oval 73"/>
          <p:cNvSpPr>
            <a:spLocks noChangeArrowheads="1"/>
          </p:cNvSpPr>
          <p:nvPr/>
        </p:nvSpPr>
        <p:spPr bwMode="auto">
          <a:xfrm rot="-152225">
            <a:off x="7338485" y="332898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7" name="Oval 74"/>
          <p:cNvSpPr>
            <a:spLocks noChangeArrowheads="1"/>
          </p:cNvSpPr>
          <p:nvPr/>
        </p:nvSpPr>
        <p:spPr bwMode="auto">
          <a:xfrm rot="-152225">
            <a:off x="7370233" y="3336925"/>
            <a:ext cx="103717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8" name="Oval 75"/>
          <p:cNvSpPr>
            <a:spLocks noChangeArrowheads="1"/>
          </p:cNvSpPr>
          <p:nvPr/>
        </p:nvSpPr>
        <p:spPr bwMode="auto">
          <a:xfrm rot="-152225">
            <a:off x="7397751" y="3341689"/>
            <a:ext cx="103716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9" name="Oval 76"/>
          <p:cNvSpPr>
            <a:spLocks noChangeArrowheads="1"/>
          </p:cNvSpPr>
          <p:nvPr/>
        </p:nvSpPr>
        <p:spPr bwMode="auto">
          <a:xfrm rot="-152225">
            <a:off x="7437967" y="3343276"/>
            <a:ext cx="101600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0" name="Oval 77"/>
          <p:cNvSpPr>
            <a:spLocks noChangeArrowheads="1"/>
          </p:cNvSpPr>
          <p:nvPr/>
        </p:nvSpPr>
        <p:spPr bwMode="auto">
          <a:xfrm rot="-152225">
            <a:off x="7469718" y="3348039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1" name="Oval 78"/>
          <p:cNvSpPr>
            <a:spLocks noChangeArrowheads="1"/>
          </p:cNvSpPr>
          <p:nvPr/>
        </p:nvSpPr>
        <p:spPr bwMode="auto">
          <a:xfrm rot="-152225">
            <a:off x="7507818" y="3349625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2" name="Oval 79"/>
          <p:cNvSpPr>
            <a:spLocks noChangeArrowheads="1"/>
          </p:cNvSpPr>
          <p:nvPr/>
        </p:nvSpPr>
        <p:spPr bwMode="auto">
          <a:xfrm rot="-152225">
            <a:off x="7545918" y="334962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3" name="Oval 80"/>
          <p:cNvSpPr>
            <a:spLocks noChangeArrowheads="1"/>
          </p:cNvSpPr>
          <p:nvPr/>
        </p:nvSpPr>
        <p:spPr bwMode="auto">
          <a:xfrm rot="-152225">
            <a:off x="7586134" y="3348039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4" name="Oval 81"/>
          <p:cNvSpPr>
            <a:spLocks noChangeArrowheads="1"/>
          </p:cNvSpPr>
          <p:nvPr/>
        </p:nvSpPr>
        <p:spPr bwMode="auto">
          <a:xfrm rot="-152225">
            <a:off x="7626351" y="3344864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5" name="Oval 82"/>
          <p:cNvSpPr>
            <a:spLocks noChangeArrowheads="1"/>
          </p:cNvSpPr>
          <p:nvPr/>
        </p:nvSpPr>
        <p:spPr bwMode="auto">
          <a:xfrm rot="-152225">
            <a:off x="7658100" y="334327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6" name="Oval 83"/>
          <p:cNvSpPr>
            <a:spLocks noChangeArrowheads="1"/>
          </p:cNvSpPr>
          <p:nvPr/>
        </p:nvSpPr>
        <p:spPr bwMode="auto">
          <a:xfrm rot="-152225">
            <a:off x="7700433" y="334327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7" name="Oval 84"/>
          <p:cNvSpPr>
            <a:spLocks noChangeArrowheads="1"/>
          </p:cNvSpPr>
          <p:nvPr/>
        </p:nvSpPr>
        <p:spPr bwMode="auto">
          <a:xfrm rot="-152225">
            <a:off x="7730067" y="3341689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8" name="Oval 85"/>
          <p:cNvSpPr>
            <a:spLocks noChangeArrowheads="1"/>
          </p:cNvSpPr>
          <p:nvPr/>
        </p:nvSpPr>
        <p:spPr bwMode="auto">
          <a:xfrm rot="-152225">
            <a:off x="7770285" y="3332164"/>
            <a:ext cx="103716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9" name="Oval 86"/>
          <p:cNvSpPr>
            <a:spLocks noChangeArrowheads="1"/>
          </p:cNvSpPr>
          <p:nvPr/>
        </p:nvSpPr>
        <p:spPr bwMode="auto">
          <a:xfrm rot="-152225">
            <a:off x="7802034" y="3322639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0" name="Oval 87"/>
          <p:cNvSpPr>
            <a:spLocks noChangeArrowheads="1"/>
          </p:cNvSpPr>
          <p:nvPr/>
        </p:nvSpPr>
        <p:spPr bwMode="auto">
          <a:xfrm rot="-152225">
            <a:off x="7840134" y="3313114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1" name="Oval 88"/>
          <p:cNvSpPr>
            <a:spLocks noChangeArrowheads="1"/>
          </p:cNvSpPr>
          <p:nvPr/>
        </p:nvSpPr>
        <p:spPr bwMode="auto">
          <a:xfrm rot="-152225">
            <a:off x="7871885" y="33083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2" name="Oval 89"/>
          <p:cNvSpPr>
            <a:spLocks noChangeArrowheads="1"/>
          </p:cNvSpPr>
          <p:nvPr/>
        </p:nvSpPr>
        <p:spPr bwMode="auto">
          <a:xfrm rot="-152225">
            <a:off x="7907867" y="3303588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3" name="Oval 90"/>
          <p:cNvSpPr>
            <a:spLocks noChangeArrowheads="1"/>
          </p:cNvSpPr>
          <p:nvPr/>
        </p:nvSpPr>
        <p:spPr bwMode="auto">
          <a:xfrm rot="-152225">
            <a:off x="7950200" y="3292476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4" name="Oval 91"/>
          <p:cNvSpPr>
            <a:spLocks noChangeArrowheads="1"/>
          </p:cNvSpPr>
          <p:nvPr/>
        </p:nvSpPr>
        <p:spPr bwMode="auto">
          <a:xfrm rot="-152225">
            <a:off x="7988300" y="32766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5" name="Oval 92"/>
          <p:cNvSpPr>
            <a:spLocks noChangeArrowheads="1"/>
          </p:cNvSpPr>
          <p:nvPr/>
        </p:nvSpPr>
        <p:spPr bwMode="auto">
          <a:xfrm rot="-152225">
            <a:off x="8028518" y="32607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6" name="Oval 93"/>
          <p:cNvSpPr>
            <a:spLocks noChangeArrowheads="1"/>
          </p:cNvSpPr>
          <p:nvPr/>
        </p:nvSpPr>
        <p:spPr bwMode="auto">
          <a:xfrm rot="-152225">
            <a:off x="8068734" y="324643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7" name="Oval 94"/>
          <p:cNvSpPr>
            <a:spLocks noChangeArrowheads="1"/>
          </p:cNvSpPr>
          <p:nvPr/>
        </p:nvSpPr>
        <p:spPr bwMode="auto">
          <a:xfrm rot="-152225">
            <a:off x="8111067" y="3225801"/>
            <a:ext cx="105833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8" name="Oval 95"/>
          <p:cNvSpPr>
            <a:spLocks noChangeArrowheads="1"/>
          </p:cNvSpPr>
          <p:nvPr/>
        </p:nvSpPr>
        <p:spPr bwMode="auto">
          <a:xfrm rot="-152225">
            <a:off x="8149167" y="320992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9" name="Oval 96"/>
          <p:cNvSpPr>
            <a:spLocks noChangeArrowheads="1"/>
          </p:cNvSpPr>
          <p:nvPr/>
        </p:nvSpPr>
        <p:spPr bwMode="auto">
          <a:xfrm rot="-152225">
            <a:off x="8187267" y="3189289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0" name="Oval 97"/>
          <p:cNvSpPr>
            <a:spLocks noChangeArrowheads="1"/>
          </p:cNvSpPr>
          <p:nvPr/>
        </p:nvSpPr>
        <p:spPr bwMode="auto">
          <a:xfrm rot="-152225">
            <a:off x="8221134" y="316547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1" name="Oval 98"/>
          <p:cNvSpPr>
            <a:spLocks noChangeArrowheads="1"/>
          </p:cNvSpPr>
          <p:nvPr/>
        </p:nvSpPr>
        <p:spPr bwMode="auto">
          <a:xfrm rot="-152225">
            <a:off x="8257118" y="314801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2" name="Oval 99"/>
          <p:cNvSpPr>
            <a:spLocks noChangeArrowheads="1"/>
          </p:cNvSpPr>
          <p:nvPr/>
        </p:nvSpPr>
        <p:spPr bwMode="auto">
          <a:xfrm rot="-152225">
            <a:off x="8288867" y="3122614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3" name="Oval 100"/>
          <p:cNvSpPr>
            <a:spLocks noChangeArrowheads="1"/>
          </p:cNvSpPr>
          <p:nvPr/>
        </p:nvSpPr>
        <p:spPr bwMode="auto">
          <a:xfrm rot="-152225">
            <a:off x="8326967" y="3094039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4" name="Oval 101"/>
          <p:cNvSpPr>
            <a:spLocks noChangeArrowheads="1"/>
          </p:cNvSpPr>
          <p:nvPr/>
        </p:nvSpPr>
        <p:spPr bwMode="auto">
          <a:xfrm rot="-152225">
            <a:off x="8358718" y="3068639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5" name="Oval 102"/>
          <p:cNvSpPr>
            <a:spLocks noChangeArrowheads="1"/>
          </p:cNvSpPr>
          <p:nvPr/>
        </p:nvSpPr>
        <p:spPr bwMode="auto">
          <a:xfrm rot="-152225">
            <a:off x="8396818" y="304641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6" name="Oval 103"/>
          <p:cNvSpPr>
            <a:spLocks noChangeArrowheads="1"/>
          </p:cNvSpPr>
          <p:nvPr/>
        </p:nvSpPr>
        <p:spPr bwMode="auto">
          <a:xfrm rot="-152225">
            <a:off x="8428567" y="30210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7" name="Oval 104"/>
          <p:cNvSpPr>
            <a:spLocks noChangeArrowheads="1"/>
          </p:cNvSpPr>
          <p:nvPr/>
        </p:nvSpPr>
        <p:spPr bwMode="auto">
          <a:xfrm rot="-152225">
            <a:off x="8456085" y="2989263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8" name="Oval 105"/>
          <p:cNvSpPr>
            <a:spLocks noChangeArrowheads="1"/>
          </p:cNvSpPr>
          <p:nvPr/>
        </p:nvSpPr>
        <p:spPr bwMode="auto">
          <a:xfrm rot="-152225">
            <a:off x="8489951" y="295592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9" name="Oval 106"/>
          <p:cNvSpPr>
            <a:spLocks noChangeArrowheads="1"/>
          </p:cNvSpPr>
          <p:nvPr/>
        </p:nvSpPr>
        <p:spPr bwMode="auto">
          <a:xfrm rot="-152225">
            <a:off x="8523818" y="292893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0" name="Oval 107"/>
          <p:cNvSpPr>
            <a:spLocks noChangeArrowheads="1"/>
          </p:cNvSpPr>
          <p:nvPr/>
        </p:nvSpPr>
        <p:spPr bwMode="auto">
          <a:xfrm rot="-152225">
            <a:off x="8544985" y="290353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1" name="Oval 108"/>
          <p:cNvSpPr>
            <a:spLocks noChangeArrowheads="1"/>
          </p:cNvSpPr>
          <p:nvPr/>
        </p:nvSpPr>
        <p:spPr bwMode="auto">
          <a:xfrm rot="-152225">
            <a:off x="8572500" y="28686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2" name="Oval 109"/>
          <p:cNvSpPr>
            <a:spLocks noChangeArrowheads="1"/>
          </p:cNvSpPr>
          <p:nvPr/>
        </p:nvSpPr>
        <p:spPr bwMode="auto">
          <a:xfrm rot="-152225">
            <a:off x="8597900" y="28384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3" name="Oval 110"/>
          <p:cNvSpPr>
            <a:spLocks noChangeArrowheads="1"/>
          </p:cNvSpPr>
          <p:nvPr/>
        </p:nvSpPr>
        <p:spPr bwMode="auto">
          <a:xfrm rot="-152225">
            <a:off x="8623300" y="280670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4" name="Oval 111"/>
          <p:cNvSpPr>
            <a:spLocks noChangeArrowheads="1"/>
          </p:cNvSpPr>
          <p:nvPr/>
        </p:nvSpPr>
        <p:spPr bwMode="auto">
          <a:xfrm rot="-152225">
            <a:off x="8640234" y="277495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5" name="Oval 112"/>
          <p:cNvSpPr>
            <a:spLocks noChangeArrowheads="1"/>
          </p:cNvSpPr>
          <p:nvPr/>
        </p:nvSpPr>
        <p:spPr bwMode="auto">
          <a:xfrm rot="-152225">
            <a:off x="8655051" y="2741614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6" name="Oval 113"/>
          <p:cNvSpPr>
            <a:spLocks noChangeArrowheads="1"/>
          </p:cNvSpPr>
          <p:nvPr/>
        </p:nvSpPr>
        <p:spPr bwMode="auto">
          <a:xfrm rot="-152225">
            <a:off x="8676218" y="2711450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7" name="Oval 114"/>
          <p:cNvSpPr>
            <a:spLocks noChangeArrowheads="1"/>
          </p:cNvSpPr>
          <p:nvPr/>
        </p:nvSpPr>
        <p:spPr bwMode="auto">
          <a:xfrm rot="-152225">
            <a:off x="8695267" y="26797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8" name="Oval 115"/>
          <p:cNvSpPr>
            <a:spLocks noChangeArrowheads="1"/>
          </p:cNvSpPr>
          <p:nvPr/>
        </p:nvSpPr>
        <p:spPr bwMode="auto">
          <a:xfrm rot="-152225">
            <a:off x="8718551" y="2640014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9" name="Oval 116"/>
          <p:cNvSpPr>
            <a:spLocks noChangeArrowheads="1"/>
          </p:cNvSpPr>
          <p:nvPr/>
        </p:nvSpPr>
        <p:spPr bwMode="auto">
          <a:xfrm rot="-152225">
            <a:off x="8731251" y="2603500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0" name="Oval 117"/>
          <p:cNvSpPr>
            <a:spLocks noChangeArrowheads="1"/>
          </p:cNvSpPr>
          <p:nvPr/>
        </p:nvSpPr>
        <p:spPr bwMode="auto">
          <a:xfrm rot="-152225">
            <a:off x="8748185" y="2563814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1" name="Oval 118"/>
          <p:cNvSpPr>
            <a:spLocks noChangeArrowheads="1"/>
          </p:cNvSpPr>
          <p:nvPr/>
        </p:nvSpPr>
        <p:spPr bwMode="auto">
          <a:xfrm rot="-152225">
            <a:off x="8756651" y="252253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2" name="Oval 119"/>
          <p:cNvSpPr>
            <a:spLocks noChangeArrowheads="1"/>
          </p:cNvSpPr>
          <p:nvPr/>
        </p:nvSpPr>
        <p:spPr bwMode="auto">
          <a:xfrm rot="-152225">
            <a:off x="8773585" y="2486026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3" name="Oval 120"/>
          <p:cNvSpPr>
            <a:spLocks noChangeArrowheads="1"/>
          </p:cNvSpPr>
          <p:nvPr/>
        </p:nvSpPr>
        <p:spPr bwMode="auto">
          <a:xfrm rot="-152225">
            <a:off x="8777818" y="244633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4" name="Oval 121"/>
          <p:cNvSpPr>
            <a:spLocks noChangeArrowheads="1"/>
          </p:cNvSpPr>
          <p:nvPr/>
        </p:nvSpPr>
        <p:spPr bwMode="auto">
          <a:xfrm rot="-152225">
            <a:off x="8782051" y="24050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5" name="Oval 122"/>
          <p:cNvSpPr>
            <a:spLocks noChangeArrowheads="1"/>
          </p:cNvSpPr>
          <p:nvPr/>
        </p:nvSpPr>
        <p:spPr bwMode="auto">
          <a:xfrm rot="-152225">
            <a:off x="8786285" y="2371725"/>
            <a:ext cx="103716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6" name="Oval 123"/>
          <p:cNvSpPr>
            <a:spLocks noChangeArrowheads="1"/>
          </p:cNvSpPr>
          <p:nvPr/>
        </p:nvSpPr>
        <p:spPr bwMode="auto">
          <a:xfrm rot="-152225">
            <a:off x="8784167" y="2328863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7" name="Oval 124"/>
          <p:cNvSpPr>
            <a:spLocks noChangeArrowheads="1"/>
          </p:cNvSpPr>
          <p:nvPr/>
        </p:nvSpPr>
        <p:spPr bwMode="auto">
          <a:xfrm rot="-152225">
            <a:off x="8784167" y="228758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8" name="Oval 125"/>
          <p:cNvSpPr>
            <a:spLocks noChangeArrowheads="1"/>
          </p:cNvSpPr>
          <p:nvPr/>
        </p:nvSpPr>
        <p:spPr bwMode="auto">
          <a:xfrm rot="-152225">
            <a:off x="8775700" y="22415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9" name="Oval 126"/>
          <p:cNvSpPr>
            <a:spLocks noChangeArrowheads="1"/>
          </p:cNvSpPr>
          <p:nvPr/>
        </p:nvSpPr>
        <p:spPr bwMode="auto">
          <a:xfrm rot="-152225">
            <a:off x="8767234" y="22034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0" name="Oval 127"/>
          <p:cNvSpPr>
            <a:spLocks noChangeArrowheads="1"/>
          </p:cNvSpPr>
          <p:nvPr/>
        </p:nvSpPr>
        <p:spPr bwMode="auto">
          <a:xfrm rot="-152225">
            <a:off x="8746067" y="216852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1" name="Oval 128"/>
          <p:cNvSpPr>
            <a:spLocks noChangeArrowheads="1"/>
          </p:cNvSpPr>
          <p:nvPr/>
        </p:nvSpPr>
        <p:spPr bwMode="auto">
          <a:xfrm rot="-152225">
            <a:off x="8720667" y="2147888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2" name="Oval 129"/>
          <p:cNvSpPr>
            <a:spLocks noChangeArrowheads="1"/>
          </p:cNvSpPr>
          <p:nvPr/>
        </p:nvSpPr>
        <p:spPr bwMode="auto">
          <a:xfrm rot="-152225">
            <a:off x="8682567" y="21336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3" name="Oval 130"/>
          <p:cNvSpPr>
            <a:spLocks noChangeArrowheads="1"/>
          </p:cNvSpPr>
          <p:nvPr/>
        </p:nvSpPr>
        <p:spPr bwMode="auto">
          <a:xfrm rot="-152225">
            <a:off x="8646585" y="21224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4" name="Oval 131"/>
          <p:cNvSpPr>
            <a:spLocks noChangeArrowheads="1"/>
          </p:cNvSpPr>
          <p:nvPr/>
        </p:nvSpPr>
        <p:spPr bwMode="auto">
          <a:xfrm rot="-152225">
            <a:off x="8606367" y="211455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5" name="Oval 132"/>
          <p:cNvSpPr>
            <a:spLocks noChangeArrowheads="1"/>
          </p:cNvSpPr>
          <p:nvPr/>
        </p:nvSpPr>
        <p:spPr bwMode="auto">
          <a:xfrm rot="-152225">
            <a:off x="8572500" y="2112964"/>
            <a:ext cx="101600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6" name="Oval 133"/>
          <p:cNvSpPr>
            <a:spLocks noChangeArrowheads="1"/>
          </p:cNvSpPr>
          <p:nvPr/>
        </p:nvSpPr>
        <p:spPr bwMode="auto">
          <a:xfrm rot="-152225">
            <a:off x="8534400" y="2112964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7" name="Oval 134"/>
          <p:cNvSpPr>
            <a:spLocks noChangeArrowheads="1"/>
          </p:cNvSpPr>
          <p:nvPr/>
        </p:nvSpPr>
        <p:spPr bwMode="auto">
          <a:xfrm rot="-152225">
            <a:off x="8498418" y="21224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8" name="Oval 135"/>
          <p:cNvSpPr>
            <a:spLocks noChangeArrowheads="1"/>
          </p:cNvSpPr>
          <p:nvPr/>
        </p:nvSpPr>
        <p:spPr bwMode="auto">
          <a:xfrm rot="-152225">
            <a:off x="8462434" y="2132013"/>
            <a:ext cx="105833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9" name="Oval 136"/>
          <p:cNvSpPr>
            <a:spLocks noChangeArrowheads="1"/>
          </p:cNvSpPr>
          <p:nvPr/>
        </p:nvSpPr>
        <p:spPr bwMode="auto">
          <a:xfrm rot="-152225">
            <a:off x="8432800" y="21447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0" name="Oval 137"/>
          <p:cNvSpPr>
            <a:spLocks noChangeArrowheads="1"/>
          </p:cNvSpPr>
          <p:nvPr/>
        </p:nvSpPr>
        <p:spPr bwMode="auto">
          <a:xfrm rot="-152225">
            <a:off x="8401051" y="214947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1" name="Oval 138"/>
          <p:cNvSpPr>
            <a:spLocks noChangeArrowheads="1"/>
          </p:cNvSpPr>
          <p:nvPr/>
        </p:nvSpPr>
        <p:spPr bwMode="auto">
          <a:xfrm rot="-152225">
            <a:off x="8369300" y="216535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2" name="Oval 139"/>
          <p:cNvSpPr>
            <a:spLocks noChangeArrowheads="1"/>
          </p:cNvSpPr>
          <p:nvPr/>
        </p:nvSpPr>
        <p:spPr bwMode="auto">
          <a:xfrm rot="-152225">
            <a:off x="8337551" y="217963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3" name="Oval 140"/>
          <p:cNvSpPr>
            <a:spLocks noChangeArrowheads="1"/>
          </p:cNvSpPr>
          <p:nvPr/>
        </p:nvSpPr>
        <p:spPr bwMode="auto">
          <a:xfrm rot="-152225">
            <a:off x="8307918" y="2195514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4" name="Oval 141"/>
          <p:cNvSpPr>
            <a:spLocks noChangeArrowheads="1"/>
          </p:cNvSpPr>
          <p:nvPr/>
        </p:nvSpPr>
        <p:spPr bwMode="auto">
          <a:xfrm rot="-152225">
            <a:off x="8282518" y="2211388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5" name="Oval 142"/>
          <p:cNvSpPr>
            <a:spLocks noChangeArrowheads="1"/>
          </p:cNvSpPr>
          <p:nvPr/>
        </p:nvSpPr>
        <p:spPr bwMode="auto">
          <a:xfrm rot="-152225">
            <a:off x="8246534" y="223202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6" name="Oval 143"/>
          <p:cNvSpPr>
            <a:spLocks noChangeArrowheads="1"/>
          </p:cNvSpPr>
          <p:nvPr/>
        </p:nvSpPr>
        <p:spPr bwMode="auto">
          <a:xfrm rot="-152225">
            <a:off x="8219018" y="225107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7" name="Oval 144"/>
          <p:cNvSpPr>
            <a:spLocks noChangeArrowheads="1"/>
          </p:cNvSpPr>
          <p:nvPr/>
        </p:nvSpPr>
        <p:spPr bwMode="auto">
          <a:xfrm rot="-152225">
            <a:off x="8191500" y="227488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8" name="Oval 145"/>
          <p:cNvSpPr>
            <a:spLocks noChangeArrowheads="1"/>
          </p:cNvSpPr>
          <p:nvPr/>
        </p:nvSpPr>
        <p:spPr bwMode="auto">
          <a:xfrm rot="-152225">
            <a:off x="8159751" y="23002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9" name="Oval 146"/>
          <p:cNvSpPr>
            <a:spLocks noChangeArrowheads="1"/>
          </p:cNvSpPr>
          <p:nvPr/>
        </p:nvSpPr>
        <p:spPr bwMode="auto">
          <a:xfrm rot="-417809">
            <a:off x="8138584" y="2327276"/>
            <a:ext cx="101600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0" name="Oval 147"/>
          <p:cNvSpPr>
            <a:spLocks noChangeArrowheads="1"/>
          </p:cNvSpPr>
          <p:nvPr/>
        </p:nvSpPr>
        <p:spPr bwMode="auto">
          <a:xfrm rot="-417809">
            <a:off x="8117418" y="2349500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1" name="Oval 148"/>
          <p:cNvSpPr>
            <a:spLocks noChangeArrowheads="1"/>
          </p:cNvSpPr>
          <p:nvPr/>
        </p:nvSpPr>
        <p:spPr bwMode="auto">
          <a:xfrm rot="-417809">
            <a:off x="8089900" y="2379663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2" name="Oval 149"/>
          <p:cNvSpPr>
            <a:spLocks noChangeArrowheads="1"/>
          </p:cNvSpPr>
          <p:nvPr/>
        </p:nvSpPr>
        <p:spPr bwMode="auto">
          <a:xfrm rot="-417809">
            <a:off x="8068734" y="240347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3" name="Oval 150"/>
          <p:cNvSpPr>
            <a:spLocks noChangeArrowheads="1"/>
          </p:cNvSpPr>
          <p:nvPr/>
        </p:nvSpPr>
        <p:spPr bwMode="auto">
          <a:xfrm rot="-417809">
            <a:off x="8045451" y="2428875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4" name="Oval 151"/>
          <p:cNvSpPr>
            <a:spLocks noChangeArrowheads="1"/>
          </p:cNvSpPr>
          <p:nvPr/>
        </p:nvSpPr>
        <p:spPr bwMode="auto">
          <a:xfrm rot="-417809">
            <a:off x="8026400" y="245427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5" name="Oval 152"/>
          <p:cNvSpPr>
            <a:spLocks noChangeArrowheads="1"/>
          </p:cNvSpPr>
          <p:nvPr/>
        </p:nvSpPr>
        <p:spPr bwMode="auto">
          <a:xfrm rot="-417809">
            <a:off x="7998885" y="2489200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6" name="Oval 153"/>
          <p:cNvSpPr>
            <a:spLocks noChangeArrowheads="1"/>
          </p:cNvSpPr>
          <p:nvPr/>
        </p:nvSpPr>
        <p:spPr bwMode="auto">
          <a:xfrm rot="-417809">
            <a:off x="7984067" y="2517776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7" name="Oval 154"/>
          <p:cNvSpPr>
            <a:spLocks noChangeArrowheads="1"/>
          </p:cNvSpPr>
          <p:nvPr/>
        </p:nvSpPr>
        <p:spPr bwMode="auto">
          <a:xfrm rot="-417809">
            <a:off x="7967134" y="25463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8" name="Oval 155"/>
          <p:cNvSpPr>
            <a:spLocks noChangeArrowheads="1"/>
          </p:cNvSpPr>
          <p:nvPr/>
        </p:nvSpPr>
        <p:spPr bwMode="auto">
          <a:xfrm rot="-417809">
            <a:off x="7952317" y="2568575"/>
            <a:ext cx="101600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9" name="Oval 156"/>
          <p:cNvSpPr>
            <a:spLocks noChangeArrowheads="1"/>
          </p:cNvSpPr>
          <p:nvPr/>
        </p:nvSpPr>
        <p:spPr bwMode="auto">
          <a:xfrm rot="-417809">
            <a:off x="7931151" y="260191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0" name="Oval 157"/>
          <p:cNvSpPr>
            <a:spLocks noChangeArrowheads="1"/>
          </p:cNvSpPr>
          <p:nvPr/>
        </p:nvSpPr>
        <p:spPr bwMode="auto">
          <a:xfrm rot="-417809">
            <a:off x="7914218" y="2627314"/>
            <a:ext cx="105833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1" name="Oval 158"/>
          <p:cNvSpPr>
            <a:spLocks noChangeArrowheads="1"/>
          </p:cNvSpPr>
          <p:nvPr/>
        </p:nvSpPr>
        <p:spPr bwMode="auto">
          <a:xfrm rot="-417809">
            <a:off x="7895167" y="26527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2" name="Oval 159"/>
          <p:cNvSpPr>
            <a:spLocks noChangeArrowheads="1"/>
          </p:cNvSpPr>
          <p:nvPr/>
        </p:nvSpPr>
        <p:spPr bwMode="auto">
          <a:xfrm rot="-417809">
            <a:off x="7886700" y="26797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3" name="Oval 160"/>
          <p:cNvSpPr>
            <a:spLocks noChangeArrowheads="1"/>
          </p:cNvSpPr>
          <p:nvPr/>
        </p:nvSpPr>
        <p:spPr bwMode="auto">
          <a:xfrm rot="-417809">
            <a:off x="7871885" y="2703513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4" name="Oval 161"/>
          <p:cNvSpPr>
            <a:spLocks noChangeArrowheads="1"/>
          </p:cNvSpPr>
          <p:nvPr/>
        </p:nvSpPr>
        <p:spPr bwMode="auto">
          <a:xfrm rot="-417809">
            <a:off x="7859185" y="27352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5" name="Oval 162"/>
          <p:cNvSpPr>
            <a:spLocks noChangeArrowheads="1"/>
          </p:cNvSpPr>
          <p:nvPr/>
        </p:nvSpPr>
        <p:spPr bwMode="auto">
          <a:xfrm rot="-417809">
            <a:off x="7846485" y="276701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6" name="Oval 163"/>
          <p:cNvSpPr>
            <a:spLocks noChangeArrowheads="1"/>
          </p:cNvSpPr>
          <p:nvPr/>
        </p:nvSpPr>
        <p:spPr bwMode="auto">
          <a:xfrm rot="-417809">
            <a:off x="7835900" y="28003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7" name="Oval 164"/>
          <p:cNvSpPr>
            <a:spLocks noChangeArrowheads="1"/>
          </p:cNvSpPr>
          <p:nvPr/>
        </p:nvSpPr>
        <p:spPr bwMode="auto">
          <a:xfrm rot="-417809">
            <a:off x="7823200" y="28384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8" name="Oval 165"/>
          <p:cNvSpPr>
            <a:spLocks noChangeArrowheads="1"/>
          </p:cNvSpPr>
          <p:nvPr/>
        </p:nvSpPr>
        <p:spPr bwMode="auto">
          <a:xfrm rot="-417809">
            <a:off x="7804151" y="287813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9" name="Oval 166"/>
          <p:cNvSpPr>
            <a:spLocks noChangeArrowheads="1"/>
          </p:cNvSpPr>
          <p:nvPr/>
        </p:nvSpPr>
        <p:spPr bwMode="auto">
          <a:xfrm rot="-417809">
            <a:off x="7793567" y="2908300"/>
            <a:ext cx="103717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0" name="Oval 167"/>
          <p:cNvSpPr>
            <a:spLocks noChangeArrowheads="1"/>
          </p:cNvSpPr>
          <p:nvPr/>
        </p:nvSpPr>
        <p:spPr bwMode="auto">
          <a:xfrm rot="-417809">
            <a:off x="7782985" y="294481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1" name="Oval 168"/>
          <p:cNvSpPr>
            <a:spLocks noChangeArrowheads="1"/>
          </p:cNvSpPr>
          <p:nvPr/>
        </p:nvSpPr>
        <p:spPr bwMode="auto">
          <a:xfrm rot="-417809">
            <a:off x="7768167" y="2979739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2" name="Oval 169"/>
          <p:cNvSpPr>
            <a:spLocks noChangeArrowheads="1"/>
          </p:cNvSpPr>
          <p:nvPr/>
        </p:nvSpPr>
        <p:spPr bwMode="auto">
          <a:xfrm rot="-417809">
            <a:off x="7759700" y="300513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3" name="Oval 170"/>
          <p:cNvSpPr>
            <a:spLocks noChangeArrowheads="1"/>
          </p:cNvSpPr>
          <p:nvPr/>
        </p:nvSpPr>
        <p:spPr bwMode="auto">
          <a:xfrm rot="-417809">
            <a:off x="7749118" y="3051175"/>
            <a:ext cx="103716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4" name="Oval 171"/>
          <p:cNvSpPr>
            <a:spLocks noChangeArrowheads="1"/>
          </p:cNvSpPr>
          <p:nvPr/>
        </p:nvSpPr>
        <p:spPr bwMode="auto">
          <a:xfrm rot="-417809">
            <a:off x="7744885" y="30876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5" name="Oval 172"/>
          <p:cNvSpPr>
            <a:spLocks noChangeArrowheads="1"/>
          </p:cNvSpPr>
          <p:nvPr/>
        </p:nvSpPr>
        <p:spPr bwMode="auto">
          <a:xfrm rot="-152225">
            <a:off x="7744885" y="3084514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6" name="Oval 173"/>
          <p:cNvSpPr>
            <a:spLocks noChangeArrowheads="1"/>
          </p:cNvSpPr>
          <p:nvPr/>
        </p:nvSpPr>
        <p:spPr bwMode="auto">
          <a:xfrm rot="-152225">
            <a:off x="7732185" y="3114676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7" name="Oval 174"/>
          <p:cNvSpPr>
            <a:spLocks noChangeArrowheads="1"/>
          </p:cNvSpPr>
          <p:nvPr/>
        </p:nvSpPr>
        <p:spPr bwMode="auto">
          <a:xfrm rot="-152225">
            <a:off x="7730067" y="314801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8" name="Oval 175"/>
          <p:cNvSpPr>
            <a:spLocks noChangeArrowheads="1"/>
          </p:cNvSpPr>
          <p:nvPr/>
        </p:nvSpPr>
        <p:spPr bwMode="auto">
          <a:xfrm rot="-152225">
            <a:off x="7723718" y="3184526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9" name="Oval 176"/>
          <p:cNvSpPr>
            <a:spLocks noChangeArrowheads="1"/>
          </p:cNvSpPr>
          <p:nvPr/>
        </p:nvSpPr>
        <p:spPr bwMode="auto">
          <a:xfrm rot="-152225">
            <a:off x="7719485" y="321627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0" name="Oval 177"/>
          <p:cNvSpPr>
            <a:spLocks noChangeArrowheads="1"/>
          </p:cNvSpPr>
          <p:nvPr/>
        </p:nvSpPr>
        <p:spPr bwMode="auto">
          <a:xfrm rot="-152225">
            <a:off x="7711018" y="3260725"/>
            <a:ext cx="105833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1" name="Oval 178"/>
          <p:cNvSpPr>
            <a:spLocks noChangeArrowheads="1"/>
          </p:cNvSpPr>
          <p:nvPr/>
        </p:nvSpPr>
        <p:spPr bwMode="auto">
          <a:xfrm rot="-152225">
            <a:off x="7702551" y="3306764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2" name="Oval 179"/>
          <p:cNvSpPr>
            <a:spLocks noChangeArrowheads="1"/>
          </p:cNvSpPr>
          <p:nvPr/>
        </p:nvSpPr>
        <p:spPr bwMode="auto">
          <a:xfrm rot="-152225">
            <a:off x="7702551" y="33591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3" name="Oval 180"/>
          <p:cNvSpPr>
            <a:spLocks noChangeArrowheads="1"/>
          </p:cNvSpPr>
          <p:nvPr/>
        </p:nvSpPr>
        <p:spPr bwMode="auto">
          <a:xfrm rot="-152225">
            <a:off x="7694085" y="3394075"/>
            <a:ext cx="103716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4" name="Oval 181"/>
          <p:cNvSpPr>
            <a:spLocks noChangeArrowheads="1"/>
          </p:cNvSpPr>
          <p:nvPr/>
        </p:nvSpPr>
        <p:spPr bwMode="auto">
          <a:xfrm rot="227057">
            <a:off x="7694085" y="34337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5" name="Oval 182"/>
          <p:cNvSpPr>
            <a:spLocks noChangeArrowheads="1"/>
          </p:cNvSpPr>
          <p:nvPr/>
        </p:nvSpPr>
        <p:spPr bwMode="auto">
          <a:xfrm rot="227057">
            <a:off x="7687734" y="346710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6" name="Oval 183"/>
          <p:cNvSpPr>
            <a:spLocks noChangeArrowheads="1"/>
          </p:cNvSpPr>
          <p:nvPr/>
        </p:nvSpPr>
        <p:spPr bwMode="auto">
          <a:xfrm rot="227057">
            <a:off x="7683500" y="35115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7" name="Oval 184"/>
          <p:cNvSpPr>
            <a:spLocks noChangeArrowheads="1"/>
          </p:cNvSpPr>
          <p:nvPr/>
        </p:nvSpPr>
        <p:spPr bwMode="auto">
          <a:xfrm rot="227057">
            <a:off x="7683500" y="3556000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8" name="Oval 185"/>
          <p:cNvSpPr>
            <a:spLocks noChangeArrowheads="1"/>
          </p:cNvSpPr>
          <p:nvPr/>
        </p:nvSpPr>
        <p:spPr bwMode="auto">
          <a:xfrm rot="227057">
            <a:off x="7681385" y="3598863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9" name="Oval 186"/>
          <p:cNvSpPr>
            <a:spLocks noChangeArrowheads="1"/>
          </p:cNvSpPr>
          <p:nvPr/>
        </p:nvSpPr>
        <p:spPr bwMode="auto">
          <a:xfrm rot="227057">
            <a:off x="7679267" y="363855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0" name="Oval 187"/>
          <p:cNvSpPr>
            <a:spLocks noChangeArrowheads="1"/>
          </p:cNvSpPr>
          <p:nvPr/>
        </p:nvSpPr>
        <p:spPr bwMode="auto">
          <a:xfrm rot="227057">
            <a:off x="7679267" y="36750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1" name="Oval 188"/>
          <p:cNvSpPr>
            <a:spLocks noChangeArrowheads="1"/>
          </p:cNvSpPr>
          <p:nvPr/>
        </p:nvSpPr>
        <p:spPr bwMode="auto">
          <a:xfrm rot="227057">
            <a:off x="7677151" y="37147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2" name="Oval 189"/>
          <p:cNvSpPr>
            <a:spLocks noChangeArrowheads="1"/>
          </p:cNvSpPr>
          <p:nvPr/>
        </p:nvSpPr>
        <p:spPr bwMode="auto">
          <a:xfrm rot="227057">
            <a:off x="7677151" y="3760789"/>
            <a:ext cx="103716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3" name="Oval 190"/>
          <p:cNvSpPr>
            <a:spLocks noChangeArrowheads="1"/>
          </p:cNvSpPr>
          <p:nvPr/>
        </p:nvSpPr>
        <p:spPr bwMode="auto">
          <a:xfrm rot="227057">
            <a:off x="7683500" y="3803650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4" name="Oval 191"/>
          <p:cNvSpPr>
            <a:spLocks noChangeArrowheads="1"/>
          </p:cNvSpPr>
          <p:nvPr/>
        </p:nvSpPr>
        <p:spPr bwMode="auto">
          <a:xfrm rot="227057">
            <a:off x="7685618" y="384175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5" name="Oval 192"/>
          <p:cNvSpPr>
            <a:spLocks noChangeArrowheads="1"/>
          </p:cNvSpPr>
          <p:nvPr/>
        </p:nvSpPr>
        <p:spPr bwMode="auto">
          <a:xfrm rot="227057">
            <a:off x="7691967" y="3878263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6" name="Oval 193"/>
          <p:cNvSpPr>
            <a:spLocks noChangeArrowheads="1"/>
          </p:cNvSpPr>
          <p:nvPr/>
        </p:nvSpPr>
        <p:spPr bwMode="auto">
          <a:xfrm rot="227057">
            <a:off x="7691967" y="391477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7" name="Oval 194"/>
          <p:cNvSpPr>
            <a:spLocks noChangeArrowheads="1"/>
          </p:cNvSpPr>
          <p:nvPr/>
        </p:nvSpPr>
        <p:spPr bwMode="auto">
          <a:xfrm rot="227057">
            <a:off x="7704667" y="3959226"/>
            <a:ext cx="101600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8" name="Oval 195"/>
          <p:cNvSpPr>
            <a:spLocks noChangeArrowheads="1"/>
          </p:cNvSpPr>
          <p:nvPr/>
        </p:nvSpPr>
        <p:spPr bwMode="auto">
          <a:xfrm rot="227057">
            <a:off x="7704667" y="3979864"/>
            <a:ext cx="103717" cy="8413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9" name="Oval 196"/>
          <p:cNvSpPr>
            <a:spLocks noChangeArrowheads="1"/>
          </p:cNvSpPr>
          <p:nvPr/>
        </p:nvSpPr>
        <p:spPr bwMode="auto">
          <a:xfrm rot="227057">
            <a:off x="7717367" y="40179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0" name="Oval 197"/>
          <p:cNvSpPr>
            <a:spLocks noChangeArrowheads="1"/>
          </p:cNvSpPr>
          <p:nvPr/>
        </p:nvSpPr>
        <p:spPr bwMode="auto">
          <a:xfrm rot="227057">
            <a:off x="7732185" y="4057651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1" name="Oval 198"/>
          <p:cNvSpPr>
            <a:spLocks noChangeArrowheads="1"/>
          </p:cNvSpPr>
          <p:nvPr/>
        </p:nvSpPr>
        <p:spPr bwMode="auto">
          <a:xfrm rot="-152225">
            <a:off x="7740651" y="4083051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2" name="Oval 199"/>
          <p:cNvSpPr>
            <a:spLocks noChangeArrowheads="1"/>
          </p:cNvSpPr>
          <p:nvPr/>
        </p:nvSpPr>
        <p:spPr bwMode="auto">
          <a:xfrm rot="188012">
            <a:off x="7757585" y="4127500"/>
            <a:ext cx="103716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3" name="Oval 200"/>
          <p:cNvSpPr>
            <a:spLocks noChangeArrowheads="1"/>
          </p:cNvSpPr>
          <p:nvPr/>
        </p:nvSpPr>
        <p:spPr bwMode="auto">
          <a:xfrm rot="188012">
            <a:off x="7770285" y="4165601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4" name="Oval 201"/>
          <p:cNvSpPr>
            <a:spLocks noChangeArrowheads="1"/>
          </p:cNvSpPr>
          <p:nvPr/>
        </p:nvSpPr>
        <p:spPr bwMode="auto">
          <a:xfrm rot="188012">
            <a:off x="7782985" y="42005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5" name="Oval 202"/>
          <p:cNvSpPr>
            <a:spLocks noChangeArrowheads="1"/>
          </p:cNvSpPr>
          <p:nvPr/>
        </p:nvSpPr>
        <p:spPr bwMode="auto">
          <a:xfrm rot="188012">
            <a:off x="7799918" y="4235450"/>
            <a:ext cx="103716" cy="8413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6" name="Oval 203"/>
          <p:cNvSpPr>
            <a:spLocks noChangeArrowheads="1"/>
          </p:cNvSpPr>
          <p:nvPr/>
        </p:nvSpPr>
        <p:spPr bwMode="auto">
          <a:xfrm rot="188012">
            <a:off x="7823200" y="42719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7" name="Oval 204"/>
          <p:cNvSpPr>
            <a:spLocks noChangeArrowheads="1"/>
          </p:cNvSpPr>
          <p:nvPr/>
        </p:nvSpPr>
        <p:spPr bwMode="auto">
          <a:xfrm rot="188012">
            <a:off x="7846485" y="4298950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8" name="Oval 205"/>
          <p:cNvSpPr>
            <a:spLocks noChangeArrowheads="1"/>
          </p:cNvSpPr>
          <p:nvPr/>
        </p:nvSpPr>
        <p:spPr bwMode="auto">
          <a:xfrm rot="188012">
            <a:off x="7869767" y="432752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9" name="Oval 206"/>
          <p:cNvSpPr>
            <a:spLocks noChangeArrowheads="1"/>
          </p:cNvSpPr>
          <p:nvPr/>
        </p:nvSpPr>
        <p:spPr bwMode="auto">
          <a:xfrm rot="188012">
            <a:off x="7895167" y="4357688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0" name="Oval 207"/>
          <p:cNvSpPr>
            <a:spLocks noChangeArrowheads="1"/>
          </p:cNvSpPr>
          <p:nvPr/>
        </p:nvSpPr>
        <p:spPr bwMode="auto">
          <a:xfrm rot="188012">
            <a:off x="7924800" y="4389439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1" name="Oval 208"/>
          <p:cNvSpPr>
            <a:spLocks noChangeArrowheads="1"/>
          </p:cNvSpPr>
          <p:nvPr/>
        </p:nvSpPr>
        <p:spPr bwMode="auto">
          <a:xfrm rot="188012">
            <a:off x="7960785" y="4419600"/>
            <a:ext cx="105833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2" name="Oval 209"/>
          <p:cNvSpPr>
            <a:spLocks noChangeArrowheads="1"/>
          </p:cNvSpPr>
          <p:nvPr/>
        </p:nvSpPr>
        <p:spPr bwMode="auto">
          <a:xfrm rot="188012">
            <a:off x="8001000" y="4454525"/>
            <a:ext cx="103717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3" name="Oval 210"/>
          <p:cNvSpPr>
            <a:spLocks noChangeArrowheads="1"/>
          </p:cNvSpPr>
          <p:nvPr/>
        </p:nvSpPr>
        <p:spPr bwMode="auto">
          <a:xfrm rot="188012">
            <a:off x="8034867" y="4476751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4" name="Oval 211"/>
          <p:cNvSpPr>
            <a:spLocks noChangeArrowheads="1"/>
          </p:cNvSpPr>
          <p:nvPr/>
        </p:nvSpPr>
        <p:spPr bwMode="auto">
          <a:xfrm rot="188012">
            <a:off x="8077200" y="4497389"/>
            <a:ext cx="103717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5" name="Oval 212"/>
          <p:cNvSpPr>
            <a:spLocks noChangeArrowheads="1"/>
          </p:cNvSpPr>
          <p:nvPr/>
        </p:nvSpPr>
        <p:spPr bwMode="auto">
          <a:xfrm rot="188012">
            <a:off x="8119534" y="451643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6" name="Oval 213"/>
          <p:cNvSpPr>
            <a:spLocks noChangeArrowheads="1"/>
          </p:cNvSpPr>
          <p:nvPr/>
        </p:nvSpPr>
        <p:spPr bwMode="auto">
          <a:xfrm rot="188012">
            <a:off x="8161868" y="4525963"/>
            <a:ext cx="105833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7" name="Oval 214"/>
          <p:cNvSpPr>
            <a:spLocks noChangeArrowheads="1"/>
          </p:cNvSpPr>
          <p:nvPr/>
        </p:nvSpPr>
        <p:spPr bwMode="auto">
          <a:xfrm rot="188012">
            <a:off x="8216900" y="4533900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8" name="Oval 215"/>
          <p:cNvSpPr>
            <a:spLocks noChangeArrowheads="1"/>
          </p:cNvSpPr>
          <p:nvPr/>
        </p:nvSpPr>
        <p:spPr bwMode="auto">
          <a:xfrm rot="188012">
            <a:off x="8255000" y="4537076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9" name="Oval 216"/>
          <p:cNvSpPr>
            <a:spLocks noChangeArrowheads="1"/>
          </p:cNvSpPr>
          <p:nvPr/>
        </p:nvSpPr>
        <p:spPr bwMode="auto">
          <a:xfrm rot="188012">
            <a:off x="8299451" y="45307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0" name="Oval 217"/>
          <p:cNvSpPr>
            <a:spLocks noChangeArrowheads="1"/>
          </p:cNvSpPr>
          <p:nvPr/>
        </p:nvSpPr>
        <p:spPr bwMode="auto">
          <a:xfrm rot="188012">
            <a:off x="8337551" y="4521201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1" name="Oval 218"/>
          <p:cNvSpPr>
            <a:spLocks noChangeArrowheads="1"/>
          </p:cNvSpPr>
          <p:nvPr/>
        </p:nvSpPr>
        <p:spPr bwMode="auto">
          <a:xfrm rot="-719964">
            <a:off x="8375651" y="4505325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2" name="Oval 219"/>
          <p:cNvSpPr>
            <a:spLocks noChangeArrowheads="1"/>
          </p:cNvSpPr>
          <p:nvPr/>
        </p:nvSpPr>
        <p:spPr bwMode="auto">
          <a:xfrm rot="-719964">
            <a:off x="8413752" y="4491038"/>
            <a:ext cx="105833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3" name="Oval 220"/>
          <p:cNvSpPr>
            <a:spLocks noChangeArrowheads="1"/>
          </p:cNvSpPr>
          <p:nvPr/>
        </p:nvSpPr>
        <p:spPr bwMode="auto">
          <a:xfrm rot="-719964">
            <a:off x="8449734" y="4467225"/>
            <a:ext cx="103717" cy="9048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4" name="Oval 221"/>
          <p:cNvSpPr>
            <a:spLocks noChangeArrowheads="1"/>
          </p:cNvSpPr>
          <p:nvPr/>
        </p:nvSpPr>
        <p:spPr bwMode="auto">
          <a:xfrm rot="-719964">
            <a:off x="8483600" y="4449763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5" name="Oval 222"/>
          <p:cNvSpPr>
            <a:spLocks noChangeArrowheads="1"/>
          </p:cNvSpPr>
          <p:nvPr/>
        </p:nvSpPr>
        <p:spPr bwMode="auto">
          <a:xfrm rot="-719964">
            <a:off x="8513234" y="4430713"/>
            <a:ext cx="105833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6" name="Oval 223"/>
          <p:cNvSpPr>
            <a:spLocks noChangeArrowheads="1"/>
          </p:cNvSpPr>
          <p:nvPr/>
        </p:nvSpPr>
        <p:spPr bwMode="auto">
          <a:xfrm rot="-719964">
            <a:off x="8544985" y="44037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7" name="Oval 224"/>
          <p:cNvSpPr>
            <a:spLocks noChangeArrowheads="1"/>
          </p:cNvSpPr>
          <p:nvPr/>
        </p:nvSpPr>
        <p:spPr bwMode="auto">
          <a:xfrm rot="-719964">
            <a:off x="8574618" y="4370389"/>
            <a:ext cx="103716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8" name="Oval 225"/>
          <p:cNvSpPr>
            <a:spLocks noChangeArrowheads="1"/>
          </p:cNvSpPr>
          <p:nvPr/>
        </p:nvSpPr>
        <p:spPr bwMode="auto">
          <a:xfrm rot="-719964">
            <a:off x="8608485" y="4327525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9" name="Oval 226"/>
          <p:cNvSpPr>
            <a:spLocks noChangeArrowheads="1"/>
          </p:cNvSpPr>
          <p:nvPr/>
        </p:nvSpPr>
        <p:spPr bwMode="auto">
          <a:xfrm rot="-719964">
            <a:off x="8633885" y="4287839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0" name="Oval 227"/>
          <p:cNvSpPr>
            <a:spLocks noChangeArrowheads="1"/>
          </p:cNvSpPr>
          <p:nvPr/>
        </p:nvSpPr>
        <p:spPr bwMode="auto">
          <a:xfrm rot="-719964">
            <a:off x="8655051" y="4248150"/>
            <a:ext cx="103716" cy="889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1" name="Oval 228"/>
          <p:cNvSpPr>
            <a:spLocks noChangeArrowheads="1"/>
          </p:cNvSpPr>
          <p:nvPr/>
        </p:nvSpPr>
        <p:spPr bwMode="auto">
          <a:xfrm rot="-719964">
            <a:off x="8663518" y="4232276"/>
            <a:ext cx="105833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2" name="Oval 229"/>
          <p:cNvSpPr>
            <a:spLocks noChangeArrowheads="1"/>
          </p:cNvSpPr>
          <p:nvPr/>
        </p:nvSpPr>
        <p:spPr bwMode="auto">
          <a:xfrm rot="-719964">
            <a:off x="8686800" y="4186239"/>
            <a:ext cx="103717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3" name="Oval 230"/>
          <p:cNvSpPr>
            <a:spLocks noChangeArrowheads="1"/>
          </p:cNvSpPr>
          <p:nvPr/>
        </p:nvSpPr>
        <p:spPr bwMode="auto">
          <a:xfrm rot="-719964">
            <a:off x="8712201" y="4135439"/>
            <a:ext cx="105833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4" name="Oval 231"/>
          <p:cNvSpPr>
            <a:spLocks noChangeArrowheads="1"/>
          </p:cNvSpPr>
          <p:nvPr/>
        </p:nvSpPr>
        <p:spPr bwMode="auto">
          <a:xfrm rot="-719964">
            <a:off x="8729134" y="4097338"/>
            <a:ext cx="103717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5" name="Oval 232"/>
          <p:cNvSpPr>
            <a:spLocks noChangeArrowheads="1"/>
          </p:cNvSpPr>
          <p:nvPr/>
        </p:nvSpPr>
        <p:spPr bwMode="auto">
          <a:xfrm rot="-719964">
            <a:off x="8746067" y="4051301"/>
            <a:ext cx="103717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6" name="Oval 233"/>
          <p:cNvSpPr>
            <a:spLocks noChangeArrowheads="1"/>
          </p:cNvSpPr>
          <p:nvPr/>
        </p:nvSpPr>
        <p:spPr bwMode="auto">
          <a:xfrm rot="-719964">
            <a:off x="8763001" y="4008439"/>
            <a:ext cx="105833" cy="85725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7" name="Oval 234"/>
          <p:cNvSpPr>
            <a:spLocks noChangeArrowheads="1"/>
          </p:cNvSpPr>
          <p:nvPr/>
        </p:nvSpPr>
        <p:spPr bwMode="auto">
          <a:xfrm rot="-719964">
            <a:off x="8777818" y="3960813"/>
            <a:ext cx="103716" cy="90487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8" name="Oval 235"/>
          <p:cNvSpPr>
            <a:spLocks noChangeArrowheads="1"/>
          </p:cNvSpPr>
          <p:nvPr/>
        </p:nvSpPr>
        <p:spPr bwMode="auto">
          <a:xfrm rot="-719964">
            <a:off x="8794751" y="3921126"/>
            <a:ext cx="103716" cy="873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9" name="Oval 236"/>
          <p:cNvSpPr>
            <a:spLocks noChangeArrowheads="1"/>
          </p:cNvSpPr>
          <p:nvPr/>
        </p:nvSpPr>
        <p:spPr bwMode="auto">
          <a:xfrm rot="519570">
            <a:off x="8803218" y="3852863"/>
            <a:ext cx="103716" cy="127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0" name="Oval 236"/>
          <p:cNvSpPr>
            <a:spLocks noChangeArrowheads="1"/>
          </p:cNvSpPr>
          <p:nvPr/>
        </p:nvSpPr>
        <p:spPr bwMode="auto">
          <a:xfrm rot="519570">
            <a:off x="8809567" y="3792538"/>
            <a:ext cx="103717" cy="1254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1" name="Oval 236"/>
          <p:cNvSpPr>
            <a:spLocks noChangeArrowheads="1"/>
          </p:cNvSpPr>
          <p:nvPr/>
        </p:nvSpPr>
        <p:spPr bwMode="auto">
          <a:xfrm rot="519570">
            <a:off x="8815918" y="3733800"/>
            <a:ext cx="103716" cy="12541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2" name="Oval 236"/>
          <p:cNvSpPr>
            <a:spLocks noChangeArrowheads="1"/>
          </p:cNvSpPr>
          <p:nvPr/>
        </p:nvSpPr>
        <p:spPr bwMode="auto">
          <a:xfrm rot="519570">
            <a:off x="8818034" y="3681413"/>
            <a:ext cx="103717" cy="127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3" name="Oval 236"/>
          <p:cNvSpPr>
            <a:spLocks noChangeArrowheads="1"/>
          </p:cNvSpPr>
          <p:nvPr/>
        </p:nvSpPr>
        <p:spPr bwMode="auto">
          <a:xfrm rot="519570">
            <a:off x="8822267" y="3622675"/>
            <a:ext cx="103717" cy="127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4" name="Oval 240"/>
          <p:cNvSpPr>
            <a:spLocks noChangeArrowheads="1"/>
          </p:cNvSpPr>
          <p:nvPr/>
        </p:nvSpPr>
        <p:spPr bwMode="auto">
          <a:xfrm rot="519570">
            <a:off x="8830734" y="3597275"/>
            <a:ext cx="103717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05" name="Oval 241"/>
          <p:cNvSpPr>
            <a:spLocks noChangeArrowheads="1"/>
          </p:cNvSpPr>
          <p:nvPr/>
        </p:nvSpPr>
        <p:spPr bwMode="auto">
          <a:xfrm rot="10800000">
            <a:off x="8820152" y="3700464"/>
            <a:ext cx="105833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06" name="Oval 242"/>
          <p:cNvSpPr>
            <a:spLocks noChangeArrowheads="1"/>
          </p:cNvSpPr>
          <p:nvPr/>
        </p:nvSpPr>
        <p:spPr bwMode="auto">
          <a:xfrm rot="10800000">
            <a:off x="8820152" y="3787776"/>
            <a:ext cx="105833" cy="125413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07" name="Oval 243"/>
          <p:cNvSpPr>
            <a:spLocks noChangeArrowheads="1"/>
          </p:cNvSpPr>
          <p:nvPr/>
        </p:nvSpPr>
        <p:spPr bwMode="auto">
          <a:xfrm rot="10800000">
            <a:off x="8824385" y="3857625"/>
            <a:ext cx="103716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08" name="Oval 244"/>
          <p:cNvSpPr>
            <a:spLocks noChangeArrowheads="1"/>
          </p:cNvSpPr>
          <p:nvPr/>
        </p:nvSpPr>
        <p:spPr bwMode="auto">
          <a:xfrm rot="10800000">
            <a:off x="8824385" y="3922713"/>
            <a:ext cx="103716" cy="125412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09" name="Oval 245"/>
          <p:cNvSpPr>
            <a:spLocks noChangeArrowheads="1"/>
          </p:cNvSpPr>
          <p:nvPr/>
        </p:nvSpPr>
        <p:spPr bwMode="auto">
          <a:xfrm rot="10800000">
            <a:off x="8824385" y="3990975"/>
            <a:ext cx="103716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0" name="Oval 246"/>
          <p:cNvSpPr>
            <a:spLocks noChangeArrowheads="1"/>
          </p:cNvSpPr>
          <p:nvPr/>
        </p:nvSpPr>
        <p:spPr bwMode="auto">
          <a:xfrm rot="10800000">
            <a:off x="8822267" y="4056063"/>
            <a:ext cx="103717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1" name="Oval 247"/>
          <p:cNvSpPr>
            <a:spLocks noChangeArrowheads="1"/>
          </p:cNvSpPr>
          <p:nvPr/>
        </p:nvSpPr>
        <p:spPr bwMode="auto">
          <a:xfrm rot="10800000">
            <a:off x="8822267" y="4124325"/>
            <a:ext cx="103717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2" name="Oval 248"/>
          <p:cNvSpPr>
            <a:spLocks noChangeArrowheads="1"/>
          </p:cNvSpPr>
          <p:nvPr/>
        </p:nvSpPr>
        <p:spPr bwMode="auto">
          <a:xfrm rot="10800000">
            <a:off x="8822267" y="4191001"/>
            <a:ext cx="103717" cy="125413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3" name="Oval 249"/>
          <p:cNvSpPr>
            <a:spLocks noChangeArrowheads="1"/>
          </p:cNvSpPr>
          <p:nvPr/>
        </p:nvSpPr>
        <p:spPr bwMode="auto">
          <a:xfrm rot="10800000">
            <a:off x="8822267" y="4260851"/>
            <a:ext cx="103717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4" name="Oval 250"/>
          <p:cNvSpPr>
            <a:spLocks noChangeArrowheads="1"/>
          </p:cNvSpPr>
          <p:nvPr/>
        </p:nvSpPr>
        <p:spPr bwMode="auto">
          <a:xfrm rot="10800000">
            <a:off x="8822267" y="4316413"/>
            <a:ext cx="103717" cy="125412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5" name="Oval 251"/>
          <p:cNvSpPr>
            <a:spLocks noChangeArrowheads="1"/>
          </p:cNvSpPr>
          <p:nvPr/>
        </p:nvSpPr>
        <p:spPr bwMode="auto">
          <a:xfrm rot="10800000">
            <a:off x="8822267" y="4379913"/>
            <a:ext cx="103717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6" name="Oval 252"/>
          <p:cNvSpPr>
            <a:spLocks noChangeArrowheads="1"/>
          </p:cNvSpPr>
          <p:nvPr/>
        </p:nvSpPr>
        <p:spPr bwMode="auto">
          <a:xfrm rot="10800000">
            <a:off x="8822267" y="4449763"/>
            <a:ext cx="103717" cy="127000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7" name="Oval 253"/>
          <p:cNvSpPr>
            <a:spLocks noChangeArrowheads="1"/>
          </p:cNvSpPr>
          <p:nvPr/>
        </p:nvSpPr>
        <p:spPr bwMode="auto">
          <a:xfrm rot="10800000">
            <a:off x="8818034" y="4516439"/>
            <a:ext cx="103717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8" name="Oval 254"/>
          <p:cNvSpPr>
            <a:spLocks noChangeArrowheads="1"/>
          </p:cNvSpPr>
          <p:nvPr/>
        </p:nvSpPr>
        <p:spPr bwMode="auto">
          <a:xfrm rot="10800000">
            <a:off x="8818034" y="4584701"/>
            <a:ext cx="103717" cy="125413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19" name="Oval 255"/>
          <p:cNvSpPr>
            <a:spLocks noChangeArrowheads="1"/>
          </p:cNvSpPr>
          <p:nvPr/>
        </p:nvSpPr>
        <p:spPr bwMode="auto">
          <a:xfrm rot="10800000">
            <a:off x="8818034" y="4649789"/>
            <a:ext cx="103717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0" name="Oval 256"/>
          <p:cNvSpPr>
            <a:spLocks noChangeArrowheads="1"/>
          </p:cNvSpPr>
          <p:nvPr/>
        </p:nvSpPr>
        <p:spPr bwMode="auto">
          <a:xfrm rot="10800000">
            <a:off x="8818034" y="4719639"/>
            <a:ext cx="103717" cy="123825"/>
          </a:xfrm>
          <a:prstGeom prst="ellipse">
            <a:avLst/>
          </a:prstGeom>
          <a:solidFill>
            <a:srgbClr val="FF0000">
              <a:alpha val="9607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1" name="Oval 257"/>
          <p:cNvSpPr>
            <a:spLocks noChangeArrowheads="1"/>
          </p:cNvSpPr>
          <p:nvPr/>
        </p:nvSpPr>
        <p:spPr bwMode="auto">
          <a:xfrm rot="-10513289">
            <a:off x="8824385" y="45847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2" name="Oval 258"/>
          <p:cNvSpPr>
            <a:spLocks noChangeArrowheads="1"/>
          </p:cNvSpPr>
          <p:nvPr/>
        </p:nvSpPr>
        <p:spPr bwMode="auto">
          <a:xfrm rot="-10513289">
            <a:off x="8826501" y="465137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3" name="Oval 259"/>
          <p:cNvSpPr>
            <a:spLocks noChangeArrowheads="1"/>
          </p:cNvSpPr>
          <p:nvPr/>
        </p:nvSpPr>
        <p:spPr bwMode="auto">
          <a:xfrm rot="-10513289">
            <a:off x="8822267" y="47259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4" name="Oval 260"/>
          <p:cNvSpPr>
            <a:spLocks noChangeArrowheads="1"/>
          </p:cNvSpPr>
          <p:nvPr/>
        </p:nvSpPr>
        <p:spPr bwMode="auto">
          <a:xfrm rot="-10513289">
            <a:off x="8822267" y="48037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5" name="Oval 261"/>
          <p:cNvSpPr>
            <a:spLocks noChangeArrowheads="1"/>
          </p:cNvSpPr>
          <p:nvPr/>
        </p:nvSpPr>
        <p:spPr bwMode="auto">
          <a:xfrm rot="-10513289">
            <a:off x="8826501" y="488473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6" name="Oval 262"/>
          <p:cNvSpPr>
            <a:spLocks noChangeArrowheads="1"/>
          </p:cNvSpPr>
          <p:nvPr/>
        </p:nvSpPr>
        <p:spPr bwMode="auto">
          <a:xfrm rot="-10513289">
            <a:off x="8822267" y="49514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7" name="Oval 263"/>
          <p:cNvSpPr>
            <a:spLocks noChangeArrowheads="1"/>
          </p:cNvSpPr>
          <p:nvPr/>
        </p:nvSpPr>
        <p:spPr bwMode="auto">
          <a:xfrm rot="-10513289">
            <a:off x="8822267" y="50244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8" name="Oval 264"/>
          <p:cNvSpPr>
            <a:spLocks noChangeArrowheads="1"/>
          </p:cNvSpPr>
          <p:nvPr/>
        </p:nvSpPr>
        <p:spPr bwMode="auto">
          <a:xfrm rot="-10513289">
            <a:off x="8822267" y="510540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29" name="Oval 265"/>
          <p:cNvSpPr>
            <a:spLocks noChangeArrowheads="1"/>
          </p:cNvSpPr>
          <p:nvPr/>
        </p:nvSpPr>
        <p:spPr bwMode="auto">
          <a:xfrm rot="-10513289">
            <a:off x="8818034" y="51800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0" name="Oval 266"/>
          <p:cNvSpPr>
            <a:spLocks noChangeArrowheads="1"/>
          </p:cNvSpPr>
          <p:nvPr/>
        </p:nvSpPr>
        <p:spPr bwMode="auto">
          <a:xfrm rot="-10513289">
            <a:off x="8815918" y="526256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1" name="Oval 267"/>
          <p:cNvSpPr>
            <a:spLocks noChangeArrowheads="1"/>
          </p:cNvSpPr>
          <p:nvPr/>
        </p:nvSpPr>
        <p:spPr bwMode="auto">
          <a:xfrm rot="-10513289">
            <a:off x="8813800" y="53355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2" name="Oval 268"/>
          <p:cNvSpPr>
            <a:spLocks noChangeArrowheads="1"/>
          </p:cNvSpPr>
          <p:nvPr/>
        </p:nvSpPr>
        <p:spPr bwMode="auto">
          <a:xfrm rot="-10513289">
            <a:off x="8813800" y="54149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3" name="Oval 269"/>
          <p:cNvSpPr>
            <a:spLocks noChangeArrowheads="1"/>
          </p:cNvSpPr>
          <p:nvPr/>
        </p:nvSpPr>
        <p:spPr bwMode="auto">
          <a:xfrm rot="-10271027">
            <a:off x="8809567" y="54943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4" name="Oval 270"/>
          <p:cNvSpPr>
            <a:spLocks noChangeArrowheads="1"/>
          </p:cNvSpPr>
          <p:nvPr/>
        </p:nvSpPr>
        <p:spPr bwMode="auto">
          <a:xfrm rot="-10271027">
            <a:off x="8798985" y="55737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5" name="Oval 271"/>
          <p:cNvSpPr>
            <a:spLocks noChangeArrowheads="1"/>
          </p:cNvSpPr>
          <p:nvPr/>
        </p:nvSpPr>
        <p:spPr bwMode="auto">
          <a:xfrm rot="-9578014">
            <a:off x="8784167" y="5646738"/>
            <a:ext cx="101600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6" name="Oval 272"/>
          <p:cNvSpPr>
            <a:spLocks noChangeArrowheads="1"/>
          </p:cNvSpPr>
          <p:nvPr/>
        </p:nvSpPr>
        <p:spPr bwMode="auto">
          <a:xfrm rot="-9578014">
            <a:off x="8767234" y="57070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7" name="Oval 273"/>
          <p:cNvSpPr>
            <a:spLocks noChangeArrowheads="1"/>
          </p:cNvSpPr>
          <p:nvPr/>
        </p:nvSpPr>
        <p:spPr bwMode="auto">
          <a:xfrm rot="-9719696">
            <a:off x="8743951" y="57800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8" name="Oval 274"/>
          <p:cNvSpPr>
            <a:spLocks noChangeArrowheads="1"/>
          </p:cNvSpPr>
          <p:nvPr/>
        </p:nvSpPr>
        <p:spPr bwMode="auto">
          <a:xfrm rot="-9292195">
            <a:off x="8716434" y="5846764"/>
            <a:ext cx="103717" cy="1619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39" name="Oval 275"/>
          <p:cNvSpPr>
            <a:spLocks noChangeArrowheads="1"/>
          </p:cNvSpPr>
          <p:nvPr/>
        </p:nvSpPr>
        <p:spPr bwMode="auto">
          <a:xfrm rot="-8527478">
            <a:off x="8680452" y="59118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40" name="Oval 276"/>
          <p:cNvSpPr>
            <a:spLocks noChangeArrowheads="1"/>
          </p:cNvSpPr>
          <p:nvPr/>
        </p:nvSpPr>
        <p:spPr bwMode="auto">
          <a:xfrm rot="-8527478">
            <a:off x="8646585" y="5972176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441" name="Oval 277"/>
          <p:cNvSpPr>
            <a:spLocks noChangeArrowheads="1"/>
          </p:cNvSpPr>
          <p:nvPr/>
        </p:nvSpPr>
        <p:spPr bwMode="auto">
          <a:xfrm rot="-7130314">
            <a:off x="8599753" y="6019007"/>
            <a:ext cx="112713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7442" name="Oval 278"/>
          <p:cNvSpPr>
            <a:spLocks noChangeArrowheads="1"/>
          </p:cNvSpPr>
          <p:nvPr/>
        </p:nvSpPr>
        <p:spPr bwMode="auto">
          <a:xfrm rot="-6009256">
            <a:off x="8535195" y="604176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7443" name="Oval 279"/>
          <p:cNvSpPr>
            <a:spLocks noChangeArrowheads="1"/>
          </p:cNvSpPr>
          <p:nvPr/>
        </p:nvSpPr>
        <p:spPr bwMode="auto">
          <a:xfrm rot="-5400000">
            <a:off x="8460053" y="6049169"/>
            <a:ext cx="112712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7444" name="Oval 280"/>
          <p:cNvSpPr>
            <a:spLocks noChangeArrowheads="1"/>
          </p:cNvSpPr>
          <p:nvPr/>
        </p:nvSpPr>
        <p:spPr bwMode="auto">
          <a:xfrm rot="-3235440">
            <a:off x="8395495" y="602271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7445" name="Oval 281"/>
          <p:cNvSpPr>
            <a:spLocks noChangeArrowheads="1"/>
          </p:cNvSpPr>
          <p:nvPr/>
        </p:nvSpPr>
        <p:spPr bwMode="auto">
          <a:xfrm rot="-2179894">
            <a:off x="8362951" y="5981700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46" name="Oval 282"/>
          <p:cNvSpPr>
            <a:spLocks noChangeArrowheads="1"/>
          </p:cNvSpPr>
          <p:nvPr/>
        </p:nvSpPr>
        <p:spPr bwMode="auto">
          <a:xfrm rot="-871809">
            <a:off x="8331200" y="59166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47" name="Oval 283"/>
          <p:cNvSpPr>
            <a:spLocks noChangeArrowheads="1"/>
          </p:cNvSpPr>
          <p:nvPr/>
        </p:nvSpPr>
        <p:spPr bwMode="auto">
          <a:xfrm rot="436274">
            <a:off x="8316385" y="58404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48" name="Oval 284"/>
          <p:cNvSpPr>
            <a:spLocks noChangeArrowheads="1"/>
          </p:cNvSpPr>
          <p:nvPr/>
        </p:nvSpPr>
        <p:spPr bwMode="auto">
          <a:xfrm rot="436274">
            <a:off x="8316385" y="5768975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49" name="Oval 285"/>
          <p:cNvSpPr>
            <a:spLocks noChangeArrowheads="1"/>
          </p:cNvSpPr>
          <p:nvPr/>
        </p:nvSpPr>
        <p:spPr bwMode="auto">
          <a:xfrm rot="436274">
            <a:off x="8322733" y="569595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0" name="Oval 286"/>
          <p:cNvSpPr>
            <a:spLocks noChangeArrowheads="1"/>
          </p:cNvSpPr>
          <p:nvPr/>
        </p:nvSpPr>
        <p:spPr bwMode="auto">
          <a:xfrm rot="436274">
            <a:off x="8331200" y="5619751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1" name="Oval 287"/>
          <p:cNvSpPr>
            <a:spLocks noChangeArrowheads="1"/>
          </p:cNvSpPr>
          <p:nvPr/>
        </p:nvSpPr>
        <p:spPr bwMode="auto">
          <a:xfrm rot="952029">
            <a:off x="8350251" y="554355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2" name="Oval 288"/>
          <p:cNvSpPr>
            <a:spLocks noChangeArrowheads="1"/>
          </p:cNvSpPr>
          <p:nvPr/>
        </p:nvSpPr>
        <p:spPr bwMode="auto">
          <a:xfrm rot="952029">
            <a:off x="8369300" y="5467351"/>
            <a:ext cx="103717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3" name="Oval 289"/>
          <p:cNvSpPr>
            <a:spLocks noChangeArrowheads="1"/>
          </p:cNvSpPr>
          <p:nvPr/>
        </p:nvSpPr>
        <p:spPr bwMode="auto">
          <a:xfrm rot="952029">
            <a:off x="8392585" y="539591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4" name="Oval 290"/>
          <p:cNvSpPr>
            <a:spLocks noChangeArrowheads="1"/>
          </p:cNvSpPr>
          <p:nvPr/>
        </p:nvSpPr>
        <p:spPr bwMode="auto">
          <a:xfrm rot="952029">
            <a:off x="8424334" y="531812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5" name="Oval 291"/>
          <p:cNvSpPr>
            <a:spLocks noChangeArrowheads="1"/>
          </p:cNvSpPr>
          <p:nvPr/>
        </p:nvSpPr>
        <p:spPr bwMode="auto">
          <a:xfrm rot="1612242">
            <a:off x="8451851" y="52466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6" name="Oval 292"/>
          <p:cNvSpPr>
            <a:spLocks noChangeArrowheads="1"/>
          </p:cNvSpPr>
          <p:nvPr/>
        </p:nvSpPr>
        <p:spPr bwMode="auto">
          <a:xfrm rot="1270902">
            <a:off x="8473018" y="51816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7" name="Oval 293"/>
          <p:cNvSpPr>
            <a:spLocks noChangeArrowheads="1"/>
          </p:cNvSpPr>
          <p:nvPr/>
        </p:nvSpPr>
        <p:spPr bwMode="auto">
          <a:xfrm rot="1764609">
            <a:off x="8511118" y="511333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8" name="Oval 294"/>
          <p:cNvSpPr>
            <a:spLocks noChangeArrowheads="1"/>
          </p:cNvSpPr>
          <p:nvPr/>
        </p:nvSpPr>
        <p:spPr bwMode="auto">
          <a:xfrm rot="1912548">
            <a:off x="8549218" y="5041901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59" name="Oval 295"/>
          <p:cNvSpPr>
            <a:spLocks noChangeArrowheads="1"/>
          </p:cNvSpPr>
          <p:nvPr/>
        </p:nvSpPr>
        <p:spPr bwMode="auto">
          <a:xfrm rot="2169445">
            <a:off x="8593667" y="4976813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0" name="Oval 296"/>
          <p:cNvSpPr>
            <a:spLocks noChangeArrowheads="1"/>
          </p:cNvSpPr>
          <p:nvPr/>
        </p:nvSpPr>
        <p:spPr bwMode="auto">
          <a:xfrm rot="2196716">
            <a:off x="8629652" y="49212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1" name="Oval 297"/>
          <p:cNvSpPr>
            <a:spLocks noChangeArrowheads="1"/>
          </p:cNvSpPr>
          <p:nvPr/>
        </p:nvSpPr>
        <p:spPr bwMode="auto">
          <a:xfrm rot="2230616">
            <a:off x="8676218" y="4859338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2" name="Oval 298"/>
          <p:cNvSpPr>
            <a:spLocks noChangeArrowheads="1"/>
          </p:cNvSpPr>
          <p:nvPr/>
        </p:nvSpPr>
        <p:spPr bwMode="auto">
          <a:xfrm rot="1973840">
            <a:off x="8720667" y="4791076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3" name="Oval 299"/>
          <p:cNvSpPr>
            <a:spLocks noChangeArrowheads="1"/>
          </p:cNvSpPr>
          <p:nvPr/>
        </p:nvSpPr>
        <p:spPr bwMode="auto">
          <a:xfrm rot="2378677">
            <a:off x="8771467" y="47148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4" name="Oval 300"/>
          <p:cNvSpPr>
            <a:spLocks noChangeArrowheads="1"/>
          </p:cNvSpPr>
          <p:nvPr/>
        </p:nvSpPr>
        <p:spPr bwMode="auto">
          <a:xfrm rot="2215100">
            <a:off x="8828618" y="464502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5" name="Oval 301"/>
          <p:cNvSpPr>
            <a:spLocks noChangeArrowheads="1"/>
          </p:cNvSpPr>
          <p:nvPr/>
        </p:nvSpPr>
        <p:spPr bwMode="auto">
          <a:xfrm rot="2378677">
            <a:off x="8873067" y="45878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6" name="Oval 302"/>
          <p:cNvSpPr>
            <a:spLocks noChangeArrowheads="1"/>
          </p:cNvSpPr>
          <p:nvPr/>
        </p:nvSpPr>
        <p:spPr bwMode="auto">
          <a:xfrm rot="2190496">
            <a:off x="8925985" y="4516438"/>
            <a:ext cx="105833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7" name="Oval 303"/>
          <p:cNvSpPr>
            <a:spLocks noChangeArrowheads="1"/>
          </p:cNvSpPr>
          <p:nvPr/>
        </p:nvSpPr>
        <p:spPr bwMode="auto">
          <a:xfrm rot="2215100">
            <a:off x="8972551" y="44497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8" name="Oval 304"/>
          <p:cNvSpPr>
            <a:spLocks noChangeArrowheads="1"/>
          </p:cNvSpPr>
          <p:nvPr/>
        </p:nvSpPr>
        <p:spPr bwMode="auto">
          <a:xfrm rot="1956973">
            <a:off x="9023352" y="438308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69" name="Oval 305"/>
          <p:cNvSpPr>
            <a:spLocks noChangeArrowheads="1"/>
          </p:cNvSpPr>
          <p:nvPr/>
        </p:nvSpPr>
        <p:spPr bwMode="auto">
          <a:xfrm rot="2378677">
            <a:off x="9065685" y="433228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0" name="Oval 306"/>
          <p:cNvSpPr>
            <a:spLocks noChangeArrowheads="1"/>
          </p:cNvSpPr>
          <p:nvPr/>
        </p:nvSpPr>
        <p:spPr bwMode="auto">
          <a:xfrm rot="2215100">
            <a:off x="9110134" y="426243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1" name="Oval 307"/>
          <p:cNvSpPr>
            <a:spLocks noChangeArrowheads="1"/>
          </p:cNvSpPr>
          <p:nvPr/>
        </p:nvSpPr>
        <p:spPr bwMode="auto">
          <a:xfrm rot="2378677">
            <a:off x="9154585" y="41957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2" name="Oval 308"/>
          <p:cNvSpPr>
            <a:spLocks noChangeArrowheads="1"/>
          </p:cNvSpPr>
          <p:nvPr/>
        </p:nvSpPr>
        <p:spPr bwMode="auto">
          <a:xfrm rot="2378677">
            <a:off x="9194800" y="412432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3" name="Text Box 11"/>
          <p:cNvSpPr txBox="1">
            <a:spLocks noChangeArrowheads="1"/>
          </p:cNvSpPr>
          <p:nvPr/>
        </p:nvSpPr>
        <p:spPr bwMode="auto">
          <a:xfrm>
            <a:off x="981943" y="2308803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Text Box 8"/>
          <p:cNvSpPr txBox="1">
            <a:spLocks noChangeArrowheads="1"/>
          </p:cNvSpPr>
          <p:nvPr/>
        </p:nvSpPr>
        <p:spPr bwMode="auto">
          <a:xfrm>
            <a:off x="331520" y="238124"/>
            <a:ext cx="9269680" cy="5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5" name="Oval 9"/>
          <p:cNvSpPr>
            <a:spLocks noChangeArrowheads="1"/>
          </p:cNvSpPr>
          <p:nvPr/>
        </p:nvSpPr>
        <p:spPr bwMode="auto">
          <a:xfrm>
            <a:off x="981943" y="1423989"/>
            <a:ext cx="609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6" name="Text Box 10"/>
          <p:cNvSpPr txBox="1">
            <a:spLocks noChangeArrowheads="1"/>
          </p:cNvSpPr>
          <p:nvPr/>
        </p:nvSpPr>
        <p:spPr bwMode="auto">
          <a:xfrm>
            <a:off x="1047751" y="1329424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Text Box 12"/>
          <p:cNvSpPr txBox="1">
            <a:spLocks noChangeArrowheads="1"/>
          </p:cNvSpPr>
          <p:nvPr/>
        </p:nvSpPr>
        <p:spPr bwMode="auto">
          <a:xfrm>
            <a:off x="1047751" y="3306098"/>
            <a:ext cx="231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4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  <p:bldP spid="314" grpId="0"/>
      <p:bldP spid="315" grpId="0" animBg="1"/>
      <p:bldP spid="316" grpId="0" build="allAtOnce"/>
      <p:bldP spid="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9759" r="54736" b="20180"/>
          <a:stretch>
            <a:fillRect/>
          </a:stretch>
        </p:blipFill>
        <p:spPr bwMode="auto">
          <a:xfrm>
            <a:off x="2540001" y="1295400"/>
            <a:ext cx="2755900" cy="48656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58"/>
          <p:cNvGrpSpPr>
            <a:grpSpLocks/>
          </p:cNvGrpSpPr>
          <p:nvPr/>
        </p:nvGrpSpPr>
        <p:grpSpPr bwMode="auto">
          <a:xfrm>
            <a:off x="2813051" y="1590675"/>
            <a:ext cx="1951567" cy="4406900"/>
            <a:chOff x="2109598" y="1590290"/>
            <a:chExt cx="1464072" cy="4407226"/>
          </a:xfrm>
        </p:grpSpPr>
        <p:sp>
          <p:nvSpPr>
            <p:cNvPr id="8530" name="Arc 931"/>
            <p:cNvSpPr>
              <a:spLocks/>
            </p:cNvSpPr>
            <p:nvPr/>
          </p:nvSpPr>
          <p:spPr bwMode="auto">
            <a:xfrm rot="17879355" flipH="1">
              <a:off x="2543756" y="3977369"/>
              <a:ext cx="451551" cy="520044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8531" name="Group 857"/>
            <p:cNvGrpSpPr>
              <a:grpSpLocks/>
            </p:cNvGrpSpPr>
            <p:nvPr/>
          </p:nvGrpSpPr>
          <p:grpSpPr bwMode="auto">
            <a:xfrm>
              <a:off x="2109598" y="1590290"/>
              <a:ext cx="1464072" cy="2557251"/>
              <a:chOff x="2109598" y="1590290"/>
              <a:chExt cx="1464072" cy="2557251"/>
            </a:xfrm>
          </p:grpSpPr>
          <p:sp>
            <p:nvSpPr>
              <p:cNvPr id="8533" name="Arc 930"/>
              <p:cNvSpPr>
                <a:spLocks/>
              </p:cNvSpPr>
              <p:nvPr/>
            </p:nvSpPr>
            <p:spPr bwMode="auto">
              <a:xfrm rot="2976494" flipH="1">
                <a:off x="2157880" y="2039635"/>
                <a:ext cx="387043" cy="483607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534" name="Arc 932"/>
              <p:cNvSpPr>
                <a:spLocks/>
              </p:cNvSpPr>
              <p:nvPr/>
            </p:nvSpPr>
            <p:spPr bwMode="auto">
              <a:xfrm rot="13537159" flipH="1">
                <a:off x="3061151" y="2553065"/>
                <a:ext cx="382436" cy="48195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535" name="Text Box 933"/>
              <p:cNvSpPr txBox="1">
                <a:spLocks noChangeArrowheads="1"/>
              </p:cNvSpPr>
              <p:nvPr/>
            </p:nvSpPr>
            <p:spPr bwMode="auto">
              <a:xfrm>
                <a:off x="2599830" y="1590290"/>
                <a:ext cx="260022" cy="51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8536" name="Text Box 934"/>
              <p:cNvSpPr txBox="1">
                <a:spLocks noChangeArrowheads="1"/>
              </p:cNvSpPr>
              <p:nvPr/>
            </p:nvSpPr>
            <p:spPr bwMode="auto">
              <a:xfrm>
                <a:off x="3315304" y="3027880"/>
                <a:ext cx="258366" cy="51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8537" name="Line 935"/>
              <p:cNvSpPr>
                <a:spLocks noChangeShapeType="1"/>
              </p:cNvSpPr>
              <p:nvPr/>
            </p:nvSpPr>
            <p:spPr bwMode="auto">
              <a:xfrm>
                <a:off x="3474299" y="3691383"/>
                <a:ext cx="0" cy="45615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32" name="Arc 936"/>
            <p:cNvSpPr>
              <a:spLocks/>
            </p:cNvSpPr>
            <p:nvPr/>
          </p:nvSpPr>
          <p:spPr bwMode="auto">
            <a:xfrm rot="131220" flipH="1">
              <a:off x="3017960" y="5327102"/>
              <a:ext cx="276584" cy="670414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" name="Oval 13"/>
          <p:cNvSpPr>
            <a:spLocks noChangeArrowheads="1"/>
          </p:cNvSpPr>
          <p:nvPr/>
        </p:nvSpPr>
        <p:spPr bwMode="auto">
          <a:xfrm rot="359621">
            <a:off x="33295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7" name="Oval 14"/>
          <p:cNvSpPr>
            <a:spLocks noChangeArrowheads="1"/>
          </p:cNvSpPr>
          <p:nvPr/>
        </p:nvSpPr>
        <p:spPr bwMode="auto">
          <a:xfrm rot="359621">
            <a:off x="3310467" y="22002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8" name="Oval 15"/>
          <p:cNvSpPr>
            <a:spLocks noChangeArrowheads="1"/>
          </p:cNvSpPr>
          <p:nvPr/>
        </p:nvSpPr>
        <p:spPr bwMode="auto">
          <a:xfrm rot="359621">
            <a:off x="32787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9" name="Oval 16"/>
          <p:cNvSpPr>
            <a:spLocks noChangeArrowheads="1"/>
          </p:cNvSpPr>
          <p:nvPr/>
        </p:nvSpPr>
        <p:spPr bwMode="auto">
          <a:xfrm rot="359621">
            <a:off x="3246967" y="22034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0" name="Oval 17"/>
          <p:cNvSpPr>
            <a:spLocks noChangeArrowheads="1"/>
          </p:cNvSpPr>
          <p:nvPr/>
        </p:nvSpPr>
        <p:spPr bwMode="auto">
          <a:xfrm rot="359621">
            <a:off x="3219451" y="2208214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1" name="Oval 18"/>
          <p:cNvSpPr>
            <a:spLocks noChangeArrowheads="1"/>
          </p:cNvSpPr>
          <p:nvPr/>
        </p:nvSpPr>
        <p:spPr bwMode="auto">
          <a:xfrm rot="359621">
            <a:off x="3202518" y="22050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2" name="Oval 19"/>
          <p:cNvSpPr>
            <a:spLocks noChangeArrowheads="1"/>
          </p:cNvSpPr>
          <p:nvPr/>
        </p:nvSpPr>
        <p:spPr bwMode="auto">
          <a:xfrm rot="359621">
            <a:off x="3179234" y="2209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3" name="Oval 20"/>
          <p:cNvSpPr>
            <a:spLocks noChangeArrowheads="1"/>
          </p:cNvSpPr>
          <p:nvPr/>
        </p:nvSpPr>
        <p:spPr bwMode="auto">
          <a:xfrm rot="-486557">
            <a:off x="3134785" y="221456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4" name="Oval 21"/>
          <p:cNvSpPr>
            <a:spLocks noChangeArrowheads="1"/>
          </p:cNvSpPr>
          <p:nvPr/>
        </p:nvSpPr>
        <p:spPr bwMode="auto">
          <a:xfrm rot="-486557">
            <a:off x="3103034" y="22288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5" name="Oval 22"/>
          <p:cNvSpPr>
            <a:spLocks noChangeArrowheads="1"/>
          </p:cNvSpPr>
          <p:nvPr/>
        </p:nvSpPr>
        <p:spPr bwMode="auto">
          <a:xfrm rot="-486557">
            <a:off x="3075518" y="22399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6" name="Oval 23"/>
          <p:cNvSpPr>
            <a:spLocks noChangeArrowheads="1"/>
          </p:cNvSpPr>
          <p:nvPr/>
        </p:nvSpPr>
        <p:spPr bwMode="auto">
          <a:xfrm rot="-486557">
            <a:off x="3043768" y="22558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7" name="Oval 24"/>
          <p:cNvSpPr>
            <a:spLocks noChangeArrowheads="1"/>
          </p:cNvSpPr>
          <p:nvPr/>
        </p:nvSpPr>
        <p:spPr bwMode="auto">
          <a:xfrm rot="-486557">
            <a:off x="3020485" y="22701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8" name="Oval 25"/>
          <p:cNvSpPr>
            <a:spLocks noChangeArrowheads="1"/>
          </p:cNvSpPr>
          <p:nvPr/>
        </p:nvSpPr>
        <p:spPr bwMode="auto">
          <a:xfrm rot="-486557">
            <a:off x="2990851" y="22796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9" name="Oval 26"/>
          <p:cNvSpPr>
            <a:spLocks noChangeArrowheads="1"/>
          </p:cNvSpPr>
          <p:nvPr/>
        </p:nvSpPr>
        <p:spPr bwMode="auto">
          <a:xfrm rot="-486557">
            <a:off x="2967567" y="2300289"/>
            <a:ext cx="101600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0" name="Oval 27"/>
          <p:cNvSpPr>
            <a:spLocks noChangeArrowheads="1"/>
          </p:cNvSpPr>
          <p:nvPr/>
        </p:nvSpPr>
        <p:spPr bwMode="auto">
          <a:xfrm rot="-486557">
            <a:off x="2942168" y="2312989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1" name="Oval 28"/>
          <p:cNvSpPr>
            <a:spLocks noChangeArrowheads="1"/>
          </p:cNvSpPr>
          <p:nvPr/>
        </p:nvSpPr>
        <p:spPr bwMode="auto">
          <a:xfrm rot="-486557">
            <a:off x="2914651" y="23304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2" name="Oval 29"/>
          <p:cNvSpPr>
            <a:spLocks noChangeArrowheads="1"/>
          </p:cNvSpPr>
          <p:nvPr/>
        </p:nvSpPr>
        <p:spPr bwMode="auto">
          <a:xfrm rot="-486557">
            <a:off x="2891368" y="2346326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3" name="Oval 30"/>
          <p:cNvSpPr>
            <a:spLocks noChangeArrowheads="1"/>
          </p:cNvSpPr>
          <p:nvPr/>
        </p:nvSpPr>
        <p:spPr bwMode="auto">
          <a:xfrm rot="-486557">
            <a:off x="2868085" y="23590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4" name="Oval 31"/>
          <p:cNvSpPr>
            <a:spLocks noChangeArrowheads="1"/>
          </p:cNvSpPr>
          <p:nvPr/>
        </p:nvSpPr>
        <p:spPr bwMode="auto">
          <a:xfrm rot="-486557">
            <a:off x="2842685" y="2379664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5" name="Oval 32"/>
          <p:cNvSpPr>
            <a:spLocks noChangeArrowheads="1"/>
          </p:cNvSpPr>
          <p:nvPr/>
        </p:nvSpPr>
        <p:spPr bwMode="auto">
          <a:xfrm rot="-486557">
            <a:off x="2821518" y="23971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6" name="Oval 33"/>
          <p:cNvSpPr>
            <a:spLocks noChangeArrowheads="1"/>
          </p:cNvSpPr>
          <p:nvPr/>
        </p:nvSpPr>
        <p:spPr bwMode="auto">
          <a:xfrm rot="-486557">
            <a:off x="2802467" y="241776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7" name="Oval 34"/>
          <p:cNvSpPr>
            <a:spLocks noChangeArrowheads="1"/>
          </p:cNvSpPr>
          <p:nvPr/>
        </p:nvSpPr>
        <p:spPr bwMode="auto">
          <a:xfrm rot="-486557">
            <a:off x="2774951" y="24399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8" name="Oval 35"/>
          <p:cNvSpPr>
            <a:spLocks noChangeArrowheads="1"/>
          </p:cNvSpPr>
          <p:nvPr/>
        </p:nvSpPr>
        <p:spPr bwMode="auto">
          <a:xfrm rot="-486557">
            <a:off x="2753785" y="24638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9" name="Oval 36"/>
          <p:cNvSpPr>
            <a:spLocks noChangeArrowheads="1"/>
          </p:cNvSpPr>
          <p:nvPr/>
        </p:nvSpPr>
        <p:spPr bwMode="auto">
          <a:xfrm rot="-486557">
            <a:off x="2732618" y="24860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0" name="Oval 37"/>
          <p:cNvSpPr>
            <a:spLocks noChangeArrowheads="1"/>
          </p:cNvSpPr>
          <p:nvPr/>
        </p:nvSpPr>
        <p:spPr bwMode="auto">
          <a:xfrm rot="-486557">
            <a:off x="2711451" y="25066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1" name="Oval 38"/>
          <p:cNvSpPr>
            <a:spLocks noChangeArrowheads="1"/>
          </p:cNvSpPr>
          <p:nvPr/>
        </p:nvSpPr>
        <p:spPr bwMode="auto">
          <a:xfrm rot="-486557">
            <a:off x="2694518" y="2527300"/>
            <a:ext cx="105833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2" name="Oval 39"/>
          <p:cNvSpPr>
            <a:spLocks noChangeArrowheads="1"/>
          </p:cNvSpPr>
          <p:nvPr/>
        </p:nvSpPr>
        <p:spPr bwMode="auto">
          <a:xfrm rot="-486557">
            <a:off x="2675467" y="25558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3" name="Oval 40"/>
          <p:cNvSpPr>
            <a:spLocks noChangeArrowheads="1"/>
          </p:cNvSpPr>
          <p:nvPr/>
        </p:nvSpPr>
        <p:spPr bwMode="auto">
          <a:xfrm rot="-486557">
            <a:off x="2658534" y="257333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4" name="Oval 41"/>
          <p:cNvSpPr>
            <a:spLocks noChangeArrowheads="1"/>
          </p:cNvSpPr>
          <p:nvPr/>
        </p:nvSpPr>
        <p:spPr bwMode="auto">
          <a:xfrm rot="-486557">
            <a:off x="2641601" y="2598738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5" name="Oval 42"/>
          <p:cNvSpPr>
            <a:spLocks noChangeArrowheads="1"/>
          </p:cNvSpPr>
          <p:nvPr/>
        </p:nvSpPr>
        <p:spPr bwMode="auto">
          <a:xfrm rot="-486557">
            <a:off x="2622551" y="26289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6" name="Oval 43"/>
          <p:cNvSpPr>
            <a:spLocks noChangeArrowheads="1"/>
          </p:cNvSpPr>
          <p:nvPr/>
        </p:nvSpPr>
        <p:spPr bwMode="auto">
          <a:xfrm rot="-486557">
            <a:off x="2605618" y="26638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7" name="Oval 44"/>
          <p:cNvSpPr>
            <a:spLocks noChangeArrowheads="1"/>
          </p:cNvSpPr>
          <p:nvPr/>
        </p:nvSpPr>
        <p:spPr bwMode="auto">
          <a:xfrm rot="-486557">
            <a:off x="2588685" y="26939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8" name="Oval 45"/>
          <p:cNvSpPr>
            <a:spLocks noChangeArrowheads="1"/>
          </p:cNvSpPr>
          <p:nvPr/>
        </p:nvSpPr>
        <p:spPr bwMode="auto">
          <a:xfrm rot="-486557">
            <a:off x="2571751" y="27241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9" name="Oval 46"/>
          <p:cNvSpPr>
            <a:spLocks noChangeArrowheads="1"/>
          </p:cNvSpPr>
          <p:nvPr/>
        </p:nvSpPr>
        <p:spPr bwMode="auto">
          <a:xfrm rot="-152225">
            <a:off x="2571751" y="271145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0" name="Oval 47"/>
          <p:cNvSpPr>
            <a:spLocks noChangeArrowheads="1"/>
          </p:cNvSpPr>
          <p:nvPr/>
        </p:nvSpPr>
        <p:spPr bwMode="auto">
          <a:xfrm rot="-152225">
            <a:off x="2556934" y="27400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1" name="Oval 48"/>
          <p:cNvSpPr>
            <a:spLocks noChangeArrowheads="1"/>
          </p:cNvSpPr>
          <p:nvPr/>
        </p:nvSpPr>
        <p:spPr bwMode="auto">
          <a:xfrm rot="-152225">
            <a:off x="2548467" y="2767014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2" name="Oval 49"/>
          <p:cNvSpPr>
            <a:spLocks noChangeArrowheads="1"/>
          </p:cNvSpPr>
          <p:nvPr/>
        </p:nvSpPr>
        <p:spPr bwMode="auto">
          <a:xfrm rot="-152225">
            <a:off x="2540000" y="279241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3" name="Oval 50"/>
          <p:cNvSpPr>
            <a:spLocks noChangeArrowheads="1"/>
          </p:cNvSpPr>
          <p:nvPr/>
        </p:nvSpPr>
        <p:spPr bwMode="auto">
          <a:xfrm rot="-152225">
            <a:off x="2533651" y="28209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4" name="Oval 51"/>
          <p:cNvSpPr>
            <a:spLocks noChangeArrowheads="1"/>
          </p:cNvSpPr>
          <p:nvPr/>
        </p:nvSpPr>
        <p:spPr bwMode="auto">
          <a:xfrm rot="-152225">
            <a:off x="2533651" y="2846389"/>
            <a:ext cx="101600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5" name="Oval 52"/>
          <p:cNvSpPr>
            <a:spLocks noChangeArrowheads="1"/>
          </p:cNvSpPr>
          <p:nvPr/>
        </p:nvSpPr>
        <p:spPr bwMode="auto">
          <a:xfrm rot="-152225">
            <a:off x="2527300" y="28717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6" name="Oval 53"/>
          <p:cNvSpPr>
            <a:spLocks noChangeArrowheads="1"/>
          </p:cNvSpPr>
          <p:nvPr/>
        </p:nvSpPr>
        <p:spPr bwMode="auto">
          <a:xfrm rot="-152225">
            <a:off x="2523067" y="290512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7" name="Oval 54"/>
          <p:cNvSpPr>
            <a:spLocks noChangeArrowheads="1"/>
          </p:cNvSpPr>
          <p:nvPr/>
        </p:nvSpPr>
        <p:spPr bwMode="auto">
          <a:xfrm rot="-152225">
            <a:off x="2523067" y="29352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8" name="Oval 55"/>
          <p:cNvSpPr>
            <a:spLocks noChangeArrowheads="1"/>
          </p:cNvSpPr>
          <p:nvPr/>
        </p:nvSpPr>
        <p:spPr bwMode="auto">
          <a:xfrm rot="-152225">
            <a:off x="2523067" y="29686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9" name="Oval 56"/>
          <p:cNvSpPr>
            <a:spLocks noChangeArrowheads="1"/>
          </p:cNvSpPr>
          <p:nvPr/>
        </p:nvSpPr>
        <p:spPr bwMode="auto">
          <a:xfrm rot="-152225">
            <a:off x="2527300" y="3001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0" name="Oval 57"/>
          <p:cNvSpPr>
            <a:spLocks noChangeArrowheads="1"/>
          </p:cNvSpPr>
          <p:nvPr/>
        </p:nvSpPr>
        <p:spPr bwMode="auto">
          <a:xfrm rot="-152225">
            <a:off x="2531534" y="30321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1" name="Oval 58"/>
          <p:cNvSpPr>
            <a:spLocks noChangeArrowheads="1"/>
          </p:cNvSpPr>
          <p:nvPr/>
        </p:nvSpPr>
        <p:spPr bwMode="auto">
          <a:xfrm rot="-152225">
            <a:off x="2537885" y="30622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2" name="Oval 59"/>
          <p:cNvSpPr>
            <a:spLocks noChangeArrowheads="1"/>
          </p:cNvSpPr>
          <p:nvPr/>
        </p:nvSpPr>
        <p:spPr bwMode="auto">
          <a:xfrm rot="-152225">
            <a:off x="2550585" y="30924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3" name="Oval 60"/>
          <p:cNvSpPr>
            <a:spLocks noChangeArrowheads="1"/>
          </p:cNvSpPr>
          <p:nvPr/>
        </p:nvSpPr>
        <p:spPr bwMode="auto">
          <a:xfrm rot="-152225">
            <a:off x="2556934" y="3122614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" name="Oval 61"/>
          <p:cNvSpPr>
            <a:spLocks noChangeArrowheads="1"/>
          </p:cNvSpPr>
          <p:nvPr/>
        </p:nvSpPr>
        <p:spPr bwMode="auto">
          <a:xfrm rot="-152225">
            <a:off x="2571751" y="31575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5" name="Oval 62"/>
          <p:cNvSpPr>
            <a:spLocks noChangeArrowheads="1"/>
          </p:cNvSpPr>
          <p:nvPr/>
        </p:nvSpPr>
        <p:spPr bwMode="auto">
          <a:xfrm rot="-152225">
            <a:off x="2584451" y="31845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6" name="Oval 63"/>
          <p:cNvSpPr>
            <a:spLocks noChangeArrowheads="1"/>
          </p:cNvSpPr>
          <p:nvPr/>
        </p:nvSpPr>
        <p:spPr bwMode="auto">
          <a:xfrm rot="-152225">
            <a:off x="2603500" y="32146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7" name="Oval 64"/>
          <p:cNvSpPr>
            <a:spLocks noChangeArrowheads="1"/>
          </p:cNvSpPr>
          <p:nvPr/>
        </p:nvSpPr>
        <p:spPr bwMode="auto">
          <a:xfrm rot="-152225">
            <a:off x="2624667" y="32416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8" name="Oval 65"/>
          <p:cNvSpPr>
            <a:spLocks noChangeArrowheads="1"/>
          </p:cNvSpPr>
          <p:nvPr/>
        </p:nvSpPr>
        <p:spPr bwMode="auto">
          <a:xfrm rot="-152225">
            <a:off x="2643718" y="32718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9" name="Oval 66"/>
          <p:cNvSpPr>
            <a:spLocks noChangeArrowheads="1"/>
          </p:cNvSpPr>
          <p:nvPr/>
        </p:nvSpPr>
        <p:spPr bwMode="auto">
          <a:xfrm rot="-152225">
            <a:off x="2667000" y="330041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0" name="Oval 67"/>
          <p:cNvSpPr>
            <a:spLocks noChangeArrowheads="1"/>
          </p:cNvSpPr>
          <p:nvPr/>
        </p:nvSpPr>
        <p:spPr bwMode="auto">
          <a:xfrm rot="-152225">
            <a:off x="2694518" y="3321051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1" name="Oval 68"/>
          <p:cNvSpPr>
            <a:spLocks noChangeArrowheads="1"/>
          </p:cNvSpPr>
          <p:nvPr/>
        </p:nvSpPr>
        <p:spPr bwMode="auto">
          <a:xfrm rot="-152225">
            <a:off x="2717800" y="33385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2" name="Oval 69"/>
          <p:cNvSpPr>
            <a:spLocks noChangeArrowheads="1"/>
          </p:cNvSpPr>
          <p:nvPr/>
        </p:nvSpPr>
        <p:spPr bwMode="auto">
          <a:xfrm rot="-152225">
            <a:off x="2741085" y="33543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3" name="Oval 70"/>
          <p:cNvSpPr>
            <a:spLocks noChangeArrowheads="1"/>
          </p:cNvSpPr>
          <p:nvPr/>
        </p:nvSpPr>
        <p:spPr bwMode="auto">
          <a:xfrm rot="-152225">
            <a:off x="2768600" y="3371850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4" name="Oval 71"/>
          <p:cNvSpPr>
            <a:spLocks noChangeArrowheads="1"/>
          </p:cNvSpPr>
          <p:nvPr/>
        </p:nvSpPr>
        <p:spPr bwMode="auto">
          <a:xfrm rot="-152225">
            <a:off x="2802467" y="3382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5" name="Oval 72"/>
          <p:cNvSpPr>
            <a:spLocks noChangeArrowheads="1"/>
          </p:cNvSpPr>
          <p:nvPr/>
        </p:nvSpPr>
        <p:spPr bwMode="auto">
          <a:xfrm rot="-152225">
            <a:off x="2834218" y="33924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6" name="Oval 73"/>
          <p:cNvSpPr>
            <a:spLocks noChangeArrowheads="1"/>
          </p:cNvSpPr>
          <p:nvPr/>
        </p:nvSpPr>
        <p:spPr bwMode="auto">
          <a:xfrm rot="-152225">
            <a:off x="2868085" y="34051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7" name="Oval 74"/>
          <p:cNvSpPr>
            <a:spLocks noChangeArrowheads="1"/>
          </p:cNvSpPr>
          <p:nvPr/>
        </p:nvSpPr>
        <p:spPr bwMode="auto">
          <a:xfrm rot="-152225">
            <a:off x="2899834" y="3413125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8" name="Oval 75"/>
          <p:cNvSpPr>
            <a:spLocks noChangeArrowheads="1"/>
          </p:cNvSpPr>
          <p:nvPr/>
        </p:nvSpPr>
        <p:spPr bwMode="auto">
          <a:xfrm rot="-152225">
            <a:off x="2927351" y="3417889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3" name="Oval 76"/>
          <p:cNvSpPr>
            <a:spLocks noChangeArrowheads="1"/>
          </p:cNvSpPr>
          <p:nvPr/>
        </p:nvSpPr>
        <p:spPr bwMode="auto">
          <a:xfrm rot="-152225">
            <a:off x="2967567" y="341947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4" name="Oval 77"/>
          <p:cNvSpPr>
            <a:spLocks noChangeArrowheads="1"/>
          </p:cNvSpPr>
          <p:nvPr/>
        </p:nvSpPr>
        <p:spPr bwMode="auto">
          <a:xfrm rot="-152225">
            <a:off x="2999318" y="34242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" name="Oval 78"/>
          <p:cNvSpPr>
            <a:spLocks noChangeArrowheads="1"/>
          </p:cNvSpPr>
          <p:nvPr/>
        </p:nvSpPr>
        <p:spPr bwMode="auto">
          <a:xfrm rot="-152225">
            <a:off x="3037418" y="34258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6" name="Oval 79"/>
          <p:cNvSpPr>
            <a:spLocks noChangeArrowheads="1"/>
          </p:cNvSpPr>
          <p:nvPr/>
        </p:nvSpPr>
        <p:spPr bwMode="auto">
          <a:xfrm rot="-152225">
            <a:off x="3075518" y="34258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7" name="Oval 80"/>
          <p:cNvSpPr>
            <a:spLocks noChangeArrowheads="1"/>
          </p:cNvSpPr>
          <p:nvPr/>
        </p:nvSpPr>
        <p:spPr bwMode="auto">
          <a:xfrm rot="-152225">
            <a:off x="3115734" y="34242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8" name="Oval 81"/>
          <p:cNvSpPr>
            <a:spLocks noChangeArrowheads="1"/>
          </p:cNvSpPr>
          <p:nvPr/>
        </p:nvSpPr>
        <p:spPr bwMode="auto">
          <a:xfrm rot="-152225">
            <a:off x="3155951" y="342106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9" name="Oval 82"/>
          <p:cNvSpPr>
            <a:spLocks noChangeArrowheads="1"/>
          </p:cNvSpPr>
          <p:nvPr/>
        </p:nvSpPr>
        <p:spPr bwMode="auto">
          <a:xfrm rot="-152225">
            <a:off x="3187700" y="34194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0" name="Oval 83"/>
          <p:cNvSpPr>
            <a:spLocks noChangeArrowheads="1"/>
          </p:cNvSpPr>
          <p:nvPr/>
        </p:nvSpPr>
        <p:spPr bwMode="auto">
          <a:xfrm rot="-152225">
            <a:off x="3230034" y="34194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1" name="Oval 84"/>
          <p:cNvSpPr>
            <a:spLocks noChangeArrowheads="1"/>
          </p:cNvSpPr>
          <p:nvPr/>
        </p:nvSpPr>
        <p:spPr bwMode="auto">
          <a:xfrm rot="-152225">
            <a:off x="3259667" y="341788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2" name="Oval 85"/>
          <p:cNvSpPr>
            <a:spLocks noChangeArrowheads="1"/>
          </p:cNvSpPr>
          <p:nvPr/>
        </p:nvSpPr>
        <p:spPr bwMode="auto">
          <a:xfrm rot="-152225">
            <a:off x="3299885" y="3408364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3" name="Oval 86"/>
          <p:cNvSpPr>
            <a:spLocks noChangeArrowheads="1"/>
          </p:cNvSpPr>
          <p:nvPr/>
        </p:nvSpPr>
        <p:spPr bwMode="auto">
          <a:xfrm rot="-152225">
            <a:off x="3331634" y="33988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4" name="Oval 87"/>
          <p:cNvSpPr>
            <a:spLocks noChangeArrowheads="1"/>
          </p:cNvSpPr>
          <p:nvPr/>
        </p:nvSpPr>
        <p:spPr bwMode="auto">
          <a:xfrm rot="-152225">
            <a:off x="3369734" y="338931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5" name="Oval 88"/>
          <p:cNvSpPr>
            <a:spLocks noChangeArrowheads="1"/>
          </p:cNvSpPr>
          <p:nvPr/>
        </p:nvSpPr>
        <p:spPr bwMode="auto">
          <a:xfrm rot="-152225">
            <a:off x="3401485" y="33845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6" name="Oval 89"/>
          <p:cNvSpPr>
            <a:spLocks noChangeArrowheads="1"/>
          </p:cNvSpPr>
          <p:nvPr/>
        </p:nvSpPr>
        <p:spPr bwMode="auto">
          <a:xfrm rot="-152225">
            <a:off x="3437467" y="33797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7" name="Oval 90"/>
          <p:cNvSpPr>
            <a:spLocks noChangeArrowheads="1"/>
          </p:cNvSpPr>
          <p:nvPr/>
        </p:nvSpPr>
        <p:spPr bwMode="auto">
          <a:xfrm rot="-152225">
            <a:off x="3479800" y="33686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8" name="Oval 91"/>
          <p:cNvSpPr>
            <a:spLocks noChangeArrowheads="1"/>
          </p:cNvSpPr>
          <p:nvPr/>
        </p:nvSpPr>
        <p:spPr bwMode="auto">
          <a:xfrm rot="-152225">
            <a:off x="3517900" y="3352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9" name="Oval 92"/>
          <p:cNvSpPr>
            <a:spLocks noChangeArrowheads="1"/>
          </p:cNvSpPr>
          <p:nvPr/>
        </p:nvSpPr>
        <p:spPr bwMode="auto">
          <a:xfrm rot="-152225">
            <a:off x="3558118" y="3336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0" name="Oval 93"/>
          <p:cNvSpPr>
            <a:spLocks noChangeArrowheads="1"/>
          </p:cNvSpPr>
          <p:nvPr/>
        </p:nvSpPr>
        <p:spPr bwMode="auto">
          <a:xfrm rot="-152225">
            <a:off x="3598334" y="33226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1" name="Oval 94"/>
          <p:cNvSpPr>
            <a:spLocks noChangeArrowheads="1"/>
          </p:cNvSpPr>
          <p:nvPr/>
        </p:nvSpPr>
        <p:spPr bwMode="auto">
          <a:xfrm rot="-152225">
            <a:off x="3640667" y="3302001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2" name="Oval 95"/>
          <p:cNvSpPr>
            <a:spLocks noChangeArrowheads="1"/>
          </p:cNvSpPr>
          <p:nvPr/>
        </p:nvSpPr>
        <p:spPr bwMode="auto">
          <a:xfrm rot="-152225">
            <a:off x="3678767" y="32861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3" name="Oval 96"/>
          <p:cNvSpPr>
            <a:spLocks noChangeArrowheads="1"/>
          </p:cNvSpPr>
          <p:nvPr/>
        </p:nvSpPr>
        <p:spPr bwMode="auto">
          <a:xfrm rot="-152225">
            <a:off x="3716867" y="326548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4" name="Oval 97"/>
          <p:cNvSpPr>
            <a:spLocks noChangeArrowheads="1"/>
          </p:cNvSpPr>
          <p:nvPr/>
        </p:nvSpPr>
        <p:spPr bwMode="auto">
          <a:xfrm rot="-152225">
            <a:off x="3750734" y="32416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5" name="Oval 98"/>
          <p:cNvSpPr>
            <a:spLocks noChangeArrowheads="1"/>
          </p:cNvSpPr>
          <p:nvPr/>
        </p:nvSpPr>
        <p:spPr bwMode="auto">
          <a:xfrm rot="-152225">
            <a:off x="3786718" y="32242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6" name="Oval 99"/>
          <p:cNvSpPr>
            <a:spLocks noChangeArrowheads="1"/>
          </p:cNvSpPr>
          <p:nvPr/>
        </p:nvSpPr>
        <p:spPr bwMode="auto">
          <a:xfrm rot="-152225">
            <a:off x="3818467" y="319881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7" name="Oval 100"/>
          <p:cNvSpPr>
            <a:spLocks noChangeArrowheads="1"/>
          </p:cNvSpPr>
          <p:nvPr/>
        </p:nvSpPr>
        <p:spPr bwMode="auto">
          <a:xfrm rot="-152225">
            <a:off x="3856567" y="31702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8" name="Oval 101"/>
          <p:cNvSpPr>
            <a:spLocks noChangeArrowheads="1"/>
          </p:cNvSpPr>
          <p:nvPr/>
        </p:nvSpPr>
        <p:spPr bwMode="auto">
          <a:xfrm rot="-152225">
            <a:off x="3888318" y="31448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9" name="Oval 102"/>
          <p:cNvSpPr>
            <a:spLocks noChangeArrowheads="1"/>
          </p:cNvSpPr>
          <p:nvPr/>
        </p:nvSpPr>
        <p:spPr bwMode="auto">
          <a:xfrm rot="-152225">
            <a:off x="3926418" y="31226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0" name="Oval 103"/>
          <p:cNvSpPr>
            <a:spLocks noChangeArrowheads="1"/>
          </p:cNvSpPr>
          <p:nvPr/>
        </p:nvSpPr>
        <p:spPr bwMode="auto">
          <a:xfrm rot="-152225">
            <a:off x="3958167" y="30972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1" name="Oval 104"/>
          <p:cNvSpPr>
            <a:spLocks noChangeArrowheads="1"/>
          </p:cNvSpPr>
          <p:nvPr/>
        </p:nvSpPr>
        <p:spPr bwMode="auto">
          <a:xfrm rot="-152225">
            <a:off x="3985685" y="3065463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2" name="Oval 105"/>
          <p:cNvSpPr>
            <a:spLocks noChangeArrowheads="1"/>
          </p:cNvSpPr>
          <p:nvPr/>
        </p:nvSpPr>
        <p:spPr bwMode="auto">
          <a:xfrm rot="-152225">
            <a:off x="4019551" y="30321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3" name="Oval 106"/>
          <p:cNvSpPr>
            <a:spLocks noChangeArrowheads="1"/>
          </p:cNvSpPr>
          <p:nvPr/>
        </p:nvSpPr>
        <p:spPr bwMode="auto">
          <a:xfrm rot="-152225">
            <a:off x="4053418" y="30051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4" name="Oval 107"/>
          <p:cNvSpPr>
            <a:spLocks noChangeArrowheads="1"/>
          </p:cNvSpPr>
          <p:nvPr/>
        </p:nvSpPr>
        <p:spPr bwMode="auto">
          <a:xfrm rot="-152225">
            <a:off x="4074585" y="29797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5" name="Oval 108"/>
          <p:cNvSpPr>
            <a:spLocks noChangeArrowheads="1"/>
          </p:cNvSpPr>
          <p:nvPr/>
        </p:nvSpPr>
        <p:spPr bwMode="auto">
          <a:xfrm rot="-152225">
            <a:off x="4102100" y="29448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6" name="Oval 109"/>
          <p:cNvSpPr>
            <a:spLocks noChangeArrowheads="1"/>
          </p:cNvSpPr>
          <p:nvPr/>
        </p:nvSpPr>
        <p:spPr bwMode="auto">
          <a:xfrm rot="-152225">
            <a:off x="4127500" y="2914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7" name="Oval 110"/>
          <p:cNvSpPr>
            <a:spLocks noChangeArrowheads="1"/>
          </p:cNvSpPr>
          <p:nvPr/>
        </p:nvSpPr>
        <p:spPr bwMode="auto">
          <a:xfrm rot="-152225">
            <a:off x="4152900" y="28829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8" name="Oval 111"/>
          <p:cNvSpPr>
            <a:spLocks noChangeArrowheads="1"/>
          </p:cNvSpPr>
          <p:nvPr/>
        </p:nvSpPr>
        <p:spPr bwMode="auto">
          <a:xfrm rot="-152225">
            <a:off x="4169834" y="28511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9" name="Oval 112"/>
          <p:cNvSpPr>
            <a:spLocks noChangeArrowheads="1"/>
          </p:cNvSpPr>
          <p:nvPr/>
        </p:nvSpPr>
        <p:spPr bwMode="auto">
          <a:xfrm rot="-152225">
            <a:off x="4184651" y="28178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0" name="Oval 113"/>
          <p:cNvSpPr>
            <a:spLocks noChangeArrowheads="1"/>
          </p:cNvSpPr>
          <p:nvPr/>
        </p:nvSpPr>
        <p:spPr bwMode="auto">
          <a:xfrm rot="-152225">
            <a:off x="4205818" y="278765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1" name="Oval 114"/>
          <p:cNvSpPr>
            <a:spLocks noChangeArrowheads="1"/>
          </p:cNvSpPr>
          <p:nvPr/>
        </p:nvSpPr>
        <p:spPr bwMode="auto">
          <a:xfrm rot="-152225">
            <a:off x="4224867" y="27559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2" name="Oval 115"/>
          <p:cNvSpPr>
            <a:spLocks noChangeArrowheads="1"/>
          </p:cNvSpPr>
          <p:nvPr/>
        </p:nvSpPr>
        <p:spPr bwMode="auto">
          <a:xfrm rot="-152225">
            <a:off x="4248151" y="27162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3" name="Oval 116"/>
          <p:cNvSpPr>
            <a:spLocks noChangeArrowheads="1"/>
          </p:cNvSpPr>
          <p:nvPr/>
        </p:nvSpPr>
        <p:spPr bwMode="auto">
          <a:xfrm rot="-152225">
            <a:off x="4260851" y="267970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4" name="Oval 117"/>
          <p:cNvSpPr>
            <a:spLocks noChangeArrowheads="1"/>
          </p:cNvSpPr>
          <p:nvPr/>
        </p:nvSpPr>
        <p:spPr bwMode="auto">
          <a:xfrm rot="-152225">
            <a:off x="4277785" y="26400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5" name="Oval 118"/>
          <p:cNvSpPr>
            <a:spLocks noChangeArrowheads="1"/>
          </p:cNvSpPr>
          <p:nvPr/>
        </p:nvSpPr>
        <p:spPr bwMode="auto">
          <a:xfrm rot="-152225">
            <a:off x="4286251" y="25987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" name="Oval 119"/>
          <p:cNvSpPr>
            <a:spLocks noChangeArrowheads="1"/>
          </p:cNvSpPr>
          <p:nvPr/>
        </p:nvSpPr>
        <p:spPr bwMode="auto">
          <a:xfrm rot="-152225">
            <a:off x="4303185" y="25622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7" name="Oval 120"/>
          <p:cNvSpPr>
            <a:spLocks noChangeArrowheads="1"/>
          </p:cNvSpPr>
          <p:nvPr/>
        </p:nvSpPr>
        <p:spPr bwMode="auto">
          <a:xfrm rot="-152225">
            <a:off x="4307418" y="25225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8" name="Oval 121"/>
          <p:cNvSpPr>
            <a:spLocks noChangeArrowheads="1"/>
          </p:cNvSpPr>
          <p:nvPr/>
        </p:nvSpPr>
        <p:spPr bwMode="auto">
          <a:xfrm rot="-152225">
            <a:off x="4311651" y="24812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9" name="Oval 122"/>
          <p:cNvSpPr>
            <a:spLocks noChangeArrowheads="1"/>
          </p:cNvSpPr>
          <p:nvPr/>
        </p:nvSpPr>
        <p:spPr bwMode="auto">
          <a:xfrm rot="-152225">
            <a:off x="4315885" y="2447925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0" name="Oval 123"/>
          <p:cNvSpPr>
            <a:spLocks noChangeArrowheads="1"/>
          </p:cNvSpPr>
          <p:nvPr/>
        </p:nvSpPr>
        <p:spPr bwMode="auto">
          <a:xfrm rot="-152225">
            <a:off x="4313767" y="24050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1" name="Oval 124"/>
          <p:cNvSpPr>
            <a:spLocks noChangeArrowheads="1"/>
          </p:cNvSpPr>
          <p:nvPr/>
        </p:nvSpPr>
        <p:spPr bwMode="auto">
          <a:xfrm rot="-152225">
            <a:off x="4313767" y="23637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2" name="Oval 125"/>
          <p:cNvSpPr>
            <a:spLocks noChangeArrowheads="1"/>
          </p:cNvSpPr>
          <p:nvPr/>
        </p:nvSpPr>
        <p:spPr bwMode="auto">
          <a:xfrm rot="-152225">
            <a:off x="4305300" y="2317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3" name="Oval 126"/>
          <p:cNvSpPr>
            <a:spLocks noChangeArrowheads="1"/>
          </p:cNvSpPr>
          <p:nvPr/>
        </p:nvSpPr>
        <p:spPr bwMode="auto">
          <a:xfrm rot="-152225">
            <a:off x="4296834" y="2279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4" name="Oval 127"/>
          <p:cNvSpPr>
            <a:spLocks noChangeArrowheads="1"/>
          </p:cNvSpPr>
          <p:nvPr/>
        </p:nvSpPr>
        <p:spPr bwMode="auto">
          <a:xfrm rot="-152225">
            <a:off x="4275667" y="22447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5" name="Oval 128"/>
          <p:cNvSpPr>
            <a:spLocks noChangeArrowheads="1"/>
          </p:cNvSpPr>
          <p:nvPr/>
        </p:nvSpPr>
        <p:spPr bwMode="auto">
          <a:xfrm rot="-152225">
            <a:off x="4250267" y="22240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6" name="Oval 129"/>
          <p:cNvSpPr>
            <a:spLocks noChangeArrowheads="1"/>
          </p:cNvSpPr>
          <p:nvPr/>
        </p:nvSpPr>
        <p:spPr bwMode="auto">
          <a:xfrm rot="-152225">
            <a:off x="4212167" y="2209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7" name="Oval 130"/>
          <p:cNvSpPr>
            <a:spLocks noChangeArrowheads="1"/>
          </p:cNvSpPr>
          <p:nvPr/>
        </p:nvSpPr>
        <p:spPr bwMode="auto">
          <a:xfrm rot="-152225">
            <a:off x="4176185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8" name="Oval 131"/>
          <p:cNvSpPr>
            <a:spLocks noChangeArrowheads="1"/>
          </p:cNvSpPr>
          <p:nvPr/>
        </p:nvSpPr>
        <p:spPr bwMode="auto">
          <a:xfrm rot="-152225">
            <a:off x="4135967" y="21907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9" name="Oval 132"/>
          <p:cNvSpPr>
            <a:spLocks noChangeArrowheads="1"/>
          </p:cNvSpPr>
          <p:nvPr/>
        </p:nvSpPr>
        <p:spPr bwMode="auto">
          <a:xfrm rot="-152225">
            <a:off x="4102100" y="2189164"/>
            <a:ext cx="101600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0" name="Oval 133"/>
          <p:cNvSpPr>
            <a:spLocks noChangeArrowheads="1"/>
          </p:cNvSpPr>
          <p:nvPr/>
        </p:nvSpPr>
        <p:spPr bwMode="auto">
          <a:xfrm rot="-152225">
            <a:off x="4064000" y="218916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1" name="Oval 134"/>
          <p:cNvSpPr>
            <a:spLocks noChangeArrowheads="1"/>
          </p:cNvSpPr>
          <p:nvPr/>
        </p:nvSpPr>
        <p:spPr bwMode="auto">
          <a:xfrm rot="-152225">
            <a:off x="40280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2" name="Oval 135"/>
          <p:cNvSpPr>
            <a:spLocks noChangeArrowheads="1"/>
          </p:cNvSpPr>
          <p:nvPr/>
        </p:nvSpPr>
        <p:spPr bwMode="auto">
          <a:xfrm rot="-152225">
            <a:off x="3992034" y="2208213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3" name="Oval 136"/>
          <p:cNvSpPr>
            <a:spLocks noChangeArrowheads="1"/>
          </p:cNvSpPr>
          <p:nvPr/>
        </p:nvSpPr>
        <p:spPr bwMode="auto">
          <a:xfrm rot="-152225">
            <a:off x="3962400" y="22209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4" name="Oval 137"/>
          <p:cNvSpPr>
            <a:spLocks noChangeArrowheads="1"/>
          </p:cNvSpPr>
          <p:nvPr/>
        </p:nvSpPr>
        <p:spPr bwMode="auto">
          <a:xfrm rot="-152225">
            <a:off x="3930651" y="222567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5" name="Oval 138"/>
          <p:cNvSpPr>
            <a:spLocks noChangeArrowheads="1"/>
          </p:cNvSpPr>
          <p:nvPr/>
        </p:nvSpPr>
        <p:spPr bwMode="auto">
          <a:xfrm rot="-152225">
            <a:off x="3898900" y="22415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6" name="Oval 139"/>
          <p:cNvSpPr>
            <a:spLocks noChangeArrowheads="1"/>
          </p:cNvSpPr>
          <p:nvPr/>
        </p:nvSpPr>
        <p:spPr bwMode="auto">
          <a:xfrm rot="-152225">
            <a:off x="3867151" y="22558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7" name="Oval 140"/>
          <p:cNvSpPr>
            <a:spLocks noChangeArrowheads="1"/>
          </p:cNvSpPr>
          <p:nvPr/>
        </p:nvSpPr>
        <p:spPr bwMode="auto">
          <a:xfrm rot="-152225">
            <a:off x="3837518" y="227171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8" name="Oval 141"/>
          <p:cNvSpPr>
            <a:spLocks noChangeArrowheads="1"/>
          </p:cNvSpPr>
          <p:nvPr/>
        </p:nvSpPr>
        <p:spPr bwMode="auto">
          <a:xfrm rot="-152225">
            <a:off x="3812118" y="22875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9" name="Oval 142"/>
          <p:cNvSpPr>
            <a:spLocks noChangeArrowheads="1"/>
          </p:cNvSpPr>
          <p:nvPr/>
        </p:nvSpPr>
        <p:spPr bwMode="auto">
          <a:xfrm rot="-152225">
            <a:off x="3776134" y="23082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0" name="Oval 143"/>
          <p:cNvSpPr>
            <a:spLocks noChangeArrowheads="1"/>
          </p:cNvSpPr>
          <p:nvPr/>
        </p:nvSpPr>
        <p:spPr bwMode="auto">
          <a:xfrm rot="-152225">
            <a:off x="3748618" y="23272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1" name="Oval 144"/>
          <p:cNvSpPr>
            <a:spLocks noChangeArrowheads="1"/>
          </p:cNvSpPr>
          <p:nvPr/>
        </p:nvSpPr>
        <p:spPr bwMode="auto">
          <a:xfrm rot="-152225">
            <a:off x="3721100" y="23510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2" name="Oval 145"/>
          <p:cNvSpPr>
            <a:spLocks noChangeArrowheads="1"/>
          </p:cNvSpPr>
          <p:nvPr/>
        </p:nvSpPr>
        <p:spPr bwMode="auto">
          <a:xfrm rot="-152225">
            <a:off x="3689351" y="23764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3" name="Oval 146"/>
          <p:cNvSpPr>
            <a:spLocks noChangeArrowheads="1"/>
          </p:cNvSpPr>
          <p:nvPr/>
        </p:nvSpPr>
        <p:spPr bwMode="auto">
          <a:xfrm rot="-417809">
            <a:off x="3668184" y="240347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4" name="Oval 147"/>
          <p:cNvSpPr>
            <a:spLocks noChangeArrowheads="1"/>
          </p:cNvSpPr>
          <p:nvPr/>
        </p:nvSpPr>
        <p:spPr bwMode="auto">
          <a:xfrm rot="-417809">
            <a:off x="3647018" y="242570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5" name="Oval 148"/>
          <p:cNvSpPr>
            <a:spLocks noChangeArrowheads="1"/>
          </p:cNvSpPr>
          <p:nvPr/>
        </p:nvSpPr>
        <p:spPr bwMode="auto">
          <a:xfrm rot="-417809">
            <a:off x="3619500" y="24558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" name="Oval 149"/>
          <p:cNvSpPr>
            <a:spLocks noChangeArrowheads="1"/>
          </p:cNvSpPr>
          <p:nvPr/>
        </p:nvSpPr>
        <p:spPr bwMode="auto">
          <a:xfrm rot="-417809">
            <a:off x="3598334" y="24796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7" name="Oval 150"/>
          <p:cNvSpPr>
            <a:spLocks noChangeArrowheads="1"/>
          </p:cNvSpPr>
          <p:nvPr/>
        </p:nvSpPr>
        <p:spPr bwMode="auto">
          <a:xfrm rot="-417809">
            <a:off x="3575051" y="250507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8" name="Oval 151"/>
          <p:cNvSpPr>
            <a:spLocks noChangeArrowheads="1"/>
          </p:cNvSpPr>
          <p:nvPr/>
        </p:nvSpPr>
        <p:spPr bwMode="auto">
          <a:xfrm rot="-417809">
            <a:off x="3556000" y="253047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9" name="Oval 152"/>
          <p:cNvSpPr>
            <a:spLocks noChangeArrowheads="1"/>
          </p:cNvSpPr>
          <p:nvPr/>
        </p:nvSpPr>
        <p:spPr bwMode="auto">
          <a:xfrm rot="-417809">
            <a:off x="3528485" y="256540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0" name="Oval 153"/>
          <p:cNvSpPr>
            <a:spLocks noChangeArrowheads="1"/>
          </p:cNvSpPr>
          <p:nvPr/>
        </p:nvSpPr>
        <p:spPr bwMode="auto">
          <a:xfrm rot="-417809">
            <a:off x="3513667" y="25939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1" name="Oval 154"/>
          <p:cNvSpPr>
            <a:spLocks noChangeArrowheads="1"/>
          </p:cNvSpPr>
          <p:nvPr/>
        </p:nvSpPr>
        <p:spPr bwMode="auto">
          <a:xfrm rot="-417809">
            <a:off x="3496734" y="26225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2" name="Oval 155"/>
          <p:cNvSpPr>
            <a:spLocks noChangeArrowheads="1"/>
          </p:cNvSpPr>
          <p:nvPr/>
        </p:nvSpPr>
        <p:spPr bwMode="auto">
          <a:xfrm rot="-417809">
            <a:off x="3481917" y="2644775"/>
            <a:ext cx="101600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3" name="Oval 156"/>
          <p:cNvSpPr>
            <a:spLocks noChangeArrowheads="1"/>
          </p:cNvSpPr>
          <p:nvPr/>
        </p:nvSpPr>
        <p:spPr bwMode="auto">
          <a:xfrm rot="-417809">
            <a:off x="3460751" y="26781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4" name="Oval 157"/>
          <p:cNvSpPr>
            <a:spLocks noChangeArrowheads="1"/>
          </p:cNvSpPr>
          <p:nvPr/>
        </p:nvSpPr>
        <p:spPr bwMode="auto">
          <a:xfrm rot="-417809">
            <a:off x="3443818" y="2703514"/>
            <a:ext cx="105833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5" name="Oval 158"/>
          <p:cNvSpPr>
            <a:spLocks noChangeArrowheads="1"/>
          </p:cNvSpPr>
          <p:nvPr/>
        </p:nvSpPr>
        <p:spPr bwMode="auto">
          <a:xfrm rot="-417809">
            <a:off x="3424767" y="27289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6" name="Oval 159"/>
          <p:cNvSpPr>
            <a:spLocks noChangeArrowheads="1"/>
          </p:cNvSpPr>
          <p:nvPr/>
        </p:nvSpPr>
        <p:spPr bwMode="auto">
          <a:xfrm rot="-417809">
            <a:off x="3416300" y="27559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7" name="Oval 160"/>
          <p:cNvSpPr>
            <a:spLocks noChangeArrowheads="1"/>
          </p:cNvSpPr>
          <p:nvPr/>
        </p:nvSpPr>
        <p:spPr bwMode="auto">
          <a:xfrm rot="-417809">
            <a:off x="3401485" y="2779713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8" name="Oval 161"/>
          <p:cNvSpPr>
            <a:spLocks noChangeArrowheads="1"/>
          </p:cNvSpPr>
          <p:nvPr/>
        </p:nvSpPr>
        <p:spPr bwMode="auto">
          <a:xfrm rot="-417809">
            <a:off x="3388785" y="28114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9" name="Oval 162"/>
          <p:cNvSpPr>
            <a:spLocks noChangeArrowheads="1"/>
          </p:cNvSpPr>
          <p:nvPr/>
        </p:nvSpPr>
        <p:spPr bwMode="auto">
          <a:xfrm rot="-417809">
            <a:off x="3376085" y="28432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0" name="Oval 163"/>
          <p:cNvSpPr>
            <a:spLocks noChangeArrowheads="1"/>
          </p:cNvSpPr>
          <p:nvPr/>
        </p:nvSpPr>
        <p:spPr bwMode="auto">
          <a:xfrm rot="-417809">
            <a:off x="3365500" y="28765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1" name="Oval 164"/>
          <p:cNvSpPr>
            <a:spLocks noChangeArrowheads="1"/>
          </p:cNvSpPr>
          <p:nvPr/>
        </p:nvSpPr>
        <p:spPr bwMode="auto">
          <a:xfrm rot="-417809">
            <a:off x="3352800" y="2914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2" name="Oval 165"/>
          <p:cNvSpPr>
            <a:spLocks noChangeArrowheads="1"/>
          </p:cNvSpPr>
          <p:nvPr/>
        </p:nvSpPr>
        <p:spPr bwMode="auto">
          <a:xfrm rot="-417809">
            <a:off x="3333751" y="29543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3" name="Oval 166"/>
          <p:cNvSpPr>
            <a:spLocks noChangeArrowheads="1"/>
          </p:cNvSpPr>
          <p:nvPr/>
        </p:nvSpPr>
        <p:spPr bwMode="auto">
          <a:xfrm rot="-417809">
            <a:off x="3323167" y="2984500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4" name="Oval 167"/>
          <p:cNvSpPr>
            <a:spLocks noChangeArrowheads="1"/>
          </p:cNvSpPr>
          <p:nvPr/>
        </p:nvSpPr>
        <p:spPr bwMode="auto">
          <a:xfrm rot="-417809">
            <a:off x="3312585" y="30210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5" name="Oval 168"/>
          <p:cNvSpPr>
            <a:spLocks noChangeArrowheads="1"/>
          </p:cNvSpPr>
          <p:nvPr/>
        </p:nvSpPr>
        <p:spPr bwMode="auto">
          <a:xfrm rot="-417809">
            <a:off x="3297767" y="305593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6" name="Oval 169"/>
          <p:cNvSpPr>
            <a:spLocks noChangeArrowheads="1"/>
          </p:cNvSpPr>
          <p:nvPr/>
        </p:nvSpPr>
        <p:spPr bwMode="auto">
          <a:xfrm rot="-417809">
            <a:off x="3289300" y="30813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" name="Oval 170"/>
          <p:cNvSpPr>
            <a:spLocks noChangeArrowheads="1"/>
          </p:cNvSpPr>
          <p:nvPr/>
        </p:nvSpPr>
        <p:spPr bwMode="auto">
          <a:xfrm rot="-417809">
            <a:off x="3278718" y="3127375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" name="Oval 171"/>
          <p:cNvSpPr>
            <a:spLocks noChangeArrowheads="1"/>
          </p:cNvSpPr>
          <p:nvPr/>
        </p:nvSpPr>
        <p:spPr bwMode="auto">
          <a:xfrm rot="-417809">
            <a:off x="3274485" y="31638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" name="Oval 172"/>
          <p:cNvSpPr>
            <a:spLocks noChangeArrowheads="1"/>
          </p:cNvSpPr>
          <p:nvPr/>
        </p:nvSpPr>
        <p:spPr bwMode="auto">
          <a:xfrm rot="-152225">
            <a:off x="3274485" y="316071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" name="Oval 173"/>
          <p:cNvSpPr>
            <a:spLocks noChangeArrowheads="1"/>
          </p:cNvSpPr>
          <p:nvPr/>
        </p:nvSpPr>
        <p:spPr bwMode="auto">
          <a:xfrm rot="-152225">
            <a:off x="3261785" y="319087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" name="Oval 174"/>
          <p:cNvSpPr>
            <a:spLocks noChangeArrowheads="1"/>
          </p:cNvSpPr>
          <p:nvPr/>
        </p:nvSpPr>
        <p:spPr bwMode="auto">
          <a:xfrm rot="-152225">
            <a:off x="3259667" y="32242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" name="Oval 175"/>
          <p:cNvSpPr>
            <a:spLocks noChangeArrowheads="1"/>
          </p:cNvSpPr>
          <p:nvPr/>
        </p:nvSpPr>
        <p:spPr bwMode="auto">
          <a:xfrm rot="-152225">
            <a:off x="3253318" y="32607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" name="Oval 176"/>
          <p:cNvSpPr>
            <a:spLocks noChangeArrowheads="1"/>
          </p:cNvSpPr>
          <p:nvPr/>
        </p:nvSpPr>
        <p:spPr bwMode="auto">
          <a:xfrm rot="-152225">
            <a:off x="3249085" y="32924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" name="Oval 177"/>
          <p:cNvSpPr>
            <a:spLocks noChangeArrowheads="1"/>
          </p:cNvSpPr>
          <p:nvPr/>
        </p:nvSpPr>
        <p:spPr bwMode="auto">
          <a:xfrm rot="-152225">
            <a:off x="3240618" y="3336925"/>
            <a:ext cx="105833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" name="Oval 178"/>
          <p:cNvSpPr>
            <a:spLocks noChangeArrowheads="1"/>
          </p:cNvSpPr>
          <p:nvPr/>
        </p:nvSpPr>
        <p:spPr bwMode="auto">
          <a:xfrm rot="-152225">
            <a:off x="3232151" y="338296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" name="Oval 179"/>
          <p:cNvSpPr>
            <a:spLocks noChangeArrowheads="1"/>
          </p:cNvSpPr>
          <p:nvPr/>
        </p:nvSpPr>
        <p:spPr bwMode="auto">
          <a:xfrm rot="-152225">
            <a:off x="3232151" y="3435350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" name="Oval 180"/>
          <p:cNvSpPr>
            <a:spLocks noChangeArrowheads="1"/>
          </p:cNvSpPr>
          <p:nvPr/>
        </p:nvSpPr>
        <p:spPr bwMode="auto">
          <a:xfrm rot="-152225">
            <a:off x="3223685" y="34702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" name="Oval 181"/>
          <p:cNvSpPr>
            <a:spLocks noChangeArrowheads="1"/>
          </p:cNvSpPr>
          <p:nvPr/>
        </p:nvSpPr>
        <p:spPr bwMode="auto">
          <a:xfrm rot="227057">
            <a:off x="3223685" y="35099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" name="Oval 182"/>
          <p:cNvSpPr>
            <a:spLocks noChangeArrowheads="1"/>
          </p:cNvSpPr>
          <p:nvPr/>
        </p:nvSpPr>
        <p:spPr bwMode="auto">
          <a:xfrm rot="227057">
            <a:off x="3217334" y="35433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" name="Oval 183"/>
          <p:cNvSpPr>
            <a:spLocks noChangeArrowheads="1"/>
          </p:cNvSpPr>
          <p:nvPr/>
        </p:nvSpPr>
        <p:spPr bwMode="auto">
          <a:xfrm rot="227057">
            <a:off x="3213100" y="3587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" name="Oval 184"/>
          <p:cNvSpPr>
            <a:spLocks noChangeArrowheads="1"/>
          </p:cNvSpPr>
          <p:nvPr/>
        </p:nvSpPr>
        <p:spPr bwMode="auto">
          <a:xfrm rot="227057">
            <a:off x="3213100" y="36322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" name="Oval 185"/>
          <p:cNvSpPr>
            <a:spLocks noChangeArrowheads="1"/>
          </p:cNvSpPr>
          <p:nvPr/>
        </p:nvSpPr>
        <p:spPr bwMode="auto">
          <a:xfrm rot="227057">
            <a:off x="3210985" y="36750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" name="Oval 186"/>
          <p:cNvSpPr>
            <a:spLocks noChangeArrowheads="1"/>
          </p:cNvSpPr>
          <p:nvPr/>
        </p:nvSpPr>
        <p:spPr bwMode="auto">
          <a:xfrm rot="227057">
            <a:off x="3208867" y="3714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" name="Oval 187"/>
          <p:cNvSpPr>
            <a:spLocks noChangeArrowheads="1"/>
          </p:cNvSpPr>
          <p:nvPr/>
        </p:nvSpPr>
        <p:spPr bwMode="auto">
          <a:xfrm rot="227057">
            <a:off x="3208867" y="37512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" name="Oval 188"/>
          <p:cNvSpPr>
            <a:spLocks noChangeArrowheads="1"/>
          </p:cNvSpPr>
          <p:nvPr/>
        </p:nvSpPr>
        <p:spPr bwMode="auto">
          <a:xfrm rot="227057">
            <a:off x="3206751" y="37909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" name="Oval 189"/>
          <p:cNvSpPr>
            <a:spLocks noChangeArrowheads="1"/>
          </p:cNvSpPr>
          <p:nvPr/>
        </p:nvSpPr>
        <p:spPr bwMode="auto">
          <a:xfrm rot="227057">
            <a:off x="3206751" y="3836989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" name="Oval 190"/>
          <p:cNvSpPr>
            <a:spLocks noChangeArrowheads="1"/>
          </p:cNvSpPr>
          <p:nvPr/>
        </p:nvSpPr>
        <p:spPr bwMode="auto">
          <a:xfrm rot="227057">
            <a:off x="3213100" y="38798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" name="Oval 191"/>
          <p:cNvSpPr>
            <a:spLocks noChangeArrowheads="1"/>
          </p:cNvSpPr>
          <p:nvPr/>
        </p:nvSpPr>
        <p:spPr bwMode="auto">
          <a:xfrm rot="227057">
            <a:off x="3215218" y="39179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" name="Oval 192"/>
          <p:cNvSpPr>
            <a:spLocks noChangeArrowheads="1"/>
          </p:cNvSpPr>
          <p:nvPr/>
        </p:nvSpPr>
        <p:spPr bwMode="auto">
          <a:xfrm rot="227057">
            <a:off x="3221567" y="39544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" name="Oval 193"/>
          <p:cNvSpPr>
            <a:spLocks noChangeArrowheads="1"/>
          </p:cNvSpPr>
          <p:nvPr/>
        </p:nvSpPr>
        <p:spPr bwMode="auto">
          <a:xfrm rot="227057">
            <a:off x="3221567" y="39909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1" name="Oval 194"/>
          <p:cNvSpPr>
            <a:spLocks noChangeArrowheads="1"/>
          </p:cNvSpPr>
          <p:nvPr/>
        </p:nvSpPr>
        <p:spPr bwMode="auto">
          <a:xfrm rot="227057">
            <a:off x="3234267" y="403542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2" name="Oval 195"/>
          <p:cNvSpPr>
            <a:spLocks noChangeArrowheads="1"/>
          </p:cNvSpPr>
          <p:nvPr/>
        </p:nvSpPr>
        <p:spPr bwMode="auto">
          <a:xfrm rot="227057">
            <a:off x="3234267" y="405606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3" name="Oval 196"/>
          <p:cNvSpPr>
            <a:spLocks noChangeArrowheads="1"/>
          </p:cNvSpPr>
          <p:nvPr/>
        </p:nvSpPr>
        <p:spPr bwMode="auto">
          <a:xfrm rot="227057">
            <a:off x="3246967" y="40941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4" name="Oval 197"/>
          <p:cNvSpPr>
            <a:spLocks noChangeArrowheads="1"/>
          </p:cNvSpPr>
          <p:nvPr/>
        </p:nvSpPr>
        <p:spPr bwMode="auto">
          <a:xfrm rot="227057">
            <a:off x="3261785" y="41338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5" name="Oval 198"/>
          <p:cNvSpPr>
            <a:spLocks noChangeArrowheads="1"/>
          </p:cNvSpPr>
          <p:nvPr/>
        </p:nvSpPr>
        <p:spPr bwMode="auto">
          <a:xfrm rot="-152225">
            <a:off x="3270251" y="41592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6" name="Oval 199"/>
          <p:cNvSpPr>
            <a:spLocks noChangeArrowheads="1"/>
          </p:cNvSpPr>
          <p:nvPr/>
        </p:nvSpPr>
        <p:spPr bwMode="auto">
          <a:xfrm rot="188012">
            <a:off x="3287185" y="4203700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" name="Oval 200"/>
          <p:cNvSpPr>
            <a:spLocks noChangeArrowheads="1"/>
          </p:cNvSpPr>
          <p:nvPr/>
        </p:nvSpPr>
        <p:spPr bwMode="auto">
          <a:xfrm rot="188012">
            <a:off x="3299885" y="424180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8" name="Oval 201"/>
          <p:cNvSpPr>
            <a:spLocks noChangeArrowheads="1"/>
          </p:cNvSpPr>
          <p:nvPr/>
        </p:nvSpPr>
        <p:spPr bwMode="auto">
          <a:xfrm rot="188012">
            <a:off x="3312585" y="42767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9" name="Oval 202"/>
          <p:cNvSpPr>
            <a:spLocks noChangeArrowheads="1"/>
          </p:cNvSpPr>
          <p:nvPr/>
        </p:nvSpPr>
        <p:spPr bwMode="auto">
          <a:xfrm rot="188012">
            <a:off x="3329518" y="4311650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0" name="Oval 203"/>
          <p:cNvSpPr>
            <a:spLocks noChangeArrowheads="1"/>
          </p:cNvSpPr>
          <p:nvPr/>
        </p:nvSpPr>
        <p:spPr bwMode="auto">
          <a:xfrm rot="188012">
            <a:off x="3352800" y="43481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1" name="Oval 204"/>
          <p:cNvSpPr>
            <a:spLocks noChangeArrowheads="1"/>
          </p:cNvSpPr>
          <p:nvPr/>
        </p:nvSpPr>
        <p:spPr bwMode="auto">
          <a:xfrm rot="188012">
            <a:off x="3376085" y="43751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2" name="Oval 205"/>
          <p:cNvSpPr>
            <a:spLocks noChangeArrowheads="1"/>
          </p:cNvSpPr>
          <p:nvPr/>
        </p:nvSpPr>
        <p:spPr bwMode="auto">
          <a:xfrm rot="188012">
            <a:off x="3399367" y="44037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3" name="Oval 206"/>
          <p:cNvSpPr>
            <a:spLocks noChangeArrowheads="1"/>
          </p:cNvSpPr>
          <p:nvPr/>
        </p:nvSpPr>
        <p:spPr bwMode="auto">
          <a:xfrm rot="188012">
            <a:off x="3424767" y="44338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4" name="Oval 207"/>
          <p:cNvSpPr>
            <a:spLocks noChangeArrowheads="1"/>
          </p:cNvSpPr>
          <p:nvPr/>
        </p:nvSpPr>
        <p:spPr bwMode="auto">
          <a:xfrm rot="188012">
            <a:off x="3454400" y="44656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5" name="Oval 208"/>
          <p:cNvSpPr>
            <a:spLocks noChangeArrowheads="1"/>
          </p:cNvSpPr>
          <p:nvPr/>
        </p:nvSpPr>
        <p:spPr bwMode="auto">
          <a:xfrm rot="188012">
            <a:off x="3490385" y="4495800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6" name="Oval 209"/>
          <p:cNvSpPr>
            <a:spLocks noChangeArrowheads="1"/>
          </p:cNvSpPr>
          <p:nvPr/>
        </p:nvSpPr>
        <p:spPr bwMode="auto">
          <a:xfrm rot="188012">
            <a:off x="3530600" y="45307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7" name="Oval 210"/>
          <p:cNvSpPr>
            <a:spLocks noChangeArrowheads="1"/>
          </p:cNvSpPr>
          <p:nvPr/>
        </p:nvSpPr>
        <p:spPr bwMode="auto">
          <a:xfrm rot="188012">
            <a:off x="3564467" y="4552951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8" name="Oval 211"/>
          <p:cNvSpPr>
            <a:spLocks noChangeArrowheads="1"/>
          </p:cNvSpPr>
          <p:nvPr/>
        </p:nvSpPr>
        <p:spPr bwMode="auto">
          <a:xfrm rot="188012">
            <a:off x="3606800" y="457358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9" name="Oval 212"/>
          <p:cNvSpPr>
            <a:spLocks noChangeArrowheads="1"/>
          </p:cNvSpPr>
          <p:nvPr/>
        </p:nvSpPr>
        <p:spPr bwMode="auto">
          <a:xfrm rot="188012">
            <a:off x="3649133" y="45926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0" name="Oval 213"/>
          <p:cNvSpPr>
            <a:spLocks noChangeArrowheads="1"/>
          </p:cNvSpPr>
          <p:nvPr/>
        </p:nvSpPr>
        <p:spPr bwMode="auto">
          <a:xfrm rot="188012">
            <a:off x="3691468" y="4602163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1" name="Oval 214"/>
          <p:cNvSpPr>
            <a:spLocks noChangeArrowheads="1"/>
          </p:cNvSpPr>
          <p:nvPr/>
        </p:nvSpPr>
        <p:spPr bwMode="auto">
          <a:xfrm rot="188012">
            <a:off x="3746500" y="46101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2" name="Oval 215"/>
          <p:cNvSpPr>
            <a:spLocks noChangeArrowheads="1"/>
          </p:cNvSpPr>
          <p:nvPr/>
        </p:nvSpPr>
        <p:spPr bwMode="auto">
          <a:xfrm rot="188012">
            <a:off x="3784600" y="46132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3" name="Oval 216"/>
          <p:cNvSpPr>
            <a:spLocks noChangeArrowheads="1"/>
          </p:cNvSpPr>
          <p:nvPr/>
        </p:nvSpPr>
        <p:spPr bwMode="auto">
          <a:xfrm rot="188012">
            <a:off x="3829051" y="4606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4" name="Oval 217"/>
          <p:cNvSpPr>
            <a:spLocks noChangeArrowheads="1"/>
          </p:cNvSpPr>
          <p:nvPr/>
        </p:nvSpPr>
        <p:spPr bwMode="auto">
          <a:xfrm rot="188012">
            <a:off x="3867151" y="45974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5" name="Oval 218"/>
          <p:cNvSpPr>
            <a:spLocks noChangeArrowheads="1"/>
          </p:cNvSpPr>
          <p:nvPr/>
        </p:nvSpPr>
        <p:spPr bwMode="auto">
          <a:xfrm rot="-719964">
            <a:off x="3905251" y="45815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6" name="Oval 219"/>
          <p:cNvSpPr>
            <a:spLocks noChangeArrowheads="1"/>
          </p:cNvSpPr>
          <p:nvPr/>
        </p:nvSpPr>
        <p:spPr bwMode="auto">
          <a:xfrm rot="-719964">
            <a:off x="3943352" y="45672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7" name="Oval 220"/>
          <p:cNvSpPr>
            <a:spLocks noChangeArrowheads="1"/>
          </p:cNvSpPr>
          <p:nvPr/>
        </p:nvSpPr>
        <p:spPr bwMode="auto">
          <a:xfrm rot="-719964">
            <a:off x="3979334" y="454342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8" name="Oval 221"/>
          <p:cNvSpPr>
            <a:spLocks noChangeArrowheads="1"/>
          </p:cNvSpPr>
          <p:nvPr/>
        </p:nvSpPr>
        <p:spPr bwMode="auto">
          <a:xfrm rot="-719964">
            <a:off x="4013200" y="4525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9" name="Oval 222"/>
          <p:cNvSpPr>
            <a:spLocks noChangeArrowheads="1"/>
          </p:cNvSpPr>
          <p:nvPr/>
        </p:nvSpPr>
        <p:spPr bwMode="auto">
          <a:xfrm rot="-719964">
            <a:off x="4042834" y="4506913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0" name="Oval 223"/>
          <p:cNvSpPr>
            <a:spLocks noChangeArrowheads="1"/>
          </p:cNvSpPr>
          <p:nvPr/>
        </p:nvSpPr>
        <p:spPr bwMode="auto">
          <a:xfrm rot="-719964">
            <a:off x="4074585" y="4479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1" name="Oval 224"/>
          <p:cNvSpPr>
            <a:spLocks noChangeArrowheads="1"/>
          </p:cNvSpPr>
          <p:nvPr/>
        </p:nvSpPr>
        <p:spPr bwMode="auto">
          <a:xfrm rot="-719964">
            <a:off x="4104218" y="44465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2" name="Oval 225"/>
          <p:cNvSpPr>
            <a:spLocks noChangeArrowheads="1"/>
          </p:cNvSpPr>
          <p:nvPr/>
        </p:nvSpPr>
        <p:spPr bwMode="auto">
          <a:xfrm rot="-719964">
            <a:off x="4138085" y="44037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3" name="Oval 226"/>
          <p:cNvSpPr>
            <a:spLocks noChangeArrowheads="1"/>
          </p:cNvSpPr>
          <p:nvPr/>
        </p:nvSpPr>
        <p:spPr bwMode="auto">
          <a:xfrm rot="-719964">
            <a:off x="4163485" y="43640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4" name="Oval 227"/>
          <p:cNvSpPr>
            <a:spLocks noChangeArrowheads="1"/>
          </p:cNvSpPr>
          <p:nvPr/>
        </p:nvSpPr>
        <p:spPr bwMode="auto">
          <a:xfrm rot="-719964">
            <a:off x="4184651" y="43243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5" name="Oval 228"/>
          <p:cNvSpPr>
            <a:spLocks noChangeArrowheads="1"/>
          </p:cNvSpPr>
          <p:nvPr/>
        </p:nvSpPr>
        <p:spPr bwMode="auto">
          <a:xfrm rot="-719964">
            <a:off x="4193118" y="4308476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6" name="Oval 229"/>
          <p:cNvSpPr>
            <a:spLocks noChangeArrowheads="1"/>
          </p:cNvSpPr>
          <p:nvPr/>
        </p:nvSpPr>
        <p:spPr bwMode="auto">
          <a:xfrm rot="-719964">
            <a:off x="4216400" y="4262439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7" name="Oval 230"/>
          <p:cNvSpPr>
            <a:spLocks noChangeArrowheads="1"/>
          </p:cNvSpPr>
          <p:nvPr/>
        </p:nvSpPr>
        <p:spPr bwMode="auto">
          <a:xfrm rot="-719964">
            <a:off x="4241801" y="4211639"/>
            <a:ext cx="105833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8" name="Oval 231"/>
          <p:cNvSpPr>
            <a:spLocks noChangeArrowheads="1"/>
          </p:cNvSpPr>
          <p:nvPr/>
        </p:nvSpPr>
        <p:spPr bwMode="auto">
          <a:xfrm rot="-719964">
            <a:off x="4258734" y="41735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9" name="Oval 232"/>
          <p:cNvSpPr>
            <a:spLocks noChangeArrowheads="1"/>
          </p:cNvSpPr>
          <p:nvPr/>
        </p:nvSpPr>
        <p:spPr bwMode="auto">
          <a:xfrm rot="-719964">
            <a:off x="4275667" y="412750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0" name="Oval 233"/>
          <p:cNvSpPr>
            <a:spLocks noChangeArrowheads="1"/>
          </p:cNvSpPr>
          <p:nvPr/>
        </p:nvSpPr>
        <p:spPr bwMode="auto">
          <a:xfrm rot="-719964">
            <a:off x="4292601" y="4084639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1" name="Oval 234"/>
          <p:cNvSpPr>
            <a:spLocks noChangeArrowheads="1"/>
          </p:cNvSpPr>
          <p:nvPr/>
        </p:nvSpPr>
        <p:spPr bwMode="auto">
          <a:xfrm rot="-719964">
            <a:off x="4307418" y="40370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2" name="Oval 235"/>
          <p:cNvSpPr>
            <a:spLocks noChangeArrowheads="1"/>
          </p:cNvSpPr>
          <p:nvPr/>
        </p:nvSpPr>
        <p:spPr bwMode="auto">
          <a:xfrm rot="-719964">
            <a:off x="4324351" y="39973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3" name="Oval 236"/>
          <p:cNvSpPr>
            <a:spLocks noChangeArrowheads="1"/>
          </p:cNvSpPr>
          <p:nvPr/>
        </p:nvSpPr>
        <p:spPr bwMode="auto">
          <a:xfrm rot="519570">
            <a:off x="4332818" y="3929063"/>
            <a:ext cx="103716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4" name="Oval 236"/>
          <p:cNvSpPr>
            <a:spLocks noChangeArrowheads="1"/>
          </p:cNvSpPr>
          <p:nvPr/>
        </p:nvSpPr>
        <p:spPr bwMode="auto">
          <a:xfrm rot="519570">
            <a:off x="4339167" y="3868738"/>
            <a:ext cx="103717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5" name="Oval 236"/>
          <p:cNvSpPr>
            <a:spLocks noChangeArrowheads="1"/>
          </p:cNvSpPr>
          <p:nvPr/>
        </p:nvSpPr>
        <p:spPr bwMode="auto">
          <a:xfrm rot="519570">
            <a:off x="4345518" y="3810001"/>
            <a:ext cx="103716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6" name="Oval 236"/>
          <p:cNvSpPr>
            <a:spLocks noChangeArrowheads="1"/>
          </p:cNvSpPr>
          <p:nvPr/>
        </p:nvSpPr>
        <p:spPr bwMode="auto">
          <a:xfrm rot="519570">
            <a:off x="4347634" y="375761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7" name="Oval 236"/>
          <p:cNvSpPr>
            <a:spLocks noChangeArrowheads="1"/>
          </p:cNvSpPr>
          <p:nvPr/>
        </p:nvSpPr>
        <p:spPr bwMode="auto">
          <a:xfrm rot="519570">
            <a:off x="4351867" y="369887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9" name="Oval 240"/>
          <p:cNvSpPr>
            <a:spLocks noChangeArrowheads="1"/>
          </p:cNvSpPr>
          <p:nvPr/>
        </p:nvSpPr>
        <p:spPr bwMode="auto">
          <a:xfrm rot="519570">
            <a:off x="4360334" y="367347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0" name="Oval 241"/>
          <p:cNvSpPr>
            <a:spLocks noChangeArrowheads="1"/>
          </p:cNvSpPr>
          <p:nvPr/>
        </p:nvSpPr>
        <p:spPr bwMode="auto">
          <a:xfrm rot="10800000">
            <a:off x="4349752" y="3776664"/>
            <a:ext cx="105833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1" name="Oval 242"/>
          <p:cNvSpPr>
            <a:spLocks noChangeArrowheads="1"/>
          </p:cNvSpPr>
          <p:nvPr/>
        </p:nvSpPr>
        <p:spPr bwMode="auto">
          <a:xfrm rot="10800000">
            <a:off x="4349752" y="3863975"/>
            <a:ext cx="105833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2" name="Oval 243"/>
          <p:cNvSpPr>
            <a:spLocks noChangeArrowheads="1"/>
          </p:cNvSpPr>
          <p:nvPr/>
        </p:nvSpPr>
        <p:spPr bwMode="auto">
          <a:xfrm rot="10800000">
            <a:off x="4353985" y="3933826"/>
            <a:ext cx="103716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3" name="Oval 244"/>
          <p:cNvSpPr>
            <a:spLocks noChangeArrowheads="1"/>
          </p:cNvSpPr>
          <p:nvPr/>
        </p:nvSpPr>
        <p:spPr bwMode="auto">
          <a:xfrm rot="10800000">
            <a:off x="4353985" y="3998913"/>
            <a:ext cx="103716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4" name="Oval 245"/>
          <p:cNvSpPr>
            <a:spLocks noChangeArrowheads="1"/>
          </p:cNvSpPr>
          <p:nvPr/>
        </p:nvSpPr>
        <p:spPr bwMode="auto">
          <a:xfrm rot="10800000">
            <a:off x="4353985" y="4067175"/>
            <a:ext cx="103716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5" name="Oval 246"/>
          <p:cNvSpPr>
            <a:spLocks noChangeArrowheads="1"/>
          </p:cNvSpPr>
          <p:nvPr/>
        </p:nvSpPr>
        <p:spPr bwMode="auto">
          <a:xfrm rot="10800000">
            <a:off x="4351867" y="413226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6" name="Oval 247"/>
          <p:cNvSpPr>
            <a:spLocks noChangeArrowheads="1"/>
          </p:cNvSpPr>
          <p:nvPr/>
        </p:nvSpPr>
        <p:spPr bwMode="auto">
          <a:xfrm rot="10800000">
            <a:off x="4351867" y="420052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7" name="Oval 248"/>
          <p:cNvSpPr>
            <a:spLocks noChangeArrowheads="1"/>
          </p:cNvSpPr>
          <p:nvPr/>
        </p:nvSpPr>
        <p:spPr bwMode="auto">
          <a:xfrm rot="10800000">
            <a:off x="4351867" y="4267201"/>
            <a:ext cx="103717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8" name="Oval 249"/>
          <p:cNvSpPr>
            <a:spLocks noChangeArrowheads="1"/>
          </p:cNvSpPr>
          <p:nvPr/>
        </p:nvSpPr>
        <p:spPr bwMode="auto">
          <a:xfrm rot="10800000">
            <a:off x="4351867" y="4337051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9" name="Oval 250"/>
          <p:cNvSpPr>
            <a:spLocks noChangeArrowheads="1"/>
          </p:cNvSpPr>
          <p:nvPr/>
        </p:nvSpPr>
        <p:spPr bwMode="auto">
          <a:xfrm rot="10800000">
            <a:off x="4351867" y="4392613"/>
            <a:ext cx="103717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0" name="Oval 251"/>
          <p:cNvSpPr>
            <a:spLocks noChangeArrowheads="1"/>
          </p:cNvSpPr>
          <p:nvPr/>
        </p:nvSpPr>
        <p:spPr bwMode="auto">
          <a:xfrm rot="10800000">
            <a:off x="4351867" y="445611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1" name="Oval 252"/>
          <p:cNvSpPr>
            <a:spLocks noChangeArrowheads="1"/>
          </p:cNvSpPr>
          <p:nvPr/>
        </p:nvSpPr>
        <p:spPr bwMode="auto">
          <a:xfrm rot="10800000">
            <a:off x="4351867" y="452596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2" name="Oval 253"/>
          <p:cNvSpPr>
            <a:spLocks noChangeArrowheads="1"/>
          </p:cNvSpPr>
          <p:nvPr/>
        </p:nvSpPr>
        <p:spPr bwMode="auto">
          <a:xfrm rot="10800000">
            <a:off x="4347634" y="459263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3" name="Oval 254"/>
          <p:cNvSpPr>
            <a:spLocks noChangeArrowheads="1"/>
          </p:cNvSpPr>
          <p:nvPr/>
        </p:nvSpPr>
        <p:spPr bwMode="auto">
          <a:xfrm rot="10800000">
            <a:off x="4347634" y="4660901"/>
            <a:ext cx="103717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4" name="Oval 255"/>
          <p:cNvSpPr>
            <a:spLocks noChangeArrowheads="1"/>
          </p:cNvSpPr>
          <p:nvPr/>
        </p:nvSpPr>
        <p:spPr bwMode="auto">
          <a:xfrm rot="10800000">
            <a:off x="4347634" y="472598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5" name="Oval 256"/>
          <p:cNvSpPr>
            <a:spLocks noChangeArrowheads="1"/>
          </p:cNvSpPr>
          <p:nvPr/>
        </p:nvSpPr>
        <p:spPr bwMode="auto">
          <a:xfrm rot="10800000">
            <a:off x="4347634" y="479583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6" name="Oval 257"/>
          <p:cNvSpPr>
            <a:spLocks noChangeArrowheads="1"/>
          </p:cNvSpPr>
          <p:nvPr/>
        </p:nvSpPr>
        <p:spPr bwMode="auto">
          <a:xfrm rot="-10513289">
            <a:off x="4353985" y="46609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7" name="Oval 258"/>
          <p:cNvSpPr>
            <a:spLocks noChangeArrowheads="1"/>
          </p:cNvSpPr>
          <p:nvPr/>
        </p:nvSpPr>
        <p:spPr bwMode="auto">
          <a:xfrm rot="-10513289">
            <a:off x="4356101" y="472757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8" name="Oval 259"/>
          <p:cNvSpPr>
            <a:spLocks noChangeArrowheads="1"/>
          </p:cNvSpPr>
          <p:nvPr/>
        </p:nvSpPr>
        <p:spPr bwMode="auto">
          <a:xfrm rot="-10513289">
            <a:off x="4351867" y="48021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9" name="Oval 260"/>
          <p:cNvSpPr>
            <a:spLocks noChangeArrowheads="1"/>
          </p:cNvSpPr>
          <p:nvPr/>
        </p:nvSpPr>
        <p:spPr bwMode="auto">
          <a:xfrm rot="-10513289">
            <a:off x="4351867" y="48799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0" name="Oval 261"/>
          <p:cNvSpPr>
            <a:spLocks noChangeArrowheads="1"/>
          </p:cNvSpPr>
          <p:nvPr/>
        </p:nvSpPr>
        <p:spPr bwMode="auto">
          <a:xfrm rot="-10513289">
            <a:off x="4356101" y="496093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1" name="Oval 262"/>
          <p:cNvSpPr>
            <a:spLocks noChangeArrowheads="1"/>
          </p:cNvSpPr>
          <p:nvPr/>
        </p:nvSpPr>
        <p:spPr bwMode="auto">
          <a:xfrm rot="-10513289">
            <a:off x="4351867" y="50276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2" name="Oval 263"/>
          <p:cNvSpPr>
            <a:spLocks noChangeArrowheads="1"/>
          </p:cNvSpPr>
          <p:nvPr/>
        </p:nvSpPr>
        <p:spPr bwMode="auto">
          <a:xfrm rot="-10513289">
            <a:off x="4351867" y="51006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3" name="Oval 264"/>
          <p:cNvSpPr>
            <a:spLocks noChangeArrowheads="1"/>
          </p:cNvSpPr>
          <p:nvPr/>
        </p:nvSpPr>
        <p:spPr bwMode="auto">
          <a:xfrm rot="-10513289">
            <a:off x="4351867" y="518160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4" name="Oval 265"/>
          <p:cNvSpPr>
            <a:spLocks noChangeArrowheads="1"/>
          </p:cNvSpPr>
          <p:nvPr/>
        </p:nvSpPr>
        <p:spPr bwMode="auto">
          <a:xfrm rot="-10513289">
            <a:off x="4347634" y="52562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5" name="Oval 266"/>
          <p:cNvSpPr>
            <a:spLocks noChangeArrowheads="1"/>
          </p:cNvSpPr>
          <p:nvPr/>
        </p:nvSpPr>
        <p:spPr bwMode="auto">
          <a:xfrm rot="-10513289">
            <a:off x="4345518" y="533876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6" name="Oval 267"/>
          <p:cNvSpPr>
            <a:spLocks noChangeArrowheads="1"/>
          </p:cNvSpPr>
          <p:nvPr/>
        </p:nvSpPr>
        <p:spPr bwMode="auto">
          <a:xfrm rot="-10513289">
            <a:off x="4343400" y="54117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7" name="Oval 268"/>
          <p:cNvSpPr>
            <a:spLocks noChangeArrowheads="1"/>
          </p:cNvSpPr>
          <p:nvPr/>
        </p:nvSpPr>
        <p:spPr bwMode="auto">
          <a:xfrm rot="-10513289">
            <a:off x="4343400" y="54911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8" name="Oval 269"/>
          <p:cNvSpPr>
            <a:spLocks noChangeArrowheads="1"/>
          </p:cNvSpPr>
          <p:nvPr/>
        </p:nvSpPr>
        <p:spPr bwMode="auto">
          <a:xfrm rot="-10271027">
            <a:off x="4339167" y="55705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9" name="Oval 270"/>
          <p:cNvSpPr>
            <a:spLocks noChangeArrowheads="1"/>
          </p:cNvSpPr>
          <p:nvPr/>
        </p:nvSpPr>
        <p:spPr bwMode="auto">
          <a:xfrm rot="-10271027">
            <a:off x="4328585" y="56499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0" name="Oval 271"/>
          <p:cNvSpPr>
            <a:spLocks noChangeArrowheads="1"/>
          </p:cNvSpPr>
          <p:nvPr/>
        </p:nvSpPr>
        <p:spPr bwMode="auto">
          <a:xfrm rot="-9578014">
            <a:off x="4313767" y="5722938"/>
            <a:ext cx="101600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1" name="Oval 272"/>
          <p:cNvSpPr>
            <a:spLocks noChangeArrowheads="1"/>
          </p:cNvSpPr>
          <p:nvPr/>
        </p:nvSpPr>
        <p:spPr bwMode="auto">
          <a:xfrm rot="-9578014">
            <a:off x="4296834" y="57832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2" name="Oval 273"/>
          <p:cNvSpPr>
            <a:spLocks noChangeArrowheads="1"/>
          </p:cNvSpPr>
          <p:nvPr/>
        </p:nvSpPr>
        <p:spPr bwMode="auto">
          <a:xfrm rot="-9719696">
            <a:off x="4273551" y="58562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3" name="Oval 274"/>
          <p:cNvSpPr>
            <a:spLocks noChangeArrowheads="1"/>
          </p:cNvSpPr>
          <p:nvPr/>
        </p:nvSpPr>
        <p:spPr bwMode="auto">
          <a:xfrm rot="-9292195">
            <a:off x="4246034" y="5922964"/>
            <a:ext cx="103717" cy="1619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4" name="Oval 275"/>
          <p:cNvSpPr>
            <a:spLocks noChangeArrowheads="1"/>
          </p:cNvSpPr>
          <p:nvPr/>
        </p:nvSpPr>
        <p:spPr bwMode="auto">
          <a:xfrm rot="-8527478">
            <a:off x="4210052" y="59880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5" name="Oval 276"/>
          <p:cNvSpPr>
            <a:spLocks noChangeArrowheads="1"/>
          </p:cNvSpPr>
          <p:nvPr/>
        </p:nvSpPr>
        <p:spPr bwMode="auto">
          <a:xfrm rot="-8527478">
            <a:off x="4176185" y="6048376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6" name="Oval 277"/>
          <p:cNvSpPr>
            <a:spLocks noChangeArrowheads="1"/>
          </p:cNvSpPr>
          <p:nvPr/>
        </p:nvSpPr>
        <p:spPr bwMode="auto">
          <a:xfrm rot="-7130314">
            <a:off x="4129353" y="6095207"/>
            <a:ext cx="112713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7" name="Oval 278"/>
          <p:cNvSpPr>
            <a:spLocks noChangeArrowheads="1"/>
          </p:cNvSpPr>
          <p:nvPr/>
        </p:nvSpPr>
        <p:spPr bwMode="auto">
          <a:xfrm rot="-6009256">
            <a:off x="4064795" y="611796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8" name="Oval 279"/>
          <p:cNvSpPr>
            <a:spLocks noChangeArrowheads="1"/>
          </p:cNvSpPr>
          <p:nvPr/>
        </p:nvSpPr>
        <p:spPr bwMode="auto">
          <a:xfrm rot="-5400000">
            <a:off x="3989653" y="6125369"/>
            <a:ext cx="112712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9" name="Oval 280"/>
          <p:cNvSpPr>
            <a:spLocks noChangeArrowheads="1"/>
          </p:cNvSpPr>
          <p:nvPr/>
        </p:nvSpPr>
        <p:spPr bwMode="auto">
          <a:xfrm rot="-3235440">
            <a:off x="3925095" y="609891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30" name="Oval 281"/>
          <p:cNvSpPr>
            <a:spLocks noChangeArrowheads="1"/>
          </p:cNvSpPr>
          <p:nvPr/>
        </p:nvSpPr>
        <p:spPr bwMode="auto">
          <a:xfrm rot="-2179894">
            <a:off x="3892551" y="6057900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1" name="Oval 282"/>
          <p:cNvSpPr>
            <a:spLocks noChangeArrowheads="1"/>
          </p:cNvSpPr>
          <p:nvPr/>
        </p:nvSpPr>
        <p:spPr bwMode="auto">
          <a:xfrm rot="-871809">
            <a:off x="3860800" y="59928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2" name="Oval 283"/>
          <p:cNvSpPr>
            <a:spLocks noChangeArrowheads="1"/>
          </p:cNvSpPr>
          <p:nvPr/>
        </p:nvSpPr>
        <p:spPr bwMode="auto">
          <a:xfrm rot="436274">
            <a:off x="3845985" y="59166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3" name="Oval 284"/>
          <p:cNvSpPr>
            <a:spLocks noChangeArrowheads="1"/>
          </p:cNvSpPr>
          <p:nvPr/>
        </p:nvSpPr>
        <p:spPr bwMode="auto">
          <a:xfrm rot="436274">
            <a:off x="3845985" y="5845175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4" name="Oval 285"/>
          <p:cNvSpPr>
            <a:spLocks noChangeArrowheads="1"/>
          </p:cNvSpPr>
          <p:nvPr/>
        </p:nvSpPr>
        <p:spPr bwMode="auto">
          <a:xfrm rot="436274">
            <a:off x="3852334" y="577215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5" name="Oval 286"/>
          <p:cNvSpPr>
            <a:spLocks noChangeArrowheads="1"/>
          </p:cNvSpPr>
          <p:nvPr/>
        </p:nvSpPr>
        <p:spPr bwMode="auto">
          <a:xfrm rot="436274">
            <a:off x="3860800" y="5695951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6" name="Oval 287"/>
          <p:cNvSpPr>
            <a:spLocks noChangeArrowheads="1"/>
          </p:cNvSpPr>
          <p:nvPr/>
        </p:nvSpPr>
        <p:spPr bwMode="auto">
          <a:xfrm rot="952029">
            <a:off x="3879851" y="561975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7" name="Oval 288"/>
          <p:cNvSpPr>
            <a:spLocks noChangeArrowheads="1"/>
          </p:cNvSpPr>
          <p:nvPr/>
        </p:nvSpPr>
        <p:spPr bwMode="auto">
          <a:xfrm rot="952029">
            <a:off x="3898900" y="5543551"/>
            <a:ext cx="103717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8" name="Oval 289"/>
          <p:cNvSpPr>
            <a:spLocks noChangeArrowheads="1"/>
          </p:cNvSpPr>
          <p:nvPr/>
        </p:nvSpPr>
        <p:spPr bwMode="auto">
          <a:xfrm rot="952029">
            <a:off x="3922185" y="547211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" name="Oval 290"/>
          <p:cNvSpPr>
            <a:spLocks noChangeArrowheads="1"/>
          </p:cNvSpPr>
          <p:nvPr/>
        </p:nvSpPr>
        <p:spPr bwMode="auto">
          <a:xfrm rot="952029">
            <a:off x="3953934" y="539432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0" name="Oval 291"/>
          <p:cNvSpPr>
            <a:spLocks noChangeArrowheads="1"/>
          </p:cNvSpPr>
          <p:nvPr/>
        </p:nvSpPr>
        <p:spPr bwMode="auto">
          <a:xfrm rot="1612242">
            <a:off x="3981451" y="53228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1" name="Oval 292"/>
          <p:cNvSpPr>
            <a:spLocks noChangeArrowheads="1"/>
          </p:cNvSpPr>
          <p:nvPr/>
        </p:nvSpPr>
        <p:spPr bwMode="auto">
          <a:xfrm rot="1270902">
            <a:off x="4002618" y="52578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2" name="Oval 293"/>
          <p:cNvSpPr>
            <a:spLocks noChangeArrowheads="1"/>
          </p:cNvSpPr>
          <p:nvPr/>
        </p:nvSpPr>
        <p:spPr bwMode="auto">
          <a:xfrm rot="1764609">
            <a:off x="4040718" y="518953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3" name="Oval 294"/>
          <p:cNvSpPr>
            <a:spLocks noChangeArrowheads="1"/>
          </p:cNvSpPr>
          <p:nvPr/>
        </p:nvSpPr>
        <p:spPr bwMode="auto">
          <a:xfrm rot="1912548">
            <a:off x="4078818" y="5118101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4" name="Oval 295"/>
          <p:cNvSpPr>
            <a:spLocks noChangeArrowheads="1"/>
          </p:cNvSpPr>
          <p:nvPr/>
        </p:nvSpPr>
        <p:spPr bwMode="auto">
          <a:xfrm rot="2169445">
            <a:off x="4123267" y="5053013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5" name="Oval 296"/>
          <p:cNvSpPr>
            <a:spLocks noChangeArrowheads="1"/>
          </p:cNvSpPr>
          <p:nvPr/>
        </p:nvSpPr>
        <p:spPr bwMode="auto">
          <a:xfrm rot="2196716">
            <a:off x="4159252" y="49974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6" name="Oval 297"/>
          <p:cNvSpPr>
            <a:spLocks noChangeArrowheads="1"/>
          </p:cNvSpPr>
          <p:nvPr/>
        </p:nvSpPr>
        <p:spPr bwMode="auto">
          <a:xfrm rot="2230616">
            <a:off x="4205818" y="4935538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7" name="Oval 298"/>
          <p:cNvSpPr>
            <a:spLocks noChangeArrowheads="1"/>
          </p:cNvSpPr>
          <p:nvPr/>
        </p:nvSpPr>
        <p:spPr bwMode="auto">
          <a:xfrm rot="1973840">
            <a:off x="4250267" y="4867276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8" name="Oval 299"/>
          <p:cNvSpPr>
            <a:spLocks noChangeArrowheads="1"/>
          </p:cNvSpPr>
          <p:nvPr/>
        </p:nvSpPr>
        <p:spPr bwMode="auto">
          <a:xfrm rot="2378677">
            <a:off x="4301067" y="47910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" name="Oval 300"/>
          <p:cNvSpPr>
            <a:spLocks noChangeArrowheads="1"/>
          </p:cNvSpPr>
          <p:nvPr/>
        </p:nvSpPr>
        <p:spPr bwMode="auto">
          <a:xfrm rot="2215100">
            <a:off x="4358218" y="472122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" name="Oval 301"/>
          <p:cNvSpPr>
            <a:spLocks noChangeArrowheads="1"/>
          </p:cNvSpPr>
          <p:nvPr/>
        </p:nvSpPr>
        <p:spPr bwMode="auto">
          <a:xfrm rot="2378677">
            <a:off x="4402667" y="46640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1" name="Oval 302"/>
          <p:cNvSpPr>
            <a:spLocks noChangeArrowheads="1"/>
          </p:cNvSpPr>
          <p:nvPr/>
        </p:nvSpPr>
        <p:spPr bwMode="auto">
          <a:xfrm rot="2190496">
            <a:off x="4455585" y="4592638"/>
            <a:ext cx="105833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2" name="Oval 303"/>
          <p:cNvSpPr>
            <a:spLocks noChangeArrowheads="1"/>
          </p:cNvSpPr>
          <p:nvPr/>
        </p:nvSpPr>
        <p:spPr bwMode="auto">
          <a:xfrm rot="2215100">
            <a:off x="4502151" y="45259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3" name="Oval 304"/>
          <p:cNvSpPr>
            <a:spLocks noChangeArrowheads="1"/>
          </p:cNvSpPr>
          <p:nvPr/>
        </p:nvSpPr>
        <p:spPr bwMode="auto">
          <a:xfrm rot="1956973">
            <a:off x="4552952" y="445928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4" name="Oval 305"/>
          <p:cNvSpPr>
            <a:spLocks noChangeArrowheads="1"/>
          </p:cNvSpPr>
          <p:nvPr/>
        </p:nvSpPr>
        <p:spPr bwMode="auto">
          <a:xfrm rot="2378677">
            <a:off x="4595285" y="440848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5" name="Oval 306"/>
          <p:cNvSpPr>
            <a:spLocks noChangeArrowheads="1"/>
          </p:cNvSpPr>
          <p:nvPr/>
        </p:nvSpPr>
        <p:spPr bwMode="auto">
          <a:xfrm rot="2215100">
            <a:off x="4639734" y="433863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6" name="Oval 307"/>
          <p:cNvSpPr>
            <a:spLocks noChangeArrowheads="1"/>
          </p:cNvSpPr>
          <p:nvPr/>
        </p:nvSpPr>
        <p:spPr bwMode="auto">
          <a:xfrm rot="1182543">
            <a:off x="4679951" y="42719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7" name="Oval 308"/>
          <p:cNvSpPr>
            <a:spLocks noChangeArrowheads="1"/>
          </p:cNvSpPr>
          <p:nvPr/>
        </p:nvSpPr>
        <p:spPr bwMode="auto">
          <a:xfrm rot="1751806">
            <a:off x="4724400" y="4186238"/>
            <a:ext cx="103717" cy="1587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55" name="Oval 12"/>
          <p:cNvSpPr>
            <a:spLocks noChangeArrowheads="1"/>
          </p:cNvSpPr>
          <p:nvPr/>
        </p:nvSpPr>
        <p:spPr bwMode="auto">
          <a:xfrm rot="359621">
            <a:off x="3363385" y="21986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494" name="Group 365"/>
          <p:cNvGrpSpPr>
            <a:grpSpLocks/>
          </p:cNvGrpSpPr>
          <p:nvPr/>
        </p:nvGrpSpPr>
        <p:grpSpPr bwMode="auto">
          <a:xfrm>
            <a:off x="1504952" y="1887538"/>
            <a:ext cx="4895849" cy="4522788"/>
            <a:chOff x="1128010" y="1886780"/>
            <a:chExt cx="3672590" cy="4523207"/>
          </a:xfrm>
        </p:grpSpPr>
        <p:grpSp>
          <p:nvGrpSpPr>
            <p:cNvPr id="8498" name="Group 345"/>
            <p:cNvGrpSpPr>
              <a:grpSpLocks/>
            </p:cNvGrpSpPr>
            <p:nvPr/>
          </p:nvGrpSpPr>
          <p:grpSpPr bwMode="auto">
            <a:xfrm>
              <a:off x="1128010" y="1886780"/>
              <a:ext cx="642066" cy="3060927"/>
              <a:chOff x="1066800" y="1871790"/>
              <a:chExt cx="718266" cy="3060927"/>
            </a:xfrm>
          </p:grpSpPr>
          <p:grpSp>
            <p:nvGrpSpPr>
              <p:cNvPr id="8512" name="Group 378"/>
              <p:cNvGrpSpPr>
                <a:grpSpLocks/>
              </p:cNvGrpSpPr>
              <p:nvPr/>
            </p:nvGrpSpPr>
            <p:grpSpPr bwMode="auto">
              <a:xfrm>
                <a:off x="1066800" y="4348171"/>
                <a:ext cx="673617" cy="584546"/>
                <a:chOff x="385" y="3297"/>
                <a:chExt cx="347" cy="469"/>
              </a:xfrm>
            </p:grpSpPr>
            <p:sp>
              <p:nvSpPr>
                <p:cNvPr id="344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385" y="3297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529" name="Line 380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3" name="Group 381"/>
              <p:cNvGrpSpPr>
                <a:grpSpLocks/>
              </p:cNvGrpSpPr>
              <p:nvPr/>
            </p:nvGrpSpPr>
            <p:grpSpPr bwMode="auto">
              <a:xfrm>
                <a:off x="1097860" y="3838474"/>
                <a:ext cx="673617" cy="584545"/>
                <a:chOff x="385" y="3294"/>
                <a:chExt cx="347" cy="469"/>
              </a:xfrm>
            </p:grpSpPr>
            <p:sp>
              <p:nvSpPr>
                <p:cNvPr id="342" name="Text Box 382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527" name="Line 383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4" name="Group 384"/>
              <p:cNvGrpSpPr>
                <a:grpSpLocks/>
              </p:cNvGrpSpPr>
              <p:nvPr/>
            </p:nvGrpSpPr>
            <p:grpSpPr bwMode="auto">
              <a:xfrm>
                <a:off x="1066800" y="3349899"/>
                <a:ext cx="673617" cy="584545"/>
                <a:chOff x="385" y="3366"/>
                <a:chExt cx="347" cy="469"/>
              </a:xfrm>
            </p:grpSpPr>
            <p:sp>
              <p:nvSpPr>
                <p:cNvPr id="340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385" y="3366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8525" name="Line 386"/>
                <p:cNvSpPr>
                  <a:spLocks noChangeShapeType="1"/>
                </p:cNvSpPr>
                <p:nvPr/>
              </p:nvSpPr>
              <p:spPr bwMode="auto">
                <a:xfrm>
                  <a:off x="596" y="3625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5" name="Group 387"/>
              <p:cNvGrpSpPr>
                <a:grpSpLocks/>
              </p:cNvGrpSpPr>
              <p:nvPr/>
            </p:nvGrpSpPr>
            <p:grpSpPr bwMode="auto">
              <a:xfrm>
                <a:off x="1095919" y="2875035"/>
                <a:ext cx="673617" cy="584546"/>
                <a:chOff x="354" y="3462"/>
                <a:chExt cx="347" cy="469"/>
              </a:xfrm>
            </p:grpSpPr>
            <p:sp>
              <p:nvSpPr>
                <p:cNvPr id="338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354" y="3462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8523" name="Line 389"/>
                <p:cNvSpPr>
                  <a:spLocks noChangeShapeType="1"/>
                </p:cNvSpPr>
                <p:nvPr/>
              </p:nvSpPr>
              <p:spPr bwMode="auto">
                <a:xfrm>
                  <a:off x="565" y="3721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6" name="Group 390"/>
              <p:cNvGrpSpPr>
                <a:grpSpLocks/>
              </p:cNvGrpSpPr>
              <p:nvPr/>
            </p:nvGrpSpPr>
            <p:grpSpPr bwMode="auto">
              <a:xfrm>
                <a:off x="1111449" y="2365272"/>
                <a:ext cx="673617" cy="584546"/>
                <a:chOff x="362" y="3550"/>
                <a:chExt cx="347" cy="469"/>
              </a:xfrm>
            </p:grpSpPr>
            <p:sp>
              <p:nvSpPr>
                <p:cNvPr id="336" name="Text Box 391"/>
                <p:cNvSpPr txBox="1">
                  <a:spLocks noChangeArrowheads="1"/>
                </p:cNvSpPr>
                <p:nvPr/>
              </p:nvSpPr>
              <p:spPr bwMode="auto">
                <a:xfrm>
                  <a:off x="362" y="3550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8521" name="Line 392"/>
                <p:cNvSpPr>
                  <a:spLocks noChangeShapeType="1"/>
                </p:cNvSpPr>
                <p:nvPr/>
              </p:nvSpPr>
              <p:spPr bwMode="auto">
                <a:xfrm>
                  <a:off x="573" y="3806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7" name="Group 393"/>
              <p:cNvGrpSpPr>
                <a:grpSpLocks/>
              </p:cNvGrpSpPr>
              <p:nvPr/>
            </p:nvGrpSpPr>
            <p:grpSpPr bwMode="auto">
              <a:xfrm>
                <a:off x="1111449" y="1871790"/>
                <a:ext cx="673617" cy="584546"/>
                <a:chOff x="362" y="3583"/>
                <a:chExt cx="347" cy="469"/>
              </a:xfrm>
            </p:grpSpPr>
            <p:sp>
              <p:nvSpPr>
                <p:cNvPr id="334" name="Text Box 394"/>
                <p:cNvSpPr txBox="1">
                  <a:spLocks noChangeArrowheads="1"/>
                </p:cNvSpPr>
                <p:nvPr/>
              </p:nvSpPr>
              <p:spPr bwMode="auto">
                <a:xfrm>
                  <a:off x="362" y="3583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8519" name="Line 395"/>
                <p:cNvSpPr>
                  <a:spLocks noChangeShapeType="1"/>
                </p:cNvSpPr>
                <p:nvPr/>
              </p:nvSpPr>
              <p:spPr bwMode="auto">
                <a:xfrm>
                  <a:off x="573" y="3842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499" name="Group 346"/>
            <p:cNvGrpSpPr>
              <a:grpSpLocks/>
            </p:cNvGrpSpPr>
            <p:nvPr/>
          </p:nvGrpSpPr>
          <p:grpSpPr bwMode="auto">
            <a:xfrm flipH="1">
              <a:off x="4132096" y="4356044"/>
              <a:ext cx="668504" cy="2053943"/>
              <a:chOff x="1066801" y="2875035"/>
              <a:chExt cx="704678" cy="2053943"/>
            </a:xfrm>
          </p:grpSpPr>
          <p:grpSp>
            <p:nvGrpSpPr>
              <p:cNvPr id="8500" name="Group 378"/>
              <p:cNvGrpSpPr>
                <a:grpSpLocks/>
              </p:cNvGrpSpPr>
              <p:nvPr/>
            </p:nvGrpSpPr>
            <p:grpSpPr bwMode="auto">
              <a:xfrm>
                <a:off x="1066801" y="4344432"/>
                <a:ext cx="673618" cy="584546"/>
                <a:chOff x="385" y="3294"/>
                <a:chExt cx="347" cy="469"/>
              </a:xfrm>
            </p:grpSpPr>
            <p:sp>
              <p:nvSpPr>
                <p:cNvPr id="364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8511" name="Line 380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1" name="Group 381"/>
              <p:cNvGrpSpPr>
                <a:grpSpLocks/>
              </p:cNvGrpSpPr>
              <p:nvPr/>
            </p:nvGrpSpPr>
            <p:grpSpPr bwMode="auto">
              <a:xfrm>
                <a:off x="1097861" y="3838474"/>
                <a:ext cx="673618" cy="584545"/>
                <a:chOff x="385" y="3294"/>
                <a:chExt cx="347" cy="469"/>
              </a:xfrm>
            </p:grpSpPr>
            <p:sp>
              <p:nvSpPr>
                <p:cNvPr id="362" name="Text Box 382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8509" name="Line 383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2" name="Group 384"/>
              <p:cNvGrpSpPr>
                <a:grpSpLocks/>
              </p:cNvGrpSpPr>
              <p:nvPr/>
            </p:nvGrpSpPr>
            <p:grpSpPr bwMode="auto">
              <a:xfrm>
                <a:off x="1066801" y="3349899"/>
                <a:ext cx="673618" cy="584545"/>
                <a:chOff x="385" y="3366"/>
                <a:chExt cx="347" cy="469"/>
              </a:xfrm>
            </p:grpSpPr>
            <p:sp>
              <p:nvSpPr>
                <p:cNvPr id="360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385" y="3363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507" name="Line 386"/>
                <p:cNvSpPr>
                  <a:spLocks noChangeShapeType="1"/>
                </p:cNvSpPr>
                <p:nvPr/>
              </p:nvSpPr>
              <p:spPr bwMode="auto">
                <a:xfrm>
                  <a:off x="596" y="3625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3" name="Group 387"/>
              <p:cNvGrpSpPr>
                <a:grpSpLocks/>
              </p:cNvGrpSpPr>
              <p:nvPr/>
            </p:nvGrpSpPr>
            <p:grpSpPr bwMode="auto">
              <a:xfrm>
                <a:off x="1095919" y="2875035"/>
                <a:ext cx="673617" cy="584546"/>
                <a:chOff x="354" y="3462"/>
                <a:chExt cx="347" cy="469"/>
              </a:xfrm>
            </p:grpSpPr>
            <p:sp>
              <p:nvSpPr>
                <p:cNvPr id="358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354" y="3462"/>
                  <a:ext cx="228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505" name="Line 389"/>
                <p:cNvSpPr>
                  <a:spLocks noChangeShapeType="1"/>
                </p:cNvSpPr>
                <p:nvPr/>
              </p:nvSpPr>
              <p:spPr bwMode="auto">
                <a:xfrm>
                  <a:off x="565" y="3721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7" name="12-Point Star 366"/>
          <p:cNvSpPr/>
          <p:nvPr/>
        </p:nvSpPr>
        <p:spPr>
          <a:xfrm>
            <a:off x="3162301" y="33750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" name="12-Point Star 367"/>
          <p:cNvSpPr/>
          <p:nvPr/>
        </p:nvSpPr>
        <p:spPr>
          <a:xfrm>
            <a:off x="4328585" y="46482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1" name="12-Point Star 370"/>
          <p:cNvSpPr/>
          <p:nvPr/>
        </p:nvSpPr>
        <p:spPr>
          <a:xfrm>
            <a:off x="4207934" y="219075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5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5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5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5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5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5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5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5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5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5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5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5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5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5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5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5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5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5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5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5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5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5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5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5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5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5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5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5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5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5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5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5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5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5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5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5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5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5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5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5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5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5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5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5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5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5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5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5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5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5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1215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5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5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5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5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5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5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5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1265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5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5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5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5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5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5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5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5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5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5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5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5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9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1349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9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1358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9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1367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9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1376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9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9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1394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9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1403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9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1412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9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1421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9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9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1439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9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9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1457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9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1466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9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9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484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9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1493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9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1502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9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1511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9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9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1529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9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15380"/>
                            </p:stCondLst>
                            <p:childTnLst>
                              <p:par>
                                <p:cTn id="1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9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1547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9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1556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9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1565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9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1574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9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1583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9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1592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9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1601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9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9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1619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9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1628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9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1637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9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1646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9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1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9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16640"/>
                            </p:stCondLst>
                            <p:childTnLst>
                              <p:par>
                                <p:cTn id="1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9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16730"/>
                            </p:stCondLst>
                            <p:childTnLst>
                              <p:par>
                                <p:cTn id="1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9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16820"/>
                            </p:stCondLst>
                            <p:childTnLst>
                              <p:par>
                                <p:cTn id="1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5" dur="9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16910"/>
                            </p:stCondLst>
                            <p:childTnLst>
                              <p:par>
                                <p:cTn id="1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9" dur="9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9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17090"/>
                            </p:stCondLst>
                            <p:childTnLst>
                              <p:par>
                                <p:cTn id="1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7" dur="9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17180"/>
                            </p:stCondLst>
                            <p:childTnLst>
                              <p:par>
                                <p:cTn id="1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1" dur="9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17270"/>
                            </p:stCondLst>
                            <p:childTnLst>
                              <p:par>
                                <p:cTn id="1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9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17360"/>
                            </p:stCondLst>
                            <p:childTnLst>
                              <p:par>
                                <p:cTn id="1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9" dur="9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1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3" dur="9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17540"/>
                            </p:stCondLst>
                            <p:childTnLst>
                              <p:par>
                                <p:cTn id="1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9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17630"/>
                            </p:stCondLst>
                            <p:childTnLst>
                              <p:par>
                                <p:cTn id="1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1" dur="9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 nodeType="afterGroup">
                            <p:stCondLst>
                              <p:cond delay="17720"/>
                            </p:stCondLst>
                            <p:childTnLst>
                              <p:par>
                                <p:cTn id="1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5" dur="9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 nodeType="afterGroup">
                            <p:stCondLst>
                              <p:cond delay="17810"/>
                            </p:stCondLst>
                            <p:childTnLst>
                              <p:par>
                                <p:cTn id="1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9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3" dur="9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 nodeType="afterGroup">
                            <p:stCondLst>
                              <p:cond delay="17990"/>
                            </p:stCondLst>
                            <p:childTnLst>
                              <p:par>
                                <p:cTn id="1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7" dur="9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 nodeType="afterGroup">
                            <p:stCondLst>
                              <p:cond delay="18080"/>
                            </p:stCondLst>
                            <p:childTnLst>
                              <p:par>
                                <p:cTn id="1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9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18170"/>
                            </p:stCondLst>
                            <p:childTnLst>
                              <p:par>
                                <p:cTn id="1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5" dur="9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 nodeType="afterGroup">
                            <p:stCondLst>
                              <p:cond delay="18260"/>
                            </p:stCondLst>
                            <p:childTnLst>
                              <p:par>
                                <p:cTn id="1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9" dur="9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 nodeType="afterGroup">
                            <p:stCondLst>
                              <p:cond delay="18350"/>
                            </p:stCondLst>
                            <p:childTnLst>
                              <p:par>
                                <p:cTn id="1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3" dur="9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18440"/>
                            </p:stCondLst>
                            <p:childTnLst>
                              <p:par>
                                <p:cTn id="1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7" dur="9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 nodeType="afterGroup">
                            <p:stCondLst>
                              <p:cond delay="18530"/>
                            </p:stCondLst>
                            <p:childTnLst>
                              <p:par>
                                <p:cTn id="1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1" dur="9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 nodeType="afterGroup">
                            <p:stCondLst>
                              <p:cond delay="18620"/>
                            </p:stCondLst>
                            <p:childTnLst>
                              <p:par>
                                <p:cTn id="1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5" dur="9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18710"/>
                            </p:stCondLst>
                            <p:childTnLst>
                              <p:par>
                                <p:cTn id="1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9" dur="9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3" dur="9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 nodeType="afterGroup">
                            <p:stCondLst>
                              <p:cond delay="18890"/>
                            </p:stCondLst>
                            <p:childTnLst>
                              <p:par>
                                <p:cTn id="1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7" dur="9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18980"/>
                            </p:stCondLst>
                            <p:childTnLst>
                              <p:par>
                                <p:cTn id="1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1" dur="9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 nodeType="afterGroup">
                            <p:stCondLst>
                              <p:cond delay="19070"/>
                            </p:stCondLst>
                            <p:childTnLst>
                              <p:par>
                                <p:cTn id="1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5" dur="9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 nodeType="afterGroup">
                            <p:stCondLst>
                              <p:cond delay="19160"/>
                            </p:stCondLst>
                            <p:childTnLst>
                              <p:par>
                                <p:cTn id="1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9" dur="9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1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3" dur="9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 nodeType="afterGroup">
                            <p:stCondLst>
                              <p:cond delay="19340"/>
                            </p:stCondLst>
                            <p:childTnLst>
                              <p:par>
                                <p:cTn id="1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7" dur="9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 nodeType="afterGroup">
                            <p:stCondLst>
                              <p:cond delay="19430"/>
                            </p:stCondLst>
                            <p:childTnLst>
                              <p:par>
                                <p:cTn id="1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1" dur="9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19520"/>
                            </p:stCondLst>
                            <p:childTnLst>
                              <p:par>
                                <p:cTn id="1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5" dur="9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 nodeType="afterGroup">
                            <p:stCondLst>
                              <p:cond delay="19610"/>
                            </p:stCondLst>
                            <p:childTnLst>
                              <p:par>
                                <p:cTn id="11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 nodeType="clickPar">
                      <p:stCondLst>
                        <p:cond delay="indefinite"/>
                      </p:stCondLst>
                      <p:childTnLst>
                        <p:par>
                          <p:cTn id="1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2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6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0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5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9484" y="297340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8" y="1556793"/>
            <a:ext cx="29929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e 4"/>
          <p:cNvSpPr/>
          <p:nvPr/>
        </p:nvSpPr>
        <p:spPr>
          <a:xfrm>
            <a:off x="7056109" y="1412783"/>
            <a:ext cx="960107" cy="38164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279" y="5229207"/>
            <a:ext cx="10226236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Chư</a:t>
            </a:r>
            <a:r>
              <a:rPr lang="en-US" sz="4000" dirty="0" smtClean="0">
                <a:solidFill>
                  <a:srgbClr val="002060"/>
                </a:solidFill>
              </a:rPr>
              <a:t>̃ </a:t>
            </a:r>
            <a:r>
              <a:rPr lang="en-US" sz="4000" b="1" dirty="0" smtClean="0">
                <a:solidFill>
                  <a:srgbClr val="002060"/>
                </a:solidFill>
                <a:latin typeface="HP001 5 hàng" pitchFamily="34" charset="0"/>
              </a:rPr>
              <a:t>G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viết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hoa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cơ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̃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vừa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cao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mấy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li,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gồm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mấy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đường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ke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̉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ngang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277" y="3028607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8 li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39" y="4919008"/>
            <a:ext cx="6765570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Chư</a:t>
            </a:r>
            <a:r>
              <a:rPr lang="en-US" sz="4000" dirty="0" smtClean="0">
                <a:solidFill>
                  <a:srgbClr val="002060"/>
                </a:solidFill>
              </a:rPr>
              <a:t>̃ </a:t>
            </a:r>
            <a:r>
              <a:rPr lang="en-US" sz="4000" b="1" dirty="0" smtClean="0">
                <a:solidFill>
                  <a:srgbClr val="002060"/>
                </a:solidFill>
                <a:latin typeface="HP001 5 hàng" pitchFamily="34" charset="0"/>
              </a:rPr>
              <a:t>G </a:t>
            </a:r>
            <a:r>
              <a:rPr lang="en-US" sz="4000" dirty="0" err="1">
                <a:solidFill>
                  <a:srgbClr val="002060"/>
                </a:solidFill>
              </a:rPr>
              <a:t>viết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hoa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cơ</a:t>
            </a:r>
            <a:r>
              <a:rPr lang="en-US" sz="4000" dirty="0">
                <a:solidFill>
                  <a:srgbClr val="002060"/>
                </a:solidFill>
              </a:rPr>
              <a:t>̃ </a:t>
            </a:r>
            <a:r>
              <a:rPr lang="en-US" sz="4000" dirty="0" err="1">
                <a:solidFill>
                  <a:srgbClr val="002060"/>
                </a:solidFill>
              </a:rPr>
              <a:t>vừa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cao</a:t>
            </a:r>
            <a:r>
              <a:rPr lang="en-US" sz="4000" dirty="0">
                <a:solidFill>
                  <a:srgbClr val="002060"/>
                </a:solidFill>
              </a:rPr>
              <a:t> 8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li,</a:t>
            </a:r>
          </a:p>
          <a:p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gồm</a:t>
            </a:r>
            <a:r>
              <a:rPr lang="en-US" sz="4000" dirty="0">
                <a:solidFill>
                  <a:srgbClr val="002060"/>
                </a:solidFill>
              </a:rPr>
              <a:t> 9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đường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ke</a:t>
            </a:r>
            <a:r>
              <a:rPr lang="en-US" sz="4000" dirty="0">
                <a:solidFill>
                  <a:srgbClr val="002060"/>
                </a:solidFill>
              </a:rPr>
              <a:t>̉ </a:t>
            </a:r>
            <a:r>
              <a:rPr lang="en-US" sz="4000" dirty="0" err="1">
                <a:solidFill>
                  <a:srgbClr val="002060"/>
                </a:solidFill>
              </a:rPr>
              <a:t>ngang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endParaRPr lang="en-US" sz="4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784299" y="3861048"/>
            <a:ext cx="23042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96891" y="1427896"/>
            <a:ext cx="4027100" cy="3491119"/>
            <a:chOff x="3372667" y="1427889"/>
            <a:chExt cx="3020325" cy="3491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372667" y="4364884"/>
              <a:ext cx="2897496" cy="554124"/>
              <a:chOff x="1979712" y="3882988"/>
              <a:chExt cx="2897496" cy="55412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979712" y="4437112"/>
                <a:ext cx="2897496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013778" y="3882988"/>
                <a:ext cx="2122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7030A0"/>
                    </a:solidFill>
                  </a:rPr>
                  <a:t>Đường kẻ ngang 3</a:t>
                </a:r>
                <a:endParaRPr lang="en-US" sz="280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406733" y="1427889"/>
              <a:ext cx="2986259" cy="2433159"/>
              <a:chOff x="1953346" y="2003953"/>
              <a:chExt cx="2986259" cy="2433159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1979712" y="4437112"/>
                <a:ext cx="2897496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013778" y="3882988"/>
                <a:ext cx="2122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7030A0"/>
                    </a:solidFill>
                  </a:rPr>
                  <a:t>Đường kẻ ngang 1</a:t>
                </a:r>
                <a:endParaRPr lang="en-US" sz="280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2042109" y="2924944"/>
                <a:ext cx="2897496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953346" y="2382324"/>
                <a:ext cx="2122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7030A0"/>
                    </a:solidFill>
                  </a:rPr>
                  <a:t>Đường kẻ ngang 5</a:t>
                </a:r>
                <a:endParaRPr lang="en-US" sz="280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2042109" y="2558077"/>
                <a:ext cx="2897496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979712" y="2003953"/>
                <a:ext cx="2122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7030A0"/>
                    </a:solidFill>
                  </a:rPr>
                  <a:t>Đường kẻ ngang 6</a:t>
                </a:r>
                <a:endParaRPr lang="en-US" sz="280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78276" y="1806263"/>
            <a:ext cx="5508541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cong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cong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trái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liền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vòng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xoắn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khuyết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ngược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106" y="5844754"/>
            <a:ext cx="930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Chữ </a:t>
            </a:r>
            <a:r>
              <a:rPr lang="en-US" sz="4000" b="1" smtClean="0">
                <a:solidFill>
                  <a:srgbClr val="002060"/>
                </a:solidFill>
                <a:latin typeface="HP001 5 hàng" pitchFamily="34" charset="0"/>
              </a:rPr>
              <a:t>G</a:t>
            </a:r>
            <a:r>
              <a:rPr lang="en-US" sz="4000" smtClean="0">
                <a:solidFill>
                  <a:srgbClr val="002060"/>
                </a:solidFill>
              </a:rPr>
              <a:t> được viết bởi mấy nét ?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101" y="5345697"/>
            <a:ext cx="6107762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Chư</a:t>
            </a:r>
            <a:r>
              <a:rPr lang="en-US" sz="4000" dirty="0" smtClean="0">
                <a:solidFill>
                  <a:srgbClr val="002060"/>
                </a:solidFill>
              </a:rPr>
              <a:t>̃ </a:t>
            </a:r>
            <a:r>
              <a:rPr lang="en-US" sz="4000" b="1" dirty="0" smtClean="0">
                <a:solidFill>
                  <a:srgbClr val="002060"/>
                </a:solidFill>
                <a:latin typeface="HP001 5 hàng" pitchFamily="34" charset="0"/>
              </a:rPr>
              <a:t>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được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viết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bởi</a:t>
            </a:r>
            <a:r>
              <a:rPr lang="en-US" sz="4000" dirty="0" smtClean="0">
                <a:solidFill>
                  <a:srgbClr val="002060"/>
                </a:solidFill>
              </a:rPr>
              <a:t> 2 </a:t>
            </a:r>
            <a:r>
              <a:rPr lang="en-US" sz="4000" dirty="0" err="1" smtClean="0">
                <a:solidFill>
                  <a:srgbClr val="002060"/>
                </a:solidFill>
              </a:rPr>
              <a:t>nét</a:t>
            </a:r>
            <a:r>
              <a:rPr lang="en-US" sz="4000" dirty="0" smtClean="0">
                <a:solidFill>
                  <a:srgbClr val="002060"/>
                </a:solidFill>
              </a:rPr>
              <a:t> 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98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306</Words>
  <Application>Microsoft Office PowerPoint</Application>
  <PresentationFormat>Custom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2_Office Theme</vt:lpstr>
      <vt:lpstr>Office Theme</vt:lpstr>
      <vt:lpstr>PowerPoint Presentation</vt:lpstr>
      <vt:lpstr>         Thứ …. Ngày … tháng 10  năm 2021 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2021-06-07T06:59:14Z</dcterms:created>
  <dcterms:modified xsi:type="dcterms:W3CDTF">2021-10-16T05:02:48Z</dcterms:modified>
</cp:coreProperties>
</file>