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4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1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04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80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018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6634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3437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80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7891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1968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5415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277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711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507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3063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821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1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25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9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7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66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7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79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9731F-214F-4AEF-9F87-B141A3C8A22D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23C7-0C25-43A0-86F1-60DA40FFE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5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561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AMPLE BOX 1"/>
          <p:cNvSpPr/>
          <p:nvPr/>
        </p:nvSpPr>
        <p:spPr>
          <a:xfrm>
            <a:off x="364210" y="364210"/>
            <a:ext cx="4500000" cy="450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D COUNTER 1"/>
          <p:cNvSpPr/>
          <p:nvPr/>
        </p:nvSpPr>
        <p:spPr>
          <a:xfrm>
            <a:off x="500705" y="516204"/>
            <a:ext cx="1800000" cy="180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CLICK THE TOP LEFT CORNER FOR RED</a:t>
            </a:r>
          </a:p>
        </p:txBody>
      </p:sp>
      <p:sp>
        <p:nvSpPr>
          <p:cNvPr id="6" name="YELLOW COUNTER 1"/>
          <p:cNvSpPr/>
          <p:nvPr/>
        </p:nvSpPr>
        <p:spPr>
          <a:xfrm>
            <a:off x="2931356" y="516204"/>
            <a:ext cx="1800000" cy="1800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CLICK THE TOP RIGHT CORNER FOR YELLOW</a:t>
            </a:r>
          </a:p>
        </p:txBody>
      </p:sp>
      <p:sp>
        <p:nvSpPr>
          <p:cNvPr id="7" name="BLUE COUNTER 1"/>
          <p:cNvSpPr/>
          <p:nvPr/>
        </p:nvSpPr>
        <p:spPr>
          <a:xfrm>
            <a:off x="500705" y="2900360"/>
            <a:ext cx="1800000" cy="180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CLICK THE BOTTOM LEFT CORNER FOR BLUE</a:t>
            </a:r>
          </a:p>
        </p:txBody>
      </p:sp>
      <p:sp>
        <p:nvSpPr>
          <p:cNvPr id="8" name="GREEN COUNTER 1"/>
          <p:cNvSpPr/>
          <p:nvPr/>
        </p:nvSpPr>
        <p:spPr>
          <a:xfrm>
            <a:off x="2931356" y="2900360"/>
            <a:ext cx="1800000" cy="180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CLICK THE BOTTOM RIGHT CORNER FOR GREEN</a:t>
            </a:r>
          </a:p>
        </p:txBody>
      </p:sp>
      <p:sp>
        <p:nvSpPr>
          <p:cNvPr id="9" name="EXAMPLE BOX 2"/>
          <p:cNvSpPr/>
          <p:nvPr/>
        </p:nvSpPr>
        <p:spPr>
          <a:xfrm>
            <a:off x="7335864" y="364210"/>
            <a:ext cx="4500000" cy="450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0" name="RED COUNTER 2"/>
          <p:cNvSpPr/>
          <p:nvPr/>
        </p:nvSpPr>
        <p:spPr>
          <a:xfrm>
            <a:off x="7472359" y="516204"/>
            <a:ext cx="1800000" cy="180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YELLOW COUNTER 2"/>
          <p:cNvSpPr/>
          <p:nvPr/>
        </p:nvSpPr>
        <p:spPr>
          <a:xfrm>
            <a:off x="9903010" y="516204"/>
            <a:ext cx="1800000" cy="180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LUE COUNTER 2"/>
          <p:cNvSpPr/>
          <p:nvPr/>
        </p:nvSpPr>
        <p:spPr>
          <a:xfrm>
            <a:off x="7472359" y="2900360"/>
            <a:ext cx="1800000" cy="180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GREEN COUNTER 2"/>
          <p:cNvSpPr/>
          <p:nvPr/>
        </p:nvSpPr>
        <p:spPr>
          <a:xfrm>
            <a:off x="9903010" y="2900360"/>
            <a:ext cx="1800000" cy="180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角丸四角形 13"/>
          <p:cNvSpPr/>
          <p:nvPr/>
        </p:nvSpPr>
        <p:spPr>
          <a:xfrm>
            <a:off x="7335864" y="5016204"/>
            <a:ext cx="4500000" cy="170085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u="sng" dirty="0">
                <a:solidFill>
                  <a:schemeClr val="tx1"/>
                </a:solidFill>
              </a:rPr>
              <a:t>PRACTICE</a:t>
            </a:r>
          </a:p>
          <a:p>
            <a:r>
              <a:rPr lang="en-GB" dirty="0">
                <a:solidFill>
                  <a:schemeClr val="tx1"/>
                </a:solidFill>
              </a:rPr>
              <a:t>Click once and the counter will appear.</a:t>
            </a:r>
          </a:p>
          <a:p>
            <a:r>
              <a:rPr lang="en-GB" dirty="0">
                <a:solidFill>
                  <a:schemeClr val="tx1"/>
                </a:solidFill>
              </a:rPr>
              <a:t>Click again and the counter will disappear.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364209" y="5016203"/>
            <a:ext cx="6827237" cy="170085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u="sng" dirty="0">
                <a:solidFill>
                  <a:schemeClr val="tx1"/>
                </a:solidFill>
              </a:rPr>
              <a:t>INSTRUCTIONS</a:t>
            </a:r>
          </a:p>
          <a:p>
            <a:r>
              <a:rPr lang="en-GB" dirty="0">
                <a:solidFill>
                  <a:schemeClr val="tx1"/>
                </a:solidFill>
              </a:rPr>
              <a:t>Roll the dice and click a corner of the square for your counter.</a:t>
            </a:r>
          </a:p>
          <a:p>
            <a:r>
              <a:rPr lang="en-GB" dirty="0">
                <a:solidFill>
                  <a:schemeClr val="tx1"/>
                </a:solidFill>
              </a:rPr>
              <a:t>Answer the question.</a:t>
            </a:r>
          </a:p>
          <a:p>
            <a:r>
              <a:rPr lang="en-GB" dirty="0">
                <a:solidFill>
                  <a:schemeClr val="tx1"/>
                </a:solidFill>
              </a:rPr>
              <a:t>Click on FINISH when you reach the end.</a:t>
            </a:r>
          </a:p>
          <a:p>
            <a:r>
              <a:rPr lang="en-GB" dirty="0">
                <a:solidFill>
                  <a:schemeClr val="tx1"/>
                </a:solidFill>
              </a:rPr>
              <a:t>Click on START to reset the game.</a:t>
            </a:r>
          </a:p>
        </p:txBody>
      </p:sp>
    </p:spTree>
    <p:extLst>
      <p:ext uri="{BB962C8B-B14F-4D97-AF65-F5344CB8AC3E}">
        <p14:creationId xmlns:p14="http://schemas.microsoft.com/office/powerpoint/2010/main" val="45299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LACK BACKGROUND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START">
            <a:hlinkClick r:id="rId2" action="ppaction://hlinksldjump"/>
          </p:cNvPr>
          <p:cNvSpPr/>
          <p:nvPr/>
        </p:nvSpPr>
        <p:spPr>
          <a:xfrm>
            <a:off x="402041" y="1512837"/>
            <a:ext cx="1260000" cy="126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START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7" name="SQUARE 1">
            <a:hlinkClick r:id="rId2" action="ppaction://hlinksldjump"/>
          </p:cNvPr>
          <p:cNvSpPr/>
          <p:nvPr/>
        </p:nvSpPr>
        <p:spPr>
          <a:xfrm>
            <a:off x="41764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79" name="NUMBER 1"/>
          <p:cNvSpPr txBox="1"/>
          <p:nvPr/>
        </p:nvSpPr>
        <p:spPr>
          <a:xfrm>
            <a:off x="443991" y="2681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</a:t>
            </a:r>
          </a:p>
        </p:txBody>
      </p:sp>
      <p:sp>
        <p:nvSpPr>
          <p:cNvPr id="16" name="SQUARE 2">
            <a:hlinkClick r:id="rId2" action="ppaction://hlinksldjump"/>
          </p:cNvPr>
          <p:cNvSpPr/>
          <p:nvPr/>
        </p:nvSpPr>
        <p:spPr>
          <a:xfrm>
            <a:off x="1682379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0" name="NUMBER 2"/>
          <p:cNvSpPr txBox="1"/>
          <p:nvPr/>
        </p:nvSpPr>
        <p:spPr>
          <a:xfrm>
            <a:off x="1703991" y="2597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</a:t>
            </a:r>
          </a:p>
        </p:txBody>
      </p:sp>
      <p:sp>
        <p:nvSpPr>
          <p:cNvPr id="31" name="SQUARE 3">
            <a:hlinkClick r:id="rId2" action="ppaction://hlinksldjump"/>
          </p:cNvPr>
          <p:cNvSpPr/>
          <p:nvPr/>
        </p:nvSpPr>
        <p:spPr>
          <a:xfrm>
            <a:off x="294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1" name="NUMBER 3"/>
          <p:cNvSpPr txBox="1"/>
          <p:nvPr/>
        </p:nvSpPr>
        <p:spPr>
          <a:xfrm>
            <a:off x="2971195" y="2765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3</a:t>
            </a:r>
          </a:p>
        </p:txBody>
      </p:sp>
      <p:sp>
        <p:nvSpPr>
          <p:cNvPr id="32" name="SQUARE 4">
            <a:hlinkClick r:id="rId2" action="ppaction://hlinksldjump"/>
          </p:cNvPr>
          <p:cNvSpPr/>
          <p:nvPr/>
        </p:nvSpPr>
        <p:spPr>
          <a:xfrm>
            <a:off x="420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2" name="NUMBER 4"/>
          <p:cNvSpPr txBox="1"/>
          <p:nvPr/>
        </p:nvSpPr>
        <p:spPr>
          <a:xfrm>
            <a:off x="4231195" y="267979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4</a:t>
            </a:r>
          </a:p>
        </p:txBody>
      </p:sp>
      <p:sp>
        <p:nvSpPr>
          <p:cNvPr id="34" name="SQUARE 5">
            <a:hlinkClick r:id="rId2" action="ppaction://hlinksldjump"/>
          </p:cNvPr>
          <p:cNvSpPr/>
          <p:nvPr/>
        </p:nvSpPr>
        <p:spPr>
          <a:xfrm>
            <a:off x="5469583" y="2507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3" name="NUMBER 5"/>
          <p:cNvSpPr txBox="1"/>
          <p:nvPr/>
        </p:nvSpPr>
        <p:spPr>
          <a:xfrm>
            <a:off x="5498399" y="267979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5</a:t>
            </a:r>
          </a:p>
        </p:txBody>
      </p:sp>
      <p:sp>
        <p:nvSpPr>
          <p:cNvPr id="35" name="SQUARE 6">
            <a:hlinkClick r:id="rId2" action="ppaction://hlinksldjump"/>
          </p:cNvPr>
          <p:cNvSpPr/>
          <p:nvPr/>
        </p:nvSpPr>
        <p:spPr>
          <a:xfrm>
            <a:off x="672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4" name="NUMBER 6"/>
          <p:cNvSpPr txBox="1"/>
          <p:nvPr/>
        </p:nvSpPr>
        <p:spPr>
          <a:xfrm>
            <a:off x="6758399" y="259579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6</a:t>
            </a:r>
          </a:p>
        </p:txBody>
      </p:sp>
      <p:sp>
        <p:nvSpPr>
          <p:cNvPr id="37" name="SQUARE 7">
            <a:hlinkClick r:id="rId2" action="ppaction://hlinksldjump"/>
          </p:cNvPr>
          <p:cNvSpPr/>
          <p:nvPr/>
        </p:nvSpPr>
        <p:spPr>
          <a:xfrm>
            <a:off x="798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89" name="NUMBER 7"/>
          <p:cNvSpPr txBox="1"/>
          <p:nvPr/>
        </p:nvSpPr>
        <p:spPr>
          <a:xfrm>
            <a:off x="8018399" y="2849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7</a:t>
            </a:r>
          </a:p>
        </p:txBody>
      </p:sp>
      <p:sp>
        <p:nvSpPr>
          <p:cNvPr id="38" name="SQUARE 8">
            <a:hlinkClick r:id="rId2" action="ppaction://hlinksldjump"/>
          </p:cNvPr>
          <p:cNvSpPr/>
          <p:nvPr/>
        </p:nvSpPr>
        <p:spPr>
          <a:xfrm>
            <a:off x="924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0" name="NUMBER 8"/>
          <p:cNvSpPr txBox="1"/>
          <p:nvPr/>
        </p:nvSpPr>
        <p:spPr>
          <a:xfrm>
            <a:off x="9285603" y="2849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8</a:t>
            </a:r>
          </a:p>
        </p:txBody>
      </p:sp>
      <p:sp>
        <p:nvSpPr>
          <p:cNvPr id="40" name="SQUARE 9">
            <a:hlinkClick r:id="rId2" action="ppaction://hlinksldjump"/>
          </p:cNvPr>
          <p:cNvSpPr/>
          <p:nvPr/>
        </p:nvSpPr>
        <p:spPr>
          <a:xfrm>
            <a:off x="10509583" y="24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1" name="NUMBER 9"/>
          <p:cNvSpPr txBox="1"/>
          <p:nvPr/>
        </p:nvSpPr>
        <p:spPr>
          <a:xfrm>
            <a:off x="10545603" y="27653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9</a:t>
            </a:r>
          </a:p>
        </p:txBody>
      </p:sp>
      <p:sp>
        <p:nvSpPr>
          <p:cNvPr id="41" name="SQUARE 10">
            <a:hlinkClick r:id="rId2" action="ppaction://hlinksldjump"/>
          </p:cNvPr>
          <p:cNvSpPr/>
          <p:nvPr/>
        </p:nvSpPr>
        <p:spPr>
          <a:xfrm>
            <a:off x="10509583" y="150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10" name="NUMBER 10"/>
          <p:cNvSpPr txBox="1"/>
          <p:nvPr/>
        </p:nvSpPr>
        <p:spPr>
          <a:xfrm>
            <a:off x="10545603" y="154477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10</a:t>
            </a:r>
          </a:p>
        </p:txBody>
      </p:sp>
      <p:sp>
        <p:nvSpPr>
          <p:cNvPr id="42" name="SQUARE 11">
            <a:hlinkClick r:id="rId2" action="ppaction://hlinksldjump"/>
          </p:cNvPr>
          <p:cNvSpPr/>
          <p:nvPr/>
        </p:nvSpPr>
        <p:spPr>
          <a:xfrm>
            <a:off x="10495175" y="276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0" name="NUMBER 11"/>
          <p:cNvSpPr txBox="1"/>
          <p:nvPr/>
        </p:nvSpPr>
        <p:spPr>
          <a:xfrm>
            <a:off x="10520753" y="27949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11</a:t>
            </a:r>
          </a:p>
        </p:txBody>
      </p:sp>
      <p:sp>
        <p:nvSpPr>
          <p:cNvPr id="52" name="SQUARE 12">
            <a:hlinkClick r:id="rId2" action="ppaction://hlinksldjump"/>
          </p:cNvPr>
          <p:cNvSpPr/>
          <p:nvPr/>
        </p:nvSpPr>
        <p:spPr>
          <a:xfrm>
            <a:off x="9235175" y="276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9" name="NUMBER 12"/>
          <p:cNvSpPr txBox="1"/>
          <p:nvPr/>
        </p:nvSpPr>
        <p:spPr>
          <a:xfrm>
            <a:off x="9260753" y="279345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12</a:t>
            </a:r>
          </a:p>
        </p:txBody>
      </p:sp>
      <p:sp>
        <p:nvSpPr>
          <p:cNvPr id="51" name="SQUARE 13">
            <a:hlinkClick r:id="rId2" action="ppaction://hlinksldjump"/>
          </p:cNvPr>
          <p:cNvSpPr/>
          <p:nvPr/>
        </p:nvSpPr>
        <p:spPr>
          <a:xfrm>
            <a:off x="7975175" y="27665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8" name="NUMBER 13"/>
          <p:cNvSpPr txBox="1"/>
          <p:nvPr/>
        </p:nvSpPr>
        <p:spPr>
          <a:xfrm>
            <a:off x="7998519" y="279345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13</a:t>
            </a:r>
          </a:p>
        </p:txBody>
      </p:sp>
      <p:sp>
        <p:nvSpPr>
          <p:cNvPr id="49" name="SQUARE 14">
            <a:hlinkClick r:id="rId2" action="ppaction://hlinksldjump"/>
          </p:cNvPr>
          <p:cNvSpPr/>
          <p:nvPr/>
        </p:nvSpPr>
        <p:spPr>
          <a:xfrm>
            <a:off x="6715175" y="27644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7" name="NUMBER 14"/>
          <p:cNvSpPr txBox="1"/>
          <p:nvPr/>
        </p:nvSpPr>
        <p:spPr>
          <a:xfrm>
            <a:off x="6733549" y="278797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14</a:t>
            </a:r>
          </a:p>
        </p:txBody>
      </p:sp>
      <p:sp>
        <p:nvSpPr>
          <p:cNvPr id="48" name="SQUARE 15">
            <a:hlinkClick r:id="rId2" action="ppaction://hlinksldjump"/>
          </p:cNvPr>
          <p:cNvSpPr/>
          <p:nvPr/>
        </p:nvSpPr>
        <p:spPr>
          <a:xfrm>
            <a:off x="5444369" y="27644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6" name="NUMBER 15"/>
          <p:cNvSpPr txBox="1"/>
          <p:nvPr/>
        </p:nvSpPr>
        <p:spPr>
          <a:xfrm>
            <a:off x="5478519" y="279140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15</a:t>
            </a:r>
          </a:p>
        </p:txBody>
      </p:sp>
      <p:sp>
        <p:nvSpPr>
          <p:cNvPr id="46" name="SQUARE 16">
            <a:hlinkClick r:id="rId2" action="ppaction://hlinksldjump"/>
          </p:cNvPr>
          <p:cNvSpPr/>
          <p:nvPr/>
        </p:nvSpPr>
        <p:spPr>
          <a:xfrm>
            <a:off x="4177165" y="276447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5" name="NUMBER 16"/>
          <p:cNvSpPr txBox="1"/>
          <p:nvPr/>
        </p:nvSpPr>
        <p:spPr>
          <a:xfrm>
            <a:off x="4206345" y="278643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16</a:t>
            </a:r>
          </a:p>
        </p:txBody>
      </p:sp>
      <p:sp>
        <p:nvSpPr>
          <p:cNvPr id="45" name="SQUARE 17">
            <a:hlinkClick r:id="rId2" action="ppaction://hlinksldjump"/>
          </p:cNvPr>
          <p:cNvSpPr/>
          <p:nvPr/>
        </p:nvSpPr>
        <p:spPr>
          <a:xfrm>
            <a:off x="2908687" y="2768969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4" name="NUMBER 17"/>
          <p:cNvSpPr txBox="1"/>
          <p:nvPr/>
        </p:nvSpPr>
        <p:spPr>
          <a:xfrm>
            <a:off x="2926465" y="27949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17</a:t>
            </a:r>
          </a:p>
        </p:txBody>
      </p:sp>
      <p:sp>
        <p:nvSpPr>
          <p:cNvPr id="43" name="SQUARE 18">
            <a:hlinkClick r:id="rId2" action="ppaction://hlinksldjump"/>
          </p:cNvPr>
          <p:cNvSpPr/>
          <p:nvPr/>
        </p:nvSpPr>
        <p:spPr>
          <a:xfrm>
            <a:off x="1648160" y="2768367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3" name="NUMBER 18"/>
          <p:cNvSpPr txBox="1"/>
          <p:nvPr/>
        </p:nvSpPr>
        <p:spPr>
          <a:xfrm>
            <a:off x="1669201" y="278813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18</a:t>
            </a:r>
          </a:p>
        </p:txBody>
      </p:sp>
      <p:sp>
        <p:nvSpPr>
          <p:cNvPr id="54" name="SQUARE 19">
            <a:hlinkClick r:id="rId2" action="ppaction://hlinksldjump"/>
          </p:cNvPr>
          <p:cNvSpPr/>
          <p:nvPr/>
        </p:nvSpPr>
        <p:spPr>
          <a:xfrm>
            <a:off x="393827" y="2777037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92" name="NUMBER 19"/>
          <p:cNvSpPr txBox="1"/>
          <p:nvPr/>
        </p:nvSpPr>
        <p:spPr>
          <a:xfrm>
            <a:off x="419141" y="279653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19</a:t>
            </a:r>
          </a:p>
        </p:txBody>
      </p:sp>
      <p:sp>
        <p:nvSpPr>
          <p:cNvPr id="68" name="SQUARE 20">
            <a:hlinkClick r:id="rId2" action="ppaction://hlinksldjump"/>
          </p:cNvPr>
          <p:cNvSpPr/>
          <p:nvPr/>
        </p:nvSpPr>
        <p:spPr>
          <a:xfrm>
            <a:off x="408278" y="4035241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11" name="NUMBER 20"/>
          <p:cNvSpPr txBox="1"/>
          <p:nvPr/>
        </p:nvSpPr>
        <p:spPr>
          <a:xfrm>
            <a:off x="431854" y="405566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20</a:t>
            </a:r>
          </a:p>
        </p:txBody>
      </p:sp>
      <p:sp>
        <p:nvSpPr>
          <p:cNvPr id="55" name="SQUARE 21">
            <a:hlinkClick r:id="rId2" action="ppaction://hlinksldjump"/>
          </p:cNvPr>
          <p:cNvSpPr/>
          <p:nvPr/>
        </p:nvSpPr>
        <p:spPr>
          <a:xfrm>
            <a:off x="402041" y="5299885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1" name="NUMBER 21"/>
          <p:cNvSpPr txBox="1"/>
          <p:nvPr/>
        </p:nvSpPr>
        <p:spPr>
          <a:xfrm>
            <a:off x="429081" y="531637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21</a:t>
            </a:r>
          </a:p>
        </p:txBody>
      </p:sp>
      <p:sp>
        <p:nvSpPr>
          <p:cNvPr id="70" name="SQUARE 22">
            <a:hlinkClick r:id="rId2" action="ppaction://hlinksldjump"/>
          </p:cNvPr>
          <p:cNvSpPr/>
          <p:nvPr/>
        </p:nvSpPr>
        <p:spPr>
          <a:xfrm>
            <a:off x="166579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2" name="NUMBER 22"/>
          <p:cNvSpPr txBox="1"/>
          <p:nvPr/>
        </p:nvSpPr>
        <p:spPr>
          <a:xfrm>
            <a:off x="1688273" y="533061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22</a:t>
            </a:r>
          </a:p>
        </p:txBody>
      </p:sp>
      <p:sp>
        <p:nvSpPr>
          <p:cNvPr id="71" name="SQUARE 23">
            <a:hlinkClick r:id="rId2" action="ppaction://hlinksldjump"/>
          </p:cNvPr>
          <p:cNvSpPr/>
          <p:nvPr/>
        </p:nvSpPr>
        <p:spPr>
          <a:xfrm>
            <a:off x="292579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3" name="NUMBER 23"/>
          <p:cNvSpPr txBox="1"/>
          <p:nvPr/>
        </p:nvSpPr>
        <p:spPr>
          <a:xfrm>
            <a:off x="2950507" y="533250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23</a:t>
            </a:r>
          </a:p>
        </p:txBody>
      </p:sp>
      <p:sp>
        <p:nvSpPr>
          <p:cNvPr id="72" name="SQUARE 24">
            <a:hlinkClick r:id="rId2" action="ppaction://hlinksldjump"/>
          </p:cNvPr>
          <p:cNvSpPr/>
          <p:nvPr/>
        </p:nvSpPr>
        <p:spPr>
          <a:xfrm>
            <a:off x="418579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4" name="NUMBER 24"/>
          <p:cNvSpPr txBox="1"/>
          <p:nvPr/>
        </p:nvSpPr>
        <p:spPr>
          <a:xfrm>
            <a:off x="4210507" y="533389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24</a:t>
            </a:r>
          </a:p>
        </p:txBody>
      </p:sp>
      <p:sp>
        <p:nvSpPr>
          <p:cNvPr id="73" name="SQUARE 25">
            <a:hlinkClick r:id="rId2" action="ppaction://hlinksldjump"/>
          </p:cNvPr>
          <p:cNvSpPr/>
          <p:nvPr/>
        </p:nvSpPr>
        <p:spPr>
          <a:xfrm>
            <a:off x="544579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5" name="NUMBER 25"/>
          <p:cNvSpPr txBox="1"/>
          <p:nvPr/>
        </p:nvSpPr>
        <p:spPr>
          <a:xfrm>
            <a:off x="5467771" y="532892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25</a:t>
            </a:r>
          </a:p>
        </p:txBody>
      </p:sp>
      <p:sp>
        <p:nvSpPr>
          <p:cNvPr id="74" name="SQUARE 26">
            <a:hlinkClick r:id="rId2" action="ppaction://hlinksldjump"/>
          </p:cNvPr>
          <p:cNvSpPr/>
          <p:nvPr/>
        </p:nvSpPr>
        <p:spPr>
          <a:xfrm>
            <a:off x="670579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6" name="NUMBER 26"/>
          <p:cNvSpPr txBox="1"/>
          <p:nvPr/>
        </p:nvSpPr>
        <p:spPr>
          <a:xfrm>
            <a:off x="6727771" y="533250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26</a:t>
            </a:r>
          </a:p>
        </p:txBody>
      </p:sp>
      <p:sp>
        <p:nvSpPr>
          <p:cNvPr id="75" name="SQUARE 27">
            <a:hlinkClick r:id="rId2" action="ppaction://hlinksldjump"/>
          </p:cNvPr>
          <p:cNvSpPr/>
          <p:nvPr/>
        </p:nvSpPr>
        <p:spPr>
          <a:xfrm>
            <a:off x="797517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7" name="NUMBER 27"/>
          <p:cNvSpPr txBox="1"/>
          <p:nvPr/>
        </p:nvSpPr>
        <p:spPr>
          <a:xfrm>
            <a:off x="8001619" y="533096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27</a:t>
            </a:r>
          </a:p>
        </p:txBody>
      </p:sp>
      <p:sp>
        <p:nvSpPr>
          <p:cNvPr id="76" name="SQUARE 28">
            <a:hlinkClick r:id="rId2" action="ppaction://hlinksldjump"/>
          </p:cNvPr>
          <p:cNvSpPr/>
          <p:nvPr/>
        </p:nvSpPr>
        <p:spPr>
          <a:xfrm>
            <a:off x="923517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8" name="NUMBER 28"/>
          <p:cNvSpPr txBox="1"/>
          <p:nvPr/>
        </p:nvSpPr>
        <p:spPr>
          <a:xfrm>
            <a:off x="9258883" y="533096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28</a:t>
            </a:r>
          </a:p>
        </p:txBody>
      </p:sp>
      <p:sp>
        <p:nvSpPr>
          <p:cNvPr id="69" name="SQUARE 29">
            <a:hlinkClick r:id="rId2" action="ppaction://hlinksldjump"/>
          </p:cNvPr>
          <p:cNvSpPr/>
          <p:nvPr/>
        </p:nvSpPr>
        <p:spPr>
          <a:xfrm>
            <a:off x="10495175" y="5309976"/>
            <a:ext cx="1260000" cy="126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Write your text here</a:t>
            </a:r>
          </a:p>
        </p:txBody>
      </p:sp>
      <p:sp>
        <p:nvSpPr>
          <p:cNvPr id="109" name="NUMBER 29"/>
          <p:cNvSpPr txBox="1"/>
          <p:nvPr/>
        </p:nvSpPr>
        <p:spPr>
          <a:xfrm>
            <a:off x="10518883" y="533250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29</a:t>
            </a:r>
          </a:p>
        </p:txBody>
      </p:sp>
      <p:sp>
        <p:nvSpPr>
          <p:cNvPr id="78" name="FINISH"/>
          <p:cNvSpPr/>
          <p:nvPr/>
        </p:nvSpPr>
        <p:spPr>
          <a:xfrm>
            <a:off x="10495175" y="4035236"/>
            <a:ext cx="1260000" cy="1260000"/>
          </a:xfrm>
          <a:prstGeom prst="roundRect">
            <a:avLst/>
          </a:prstGeom>
          <a:pattFill prst="lgCheck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FINISH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" name="RED COUNTER 1"/>
          <p:cNvSpPr/>
          <p:nvPr/>
        </p:nvSpPr>
        <p:spPr>
          <a:xfrm>
            <a:off x="453177" y="27217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YELLOW COUNTER 1"/>
          <p:cNvSpPr/>
          <p:nvPr/>
        </p:nvSpPr>
        <p:spPr>
          <a:xfrm>
            <a:off x="1115545" y="27412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BLUE COUNTER 1"/>
          <p:cNvSpPr/>
          <p:nvPr/>
        </p:nvSpPr>
        <p:spPr>
          <a:xfrm>
            <a:off x="445973" y="94741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GREEN COUNTER 1"/>
          <p:cNvSpPr/>
          <p:nvPr/>
        </p:nvSpPr>
        <p:spPr>
          <a:xfrm>
            <a:off x="1115545" y="94741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D COUNTER 2"/>
          <p:cNvSpPr/>
          <p:nvPr/>
        </p:nvSpPr>
        <p:spPr>
          <a:xfrm>
            <a:off x="1703991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YELLOW COUNTER 2"/>
          <p:cNvSpPr/>
          <p:nvPr/>
        </p:nvSpPr>
        <p:spPr>
          <a:xfrm>
            <a:off x="2373563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BLUE COUNTER 2"/>
          <p:cNvSpPr/>
          <p:nvPr/>
        </p:nvSpPr>
        <p:spPr>
          <a:xfrm>
            <a:off x="1703991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GREEN COUNTER 2"/>
          <p:cNvSpPr/>
          <p:nvPr/>
        </p:nvSpPr>
        <p:spPr>
          <a:xfrm>
            <a:off x="2373563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D COUNTER 3"/>
          <p:cNvSpPr/>
          <p:nvPr/>
        </p:nvSpPr>
        <p:spPr>
          <a:xfrm>
            <a:off x="2973177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YELLOW COUNTER 3"/>
          <p:cNvSpPr/>
          <p:nvPr/>
        </p:nvSpPr>
        <p:spPr>
          <a:xfrm>
            <a:off x="3642749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BLUE COUNTER 3"/>
          <p:cNvSpPr/>
          <p:nvPr/>
        </p:nvSpPr>
        <p:spPr>
          <a:xfrm>
            <a:off x="2973177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GREEN COUNTER 3"/>
          <p:cNvSpPr/>
          <p:nvPr/>
        </p:nvSpPr>
        <p:spPr>
          <a:xfrm>
            <a:off x="3642749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D COUNTER 4"/>
          <p:cNvSpPr/>
          <p:nvPr/>
        </p:nvSpPr>
        <p:spPr>
          <a:xfrm>
            <a:off x="4234797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YELLOW COUNTER 4"/>
          <p:cNvSpPr/>
          <p:nvPr/>
        </p:nvSpPr>
        <p:spPr>
          <a:xfrm>
            <a:off x="4904369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BLUE COUNTER 4"/>
          <p:cNvSpPr/>
          <p:nvPr/>
        </p:nvSpPr>
        <p:spPr>
          <a:xfrm>
            <a:off x="4234797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GREEN COUNTER 4"/>
          <p:cNvSpPr/>
          <p:nvPr/>
        </p:nvSpPr>
        <p:spPr>
          <a:xfrm>
            <a:off x="4904369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RED COUNTER 5"/>
          <p:cNvSpPr/>
          <p:nvPr/>
        </p:nvSpPr>
        <p:spPr>
          <a:xfrm>
            <a:off x="5492815" y="27467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YELLOW COUNTER 5"/>
          <p:cNvSpPr/>
          <p:nvPr/>
        </p:nvSpPr>
        <p:spPr>
          <a:xfrm>
            <a:off x="6162387" y="27467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BLUE COUNTER 5"/>
          <p:cNvSpPr/>
          <p:nvPr/>
        </p:nvSpPr>
        <p:spPr>
          <a:xfrm>
            <a:off x="5492815" y="9479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GREEN COUNTER 5"/>
          <p:cNvSpPr/>
          <p:nvPr/>
        </p:nvSpPr>
        <p:spPr>
          <a:xfrm>
            <a:off x="6162387" y="9479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D COUNTER 6"/>
          <p:cNvSpPr/>
          <p:nvPr/>
        </p:nvSpPr>
        <p:spPr>
          <a:xfrm>
            <a:off x="6750833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YELLOW COUNTER 6"/>
          <p:cNvSpPr/>
          <p:nvPr/>
        </p:nvSpPr>
        <p:spPr>
          <a:xfrm>
            <a:off x="7420405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BLUE COUNTER 6"/>
          <p:cNvSpPr/>
          <p:nvPr/>
        </p:nvSpPr>
        <p:spPr>
          <a:xfrm>
            <a:off x="6750833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GREEN COUNTER 6"/>
          <p:cNvSpPr/>
          <p:nvPr/>
        </p:nvSpPr>
        <p:spPr>
          <a:xfrm>
            <a:off x="7420405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D COUNTER 7"/>
          <p:cNvSpPr/>
          <p:nvPr/>
        </p:nvSpPr>
        <p:spPr>
          <a:xfrm>
            <a:off x="8012879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YELLOW COUNTER 7"/>
          <p:cNvSpPr/>
          <p:nvPr/>
        </p:nvSpPr>
        <p:spPr>
          <a:xfrm>
            <a:off x="8682451" y="26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BLUE COUNTER 7"/>
          <p:cNvSpPr/>
          <p:nvPr/>
        </p:nvSpPr>
        <p:spPr>
          <a:xfrm>
            <a:off x="8012879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GREEN COUNTER 7"/>
          <p:cNvSpPr/>
          <p:nvPr/>
        </p:nvSpPr>
        <p:spPr>
          <a:xfrm>
            <a:off x="8682451" y="94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D COUNTER 8"/>
          <p:cNvSpPr/>
          <p:nvPr/>
        </p:nvSpPr>
        <p:spPr>
          <a:xfrm>
            <a:off x="9272879" y="27001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YELLOW COUNTER 8"/>
          <p:cNvSpPr/>
          <p:nvPr/>
        </p:nvSpPr>
        <p:spPr>
          <a:xfrm>
            <a:off x="9942451" y="27001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BLUE COUNTER 8"/>
          <p:cNvSpPr/>
          <p:nvPr/>
        </p:nvSpPr>
        <p:spPr>
          <a:xfrm>
            <a:off x="9272879" y="94330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GREEN COUNTER 8"/>
          <p:cNvSpPr/>
          <p:nvPr/>
        </p:nvSpPr>
        <p:spPr>
          <a:xfrm>
            <a:off x="9942451" y="94330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RED COUNTER 9"/>
          <p:cNvSpPr/>
          <p:nvPr/>
        </p:nvSpPr>
        <p:spPr>
          <a:xfrm>
            <a:off x="10533431" y="26843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YELLOW COUNTER 9"/>
          <p:cNvSpPr/>
          <p:nvPr/>
        </p:nvSpPr>
        <p:spPr>
          <a:xfrm>
            <a:off x="11203003" y="26843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BLUE COUNTER 9"/>
          <p:cNvSpPr/>
          <p:nvPr/>
        </p:nvSpPr>
        <p:spPr>
          <a:xfrm>
            <a:off x="10533431" y="94172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GREEN COUNTER 9"/>
          <p:cNvSpPr/>
          <p:nvPr/>
        </p:nvSpPr>
        <p:spPr>
          <a:xfrm>
            <a:off x="11203003" y="94172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RED COUNTER 10"/>
          <p:cNvSpPr/>
          <p:nvPr/>
        </p:nvSpPr>
        <p:spPr>
          <a:xfrm>
            <a:off x="10535092" y="152843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YELLOW COUNTER 10"/>
          <p:cNvSpPr/>
          <p:nvPr/>
        </p:nvSpPr>
        <p:spPr>
          <a:xfrm>
            <a:off x="11204664" y="152843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BLUE COUNTER 10"/>
          <p:cNvSpPr/>
          <p:nvPr/>
        </p:nvSpPr>
        <p:spPr>
          <a:xfrm>
            <a:off x="10535092" y="220172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GREEN COUNTER 10"/>
          <p:cNvSpPr/>
          <p:nvPr/>
        </p:nvSpPr>
        <p:spPr>
          <a:xfrm>
            <a:off x="11204664" y="220172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RED COUNTER 11"/>
          <p:cNvSpPr/>
          <p:nvPr/>
        </p:nvSpPr>
        <p:spPr>
          <a:xfrm>
            <a:off x="10521815" y="278987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YELLOW COUNTER 11"/>
          <p:cNvSpPr/>
          <p:nvPr/>
        </p:nvSpPr>
        <p:spPr>
          <a:xfrm>
            <a:off x="11191387" y="278987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BLUE COUNTER 11"/>
          <p:cNvSpPr/>
          <p:nvPr/>
        </p:nvSpPr>
        <p:spPr>
          <a:xfrm>
            <a:off x="10521815" y="346316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GREEN COUNTER 11"/>
          <p:cNvSpPr/>
          <p:nvPr/>
        </p:nvSpPr>
        <p:spPr>
          <a:xfrm>
            <a:off x="11191387" y="346316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RED COUNTER 12"/>
          <p:cNvSpPr/>
          <p:nvPr/>
        </p:nvSpPr>
        <p:spPr>
          <a:xfrm>
            <a:off x="9261013" y="278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YELLOW COUNTER 12"/>
          <p:cNvSpPr/>
          <p:nvPr/>
        </p:nvSpPr>
        <p:spPr>
          <a:xfrm>
            <a:off x="9930585" y="27879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BLUE COUNTER 12"/>
          <p:cNvSpPr/>
          <p:nvPr/>
        </p:nvSpPr>
        <p:spPr>
          <a:xfrm>
            <a:off x="9261013" y="346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GREEN COUNTER 12"/>
          <p:cNvSpPr/>
          <p:nvPr/>
        </p:nvSpPr>
        <p:spPr>
          <a:xfrm>
            <a:off x="9930585" y="34612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RED COUNTER 13"/>
          <p:cNvSpPr/>
          <p:nvPr/>
        </p:nvSpPr>
        <p:spPr>
          <a:xfrm>
            <a:off x="8001443" y="279002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YELLOW COUNTER 13"/>
          <p:cNvSpPr/>
          <p:nvPr/>
        </p:nvSpPr>
        <p:spPr>
          <a:xfrm>
            <a:off x="8671015" y="279002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BLUE COUNTER 13"/>
          <p:cNvSpPr/>
          <p:nvPr/>
        </p:nvSpPr>
        <p:spPr>
          <a:xfrm>
            <a:off x="8001443" y="346332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GREEN COUNTER 13"/>
          <p:cNvSpPr/>
          <p:nvPr/>
        </p:nvSpPr>
        <p:spPr>
          <a:xfrm>
            <a:off x="8671015" y="346332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RED COUNTER 14"/>
          <p:cNvSpPr/>
          <p:nvPr/>
        </p:nvSpPr>
        <p:spPr>
          <a:xfrm>
            <a:off x="6740944" y="27866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YELLOW COUNTER 14"/>
          <p:cNvSpPr/>
          <p:nvPr/>
        </p:nvSpPr>
        <p:spPr>
          <a:xfrm>
            <a:off x="7410516" y="27866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BLUE COUNTER 14"/>
          <p:cNvSpPr/>
          <p:nvPr/>
        </p:nvSpPr>
        <p:spPr>
          <a:xfrm>
            <a:off x="6740944" y="34599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GREEN COUNTER 14"/>
          <p:cNvSpPr/>
          <p:nvPr/>
        </p:nvSpPr>
        <p:spPr>
          <a:xfrm>
            <a:off x="7410516" y="34599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RED COUNTER 15"/>
          <p:cNvSpPr/>
          <p:nvPr/>
        </p:nvSpPr>
        <p:spPr>
          <a:xfrm>
            <a:off x="5467686" y="278701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YELLOW COUNTER 15"/>
          <p:cNvSpPr/>
          <p:nvPr/>
        </p:nvSpPr>
        <p:spPr>
          <a:xfrm>
            <a:off x="6137258" y="278701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BLUE COUNTER 15"/>
          <p:cNvSpPr/>
          <p:nvPr/>
        </p:nvSpPr>
        <p:spPr>
          <a:xfrm>
            <a:off x="5467686" y="346030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GREEN COUNTER 15"/>
          <p:cNvSpPr/>
          <p:nvPr/>
        </p:nvSpPr>
        <p:spPr>
          <a:xfrm>
            <a:off x="6137258" y="346030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RED COUNTER 16"/>
          <p:cNvSpPr/>
          <p:nvPr/>
        </p:nvSpPr>
        <p:spPr>
          <a:xfrm>
            <a:off x="4199166" y="27866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YELLOW COUNTER 16"/>
          <p:cNvSpPr/>
          <p:nvPr/>
        </p:nvSpPr>
        <p:spPr>
          <a:xfrm>
            <a:off x="4868738" y="278667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BLUE COUNTER 16"/>
          <p:cNvSpPr/>
          <p:nvPr/>
        </p:nvSpPr>
        <p:spPr>
          <a:xfrm>
            <a:off x="4199166" y="34599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GREEN COUNTER 16"/>
          <p:cNvSpPr/>
          <p:nvPr/>
        </p:nvSpPr>
        <p:spPr>
          <a:xfrm>
            <a:off x="4868738" y="345997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RED COUNTER 17"/>
          <p:cNvSpPr/>
          <p:nvPr/>
        </p:nvSpPr>
        <p:spPr>
          <a:xfrm>
            <a:off x="2932347" y="279305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YELLOW COUNTER 17"/>
          <p:cNvSpPr/>
          <p:nvPr/>
        </p:nvSpPr>
        <p:spPr>
          <a:xfrm>
            <a:off x="3601919" y="279305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BLUE COUNTER 17"/>
          <p:cNvSpPr/>
          <p:nvPr/>
        </p:nvSpPr>
        <p:spPr>
          <a:xfrm>
            <a:off x="2932347" y="346634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GREEN COUNTER 17"/>
          <p:cNvSpPr/>
          <p:nvPr/>
        </p:nvSpPr>
        <p:spPr>
          <a:xfrm>
            <a:off x="3601919" y="346634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RED COUNTER 18"/>
          <p:cNvSpPr/>
          <p:nvPr/>
        </p:nvSpPr>
        <p:spPr>
          <a:xfrm>
            <a:off x="1676258" y="279320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YELLOW COUNTER 18"/>
          <p:cNvSpPr/>
          <p:nvPr/>
        </p:nvSpPr>
        <p:spPr>
          <a:xfrm>
            <a:off x="2345830" y="2793200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BLUE COUNTER 18"/>
          <p:cNvSpPr/>
          <p:nvPr/>
        </p:nvSpPr>
        <p:spPr>
          <a:xfrm>
            <a:off x="1676258" y="346649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GREEN COUNTER 18"/>
          <p:cNvSpPr/>
          <p:nvPr/>
        </p:nvSpPr>
        <p:spPr>
          <a:xfrm>
            <a:off x="2345830" y="346649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RED COUNTER 19"/>
          <p:cNvSpPr/>
          <p:nvPr/>
        </p:nvSpPr>
        <p:spPr>
          <a:xfrm>
            <a:off x="417646" y="279949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YELLOW COUNTER 19"/>
          <p:cNvSpPr/>
          <p:nvPr/>
        </p:nvSpPr>
        <p:spPr>
          <a:xfrm>
            <a:off x="1087218" y="279949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BLUE COUNTER 19"/>
          <p:cNvSpPr/>
          <p:nvPr/>
        </p:nvSpPr>
        <p:spPr>
          <a:xfrm>
            <a:off x="417646" y="347278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GREEN COUNTER 19"/>
          <p:cNvSpPr/>
          <p:nvPr/>
        </p:nvSpPr>
        <p:spPr>
          <a:xfrm>
            <a:off x="1087218" y="347278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RED COUNTER 20"/>
          <p:cNvSpPr/>
          <p:nvPr/>
        </p:nvSpPr>
        <p:spPr>
          <a:xfrm>
            <a:off x="431520" y="406168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YELLOW COUNTER 20"/>
          <p:cNvSpPr/>
          <p:nvPr/>
        </p:nvSpPr>
        <p:spPr>
          <a:xfrm>
            <a:off x="1101092" y="406168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BLUE COUNTER 20"/>
          <p:cNvSpPr/>
          <p:nvPr/>
        </p:nvSpPr>
        <p:spPr>
          <a:xfrm>
            <a:off x="431520" y="473497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GREEN COUNTER 20"/>
          <p:cNvSpPr/>
          <p:nvPr/>
        </p:nvSpPr>
        <p:spPr>
          <a:xfrm>
            <a:off x="1101092" y="473497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RED COUNTER 21"/>
          <p:cNvSpPr/>
          <p:nvPr/>
        </p:nvSpPr>
        <p:spPr>
          <a:xfrm>
            <a:off x="427684" y="532453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YELLOW COUNTER 21"/>
          <p:cNvSpPr/>
          <p:nvPr/>
        </p:nvSpPr>
        <p:spPr>
          <a:xfrm>
            <a:off x="1097256" y="532453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BLUE COUNTER 21"/>
          <p:cNvSpPr/>
          <p:nvPr/>
        </p:nvSpPr>
        <p:spPr>
          <a:xfrm>
            <a:off x="427684" y="599782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GREEN COUNTER 21"/>
          <p:cNvSpPr/>
          <p:nvPr/>
        </p:nvSpPr>
        <p:spPr>
          <a:xfrm>
            <a:off x="1097256" y="599782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ED COUNTER 22"/>
          <p:cNvSpPr/>
          <p:nvPr/>
        </p:nvSpPr>
        <p:spPr>
          <a:xfrm>
            <a:off x="1690732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YELLOW COUNTER 22"/>
          <p:cNvSpPr/>
          <p:nvPr/>
        </p:nvSpPr>
        <p:spPr>
          <a:xfrm>
            <a:off x="2360304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BLUE COUNTER 22"/>
          <p:cNvSpPr/>
          <p:nvPr/>
        </p:nvSpPr>
        <p:spPr>
          <a:xfrm>
            <a:off x="1690732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GREEN COUNTER 22"/>
          <p:cNvSpPr/>
          <p:nvPr/>
        </p:nvSpPr>
        <p:spPr>
          <a:xfrm>
            <a:off x="2360304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RED COUNTER 23"/>
          <p:cNvSpPr/>
          <p:nvPr/>
        </p:nvSpPr>
        <p:spPr>
          <a:xfrm>
            <a:off x="2953442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YELLOW COUNTER 23"/>
          <p:cNvSpPr/>
          <p:nvPr/>
        </p:nvSpPr>
        <p:spPr>
          <a:xfrm>
            <a:off x="3623014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BLUE COUNTER 23"/>
          <p:cNvSpPr/>
          <p:nvPr/>
        </p:nvSpPr>
        <p:spPr>
          <a:xfrm>
            <a:off x="2953442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GREEN COUNTER 23"/>
          <p:cNvSpPr/>
          <p:nvPr/>
        </p:nvSpPr>
        <p:spPr>
          <a:xfrm>
            <a:off x="3623014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8" name="RED COUNTER 24"/>
          <p:cNvSpPr/>
          <p:nvPr/>
        </p:nvSpPr>
        <p:spPr>
          <a:xfrm>
            <a:off x="4213442" y="533325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9" name="YELLOW COUNTER 24"/>
          <p:cNvSpPr/>
          <p:nvPr/>
        </p:nvSpPr>
        <p:spPr>
          <a:xfrm>
            <a:off x="4883014" y="5333251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0" name="BLUE COUNTER 24"/>
          <p:cNvSpPr/>
          <p:nvPr/>
        </p:nvSpPr>
        <p:spPr>
          <a:xfrm>
            <a:off x="4213442" y="600654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GREEN COUNTER 24"/>
          <p:cNvSpPr/>
          <p:nvPr/>
        </p:nvSpPr>
        <p:spPr>
          <a:xfrm>
            <a:off x="4883014" y="600654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2" name="RED COUNTER 25"/>
          <p:cNvSpPr/>
          <p:nvPr/>
        </p:nvSpPr>
        <p:spPr>
          <a:xfrm>
            <a:off x="5469387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YELLOW COUNTER 25"/>
          <p:cNvSpPr/>
          <p:nvPr/>
        </p:nvSpPr>
        <p:spPr>
          <a:xfrm>
            <a:off x="6138959" y="533206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4" name="BLUE COUNTER 25"/>
          <p:cNvSpPr/>
          <p:nvPr/>
        </p:nvSpPr>
        <p:spPr>
          <a:xfrm>
            <a:off x="5469387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GREEN COUNTER 25"/>
          <p:cNvSpPr/>
          <p:nvPr/>
        </p:nvSpPr>
        <p:spPr>
          <a:xfrm>
            <a:off x="6138959" y="6005359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6" name="RED COUNTER 26"/>
          <p:cNvSpPr/>
          <p:nvPr/>
        </p:nvSpPr>
        <p:spPr>
          <a:xfrm>
            <a:off x="6732688" y="533569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YELLOW COUNTER 26"/>
          <p:cNvSpPr/>
          <p:nvPr/>
        </p:nvSpPr>
        <p:spPr>
          <a:xfrm>
            <a:off x="7402260" y="533569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8" name="BLUE COUNTER 26"/>
          <p:cNvSpPr/>
          <p:nvPr/>
        </p:nvSpPr>
        <p:spPr>
          <a:xfrm>
            <a:off x="6732688" y="600898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GREEN COUNTER 26"/>
          <p:cNvSpPr/>
          <p:nvPr/>
        </p:nvSpPr>
        <p:spPr>
          <a:xfrm>
            <a:off x="7402260" y="6008988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0" name="RED COUNTER 27"/>
          <p:cNvSpPr/>
          <p:nvPr/>
        </p:nvSpPr>
        <p:spPr>
          <a:xfrm>
            <a:off x="8004466" y="533569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YELLOW COUNTER 27"/>
          <p:cNvSpPr/>
          <p:nvPr/>
        </p:nvSpPr>
        <p:spPr>
          <a:xfrm>
            <a:off x="8674038" y="5335696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BLUE COUNTER 27"/>
          <p:cNvSpPr/>
          <p:nvPr/>
        </p:nvSpPr>
        <p:spPr>
          <a:xfrm>
            <a:off x="8004466" y="600898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GREEN COUNTER 27"/>
          <p:cNvSpPr/>
          <p:nvPr/>
        </p:nvSpPr>
        <p:spPr>
          <a:xfrm>
            <a:off x="8674038" y="6008987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4" name="RED COUNTER 28"/>
          <p:cNvSpPr/>
          <p:nvPr/>
        </p:nvSpPr>
        <p:spPr>
          <a:xfrm>
            <a:off x="9261013" y="533657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YELLOW COUNTER 28"/>
          <p:cNvSpPr/>
          <p:nvPr/>
        </p:nvSpPr>
        <p:spPr>
          <a:xfrm>
            <a:off x="9930585" y="5336572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BLUE COUNTER 28"/>
          <p:cNvSpPr/>
          <p:nvPr/>
        </p:nvSpPr>
        <p:spPr>
          <a:xfrm>
            <a:off x="9261013" y="600986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GREEN COUNTER 28"/>
          <p:cNvSpPr/>
          <p:nvPr/>
        </p:nvSpPr>
        <p:spPr>
          <a:xfrm>
            <a:off x="9930585" y="6009863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8" name="RED COUNTER 29"/>
          <p:cNvSpPr/>
          <p:nvPr/>
        </p:nvSpPr>
        <p:spPr>
          <a:xfrm>
            <a:off x="10520578" y="533452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9" name="YELLOW COUNTER 29"/>
          <p:cNvSpPr/>
          <p:nvPr/>
        </p:nvSpPr>
        <p:spPr>
          <a:xfrm>
            <a:off x="11190150" y="5334524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" name="BLUE COUNTER 29"/>
          <p:cNvSpPr/>
          <p:nvPr/>
        </p:nvSpPr>
        <p:spPr>
          <a:xfrm>
            <a:off x="10520578" y="600781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1" name="GREEN COUNTER 29"/>
          <p:cNvSpPr/>
          <p:nvPr/>
        </p:nvSpPr>
        <p:spPr>
          <a:xfrm>
            <a:off x="11190150" y="6007815"/>
            <a:ext cx="540000" cy="540000"/>
          </a:xfrm>
          <a:prstGeom prst="ellipse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WINNER TOP">
            <a:hlinkClick r:id="rId2" action="ppaction://hlinksldjump"/>
          </p:cNvPr>
          <p:cNvSpPr txBox="1"/>
          <p:nvPr/>
        </p:nvSpPr>
        <p:spPr>
          <a:xfrm>
            <a:off x="1698213" y="1612846"/>
            <a:ext cx="8772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spc="600" dirty="0">
                <a:solidFill>
                  <a:schemeClr val="bg1"/>
                </a:solidFill>
                <a:latin typeface="Arial Black" panose="020B0A04020102020204" pitchFamily="34" charset="0"/>
              </a:rPr>
              <a:t>WINNER</a:t>
            </a:r>
            <a:r>
              <a:rPr lang="en-GB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</a:p>
        </p:txBody>
      </p:sp>
      <p:sp>
        <p:nvSpPr>
          <p:cNvPr id="256" name="WINNER BOTTOM">
            <a:hlinkClick r:id="rId2" action="ppaction://hlinksldjump"/>
          </p:cNvPr>
          <p:cNvSpPr txBox="1"/>
          <p:nvPr/>
        </p:nvSpPr>
        <p:spPr>
          <a:xfrm>
            <a:off x="1698299" y="4159174"/>
            <a:ext cx="8772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spc="600" dirty="0">
                <a:solidFill>
                  <a:schemeClr val="bg1"/>
                </a:solidFill>
                <a:latin typeface="Arial Black" panose="020B0A04020102020204" pitchFamily="34" charset="0"/>
              </a:rPr>
              <a:t>WINNER</a:t>
            </a:r>
            <a:r>
              <a:rPr lang="en-GB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</a:p>
        </p:txBody>
      </p:sp>
      <p:sp>
        <p:nvSpPr>
          <p:cNvPr id="4" name="RESET DIALOG: DIALOG BOX"/>
          <p:cNvSpPr/>
          <p:nvPr/>
        </p:nvSpPr>
        <p:spPr>
          <a:xfrm>
            <a:off x="1708876" y="1552275"/>
            <a:ext cx="2241032" cy="116094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" name="RESET DIALOG: NO BUTTON"/>
          <p:cNvSpPr/>
          <p:nvPr/>
        </p:nvSpPr>
        <p:spPr>
          <a:xfrm>
            <a:off x="2908160" y="2156968"/>
            <a:ext cx="900000" cy="45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  <a:t>NO</a:t>
            </a:r>
            <a:endParaRPr lang="en-GB" dirty="0"/>
          </a:p>
        </p:txBody>
      </p:sp>
      <p:sp>
        <p:nvSpPr>
          <p:cNvPr id="5" name="RESET DIALOG: YES BUTTON"/>
          <p:cNvSpPr/>
          <p:nvPr/>
        </p:nvSpPr>
        <p:spPr>
          <a:xfrm>
            <a:off x="1831902" y="2170967"/>
            <a:ext cx="900000" cy="45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  <a:t>YES</a:t>
            </a:r>
          </a:p>
        </p:txBody>
      </p:sp>
      <p:sp>
        <p:nvSpPr>
          <p:cNvPr id="7" name="RESET DIALOG: TEXT"/>
          <p:cNvSpPr txBox="1"/>
          <p:nvPr/>
        </p:nvSpPr>
        <p:spPr>
          <a:xfrm>
            <a:off x="1831903" y="1544733"/>
            <a:ext cx="19762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RESET THE GAME</a:t>
            </a:r>
          </a:p>
          <a:p>
            <a:pPr algn="ctr"/>
            <a:r>
              <a:rPr lang="en-GB" sz="1200" dirty="0"/>
              <a:t>Are you sure?</a:t>
            </a:r>
          </a:p>
        </p:txBody>
      </p:sp>
    </p:spTree>
    <p:extLst>
      <p:ext uri="{BB962C8B-B14F-4D97-AF65-F5344CB8AC3E}">
        <p14:creationId xmlns:p14="http://schemas.microsoft.com/office/powerpoint/2010/main" val="177365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0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8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5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1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4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1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7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4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0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7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3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6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3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9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76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2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9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5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2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8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5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1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7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28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4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41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47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4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0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7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73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80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86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3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8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99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6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1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12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8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9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4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5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1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32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7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38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4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45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0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1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7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8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4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1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6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77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3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84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9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0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6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97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2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03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9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0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5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16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2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3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8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29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>
                      <p:stCondLst>
                        <p:cond delay="0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5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36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1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2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8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49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4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55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457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8" fill="hold">
                      <p:stCondLst>
                        <p:cond delay="0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1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2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7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68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9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4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5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0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81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483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4" fill="hold">
                      <p:stCondLst>
                        <p:cond delay="0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7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88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3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94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0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01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6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07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509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" fill="hold">
                      <p:stCondLst>
                        <p:cond delay="0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3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4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2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6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7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2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33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9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40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5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46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2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53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8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59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0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561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2" fill="hold">
                      <p:stCondLst>
                        <p:cond delay="0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5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6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1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72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3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574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5" fill="hold">
                      <p:stCondLst>
                        <p:cond delay="0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8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9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0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4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85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6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58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8" fill="hold">
                      <p:stCondLst>
                        <p:cond delay="0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1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92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7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98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9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60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" fill="hold">
                      <p:stCondLst>
                        <p:cond delay="0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4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05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6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0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11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613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4" fill="hold">
                      <p:stCondLst>
                        <p:cond delay="0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7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8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9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3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24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5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0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1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2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6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37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8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639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0" fill="hold">
                      <p:stCondLst>
                        <p:cond delay="0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3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44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50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1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6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57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8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2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63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4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665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" fill="hold">
                      <p:stCondLst>
                        <p:cond delay="0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9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0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1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fill="hold">
                      <p:stCondLst>
                        <p:cond delay="indefinite"/>
                      </p:stCondLst>
                      <p:childTnLst>
                        <p:par>
                          <p:cTn id="673" fill="hold">
                            <p:stCondLst>
                              <p:cond delay="0"/>
                            </p:stCondLst>
                            <p:childTnLst>
                              <p:par>
                                <p:cTn id="6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5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76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7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678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9" fill="hold">
                      <p:stCondLst>
                        <p:cond delay="0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2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3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4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>
                      <p:stCondLst>
                        <p:cond delay="indefinite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8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89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0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91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2" fill="hold">
                      <p:stCondLst>
                        <p:cond delay="0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5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96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7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8" fill="hold">
                      <p:stCondLst>
                        <p:cond delay="indefinite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1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02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3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8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09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0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4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15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6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717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8" fill="hold">
                      <p:stCondLst>
                        <p:cond delay="0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1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2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3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4" fill="hold">
                      <p:stCondLst>
                        <p:cond delay="indefinite"/>
                      </p:stCondLst>
                      <p:childTnLst>
                        <p:par>
                          <p:cTn id="725" fill="hold">
                            <p:stCondLst>
                              <p:cond delay="0"/>
                            </p:stCondLst>
                            <p:childTnLst>
                              <p:par>
                                <p:cTn id="7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7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28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9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730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1" fill="hold">
                      <p:stCondLst>
                        <p:cond delay="0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4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35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6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0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41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2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743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4" fill="hold">
                      <p:stCondLst>
                        <p:cond delay="0"/>
                      </p:stCondLst>
                      <p:childTnLst>
                        <p:par>
                          <p:cTn id="745" fill="hold">
                            <p:stCondLst>
                              <p:cond delay="0"/>
                            </p:stCondLst>
                            <p:childTnLst>
                              <p:par>
                                <p:cTn id="7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7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48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9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>
                      <p:stCondLst>
                        <p:cond delay="indefinite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3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54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5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756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7" fill="hold">
                      <p:stCondLst>
                        <p:cond delay="0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0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61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2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6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67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8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769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0" fill="hold">
                      <p:stCondLst>
                        <p:cond delay="0"/>
                      </p:stCondLst>
                      <p:childTnLst>
                        <p:par>
                          <p:cTn id="771" fill="hold">
                            <p:stCondLst>
                              <p:cond delay="0"/>
                            </p:stCondLst>
                            <p:childTnLst>
                              <p:par>
                                <p:cTn id="7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3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74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5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6" fill="hold">
                      <p:stCondLst>
                        <p:cond delay="indefinite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9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80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1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782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3" fill="hold">
                      <p:stCondLst>
                        <p:cond delay="0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6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7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8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>
                      <p:stCondLst>
                        <p:cond delay="indefinite"/>
                      </p:stCondLst>
                      <p:childTnLst>
                        <p:par>
                          <p:cTn id="790" fill="hold">
                            <p:stCondLst>
                              <p:cond delay="0"/>
                            </p:stCondLst>
                            <p:childTnLst>
                              <p:par>
                                <p:cTn id="79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2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93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4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795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6" fill="hold">
                      <p:stCondLst>
                        <p:cond delay="0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9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00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1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5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06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7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808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9" fill="hold">
                      <p:stCondLst>
                        <p:cond delay="0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2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13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4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8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19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0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821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2" fill="hold">
                      <p:stCondLst>
                        <p:cond delay="0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5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26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7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8" fill="hold">
                      <p:stCondLst>
                        <p:cond delay="indefinite"/>
                      </p:stCondLst>
                      <p:childTnLst>
                        <p:par>
                          <p:cTn id="829" fill="hold">
                            <p:stCondLst>
                              <p:cond delay="0"/>
                            </p:stCondLst>
                            <p:childTnLst>
                              <p:par>
                                <p:cTn id="8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1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32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3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834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5" fill="hold">
                      <p:stCondLst>
                        <p:cond delay="0"/>
                      </p:stCondLst>
                      <p:childTnLst>
                        <p:par>
                          <p:cTn id="836" fill="hold">
                            <p:stCondLst>
                              <p:cond delay="0"/>
                            </p:stCondLst>
                            <p:childTnLst>
                              <p:par>
                                <p:cTn id="8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8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9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0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1" fill="hold">
                      <p:stCondLst>
                        <p:cond delay="indefinite"/>
                      </p:stCondLst>
                      <p:childTnLst>
                        <p:par>
                          <p:cTn id="842" fill="hold">
                            <p:stCondLst>
                              <p:cond delay="0"/>
                            </p:stCondLst>
                            <p:childTnLst>
                              <p:par>
                                <p:cTn id="84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4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45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6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847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8" fill="hold">
                      <p:stCondLst>
                        <p:cond delay="0"/>
                      </p:stCondLst>
                      <p:childTnLst>
                        <p:par>
                          <p:cTn id="849" fill="hold">
                            <p:stCondLst>
                              <p:cond delay="0"/>
                            </p:stCondLst>
                            <p:childTnLst>
                              <p:par>
                                <p:cTn id="8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1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52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3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4" fill="hold">
                      <p:stCondLst>
                        <p:cond delay="indefinite"/>
                      </p:stCondLst>
                      <p:childTnLst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7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58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9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860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" fill="hold">
                      <p:stCondLst>
                        <p:cond delay="0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4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65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6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0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71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2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873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4" fill="hold">
                      <p:stCondLst>
                        <p:cond delay="0"/>
                      </p:stCondLst>
                      <p:childTnLst>
                        <p:par>
                          <p:cTn id="875" fill="hold">
                            <p:stCondLst>
                              <p:cond delay="0"/>
                            </p:stCondLst>
                            <p:childTnLst>
                              <p:par>
                                <p:cTn id="8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7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8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9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0" fill="hold">
                      <p:stCondLst>
                        <p:cond delay="indefinite"/>
                      </p:stCondLst>
                      <p:childTnLst>
                        <p:par>
                          <p:cTn id="881" fill="hold">
                            <p:stCondLst>
                              <p:cond delay="0"/>
                            </p:stCondLst>
                            <p:childTnLst>
                              <p:par>
                                <p:cTn id="8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3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84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5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886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7" fill="hold">
                      <p:stCondLst>
                        <p:cond delay="0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0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1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2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>
                      <p:stCondLst>
                        <p:cond delay="indefinite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6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97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8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899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0" fill="hold">
                      <p:stCondLst>
                        <p:cond delay="0"/>
                      </p:stCondLst>
                      <p:childTnLst>
                        <p:par>
                          <p:cTn id="901" fill="hold">
                            <p:stCondLst>
                              <p:cond delay="0"/>
                            </p:stCondLst>
                            <p:childTnLst>
                              <p:par>
                                <p:cTn id="9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3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904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5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6" fill="hold">
                      <p:stCondLst>
                        <p:cond delay="indefinite"/>
                      </p:stCondLst>
                      <p:childTnLst>
                        <p:par>
                          <p:cTn id="907" fill="hold">
                            <p:stCondLst>
                              <p:cond delay="0"/>
                            </p:stCondLst>
                            <p:childTnLst>
                              <p:par>
                                <p:cTn id="90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9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10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1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912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3" fill="hold">
                      <p:stCondLst>
                        <p:cond delay="0"/>
                      </p:stCondLst>
                      <p:childTnLst>
                        <p:par>
                          <p:cTn id="914" fill="hold">
                            <p:stCondLst>
                              <p:cond delay="0"/>
                            </p:stCondLst>
                            <p:childTnLst>
                              <p:par>
                                <p:cTn id="9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6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7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8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9" fill="hold">
                      <p:stCondLst>
                        <p:cond delay="indefinite"/>
                      </p:stCondLst>
                      <p:childTnLst>
                        <p:par>
                          <p:cTn id="920" fill="hold">
                            <p:stCondLst>
                              <p:cond delay="0"/>
                            </p:stCondLst>
                            <p:childTnLst>
                              <p:par>
                                <p:cTn id="92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2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23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4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925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6" fill="hold">
                      <p:stCondLst>
                        <p:cond delay="0"/>
                      </p:stCondLst>
                      <p:childTnLst>
                        <p:par>
                          <p:cTn id="927" fill="hold">
                            <p:stCondLst>
                              <p:cond delay="0"/>
                            </p:stCondLst>
                            <p:childTnLst>
                              <p:par>
                                <p:cTn id="9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9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0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1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2" fill="hold">
                      <p:stCondLst>
                        <p:cond delay="indefinite"/>
                      </p:stCondLst>
                      <p:childTnLst>
                        <p:par>
                          <p:cTn id="933" fill="hold">
                            <p:stCondLst>
                              <p:cond delay="0"/>
                            </p:stCondLst>
                            <p:childTnLst>
                              <p:par>
                                <p:cTn id="9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5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36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7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938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9" fill="hold">
                      <p:stCondLst>
                        <p:cond delay="0"/>
                      </p:stCondLst>
                      <p:childTnLst>
                        <p:par>
                          <p:cTn id="940" fill="hold">
                            <p:stCondLst>
                              <p:cond delay="0"/>
                            </p:stCondLst>
                            <p:childTnLst>
                              <p:par>
                                <p:cTn id="9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2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43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4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5" fill="hold">
                      <p:stCondLst>
                        <p:cond delay="indefinite"/>
                      </p:stCondLst>
                      <p:childTnLst>
                        <p:par>
                          <p:cTn id="946" fill="hold">
                            <p:stCondLst>
                              <p:cond delay="0"/>
                            </p:stCondLst>
                            <p:childTnLst>
                              <p:par>
                                <p:cTn id="94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8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49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0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95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2" fill="hold">
                      <p:stCondLst>
                        <p:cond delay="0"/>
                      </p:stCondLst>
                      <p:childTnLst>
                        <p:par>
                          <p:cTn id="953" fill="hold">
                            <p:stCondLst>
                              <p:cond delay="0"/>
                            </p:stCondLst>
                            <p:childTnLst>
                              <p:par>
                                <p:cTn id="9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5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956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7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8" fill="hold">
                      <p:stCondLst>
                        <p:cond delay="indefinite"/>
                      </p:stCondLst>
                      <p:childTnLst>
                        <p:par>
                          <p:cTn id="959" fill="hold">
                            <p:stCondLst>
                              <p:cond delay="0"/>
                            </p:stCondLst>
                            <p:childTnLst>
                              <p:par>
                                <p:cTn id="96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1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62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3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964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5" fill="hold">
                      <p:stCondLst>
                        <p:cond delay="0"/>
                      </p:stCondLst>
                      <p:childTnLst>
                        <p:par>
                          <p:cTn id="966" fill="hold">
                            <p:stCondLst>
                              <p:cond delay="0"/>
                            </p:stCondLst>
                            <p:childTnLst>
                              <p:par>
                                <p:cTn id="9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8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69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0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1" fill="hold">
                      <p:stCondLst>
                        <p:cond delay="indefinite"/>
                      </p:stCondLst>
                      <p:childTnLst>
                        <p:par>
                          <p:cTn id="972" fill="hold">
                            <p:stCondLst>
                              <p:cond delay="0"/>
                            </p:stCondLst>
                            <p:childTnLst>
                              <p:par>
                                <p:cTn id="97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4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75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6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977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8" fill="hold">
                      <p:stCondLst>
                        <p:cond delay="0"/>
                      </p:stCondLst>
                      <p:childTnLst>
                        <p:par>
                          <p:cTn id="979" fill="hold">
                            <p:stCondLst>
                              <p:cond delay="0"/>
                            </p:stCondLst>
                            <p:childTnLst>
                              <p:par>
                                <p:cTn id="9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1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2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3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4" fill="hold">
                      <p:stCondLst>
                        <p:cond delay="indefinite"/>
                      </p:stCondLst>
                      <p:childTnLst>
                        <p:par>
                          <p:cTn id="985" fill="hold">
                            <p:stCondLst>
                              <p:cond delay="0"/>
                            </p:stCondLst>
                            <p:childTnLst>
                              <p:par>
                                <p:cTn id="9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7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988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9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990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1" fill="hold">
                      <p:stCondLst>
                        <p:cond delay="0"/>
                      </p:stCondLst>
                      <p:childTnLst>
                        <p:par>
                          <p:cTn id="992" fill="hold">
                            <p:stCondLst>
                              <p:cond delay="0"/>
                            </p:stCondLst>
                            <p:childTnLst>
                              <p:par>
                                <p:cTn id="9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4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5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6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7" fill="hold">
                      <p:stCondLst>
                        <p:cond delay="indefinite"/>
                      </p:stCondLst>
                      <p:childTnLst>
                        <p:par>
                          <p:cTn id="998" fill="hold">
                            <p:stCondLst>
                              <p:cond delay="0"/>
                            </p:stCondLst>
                            <p:childTnLst>
                              <p:par>
                                <p:cTn id="99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0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01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2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1003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4" fill="hold">
                      <p:stCondLst>
                        <p:cond delay="0"/>
                      </p:stCondLst>
                      <p:childTnLst>
                        <p:par>
                          <p:cTn id="1005" fill="hold">
                            <p:stCondLst>
                              <p:cond delay="0"/>
                            </p:stCondLst>
                            <p:childTnLst>
                              <p:par>
                                <p:cTn id="10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7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08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9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0" fill="hold">
                      <p:stCondLst>
                        <p:cond delay="indefinite"/>
                      </p:stCondLst>
                      <p:childTnLst>
                        <p:par>
                          <p:cTn id="1011" fill="hold">
                            <p:stCondLst>
                              <p:cond delay="0"/>
                            </p:stCondLst>
                            <p:childTnLst>
                              <p:par>
                                <p:cTn id="101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3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14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5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1016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7" fill="hold">
                      <p:stCondLst>
                        <p:cond delay="0"/>
                      </p:stCondLst>
                      <p:childTnLst>
                        <p:par>
                          <p:cTn id="1018" fill="hold">
                            <p:stCondLst>
                              <p:cond delay="0"/>
                            </p:stCondLst>
                            <p:childTnLst>
                              <p:par>
                                <p:cTn id="10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0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21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2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3" fill="hold">
                      <p:stCondLst>
                        <p:cond delay="indefinite"/>
                      </p:stCondLst>
                      <p:childTnLst>
                        <p:par>
                          <p:cTn id="1024" fill="hold">
                            <p:stCondLst>
                              <p:cond delay="0"/>
                            </p:stCondLst>
                            <p:childTnLst>
                              <p:par>
                                <p:cTn id="102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6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27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8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1029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0" fill="hold">
                      <p:stCondLst>
                        <p:cond delay="0"/>
                      </p:stCondLst>
                      <p:childTnLst>
                        <p:par>
                          <p:cTn id="1031" fill="hold">
                            <p:stCondLst>
                              <p:cond delay="0"/>
                            </p:stCondLst>
                            <p:childTnLst>
                              <p:par>
                                <p:cTn id="10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3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34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5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6" fill="hold">
                      <p:stCondLst>
                        <p:cond delay="indefinite"/>
                      </p:stCondLst>
                      <p:childTnLst>
                        <p:par>
                          <p:cTn id="1037" fill="hold">
                            <p:stCondLst>
                              <p:cond delay="0"/>
                            </p:stCondLst>
                            <p:childTnLst>
                              <p:par>
                                <p:cTn id="10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9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40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1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1042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3" fill="hold">
                      <p:stCondLst>
                        <p:cond delay="0"/>
                      </p:stCondLst>
                      <p:childTnLst>
                        <p:par>
                          <p:cTn id="1044" fill="hold">
                            <p:stCondLst>
                              <p:cond delay="0"/>
                            </p:stCondLst>
                            <p:childTnLst>
                              <p:par>
                                <p:cTn id="10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6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47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8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9" fill="hold">
                      <p:stCondLst>
                        <p:cond delay="indefinite"/>
                      </p:stCondLst>
                      <p:childTnLst>
                        <p:par>
                          <p:cTn id="1050" fill="hold">
                            <p:stCondLst>
                              <p:cond delay="0"/>
                            </p:stCondLst>
                            <p:childTnLst>
                              <p:par>
                                <p:cTn id="105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2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53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4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1055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6" fill="hold">
                      <p:stCondLst>
                        <p:cond delay="0"/>
                      </p:stCondLst>
                      <p:childTnLst>
                        <p:par>
                          <p:cTn id="1057" fill="hold">
                            <p:stCondLst>
                              <p:cond delay="0"/>
                            </p:stCondLst>
                            <p:childTnLst>
                              <p:par>
                                <p:cTn id="10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9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0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1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2" fill="hold">
                      <p:stCondLst>
                        <p:cond delay="indefinite"/>
                      </p:stCondLst>
                      <p:childTnLst>
                        <p:par>
                          <p:cTn id="1063" fill="hold">
                            <p:stCondLst>
                              <p:cond delay="0"/>
                            </p:stCondLst>
                            <p:childTnLst>
                              <p:par>
                                <p:cTn id="106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5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66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7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1068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9" fill="hold">
                      <p:stCondLst>
                        <p:cond delay="0"/>
                      </p:stCondLst>
                      <p:childTnLst>
                        <p:par>
                          <p:cTn id="1070" fill="hold">
                            <p:stCondLst>
                              <p:cond delay="0"/>
                            </p:stCondLst>
                            <p:childTnLst>
                              <p:par>
                                <p:cTn id="10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2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73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4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5" fill="hold">
                      <p:stCondLst>
                        <p:cond delay="indefinite"/>
                      </p:stCondLst>
                      <p:childTnLst>
                        <p:par>
                          <p:cTn id="1076" fill="hold">
                            <p:stCondLst>
                              <p:cond delay="0"/>
                            </p:stCondLst>
                            <p:childTnLst>
                              <p:par>
                                <p:cTn id="107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8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79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0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1081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2" fill="hold">
                      <p:stCondLst>
                        <p:cond delay="0"/>
                      </p:stCondLst>
                      <p:childTnLst>
                        <p:par>
                          <p:cTn id="1083" fill="hold">
                            <p:stCondLst>
                              <p:cond delay="0"/>
                            </p:stCondLst>
                            <p:childTnLst>
                              <p:par>
                                <p:cTn id="10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5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86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7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8" fill="hold">
                      <p:stCondLst>
                        <p:cond delay="indefinite"/>
                      </p:stCondLst>
                      <p:childTnLst>
                        <p:par>
                          <p:cTn id="1089" fill="hold">
                            <p:stCondLst>
                              <p:cond delay="0"/>
                            </p:stCondLst>
                            <p:childTnLst>
                              <p:par>
                                <p:cTn id="10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1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92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3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1094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5" fill="hold">
                      <p:stCondLst>
                        <p:cond delay="0"/>
                      </p:stCondLst>
                      <p:childTnLst>
                        <p:par>
                          <p:cTn id="1096" fill="hold">
                            <p:stCondLst>
                              <p:cond delay="0"/>
                            </p:stCondLst>
                            <p:childTnLst>
                              <p:par>
                                <p:cTn id="10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8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9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0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1" fill="hold">
                      <p:stCondLst>
                        <p:cond delay="indefinite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4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05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6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1107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8" fill="hold">
                      <p:stCondLst>
                        <p:cond delay="0"/>
                      </p:stCondLst>
                      <p:childTnLst>
                        <p:par>
                          <p:cTn id="1109" fill="hold">
                            <p:stCondLst>
                              <p:cond delay="0"/>
                            </p:stCondLst>
                            <p:childTnLst>
                              <p:par>
                                <p:cTn id="1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1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112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3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4" fill="hold">
                      <p:stCondLst>
                        <p:cond delay="indefinite"/>
                      </p:stCondLst>
                      <p:childTnLst>
                        <p:par>
                          <p:cTn id="1115" fill="hold">
                            <p:stCondLst>
                              <p:cond delay="0"/>
                            </p:stCondLst>
                            <p:childTnLst>
                              <p:par>
                                <p:cTn id="111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7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18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9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1120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1" fill="hold">
                      <p:stCondLst>
                        <p:cond delay="0"/>
                      </p:stCondLst>
                      <p:childTnLst>
                        <p:par>
                          <p:cTn id="1122" fill="hold">
                            <p:stCondLst>
                              <p:cond delay="0"/>
                            </p:stCondLst>
                            <p:childTnLst>
                              <p:par>
                                <p:cTn id="1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4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25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6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7" fill="hold">
                      <p:stCondLst>
                        <p:cond delay="indefinite"/>
                      </p:stCondLst>
                      <p:childTnLst>
                        <p:par>
                          <p:cTn id="1128" fill="hold">
                            <p:stCondLst>
                              <p:cond delay="0"/>
                            </p:stCondLst>
                            <p:childTnLst>
                              <p:par>
                                <p:cTn id="112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0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31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2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1133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4" fill="hold">
                      <p:stCondLst>
                        <p:cond delay="0"/>
                      </p:stCondLst>
                      <p:childTnLst>
                        <p:par>
                          <p:cTn id="1135" fill="hold">
                            <p:stCondLst>
                              <p:cond delay="0"/>
                            </p:stCondLst>
                            <p:childTnLst>
                              <p:par>
                                <p:cTn id="1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7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8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9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0" fill="hold">
                      <p:stCondLst>
                        <p:cond delay="indefinite"/>
                      </p:stCondLst>
                      <p:childTnLst>
                        <p:par>
                          <p:cTn id="1141" fill="hold">
                            <p:stCondLst>
                              <p:cond delay="0"/>
                            </p:stCondLst>
                            <p:childTnLst>
                              <p:par>
                                <p:cTn id="11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3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44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5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1146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7" fill="hold">
                      <p:stCondLst>
                        <p:cond delay="0"/>
                      </p:stCondLst>
                      <p:childTnLst>
                        <p:par>
                          <p:cTn id="1148" fill="hold">
                            <p:stCondLst>
                              <p:cond delay="0"/>
                            </p:stCondLst>
                            <p:childTnLst>
                              <p:par>
                                <p:cTn id="1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0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51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2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3" fill="hold">
                      <p:stCondLst>
                        <p:cond delay="indefinite"/>
                      </p:stCondLst>
                      <p:childTnLst>
                        <p:par>
                          <p:cTn id="1154" fill="hold">
                            <p:stCondLst>
                              <p:cond delay="0"/>
                            </p:stCondLst>
                            <p:childTnLst>
                              <p:par>
                                <p:cTn id="115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6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57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8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1159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0" fill="hold">
                      <p:stCondLst>
                        <p:cond delay="0"/>
                      </p:stCondLst>
                      <p:childTnLst>
                        <p:par>
                          <p:cTn id="1161" fill="hold">
                            <p:stCondLst>
                              <p:cond delay="0"/>
                            </p:stCondLst>
                            <p:childTnLst>
                              <p:par>
                                <p:cTn id="11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3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164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5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6" fill="hold">
                      <p:stCondLst>
                        <p:cond delay="indefinite"/>
                      </p:stCondLst>
                      <p:childTnLst>
                        <p:par>
                          <p:cTn id="1167" fill="hold">
                            <p:stCondLst>
                              <p:cond delay="0"/>
                            </p:stCondLst>
                            <p:childTnLst>
                              <p:par>
                                <p:cTn id="116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9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70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1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17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3" fill="hold">
                      <p:stCondLst>
                        <p:cond delay="0"/>
                      </p:stCondLst>
                      <p:childTnLst>
                        <p:par>
                          <p:cTn id="1174" fill="hold">
                            <p:stCondLst>
                              <p:cond delay="0"/>
                            </p:stCondLst>
                            <p:childTnLst>
                              <p:par>
                                <p:cTn id="1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6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77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8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9" fill="hold">
                      <p:stCondLst>
                        <p:cond delay="indefinite"/>
                      </p:stCondLst>
                      <p:childTnLst>
                        <p:par>
                          <p:cTn id="1180" fill="hold">
                            <p:stCondLst>
                              <p:cond delay="0"/>
                            </p:stCondLst>
                            <p:childTnLst>
                              <p:par>
                                <p:cTn id="118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2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83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4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185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6" fill="hold">
                      <p:stCondLst>
                        <p:cond delay="0"/>
                      </p:stCondLst>
                      <p:childTnLst>
                        <p:par>
                          <p:cTn id="1187" fill="hold">
                            <p:stCondLst>
                              <p:cond delay="0"/>
                            </p:stCondLst>
                            <p:childTnLst>
                              <p:par>
                                <p:cTn id="1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9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0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1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2" fill="hold">
                      <p:stCondLst>
                        <p:cond delay="indefinite"/>
                      </p:stCondLst>
                      <p:childTnLst>
                        <p:par>
                          <p:cTn id="1193" fill="hold">
                            <p:stCondLst>
                              <p:cond delay="0"/>
                            </p:stCondLst>
                            <p:childTnLst>
                              <p:par>
                                <p:cTn id="1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5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96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119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9" fill="hold">
                      <p:stCondLst>
                        <p:cond delay="0"/>
                      </p:stCondLst>
                      <p:childTnLst>
                        <p:par>
                          <p:cTn id="1200" fill="hold">
                            <p:stCondLst>
                              <p:cond delay="0"/>
                            </p:stCondLst>
                            <p:childTnLst>
                              <p:par>
                                <p:cTn id="1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2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3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4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5" fill="hold">
                      <p:stCondLst>
                        <p:cond delay="indefinite"/>
                      </p:stCondLst>
                      <p:childTnLst>
                        <p:par>
                          <p:cTn id="1206" fill="hold">
                            <p:stCondLst>
                              <p:cond delay="0"/>
                            </p:stCondLst>
                            <p:childTnLst>
                              <p:par>
                                <p:cTn id="120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8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09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0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211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2" fill="hold">
                      <p:stCondLst>
                        <p:cond delay="0"/>
                      </p:stCondLst>
                      <p:childTnLst>
                        <p:par>
                          <p:cTn id="1213" fill="hold">
                            <p:stCondLst>
                              <p:cond delay="0"/>
                            </p:stCondLst>
                            <p:childTnLst>
                              <p:par>
                                <p:cTn id="1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5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16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7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8" fill="hold">
                      <p:stCondLst>
                        <p:cond delay="indefinite"/>
                      </p:stCondLst>
                      <p:childTnLst>
                        <p:par>
                          <p:cTn id="1219" fill="hold">
                            <p:stCondLst>
                              <p:cond delay="0"/>
                            </p:stCondLst>
                            <p:childTnLst>
                              <p:par>
                                <p:cTn id="122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1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22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3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224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5" fill="hold">
                      <p:stCondLst>
                        <p:cond delay="0"/>
                      </p:stCondLst>
                      <p:childTnLst>
                        <p:par>
                          <p:cTn id="1226" fill="hold">
                            <p:stCondLst>
                              <p:cond delay="0"/>
                            </p:stCondLst>
                            <p:childTnLst>
                              <p:par>
                                <p:cTn id="12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8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29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0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1" fill="hold">
                      <p:stCondLst>
                        <p:cond delay="indefinite"/>
                      </p:stCondLst>
                      <p:childTnLst>
                        <p:par>
                          <p:cTn id="1232" fill="hold">
                            <p:stCondLst>
                              <p:cond delay="0"/>
                            </p:stCondLst>
                            <p:childTnLst>
                              <p:par>
                                <p:cTn id="123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4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35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6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1237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8" fill="hold">
                      <p:stCondLst>
                        <p:cond delay="0"/>
                      </p:stCondLst>
                      <p:childTnLst>
                        <p:par>
                          <p:cTn id="1239" fill="hold">
                            <p:stCondLst>
                              <p:cond delay="0"/>
                            </p:stCondLst>
                            <p:childTnLst>
                              <p:par>
                                <p:cTn id="1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1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42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3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4" fill="hold">
                      <p:stCondLst>
                        <p:cond delay="indefinite"/>
                      </p:stCondLst>
                      <p:childTnLst>
                        <p:par>
                          <p:cTn id="1245" fill="hold">
                            <p:stCondLst>
                              <p:cond delay="0"/>
                            </p:stCondLst>
                            <p:childTnLst>
                              <p:par>
                                <p:cTn id="12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7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48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9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250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1" fill="hold">
                      <p:stCondLst>
                        <p:cond delay="0"/>
                      </p:stCondLst>
                      <p:childTnLst>
                        <p:par>
                          <p:cTn id="1252" fill="hold">
                            <p:stCondLst>
                              <p:cond delay="0"/>
                            </p:stCondLst>
                            <p:childTnLst>
                              <p:par>
                                <p:cTn id="1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4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55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6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7" fill="hold">
                      <p:stCondLst>
                        <p:cond delay="indefinite"/>
                      </p:stCondLst>
                      <p:childTnLst>
                        <p:par>
                          <p:cTn id="1258" fill="hold">
                            <p:stCondLst>
                              <p:cond delay="0"/>
                            </p:stCondLst>
                            <p:childTnLst>
                              <p:par>
                                <p:cTn id="125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0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61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2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1263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4" fill="hold">
                      <p:stCondLst>
                        <p:cond delay="0"/>
                      </p:stCondLst>
                      <p:childTnLst>
                        <p:par>
                          <p:cTn id="1265" fill="hold">
                            <p:stCondLst>
                              <p:cond delay="0"/>
                            </p:stCondLst>
                            <p:childTnLst>
                              <p:par>
                                <p:cTn id="1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7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68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9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0" fill="hold">
                      <p:stCondLst>
                        <p:cond delay="indefinite"/>
                      </p:stCondLst>
                      <p:childTnLst>
                        <p:par>
                          <p:cTn id="1271" fill="hold">
                            <p:stCondLst>
                              <p:cond delay="0"/>
                            </p:stCondLst>
                            <p:childTnLst>
                              <p:par>
                                <p:cTn id="127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3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74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5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1276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7" fill="hold">
                      <p:stCondLst>
                        <p:cond delay="0"/>
                      </p:stCondLst>
                      <p:childTnLst>
                        <p:par>
                          <p:cTn id="1278" fill="hold">
                            <p:stCondLst>
                              <p:cond delay="0"/>
                            </p:stCondLst>
                            <p:childTnLst>
                              <p:par>
                                <p:cTn id="1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0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81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2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3" fill="hold">
                      <p:stCondLst>
                        <p:cond delay="indefinite"/>
                      </p:stCondLst>
                      <p:childTnLst>
                        <p:par>
                          <p:cTn id="1284" fill="hold">
                            <p:stCondLst>
                              <p:cond delay="0"/>
                            </p:stCondLst>
                            <p:childTnLst>
                              <p:par>
                                <p:cTn id="128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6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87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8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1289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0" fill="hold">
                      <p:stCondLst>
                        <p:cond delay="0"/>
                      </p:stCondLst>
                      <p:childTnLst>
                        <p:par>
                          <p:cTn id="1291" fill="hold">
                            <p:stCondLst>
                              <p:cond delay="0"/>
                            </p:stCondLst>
                            <p:childTnLst>
                              <p:par>
                                <p:cTn id="1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3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94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5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6" fill="hold">
                      <p:stCondLst>
                        <p:cond delay="indefinite"/>
                      </p:stCondLst>
                      <p:childTnLst>
                        <p:par>
                          <p:cTn id="1297" fill="hold">
                            <p:stCondLst>
                              <p:cond delay="0"/>
                            </p:stCondLst>
                            <p:childTnLst>
                              <p:par>
                                <p:cTn id="1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9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00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1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1302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3" fill="hold">
                      <p:stCondLst>
                        <p:cond delay="0"/>
                      </p:stCondLst>
                      <p:childTnLst>
                        <p:par>
                          <p:cTn id="1304" fill="hold">
                            <p:stCondLst>
                              <p:cond delay="0"/>
                            </p:stCondLst>
                            <p:childTnLst>
                              <p:par>
                                <p:cTn id="13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6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07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8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9" fill="hold">
                      <p:stCondLst>
                        <p:cond delay="indefinite"/>
                      </p:stCondLst>
                      <p:childTnLst>
                        <p:par>
                          <p:cTn id="1310" fill="hold">
                            <p:stCondLst>
                              <p:cond delay="0"/>
                            </p:stCondLst>
                            <p:childTnLst>
                              <p:par>
                                <p:cTn id="13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2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13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4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1315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6" fill="hold">
                      <p:stCondLst>
                        <p:cond delay="0"/>
                      </p:stCondLst>
                      <p:childTnLst>
                        <p:par>
                          <p:cTn id="1317" fill="hold">
                            <p:stCondLst>
                              <p:cond delay="0"/>
                            </p:stCondLst>
                            <p:childTnLst>
                              <p:par>
                                <p:cTn id="13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9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320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1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2" fill="hold">
                      <p:stCondLst>
                        <p:cond delay="indefinite"/>
                      </p:stCondLst>
                      <p:childTnLst>
                        <p:par>
                          <p:cTn id="1323" fill="hold">
                            <p:stCondLst>
                              <p:cond delay="0"/>
                            </p:stCondLst>
                            <p:childTnLst>
                              <p:par>
                                <p:cTn id="132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5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26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7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1328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9" fill="hold">
                      <p:stCondLst>
                        <p:cond delay="0"/>
                      </p:stCondLst>
                      <p:childTnLst>
                        <p:par>
                          <p:cTn id="1330" fill="hold">
                            <p:stCondLst>
                              <p:cond delay="0"/>
                            </p:stCondLst>
                            <p:childTnLst>
                              <p:par>
                                <p:cTn id="13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2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3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4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5" fill="hold">
                      <p:stCondLst>
                        <p:cond delay="indefinite"/>
                      </p:stCondLst>
                      <p:childTnLst>
                        <p:par>
                          <p:cTn id="1336" fill="hold">
                            <p:stCondLst>
                              <p:cond delay="0"/>
                            </p:stCondLst>
                            <p:childTnLst>
                              <p:par>
                                <p:cTn id="133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8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39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0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1341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2" fill="hold">
                      <p:stCondLst>
                        <p:cond delay="0"/>
                      </p:stCondLst>
                      <p:childTnLst>
                        <p:par>
                          <p:cTn id="1343" fill="hold">
                            <p:stCondLst>
                              <p:cond delay="0"/>
                            </p:stCondLst>
                            <p:childTnLst>
                              <p:par>
                                <p:cTn id="13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5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46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7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8" fill="hold">
                      <p:stCondLst>
                        <p:cond delay="indefinite"/>
                      </p:stCondLst>
                      <p:childTnLst>
                        <p:par>
                          <p:cTn id="1349" fill="hold">
                            <p:stCondLst>
                              <p:cond delay="0"/>
                            </p:stCondLst>
                            <p:childTnLst>
                              <p:par>
                                <p:cTn id="13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1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52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3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1354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5" fill="hold">
                      <p:stCondLst>
                        <p:cond delay="0"/>
                      </p:stCondLst>
                      <p:childTnLst>
                        <p:par>
                          <p:cTn id="1356" fill="hold">
                            <p:stCondLst>
                              <p:cond delay="0"/>
                            </p:stCondLst>
                            <p:childTnLst>
                              <p:par>
                                <p:cTn id="13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8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59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0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1" fill="hold">
                      <p:stCondLst>
                        <p:cond delay="indefinite"/>
                      </p:stCondLst>
                      <p:childTnLst>
                        <p:par>
                          <p:cTn id="1362" fill="hold">
                            <p:stCondLst>
                              <p:cond delay="0"/>
                            </p:stCondLst>
                            <p:childTnLst>
                              <p:par>
                                <p:cTn id="136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4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65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6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1367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8" fill="hold">
                      <p:stCondLst>
                        <p:cond delay="0"/>
                      </p:stCondLst>
                      <p:childTnLst>
                        <p:par>
                          <p:cTn id="1369" fill="hold">
                            <p:stCondLst>
                              <p:cond delay="0"/>
                            </p:stCondLst>
                            <p:childTnLst>
                              <p:par>
                                <p:cTn id="13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1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372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3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4" fill="hold">
                      <p:stCondLst>
                        <p:cond delay="indefinite"/>
                      </p:stCondLst>
                      <p:childTnLst>
                        <p:par>
                          <p:cTn id="1375" fill="hold">
                            <p:stCondLst>
                              <p:cond delay="0"/>
                            </p:stCondLst>
                            <p:childTnLst>
                              <p:par>
                                <p:cTn id="137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7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78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9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1380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1" fill="hold">
                      <p:stCondLst>
                        <p:cond delay="0"/>
                      </p:stCondLst>
                      <p:childTnLst>
                        <p:par>
                          <p:cTn id="1382" fill="hold">
                            <p:stCondLst>
                              <p:cond delay="0"/>
                            </p:stCondLst>
                            <p:childTnLst>
                              <p:par>
                                <p:cTn id="13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4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85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6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7" fill="hold">
                      <p:stCondLst>
                        <p:cond delay="indefinite"/>
                      </p:stCondLst>
                      <p:childTnLst>
                        <p:par>
                          <p:cTn id="1388" fill="hold">
                            <p:stCondLst>
                              <p:cond delay="0"/>
                            </p:stCondLst>
                            <p:childTnLst>
                              <p:par>
                                <p:cTn id="138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0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391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2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1393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4" fill="hold">
                      <p:stCondLst>
                        <p:cond delay="0"/>
                      </p:stCondLst>
                      <p:childTnLst>
                        <p:par>
                          <p:cTn id="1395" fill="hold">
                            <p:stCondLst>
                              <p:cond delay="0"/>
                            </p:stCondLst>
                            <p:childTnLst>
                              <p:par>
                                <p:cTn id="13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7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98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9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0" fill="hold">
                      <p:stCondLst>
                        <p:cond delay="indefinite"/>
                      </p:stCondLst>
                      <p:childTnLst>
                        <p:par>
                          <p:cTn id="1401" fill="hold">
                            <p:stCondLst>
                              <p:cond delay="0"/>
                            </p:stCondLst>
                            <p:childTnLst>
                              <p:par>
                                <p:cTn id="14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3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04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5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1406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7" fill="hold">
                      <p:stCondLst>
                        <p:cond delay="0"/>
                      </p:stCondLst>
                      <p:childTnLst>
                        <p:par>
                          <p:cTn id="1408" fill="hold">
                            <p:stCondLst>
                              <p:cond delay="0"/>
                            </p:stCondLst>
                            <p:childTnLst>
                              <p:par>
                                <p:cTn id="14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0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11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2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3" fill="hold">
                      <p:stCondLst>
                        <p:cond delay="indefinite"/>
                      </p:stCondLst>
                      <p:childTnLst>
                        <p:par>
                          <p:cTn id="1414" fill="hold">
                            <p:stCondLst>
                              <p:cond delay="0"/>
                            </p:stCondLst>
                            <p:childTnLst>
                              <p:par>
                                <p:cTn id="141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6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17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8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1419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0" fill="hold">
                      <p:stCondLst>
                        <p:cond delay="0"/>
                      </p:stCondLst>
                      <p:childTnLst>
                        <p:par>
                          <p:cTn id="1421" fill="hold">
                            <p:stCondLst>
                              <p:cond delay="0"/>
                            </p:stCondLst>
                            <p:childTnLst>
                              <p:par>
                                <p:cTn id="14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3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424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5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6" fill="hold">
                      <p:stCondLst>
                        <p:cond delay="indefinite"/>
                      </p:stCondLst>
                      <p:childTnLst>
                        <p:par>
                          <p:cTn id="1427" fill="hold">
                            <p:stCondLst>
                              <p:cond delay="0"/>
                            </p:stCondLst>
                            <p:childTnLst>
                              <p:par>
                                <p:cTn id="142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9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30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1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1432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3" fill="hold">
                      <p:stCondLst>
                        <p:cond delay="0"/>
                      </p:stCondLst>
                      <p:childTnLst>
                        <p:par>
                          <p:cTn id="1434" fill="hold">
                            <p:stCondLst>
                              <p:cond delay="0"/>
                            </p:stCondLst>
                            <p:childTnLst>
                              <p:par>
                                <p:cTn id="14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6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37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8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9" fill="hold">
                      <p:stCondLst>
                        <p:cond delay="indefinite"/>
                      </p:stCondLst>
                      <p:childTnLst>
                        <p:par>
                          <p:cTn id="1440" fill="hold">
                            <p:stCondLst>
                              <p:cond delay="0"/>
                            </p:stCondLst>
                            <p:childTnLst>
                              <p:par>
                                <p:cTn id="144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2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43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4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1445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6" fill="hold">
                      <p:stCondLst>
                        <p:cond delay="0"/>
                      </p:stCondLst>
                      <p:childTnLst>
                        <p:par>
                          <p:cTn id="1447" fill="hold">
                            <p:stCondLst>
                              <p:cond delay="0"/>
                            </p:stCondLst>
                            <p:childTnLst>
                              <p:par>
                                <p:cTn id="14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9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50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1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2" fill="hold">
                      <p:stCondLst>
                        <p:cond delay="indefinite"/>
                      </p:stCondLst>
                      <p:childTnLst>
                        <p:par>
                          <p:cTn id="1453" fill="hold">
                            <p:stCondLst>
                              <p:cond delay="0"/>
                            </p:stCondLst>
                            <p:childTnLst>
                              <p:par>
                                <p:cTn id="14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5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56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7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1458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9" fill="hold">
                      <p:stCondLst>
                        <p:cond delay="0"/>
                      </p:stCondLst>
                      <p:childTnLst>
                        <p:par>
                          <p:cTn id="1460" fill="hold">
                            <p:stCondLst>
                              <p:cond delay="0"/>
                            </p:stCondLst>
                            <p:childTnLst>
                              <p:par>
                                <p:cTn id="14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2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63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4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5" fill="hold">
                      <p:stCondLst>
                        <p:cond delay="indefinite"/>
                      </p:stCondLst>
                      <p:childTnLst>
                        <p:par>
                          <p:cTn id="1466" fill="hold">
                            <p:stCondLst>
                              <p:cond delay="0"/>
                            </p:stCondLst>
                            <p:childTnLst>
                              <p:par>
                                <p:cTn id="146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8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69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0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1471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2" fill="hold">
                      <p:stCondLst>
                        <p:cond delay="0"/>
                      </p:stCondLst>
                      <p:childTnLst>
                        <p:par>
                          <p:cTn id="1473" fill="hold">
                            <p:stCondLst>
                              <p:cond delay="0"/>
                            </p:stCondLst>
                            <p:childTnLst>
                              <p:par>
                                <p:cTn id="14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5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476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7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8" fill="hold">
                      <p:stCondLst>
                        <p:cond delay="indefinite"/>
                      </p:stCondLst>
                      <p:childTnLst>
                        <p:par>
                          <p:cTn id="1479" fill="hold">
                            <p:stCondLst>
                              <p:cond delay="0"/>
                            </p:stCondLst>
                            <p:childTnLst>
                              <p:par>
                                <p:cTn id="148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1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82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3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1484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5" fill="hold">
                      <p:stCondLst>
                        <p:cond delay="0"/>
                      </p:stCondLst>
                      <p:childTnLst>
                        <p:par>
                          <p:cTn id="1486" fill="hold">
                            <p:stCondLst>
                              <p:cond delay="0"/>
                            </p:stCondLst>
                            <p:childTnLst>
                              <p:par>
                                <p:cTn id="14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8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89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0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1" fill="hold">
                      <p:stCondLst>
                        <p:cond delay="indefinite"/>
                      </p:stCondLst>
                      <p:childTnLst>
                        <p:par>
                          <p:cTn id="1492" fill="hold">
                            <p:stCondLst>
                              <p:cond delay="0"/>
                            </p:stCondLst>
                            <p:childTnLst>
                              <p:par>
                                <p:cTn id="149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4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495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6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1497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8" fill="hold">
                      <p:stCondLst>
                        <p:cond delay="0"/>
                      </p:stCondLst>
                      <p:childTnLst>
                        <p:par>
                          <p:cTn id="1499" fill="hold">
                            <p:stCondLst>
                              <p:cond delay="0"/>
                            </p:stCondLst>
                            <p:childTnLst>
                              <p:par>
                                <p:cTn id="15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1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2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3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4" fill="hold">
                      <p:stCondLst>
                        <p:cond delay="indefinite"/>
                      </p:stCondLst>
                      <p:childTnLst>
                        <p:par>
                          <p:cTn id="1505" fill="hold">
                            <p:stCondLst>
                              <p:cond delay="0"/>
                            </p:stCondLst>
                            <p:childTnLst>
                              <p:par>
                                <p:cTn id="15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7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08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9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151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1" fill="hold">
                      <p:stCondLst>
                        <p:cond delay="0"/>
                      </p:stCondLst>
                      <p:childTnLst>
                        <p:par>
                          <p:cTn id="1512" fill="hold">
                            <p:stCondLst>
                              <p:cond delay="0"/>
                            </p:stCondLst>
                            <p:childTnLst>
                              <p:par>
                                <p:cTn id="15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18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19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2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2" fill="hold">
                      <p:stCondLst>
                        <p:cond delay="0"/>
                      </p:stCondLst>
                      <p:childTnLst>
                        <p:par>
                          <p:cTn id="1523" fill="hold">
                            <p:stCondLst>
                              <p:cond delay="0"/>
                            </p:stCondLst>
                            <p:childTnLst>
                              <p:par>
                                <p:cTn id="15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32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3" fill="hold">
                      <p:stCondLst>
                        <p:cond delay="0"/>
                      </p:stCondLst>
                      <p:childTnLst>
                        <p:par>
                          <p:cTn id="1534" fill="hold">
                            <p:stCondLst>
                              <p:cond delay="0"/>
                            </p:stCondLst>
                            <p:childTnLst>
                              <p:par>
                                <p:cTn id="15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15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4" fill="hold">
                      <p:stCondLst>
                        <p:cond delay="0"/>
                      </p:stCondLst>
                      <p:childTnLst>
                        <p:par>
                          <p:cTn id="1545" fill="hold">
                            <p:stCondLst>
                              <p:cond delay="0"/>
                            </p:stCondLst>
                            <p:childTnLst>
                              <p:par>
                                <p:cTn id="15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4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5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5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7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58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9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1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62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3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5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66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7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9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70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1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3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74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5" dur="2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7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78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9" dur="25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1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82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3" dur="2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5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86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7" dur="2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9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90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1" dur="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3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94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5" dur="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7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98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9" dur="2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1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02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3" dur="2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5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06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7" dur="2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9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10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1" dur="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3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14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5" dur="2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7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18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9" dur="2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1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22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3" dur="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5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26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7" dur="2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9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30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1" dur="2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3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34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5" dur="2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7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38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9" dur="2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1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42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3" dur="2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5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46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7" dur="2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9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50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1" dur="2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3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54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5" dur="2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7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58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9" dur="25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1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62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3" dur="2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5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66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7" dur="25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9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70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1" dur="2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3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74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5" dur="2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7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78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9" dur="2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1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82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3" dur="25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5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86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7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9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90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1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3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94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5" dur="25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7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98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9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1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02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3" dur="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5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06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7" dur="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1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1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3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14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5" dur="2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7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18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9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1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22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3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5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26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7" dur="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9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30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1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3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34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5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7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38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9" dur="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1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42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3" dur="2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5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46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7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50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1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3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54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5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7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58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9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1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62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3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5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66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7" dur="25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9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70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1" dur="25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3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74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5" dur="25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7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78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9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1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82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3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5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86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7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9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90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1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3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94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5" dur="2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7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98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9" dur="2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1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02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3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5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06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7" dur="2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9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10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1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3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14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5" dur="2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7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18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9" dur="2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1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22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3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5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26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7" dur="2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9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30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1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3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34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5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7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38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9" dur="2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1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42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3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5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46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7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9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50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1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3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54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5" dur="2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7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58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9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1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62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3" dur="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5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66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7" dur="2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9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70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1" dur="2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3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74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5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7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78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9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1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82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3" dur="25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5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86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7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9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90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1" dur="2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3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94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5" dur="2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7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98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9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1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02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3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5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06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7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9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10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1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3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14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5" dur="2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18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9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1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22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3" dur="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5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26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7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9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30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1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3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34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5" dur="2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7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38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9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1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42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3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5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46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7" dur="2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9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50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1" dur="2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3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54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5" dur="2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7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58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9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1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62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3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5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66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7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9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70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1" dur="2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3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74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5" dur="2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7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78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9" dur="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1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82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3" dur="2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5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86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7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9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90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1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3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94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5" dur="2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7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98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9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1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02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3" dur="2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5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06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7" dur="2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9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10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1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3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014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5" dur="2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4" grpId="0" animBg="1"/>
      <p:bldP spid="65" grpId="0" animBg="1"/>
      <p:bldP spid="120" grpId="0" animBg="1"/>
      <p:bldP spid="122" grpId="0" animBg="1"/>
      <p:bldP spid="123" grpId="0" animBg="1"/>
      <p:bldP spid="128" grpId="0" animBg="1"/>
      <p:bldP spid="130" grpId="0" animBg="1"/>
      <p:bldP spid="131" grpId="0" animBg="1"/>
      <p:bldP spid="132" grpId="0" animBg="1"/>
      <p:bldP spid="134" grpId="0" animBg="1"/>
      <p:bldP spid="135" grpId="0" animBg="1"/>
      <p:bldP spid="136" grpId="0" animBg="1"/>
      <p:bldP spid="138" grpId="0" animBg="1"/>
      <p:bldP spid="139" grpId="0" animBg="1"/>
      <p:bldP spid="152" grpId="0" animBg="1"/>
      <p:bldP spid="154" grpId="0" animBg="1"/>
      <p:bldP spid="155" grpId="0" animBg="1"/>
      <p:bldP spid="156" grpId="0" animBg="1"/>
      <p:bldP spid="158" grpId="0" animBg="1"/>
      <p:bldP spid="159" grpId="0" animBg="1"/>
      <p:bldP spid="160" grpId="0" animBg="1"/>
      <p:bldP spid="162" grpId="0" animBg="1"/>
      <p:bldP spid="163" grpId="0" animBg="1"/>
      <p:bldP spid="164" grpId="0" animBg="1"/>
      <p:bldP spid="166" grpId="0" animBg="1"/>
      <p:bldP spid="167" grpId="0" animBg="1"/>
      <p:bldP spid="168" grpId="0" animBg="1"/>
      <p:bldP spid="170" grpId="0" animBg="1"/>
      <p:bldP spid="171" grpId="0" animBg="1"/>
      <p:bldP spid="172" grpId="0" animBg="1"/>
      <p:bldP spid="174" grpId="0" animBg="1"/>
      <p:bldP spid="175" grpId="0" animBg="1"/>
      <p:bldP spid="176" grpId="0" animBg="1"/>
      <p:bldP spid="178" grpId="0" animBg="1"/>
      <p:bldP spid="179" grpId="0" animBg="1"/>
      <p:bldP spid="180" grpId="0" animBg="1"/>
      <p:bldP spid="182" grpId="0" animBg="1"/>
      <p:bldP spid="183" grpId="0" animBg="1"/>
      <p:bldP spid="184" grpId="0" animBg="1"/>
      <p:bldP spid="186" grpId="0" animBg="1"/>
      <p:bldP spid="187" grpId="0" animBg="1"/>
      <p:bldP spid="188" grpId="0" animBg="1"/>
      <p:bldP spid="190" grpId="0" animBg="1"/>
      <p:bldP spid="191" grpId="0" animBg="1"/>
      <p:bldP spid="192" grpId="0" animBg="1"/>
      <p:bldP spid="194" grpId="0" animBg="1"/>
      <p:bldP spid="195" grpId="0" animBg="1"/>
      <p:bldP spid="196" grpId="0" animBg="1"/>
      <p:bldP spid="198" grpId="0" animBg="1"/>
      <p:bldP spid="199" grpId="0" animBg="1"/>
      <p:bldP spid="200" grpId="0" animBg="1"/>
      <p:bldP spid="202" grpId="0" animBg="1"/>
      <p:bldP spid="203" grpId="0" animBg="1"/>
      <p:bldP spid="204" grpId="0" animBg="1"/>
      <p:bldP spid="206" grpId="0" animBg="1"/>
      <p:bldP spid="207" grpId="0" animBg="1"/>
      <p:bldP spid="212" grpId="0" animBg="1"/>
      <p:bldP spid="214" grpId="0" animBg="1"/>
      <p:bldP spid="215" grpId="0" animBg="1"/>
      <p:bldP spid="216" grpId="0" animBg="1"/>
      <p:bldP spid="218" grpId="0" animBg="1"/>
      <p:bldP spid="219" grpId="0" animBg="1"/>
      <p:bldP spid="220" grpId="0" animBg="1"/>
      <p:bldP spid="222" grpId="0" animBg="1"/>
      <p:bldP spid="223" grpId="0" animBg="1"/>
      <p:bldP spid="224" grpId="0" animBg="1"/>
      <p:bldP spid="226" grpId="0" animBg="1"/>
      <p:bldP spid="227" grpId="0" animBg="1"/>
      <p:bldP spid="228" grpId="0" animBg="1"/>
      <p:bldP spid="230" grpId="0" animBg="1"/>
      <p:bldP spid="231" grpId="0" animBg="1"/>
      <p:bldP spid="232" grpId="0" animBg="1"/>
      <p:bldP spid="234" grpId="0" animBg="1"/>
      <p:bldP spid="235" grpId="0" animBg="1"/>
      <p:bldP spid="236" grpId="0" animBg="1"/>
      <p:bldP spid="238" grpId="0" animBg="1"/>
      <p:bldP spid="239" grpId="0" animBg="1"/>
      <p:bldP spid="240" grpId="0" animBg="1"/>
      <p:bldP spid="242" grpId="0" animBg="1"/>
      <p:bldP spid="243" grpId="0" animBg="1"/>
      <p:bldP spid="244" grpId="0" animBg="1"/>
      <p:bldP spid="246" grpId="0" animBg="1"/>
      <p:bldP spid="247" grpId="0" animBg="1"/>
      <p:bldP spid="248" grpId="0" animBg="1"/>
      <p:bldP spid="250" grpId="0" animBg="1"/>
      <p:bldP spid="251" grpId="0" animBg="1"/>
      <p:bldP spid="3" grpId="0"/>
      <p:bldP spid="3" grpId="1"/>
      <p:bldP spid="256" grpId="0"/>
      <p:bldP spid="256" grpId="1"/>
      <p:bldP spid="4" grpId="0" animBg="1"/>
      <p:bldP spid="4" grpId="1" animBg="1"/>
      <p:bldP spid="4" grpId="2" animBg="1"/>
      <p:bldP spid="257" grpId="0" animBg="1"/>
      <p:bldP spid="257" grpId="1" animBg="1"/>
      <p:bldP spid="257" grpId="2" animBg="1"/>
      <p:bldP spid="5" grpId="0" animBg="1"/>
      <p:bldP spid="5" grpId="1" animBg="1"/>
      <p:bldP spid="5" grpId="2" animBg="1"/>
      <p:bldP spid="7" grpId="0"/>
      <p:bldP spid="7" grpId="1"/>
      <p:bldP spid="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824446" y="51816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defRPr/>
            </a:pPr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26" y="0"/>
            <a:ext cx="909697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283</Words>
  <PresentationFormat>Màn hình rộng</PresentationFormat>
  <Paragraphs>82</Paragraphs>
  <Slides>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2015-02-04T22:21:34Z</dcterms:created>
  <dcterms:modified xsi:type="dcterms:W3CDTF">2023-09-16T09:54:43Z</dcterms:modified>
</cp:coreProperties>
</file>