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36" r:id="rId2"/>
    <p:sldId id="3137" r:id="rId3"/>
    <p:sldId id="259" r:id="rId4"/>
    <p:sldId id="3120" r:id="rId5"/>
    <p:sldId id="3123" r:id="rId6"/>
    <p:sldId id="3129" r:id="rId7"/>
    <p:sldId id="3131" r:id="rId8"/>
    <p:sldId id="3124" r:id="rId9"/>
    <p:sldId id="3135" r:id="rId10"/>
    <p:sldId id="31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508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ACD2-A351-4F1B-A649-A68558C4651F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DCFF-5A28-4A67-8227-490FEBCD4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5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CDF9B8-DF87-4EDB-980F-A758CDCB36F9}" type="slidenum">
              <a:rPr lang="en-US" altLang="vi-VN" smtClean="0"/>
              <a:pPr eaLnBrk="1" hangingPunct="1"/>
              <a:t>1</a:t>
            </a:fld>
            <a:endParaRPr lang="en-US" altLang="vi-V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86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E0B6-4946-466C-AEAA-B3A72448F1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5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5D3-BD32-4ED1-99BD-7CFCEFD937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4DA7D-D446-43E6-9123-24F5E40C1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422901" y="0"/>
            <a:ext cx="6769100" cy="69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vi-VN" altLang="vi-VN">
              <a:solidFill>
                <a:schemeClr val="bg1"/>
              </a:solidFill>
            </a:endParaRPr>
          </a:p>
        </p:txBody>
      </p:sp>
      <p:pic>
        <p:nvPicPr>
          <p:cNvPr id="55299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1866174"/>
            <a:ext cx="5791200" cy="49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10699751" cy="3746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3" descr="Picture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601" y="1798561"/>
            <a:ext cx="6705599" cy="505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320800" y="381001"/>
            <a:ext cx="9566275" cy="262572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 cô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</a:t>
            </a:r>
            <a:endParaRPr lang="en-US" sz="28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19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88"/>
            <a:ext cx="6857624" cy="6857624"/>
          </a:xfrm>
          <a:prstGeom prst="rect">
            <a:avLst/>
          </a:prstGeom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988836" y="1377469"/>
            <a:ext cx="7067039" cy="7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buNone/>
            </a:pPr>
            <a:r>
              <a:rPr lang="en-US" altLang="zh-CN" sz="4172" b="1" cap="all" dirty="0">
                <a:solidFill>
                  <a:srgbClr val="002060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CHÂN THÀNH CẢM ƠN!</a:t>
            </a:r>
            <a:endParaRPr lang="zh-CN" altLang="en-US" sz="4172" b="1" cap="all" dirty="0">
              <a:solidFill>
                <a:srgbClr val="002060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907157" y="188"/>
            <a:ext cx="10719058" cy="105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255" b="1" cap="all" dirty="0">
                <a:solidFill>
                  <a:srgbClr val="FF0000"/>
                </a:solidFill>
                <a:latin typeface="UVN Huong Que Nang" panose="020E08040407050304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HOẠT ĐỘNG TRẢI NGHIỆM</a:t>
            </a:r>
            <a:endParaRPr lang="zh-CN" altLang="en-US" sz="6255" b="1" cap="all" dirty="0">
              <a:solidFill>
                <a:srgbClr val="FF0000"/>
              </a:solidFill>
              <a:latin typeface="UVN Huong Que Nang" panose="020E08040407050304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4468" y="1175950"/>
            <a:ext cx="82525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45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QUÊ HƯƠNG EM  </a:t>
            </a:r>
            <a:endParaRPr lang="en-US" sz="45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21" y="1968474"/>
            <a:ext cx="5949384" cy="45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" y="2784595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43737" y="3789078"/>
            <a:ext cx="494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DƯỚI CỜ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1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95693"/>
            <a:ext cx="11100391" cy="67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65620" y="3789078"/>
            <a:ext cx="54983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HOẠT ĐỘNG GIÁO DỤC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THEO CHỦ ĐỀ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05842" y="2346094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2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4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/>
          <a:stretch/>
        </p:blipFill>
        <p:spPr>
          <a:xfrm>
            <a:off x="0" y="926002"/>
            <a:ext cx="11963400" cy="59319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08177D9-EB2D-4FA1-B1CA-6B50A210263C}"/>
              </a:ext>
            </a:extLst>
          </p:cNvPr>
          <p:cNvSpPr/>
          <p:nvPr/>
        </p:nvSpPr>
        <p:spPr>
          <a:xfrm>
            <a:off x="8922952" y="-384088"/>
            <a:ext cx="2794128" cy="16755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3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6" t="21318" r="3457"/>
          <a:stretch/>
        </p:blipFill>
        <p:spPr>
          <a:xfrm>
            <a:off x="2324100" y="857250"/>
            <a:ext cx="7219950" cy="589432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775" y="195263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4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0199" y="-131637"/>
            <a:ext cx="8766040" cy="70709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6" y="2784593"/>
            <a:ext cx="12193526" cy="4154737"/>
          </a:xfrm>
          <a:prstGeom prst="rect">
            <a:avLst/>
          </a:prstGeom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1" y="644469"/>
            <a:ext cx="769375" cy="70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7" y="3777410"/>
            <a:ext cx="1377305" cy="12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392774" y="3868980"/>
            <a:ext cx="3844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glow rad="1651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稚艺_GBK" pitchFamily="65" charset="-122"/>
                <a:cs typeface="Times New Roman" panose="02020603050405020304" pitchFamily="18" charset="0"/>
              </a:rPr>
              <a:t>SINH HOẠT LỚP</a:t>
            </a:r>
            <a:endParaRPr lang="zh-CN" altLang="en-US" sz="3600" b="1" dirty="0">
              <a:solidFill>
                <a:srgbClr val="FF0000"/>
              </a:solidFill>
              <a:effectLst>
                <a:glow rad="1651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稚艺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39" y="183596"/>
            <a:ext cx="807114" cy="7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87" y="1526866"/>
            <a:ext cx="860657" cy="7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20"/>
          <p:cNvSpPr/>
          <p:nvPr/>
        </p:nvSpPr>
        <p:spPr>
          <a:xfrm>
            <a:off x="4848374" y="2377993"/>
            <a:ext cx="2586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  <a:cs typeface="Times New Roman" pitchFamily="18" charset="0"/>
              </a:rPr>
              <a:t>TIẾT </a:t>
            </a:r>
            <a:r>
              <a:rPr lang="en-US" altLang="zh-CN" sz="6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方正大标宋简体" panose="02010601030101010101" charset="-122"/>
              </a:rPr>
              <a:t>3</a:t>
            </a:r>
            <a:endParaRPr lang="en-US" altLang="zh-CN" sz="6000" b="1" dirty="0">
              <a:solidFill>
                <a:srgbClr val="00B050"/>
              </a:solidFill>
              <a:effectLst>
                <a:glow rad="88900">
                  <a:schemeClr val="bg1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大标宋简体" panose="02010601030101010101" charset="-122"/>
              <a:ea typeface="方正大标宋简体" panose="02010601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75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0" y="392299"/>
            <a:ext cx="12192000" cy="73287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B08177D9-EB2D-4FA1-B1CA-6B50A210263C}"/>
              </a:ext>
            </a:extLst>
          </p:cNvPr>
          <p:cNvSpPr/>
          <p:nvPr/>
        </p:nvSpPr>
        <p:spPr>
          <a:xfrm>
            <a:off x="8807889" y="1336127"/>
            <a:ext cx="3097417" cy="213914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66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96</Words>
  <Application>Microsoft Office PowerPoint</Application>
  <PresentationFormat>Custom</PresentationFormat>
  <Paragraphs>22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31</cp:revision>
  <dcterms:created xsi:type="dcterms:W3CDTF">2020-08-07T07:15:00Z</dcterms:created>
  <dcterms:modified xsi:type="dcterms:W3CDTF">2020-08-24T05:37:25Z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