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6442feaa6a5c4284" Type="http://schemas.microsoft.com/office/2007/relationships/ui/extensibility" Target="customUI/customUI14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709" r:id="rId4"/>
    <p:sldMasterId id="2147483728" r:id="rId5"/>
  </p:sldMasterIdLst>
  <p:notesMasterIdLst>
    <p:notesMasterId r:id="rId42"/>
  </p:notesMasterIdLst>
  <p:handoutMasterIdLst>
    <p:handoutMasterId r:id="rId43"/>
  </p:handoutMasterIdLst>
  <p:sldIdLst>
    <p:sldId id="333" r:id="rId6"/>
    <p:sldId id="334" r:id="rId7"/>
    <p:sldId id="335" r:id="rId8"/>
    <p:sldId id="336" r:id="rId9"/>
    <p:sldId id="370" r:id="rId10"/>
    <p:sldId id="368" r:id="rId11"/>
    <p:sldId id="369" r:id="rId12"/>
    <p:sldId id="371" r:id="rId13"/>
    <p:sldId id="372" r:id="rId14"/>
    <p:sldId id="373" r:id="rId15"/>
    <p:sldId id="375" r:id="rId16"/>
    <p:sldId id="376" r:id="rId17"/>
    <p:sldId id="377" r:id="rId18"/>
    <p:sldId id="379" r:id="rId19"/>
    <p:sldId id="322" r:id="rId20"/>
    <p:sldId id="258" r:id="rId21"/>
    <p:sldId id="332" r:id="rId22"/>
    <p:sldId id="327" r:id="rId23"/>
    <p:sldId id="380" r:id="rId24"/>
    <p:sldId id="291" r:id="rId25"/>
    <p:sldId id="293" r:id="rId26"/>
    <p:sldId id="294" r:id="rId27"/>
    <p:sldId id="295" r:id="rId28"/>
    <p:sldId id="296" r:id="rId29"/>
    <p:sldId id="292" r:id="rId30"/>
    <p:sldId id="257" r:id="rId31"/>
    <p:sldId id="381" r:id="rId32"/>
    <p:sldId id="299" r:id="rId33"/>
    <p:sldId id="304" r:id="rId34"/>
    <p:sldId id="305" r:id="rId35"/>
    <p:sldId id="326" r:id="rId36"/>
    <p:sldId id="323" r:id="rId37"/>
    <p:sldId id="307" r:id="rId38"/>
    <p:sldId id="342" r:id="rId39"/>
    <p:sldId id="337" r:id="rId40"/>
    <p:sldId id="338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000"/>
    <a:srgbClr val="111111"/>
    <a:srgbClr val="8A118D"/>
    <a:srgbClr val="4426A4"/>
    <a:srgbClr val="9D0F00"/>
    <a:srgbClr val="C7E6B6"/>
    <a:srgbClr val="FF6A6D"/>
    <a:srgbClr val="CBAA85"/>
    <a:srgbClr val="FFFFFF"/>
    <a:srgbClr val="008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1" autoAdjust="0"/>
    <p:restoredTop sz="90512" autoAdjust="0"/>
  </p:normalViewPr>
  <p:slideViewPr>
    <p:cSldViewPr snapToGrid="0">
      <p:cViewPr varScale="1">
        <p:scale>
          <a:sx n="57" d="100"/>
          <a:sy n="57" d="100"/>
        </p:scale>
        <p:origin x="904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0594C5-4210-4C0B-94C8-05EA2A2738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7B545-CB7B-485B-8848-24C5090D7C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3E10C-4735-4A0D-A76B-FFFBF4B6ED03}" type="datetimeFigureOut">
              <a:rPr lang="en-US" smtClean="0"/>
              <a:t>12/24/2024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9E7E0C-EC12-408D-80EA-659FD94A65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52D70-4DD5-4630-8772-5085BDBF1D2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D13D6A-DFDD-4B27-9F53-83C0CD9331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633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35CDE-2E0B-4188-96E9-ADF9ACB826A9}" type="datetimeFigureOut">
              <a:rPr lang="en-US" noProof="0" smtClean="0"/>
              <a:t>12/24/2024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D7B6F-E65C-42E7-86A5-0A01C6C9522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954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62932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77608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1034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57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15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423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89629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6.400.000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hay </a:t>
            </a:r>
            <a:r>
              <a:rPr lang="en-US" sz="1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1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1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7660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57660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D7B6F-E65C-42E7-86A5-0A01C6C95227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0878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December 24, 2024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29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3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9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8144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3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3" y="842709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Table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29" y="3314576"/>
            <a:ext cx="3200400" cy="170078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5" name="Table Placeholder 14">
            <a:extLst>
              <a:ext uri="{FF2B5EF4-FFF2-40B4-BE49-F238E27FC236}">
                <a16:creationId xmlns:a16="http://schemas.microsoft.com/office/drawing/2014/main" id="{7658F6E5-229A-4857-8140-782AA94211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5159375" y="1347791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B4E85B-0FE6-4367-8B3F-4F3B5621BF3B}"/>
              </a:ext>
            </a:extLst>
          </p:cNvPr>
          <p:cNvSpPr/>
          <p:nvPr/>
        </p:nvSpPr>
        <p:spPr>
          <a:xfrm>
            <a:off x="2641929" y="5658797"/>
            <a:ext cx="1842059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AC08F80-E4EE-498F-927C-7F97FBA89C96}"/>
              </a:ext>
            </a:extLst>
          </p:cNvPr>
          <p:cNvSpPr/>
          <p:nvPr/>
        </p:nvSpPr>
        <p:spPr>
          <a:xfrm>
            <a:off x="2847735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76814" t="10702" r="6336" b="-114608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00568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16">
            <a:extLst>
              <a:ext uri="{FF2B5EF4-FFF2-40B4-BE49-F238E27FC236}">
                <a16:creationId xmlns:a16="http://schemas.microsoft.com/office/drawing/2014/main" id="{AD4D64B1-E729-4A4C-8FF7-134EACCE9ED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7668185-4891-4CEF-B849-B73B1AD90FD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A3C1BE6-5446-49A0-9C65-D92077D0E911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C1B33-ECEC-4E34-B218-27830F70B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1CE7A-B999-4982-BCDD-EEC4E9A23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317B1B-B559-4F47-A9AB-834EB93A8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F3C396-D7E8-4134-99CB-83AC5015781D}"/>
              </a:ext>
            </a:extLst>
          </p:cNvPr>
          <p:cNvGrpSpPr/>
          <p:nvPr userDrawn="1"/>
        </p:nvGrpSpPr>
        <p:grpSpPr>
          <a:xfrm flipH="1">
            <a:off x="7321679" y="587196"/>
            <a:ext cx="4885313" cy="1632656"/>
            <a:chOff x="-26126" y="587196"/>
            <a:chExt cx="4885313" cy="1632656"/>
          </a:xfrm>
        </p:grpSpPr>
        <p:sp>
          <p:nvSpPr>
            <p:cNvPr id="11" name="Graphic 23">
              <a:extLst>
                <a:ext uri="{FF2B5EF4-FFF2-40B4-BE49-F238E27FC236}">
                  <a16:creationId xmlns:a16="http://schemas.microsoft.com/office/drawing/2014/main" id="{545A4C09-DA17-4F53-9893-7152B53CD712}"/>
                </a:ext>
              </a:extLst>
            </p:cNvPr>
            <p:cNvSpPr/>
            <p:nvPr userDrawn="1"/>
          </p:nvSpPr>
          <p:spPr>
            <a:xfrm>
              <a:off x="-24517" y="970945"/>
              <a:ext cx="4593600" cy="1238400"/>
            </a:xfrm>
            <a:custGeom>
              <a:avLst/>
              <a:gdLst>
                <a:gd name="connsiteX0" fmla="*/ 3451384 w 3457575"/>
                <a:gd name="connsiteY0" fmla="*/ 842439 h 942975"/>
                <a:gd name="connsiteX1" fmla="*/ 3367564 w 3457575"/>
                <a:gd name="connsiteY1" fmla="*/ 44244 h 942975"/>
                <a:gd name="connsiteX2" fmla="*/ 7144 w 3457575"/>
                <a:gd name="connsiteY2" fmla="*/ 129969 h 942975"/>
                <a:gd name="connsiteX3" fmla="*/ 7144 w 3457575"/>
                <a:gd name="connsiteY3" fmla="*/ 936736 h 942975"/>
                <a:gd name="connsiteX4" fmla="*/ 3451384 w 3457575"/>
                <a:gd name="connsiteY4" fmla="*/ 842439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7575" h="942975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alpha val="10000"/>
                  </a:schemeClr>
                </a:gs>
                <a:gs pos="88000">
                  <a:schemeClr val="accent2">
                    <a:alpha val="50000"/>
                  </a:schemeClr>
                </a:gs>
              </a:gsLst>
              <a:lin ang="1080000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Graphic 6">
              <a:extLst>
                <a:ext uri="{FF2B5EF4-FFF2-40B4-BE49-F238E27FC236}">
                  <a16:creationId xmlns:a16="http://schemas.microsoft.com/office/drawing/2014/main" id="{2D92C53E-EB06-4CBC-A335-BC3156E96896}"/>
                </a:ext>
              </a:extLst>
            </p:cNvPr>
            <p:cNvSpPr/>
            <p:nvPr userDrawn="1"/>
          </p:nvSpPr>
          <p:spPr>
            <a:xfrm>
              <a:off x="-26126" y="587196"/>
              <a:ext cx="4885313" cy="1632656"/>
            </a:xfrm>
            <a:custGeom>
              <a:avLst/>
              <a:gdLst>
                <a:gd name="connsiteX0" fmla="*/ 12607 w 4885312"/>
                <a:gd name="connsiteY0" fmla="*/ 1627544 h 1632656"/>
                <a:gd name="connsiteX1" fmla="*/ 4876404 w 4885312"/>
                <a:gd name="connsiteY1" fmla="*/ 1073201 h 1632656"/>
                <a:gd name="connsiteX2" fmla="*/ 4765029 w 4885312"/>
                <a:gd name="connsiteY2" fmla="*/ 12607 h 1632656"/>
                <a:gd name="connsiteX3" fmla="*/ 12607 w 4885312"/>
                <a:gd name="connsiteY3" fmla="*/ 554294 h 1632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85312" h="1632656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 flip="none" rotWithShape="1">
              <a:gsLst>
                <a:gs pos="9000">
                  <a:schemeClr val="accent1"/>
                </a:gs>
                <a:gs pos="100000">
                  <a:schemeClr val="accent2"/>
                </a:gs>
              </a:gsLst>
              <a:lin ang="360000" scaled="0"/>
              <a:tileRect/>
            </a:gradFill>
            <a:ln w="126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D3A443B5-C60C-4149-99AA-5309F8B41C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7354845" y="895261"/>
            <a:ext cx="4735459" cy="101258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2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901BA76-252C-47D8-A48A-ECBA799BFCC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79053" y="2442380"/>
            <a:ext cx="3913632" cy="804672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D30E37C-4282-4FD1-9238-5F541F189E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32843" y="3401291"/>
            <a:ext cx="4347933" cy="69329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2"/>
              </a:buClr>
              <a:buNone/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2B21A588-9CF1-4122-959A-D1A3DA672B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32843" y="4200313"/>
            <a:ext cx="4347933" cy="140874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>
                <a:solidFill>
                  <a:schemeClr val="accent4"/>
                </a:solidFill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22" name="Graphic 20">
            <a:extLst>
              <a:ext uri="{FF2B5EF4-FFF2-40B4-BE49-F238E27FC236}">
                <a16:creationId xmlns:a16="http://schemas.microsoft.com/office/drawing/2014/main" id="{15D5C0A2-3C70-442D-AAF6-E16ADACDBF4F}"/>
              </a:ext>
            </a:extLst>
          </p:cNvPr>
          <p:cNvGrpSpPr/>
          <p:nvPr/>
        </p:nvGrpSpPr>
        <p:grpSpPr>
          <a:xfrm>
            <a:off x="-12667" y="-12665"/>
            <a:ext cx="6418971" cy="6160919"/>
            <a:chOff x="-12667" y="-12667"/>
            <a:chExt cx="6418971" cy="6160919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BA690C0-CF33-41CB-B76C-FC462F39BB66}"/>
                </a:ext>
              </a:extLst>
            </p:cNvPr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>
                <a:gd name="connsiteX0" fmla="*/ 6346644 w 6418971"/>
                <a:gd name="connsiteY0" fmla="*/ 12667 h 1776000"/>
                <a:gd name="connsiteX1" fmla="*/ 12667 w 6418971"/>
                <a:gd name="connsiteY1" fmla="*/ 456667 h 1776000"/>
                <a:gd name="connsiteX2" fmla="*/ 12667 w 6418971"/>
                <a:gd name="connsiteY2" fmla="*/ 1772176 h 1776000"/>
                <a:gd name="connsiteX3" fmla="*/ 6408804 w 6418971"/>
                <a:gd name="connsiteY3" fmla="*/ 909547 h 1776000"/>
                <a:gd name="connsiteX4" fmla="*/ 6346644 w 6418971"/>
                <a:gd name="connsiteY4" fmla="*/ 12667 h 1776000"/>
                <a:gd name="connsiteX0" fmla="*/ 6333977 w 6396137"/>
                <a:gd name="connsiteY0" fmla="*/ 0 h 1759509"/>
                <a:gd name="connsiteX1" fmla="*/ 0 w 6396137"/>
                <a:gd name="connsiteY1" fmla="*/ 444000 h 1759509"/>
                <a:gd name="connsiteX2" fmla="*/ 0 w 6396137"/>
                <a:gd name="connsiteY2" fmla="*/ 1759509 h 1759509"/>
                <a:gd name="connsiteX3" fmla="*/ 6396137 w 6396137"/>
                <a:gd name="connsiteY3" fmla="*/ 834832 h 1759509"/>
                <a:gd name="connsiteX4" fmla="*/ 6333977 w 6396137"/>
                <a:gd name="connsiteY4" fmla="*/ 0 h 1759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96137" h="1759509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0"/>
                  </a:schemeClr>
                </a:gs>
                <a:gs pos="100000">
                  <a:schemeClr val="accent5">
                    <a:alpha val="6000"/>
                  </a:schemeClr>
                </a:gs>
              </a:gsLst>
              <a:lin ang="10800000" scaled="1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D855DB-2DC5-479D-94A0-542899B6911B}"/>
                </a:ext>
              </a:extLst>
            </p:cNvPr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>
                <a:gd name="connsiteX0" fmla="*/ 12667 w 6418971"/>
                <a:gd name="connsiteY0" fmla="*/ 5681913 h 5683200"/>
                <a:gd name="connsiteX1" fmla="*/ 6408804 w 6418971"/>
                <a:gd name="connsiteY1" fmla="*/ 5234107 h 5683200"/>
                <a:gd name="connsiteX2" fmla="*/ 6043456 w 6418971"/>
                <a:gd name="connsiteY2" fmla="*/ 12667 h 5683200"/>
                <a:gd name="connsiteX3" fmla="*/ 12667 w 6418971"/>
                <a:gd name="connsiteY3" fmla="*/ 12667 h 568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18971" h="568320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840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2DADFD8-5DEE-449A-A576-39F98BB2A88B}"/>
                </a:ext>
              </a:extLst>
            </p:cNvPr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>
                <a:gd name="connsiteX0" fmla="*/ 6080244 w 6114514"/>
                <a:gd name="connsiteY0" fmla="*/ 4942336 h 5404114"/>
                <a:gd name="connsiteX1" fmla="*/ 12667 w 6114514"/>
                <a:gd name="connsiteY1" fmla="*/ 5367307 h 5404114"/>
                <a:gd name="connsiteX2" fmla="*/ 12667 w 6114514"/>
                <a:gd name="connsiteY2" fmla="*/ 5392679 h 5404114"/>
                <a:gd name="connsiteX3" fmla="*/ 6095467 w 6114514"/>
                <a:gd name="connsiteY3" fmla="*/ 4966439 h 5404114"/>
                <a:gd name="connsiteX4" fmla="*/ 6108153 w 6114514"/>
                <a:gd name="connsiteY4" fmla="*/ 4966439 h 5404114"/>
                <a:gd name="connsiteX5" fmla="*/ 5761833 w 6114514"/>
                <a:gd name="connsiteY5" fmla="*/ 12667 h 5404114"/>
                <a:gd name="connsiteX6" fmla="*/ 5736462 w 6114514"/>
                <a:gd name="connsiteY6" fmla="*/ 12667 h 540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114514" h="5404114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BA8375B-3CE5-468D-91DF-8151963A95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693" y="0"/>
            <a:ext cx="6065967" cy="5355825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65966" h="5408602">
                <a:moveTo>
                  <a:pt x="693" y="5408602"/>
                </a:moveTo>
                <a:cubicBezTo>
                  <a:pt x="4546" y="3609465"/>
                  <a:pt x="-2683" y="1799137"/>
                  <a:pt x="1170" y="0"/>
                </a:cubicBezTo>
                <a:lnTo>
                  <a:pt x="5725098" y="841"/>
                </a:lnTo>
                <a:lnTo>
                  <a:pt x="6065966" y="4979386"/>
                </a:lnTo>
                <a:lnTo>
                  <a:pt x="693" y="5408602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1424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aphic 16">
            <a:extLst>
              <a:ext uri="{FF2B5EF4-FFF2-40B4-BE49-F238E27FC236}">
                <a16:creationId xmlns:a16="http://schemas.microsoft.com/office/drawing/2014/main" id="{6E486D59-536F-433A-BA1F-E5D8171D28EE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58001F8-106A-42FB-834D-9A42C409CE0E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2C44DFF-8C15-44EB-9668-D72BDBCAC7EB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EAA8A-68C1-422B-827F-B9BB0A5DBA9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32739" y="2647953"/>
            <a:ext cx="4593600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EF9F20-7EC3-4301-8D75-2F88B498A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0138" y="3248025"/>
            <a:ext cx="4573339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1F359F-D118-4F66-A9AB-3A95DC28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CC05F-AFDC-44E7-8014-867EBAC64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69BE7BF4-3069-409E-BFA9-64375BC3D04B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F3C766CD-B979-4D7C-8A2C-417E79767E3A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0447CE-8352-418F-9BA9-B6C2160B93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0561" y="849316"/>
            <a:ext cx="3923299" cy="10424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Comparison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440566B-A9B8-43D7-AF31-EC51D5850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07365" y="2647953"/>
            <a:ext cx="5076011" cy="600075"/>
          </a:xfrm>
        </p:spPr>
        <p:txBody>
          <a:bodyPr anchor="b"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59211AA-05DE-48A1-97CC-3BE597E7149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07365" y="3248025"/>
            <a:ext cx="5073411" cy="2311872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1600">
                <a:latin typeface="+mn-lt"/>
              </a:defRPr>
            </a:lvl1pPr>
            <a:lvl2pPr>
              <a:buClr>
                <a:schemeClr val="accent2"/>
              </a:buClr>
              <a:defRPr sz="1600">
                <a:latin typeface="+mn-lt"/>
              </a:defRPr>
            </a:lvl2pPr>
            <a:lvl3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3pPr>
            <a:lvl4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4pPr>
            <a:lvl5pPr>
              <a:buClr>
                <a:schemeClr val="accent2"/>
              </a:buCl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9FCC9E8-58D0-4280-842F-285B2710BA14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676900" y="1374622"/>
            <a:ext cx="5202936" cy="1115568"/>
          </a:xfr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13A844-31D3-4D0D-8043-C498865AF65B}"/>
              </a:ext>
            </a:extLst>
          </p:cNvPr>
          <p:cNvSpPr/>
          <p:nvPr/>
        </p:nvSpPr>
        <p:spPr>
          <a:xfrm>
            <a:off x="4200901" y="5658797"/>
            <a:ext cx="1842059" cy="1206865"/>
          </a:xfrm>
          <a:custGeom>
            <a:avLst/>
            <a:gdLst>
              <a:gd name="connsiteX0" fmla="*/ 1838211 w 1842057"/>
              <a:gd name="connsiteY0" fmla="*/ 12668 h 1206865"/>
              <a:gd name="connsiteX1" fmla="*/ 1156014 w 1842057"/>
              <a:gd name="connsiteY1" fmla="*/ 331534 h 1206865"/>
              <a:gd name="connsiteX2" fmla="*/ 12668 w 1842057"/>
              <a:gd name="connsiteY2" fmla="*/ 1200477 h 1206865"/>
              <a:gd name="connsiteX3" fmla="*/ 557663 w 1842057"/>
              <a:gd name="connsiteY3" fmla="*/ 1200477 h 1206865"/>
              <a:gd name="connsiteX4" fmla="*/ 1389765 w 1842057"/>
              <a:gd name="connsiteY4" fmla="*/ 576719 h 1206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2057" h="1206865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chemeClr val="bg2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8340000" scaled="0"/>
          </a:grad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948DAA4-D083-418A-B253-F1F56A7613B3}"/>
              </a:ext>
            </a:extLst>
          </p:cNvPr>
          <p:cNvSpPr/>
          <p:nvPr/>
        </p:nvSpPr>
        <p:spPr>
          <a:xfrm>
            <a:off x="4406707" y="5524132"/>
            <a:ext cx="2045319" cy="1346608"/>
          </a:xfrm>
          <a:custGeom>
            <a:avLst/>
            <a:gdLst>
              <a:gd name="connsiteX0" fmla="*/ 12668 w 2045319"/>
              <a:gd name="connsiteY0" fmla="*/ 1335138 h 1346607"/>
              <a:gd name="connsiteX1" fmla="*/ 705027 w 2045319"/>
              <a:gd name="connsiteY1" fmla="*/ 1335138 h 1346607"/>
              <a:gd name="connsiteX2" fmla="*/ 2044013 w 2045319"/>
              <a:gd name="connsiteY2" fmla="*/ 342968 h 1346607"/>
              <a:gd name="connsiteX3" fmla="*/ 1800099 w 2045319"/>
              <a:gd name="connsiteY3" fmla="*/ 12668 h 1346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5319" h="1346607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>
            <a:blip r:embed="rId2"/>
            <a:srcRect/>
            <a:stretch>
              <a:fillRect l="-51458" t="10702" r="5240" b="-85592"/>
            </a:stretch>
          </a:blipFill>
          <a:ln w="126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9701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4A611E3-53E2-4E99-8C39-155C3C48E5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37873" y="842709"/>
            <a:ext cx="3960711" cy="10615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Chart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C72696B-274F-4123-B9CF-0349B48D182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1" y="2755778"/>
            <a:ext cx="2724912" cy="226771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108000" rIns="108000" bIns="108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3" name="Chart Placeholder 21">
            <a:extLst>
              <a:ext uri="{FF2B5EF4-FFF2-40B4-BE49-F238E27FC236}">
                <a16:creationId xmlns:a16="http://schemas.microsoft.com/office/drawing/2014/main" id="{DD959D31-8095-4F0E-8AA3-33ABE262D130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159375" y="1347791"/>
            <a:ext cx="6121400" cy="409098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9" y="-12698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79844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97017C-1C1C-4B7D-A1F6-792FC58C8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CDBA-2DF6-4122-86A8-F7C1A6444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9" name="Graphic 4">
            <a:extLst>
              <a:ext uri="{FF2B5EF4-FFF2-40B4-BE49-F238E27FC236}">
                <a16:creationId xmlns:a16="http://schemas.microsoft.com/office/drawing/2014/main" id="{EA075FD4-B92A-4706-AF9F-516E4D97661A}"/>
              </a:ext>
            </a:extLst>
          </p:cNvPr>
          <p:cNvGrpSpPr/>
          <p:nvPr/>
        </p:nvGrpSpPr>
        <p:grpSpPr>
          <a:xfrm>
            <a:off x="3101009" y="-12692"/>
            <a:ext cx="9094808" cy="5689901"/>
            <a:chOff x="227974" y="-12694"/>
            <a:chExt cx="11967843" cy="5689901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47232B-AA36-4054-91B9-8A58B1EB5A7C}"/>
                </a:ext>
              </a:extLst>
            </p:cNvPr>
            <p:cNvSpPr/>
            <p:nvPr/>
          </p:nvSpPr>
          <p:spPr>
            <a:xfrm>
              <a:off x="227974" y="-12694"/>
              <a:ext cx="2146414" cy="5677200"/>
            </a:xfrm>
            <a:custGeom>
              <a:avLst/>
              <a:gdLst>
                <a:gd name="connsiteX0" fmla="*/ 1684102 w 2146413"/>
                <a:gd name="connsiteY0" fmla="*/ 12694 h 5677200"/>
                <a:gd name="connsiteX1" fmla="*/ 12694 w 2146413"/>
                <a:gd name="connsiteY1" fmla="*/ 508020 h 5677200"/>
                <a:gd name="connsiteX2" fmla="*/ 1184966 w 2146413"/>
                <a:gd name="connsiteY2" fmla="*/ 5677194 h 5677200"/>
                <a:gd name="connsiteX3" fmla="*/ 2136246 w 2146413"/>
                <a:gd name="connsiteY3" fmla="*/ 5494304 h 5677200"/>
                <a:gd name="connsiteX4" fmla="*/ 1945736 w 2146413"/>
                <a:gd name="connsiteY4" fmla="*/ 12694 h 5677200"/>
                <a:gd name="connsiteX5" fmla="*/ 1684102 w 2146413"/>
                <a:gd name="connsiteY5" fmla="*/ 12694 h 567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46413" h="567720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accent5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10FD2C3-F226-42E6-A01E-50BAFB037D89}"/>
                </a:ext>
              </a:extLst>
            </p:cNvPr>
            <p:cNvSpPr/>
            <p:nvPr/>
          </p:nvSpPr>
          <p:spPr>
            <a:xfrm>
              <a:off x="866818" y="-12694"/>
              <a:ext cx="11328999" cy="5689901"/>
            </a:xfrm>
            <a:custGeom>
              <a:avLst/>
              <a:gdLst>
                <a:gd name="connsiteX0" fmla="*/ 11322642 w 11328999"/>
                <a:gd name="connsiteY0" fmla="*/ 4653519 h 5689900"/>
                <a:gd name="connsiteX1" fmla="*/ 11322642 w 11328999"/>
                <a:gd name="connsiteY1" fmla="*/ 12694 h 5689900"/>
                <a:gd name="connsiteX2" fmla="*/ 12694 w 11328999"/>
                <a:gd name="connsiteY2" fmla="*/ 12694 h 5689900"/>
                <a:gd name="connsiteX3" fmla="*/ 560093 w 11328999"/>
                <a:gd name="connsiteY3" fmla="*/ 5689894 h 568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28999" h="568990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36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326E1C1-191D-4CBC-9151-C6FB8AFCA679}"/>
                </a:ext>
              </a:extLst>
            </p:cNvPr>
            <p:cNvSpPr/>
            <p:nvPr/>
          </p:nvSpPr>
          <p:spPr>
            <a:xfrm>
              <a:off x="1152583" y="-12694"/>
              <a:ext cx="11036884" cy="5410486"/>
            </a:xfrm>
            <a:custGeom>
              <a:avLst/>
              <a:gdLst>
                <a:gd name="connsiteX0" fmla="*/ 11036877 w 11036883"/>
                <a:gd name="connsiteY0" fmla="*/ 4372834 h 5410485"/>
                <a:gd name="connsiteX1" fmla="*/ 555013 w 11036883"/>
                <a:gd name="connsiteY1" fmla="*/ 5382538 h 5410485"/>
                <a:gd name="connsiteX2" fmla="*/ 38095 w 11036883"/>
                <a:gd name="connsiteY2" fmla="*/ 12694 h 5410485"/>
                <a:gd name="connsiteX3" fmla="*/ 12694 w 11036883"/>
                <a:gd name="connsiteY3" fmla="*/ 12694 h 5410485"/>
                <a:gd name="connsiteX4" fmla="*/ 530881 w 11036883"/>
                <a:gd name="connsiteY4" fmla="*/ 5396509 h 5410485"/>
                <a:gd name="connsiteX5" fmla="*/ 532151 w 11036883"/>
                <a:gd name="connsiteY5" fmla="*/ 5409209 h 5410485"/>
                <a:gd name="connsiteX6" fmla="*/ 11036877 w 11036883"/>
                <a:gd name="connsiteY6" fmla="*/ 4398236 h 5410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36883" h="5410485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bg1"/>
            </a:soli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68D53E4-BBD0-4F2E-B5E9-1CDB627A84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94969" y="2282951"/>
            <a:ext cx="3055579" cy="340271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vert="horz" lIns="144000" tIns="108000" rIns="108000" bIns="108000" rtlCol="0" anchor="ctr" anchorCtr="0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lang="en-US" sz="2000" b="1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9B40841-64AD-4F36-A387-121624847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03979" y="1"/>
            <a:ext cx="8495015" cy="5685664"/>
          </a:xfrm>
          <a:custGeom>
            <a:avLst/>
            <a:gdLst>
              <a:gd name="connsiteX0" fmla="*/ 0 w 10973163"/>
              <a:gd name="connsiteY0" fmla="*/ 0 h 5778507"/>
              <a:gd name="connsiteX1" fmla="*/ 10973163 w 10973163"/>
              <a:gd name="connsiteY1" fmla="*/ 0 h 5778507"/>
              <a:gd name="connsiteX2" fmla="*/ 10973163 w 10973163"/>
              <a:gd name="connsiteY2" fmla="*/ 4708234 h 5778507"/>
              <a:gd name="connsiteX3" fmla="*/ 637629 w 10973163"/>
              <a:gd name="connsiteY3" fmla="*/ 5778507 h 5778507"/>
              <a:gd name="connsiteX4" fmla="*/ 513924 w 10973163"/>
              <a:gd name="connsiteY4" fmla="*/ 5778507 h 5778507"/>
              <a:gd name="connsiteX5" fmla="*/ 0 w 10973163"/>
              <a:gd name="connsiteY5" fmla="*/ 11 h 577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73163" h="5778507">
                <a:moveTo>
                  <a:pt x="0" y="0"/>
                </a:moveTo>
                <a:lnTo>
                  <a:pt x="10973163" y="0"/>
                </a:lnTo>
                <a:lnTo>
                  <a:pt x="10973163" y="4708234"/>
                </a:lnTo>
                <a:lnTo>
                  <a:pt x="637629" y="5778507"/>
                </a:lnTo>
                <a:lnTo>
                  <a:pt x="513924" y="5778507"/>
                </a:lnTo>
                <a:lnTo>
                  <a:pt x="0" y="1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Title 22">
            <a:extLst>
              <a:ext uri="{FF2B5EF4-FFF2-40B4-BE49-F238E27FC236}">
                <a16:creationId xmlns:a16="http://schemas.microsoft.com/office/drawing/2014/main" id="{A7AAB7EE-08F8-4859-95A3-BAB2909A0A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-61164" y="919126"/>
            <a:ext cx="3890555" cy="1091949"/>
          </a:xfrm>
          <a:custGeom>
            <a:avLst/>
            <a:gdLst>
              <a:gd name="connsiteX0" fmla="*/ 0 w 4011780"/>
              <a:gd name="connsiteY0" fmla="*/ 916770 h 916770"/>
              <a:gd name="connsiteX1" fmla="*/ 229193 w 4011780"/>
              <a:gd name="connsiteY1" fmla="*/ 0 h 916770"/>
              <a:gd name="connsiteX2" fmla="*/ 3782588 w 4011780"/>
              <a:gd name="connsiteY2" fmla="*/ 0 h 916770"/>
              <a:gd name="connsiteX3" fmla="*/ 4011780 w 4011780"/>
              <a:gd name="connsiteY3" fmla="*/ 916770 h 916770"/>
              <a:gd name="connsiteX4" fmla="*/ 0 w 4011780"/>
              <a:gd name="connsiteY4" fmla="*/ 916770 h 916770"/>
              <a:gd name="connsiteX0" fmla="*/ 0 w 4187844"/>
              <a:gd name="connsiteY0" fmla="*/ 916770 h 1051526"/>
              <a:gd name="connsiteX1" fmla="*/ 229193 w 4187844"/>
              <a:gd name="connsiteY1" fmla="*/ 0 h 1051526"/>
              <a:gd name="connsiteX2" fmla="*/ 3782588 w 4187844"/>
              <a:gd name="connsiteY2" fmla="*/ 0 h 1051526"/>
              <a:gd name="connsiteX3" fmla="*/ 4187844 w 4187844"/>
              <a:gd name="connsiteY3" fmla="*/ 1051526 h 1051526"/>
              <a:gd name="connsiteX4" fmla="*/ 0 w 4187844"/>
              <a:gd name="connsiteY4" fmla="*/ 916770 h 1051526"/>
              <a:gd name="connsiteX0" fmla="*/ 0 w 4187844"/>
              <a:gd name="connsiteY0" fmla="*/ 939936 h 1074692"/>
              <a:gd name="connsiteX1" fmla="*/ 229193 w 4187844"/>
              <a:gd name="connsiteY1" fmla="*/ 23166 h 1074692"/>
              <a:gd name="connsiteX2" fmla="*/ 4165479 w 4187844"/>
              <a:gd name="connsiteY2" fmla="*/ 0 h 1074692"/>
              <a:gd name="connsiteX3" fmla="*/ 4187844 w 4187844"/>
              <a:gd name="connsiteY3" fmla="*/ 1074692 h 1074692"/>
              <a:gd name="connsiteX4" fmla="*/ 0 w 4187844"/>
              <a:gd name="connsiteY4" fmla="*/ 939936 h 1074692"/>
              <a:gd name="connsiteX0" fmla="*/ 0 w 4860085"/>
              <a:gd name="connsiteY0" fmla="*/ 1101781 h 1101781"/>
              <a:gd name="connsiteX1" fmla="*/ 901434 w 4860085"/>
              <a:gd name="connsiteY1" fmla="*/ 23166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60085"/>
              <a:gd name="connsiteY0" fmla="*/ 1101781 h 1101781"/>
              <a:gd name="connsiteX1" fmla="*/ 84487 w 4860085"/>
              <a:gd name="connsiteY1" fmla="*/ 53552 h 1101781"/>
              <a:gd name="connsiteX2" fmla="*/ 4837720 w 4860085"/>
              <a:gd name="connsiteY2" fmla="*/ 0 h 1101781"/>
              <a:gd name="connsiteX3" fmla="*/ 4860085 w 4860085"/>
              <a:gd name="connsiteY3" fmla="*/ 1074692 h 1101781"/>
              <a:gd name="connsiteX4" fmla="*/ 0 w 4860085"/>
              <a:gd name="connsiteY4" fmla="*/ 1101781 h 1101781"/>
              <a:gd name="connsiteX0" fmla="*/ 0 w 4886832"/>
              <a:gd name="connsiteY0" fmla="*/ 1098969 h 1098969"/>
              <a:gd name="connsiteX1" fmla="*/ 111234 w 4886832"/>
              <a:gd name="connsiteY1" fmla="*/ 53552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86832"/>
              <a:gd name="connsiteY0" fmla="*/ 1098969 h 1098969"/>
              <a:gd name="connsiteX1" fmla="*/ 95749 w 4886832"/>
              <a:gd name="connsiteY1" fmla="*/ 46516 h 1098969"/>
              <a:gd name="connsiteX2" fmla="*/ 4864467 w 4886832"/>
              <a:gd name="connsiteY2" fmla="*/ 0 h 1098969"/>
              <a:gd name="connsiteX3" fmla="*/ 4886832 w 4886832"/>
              <a:gd name="connsiteY3" fmla="*/ 1074692 h 1098969"/>
              <a:gd name="connsiteX4" fmla="*/ 0 w 4886832"/>
              <a:gd name="connsiteY4" fmla="*/ 1098969 h 1098969"/>
              <a:gd name="connsiteX0" fmla="*/ 0 w 4892182"/>
              <a:gd name="connsiteY0" fmla="*/ 1098407 h 1098407"/>
              <a:gd name="connsiteX1" fmla="*/ 101099 w 4892182"/>
              <a:gd name="connsiteY1" fmla="*/ 46516 h 1098407"/>
              <a:gd name="connsiteX2" fmla="*/ 4869817 w 4892182"/>
              <a:gd name="connsiteY2" fmla="*/ 0 h 1098407"/>
              <a:gd name="connsiteX3" fmla="*/ 4892182 w 4892182"/>
              <a:gd name="connsiteY3" fmla="*/ 1074692 h 1098407"/>
              <a:gd name="connsiteX4" fmla="*/ 0 w 4892182"/>
              <a:gd name="connsiteY4" fmla="*/ 1098407 h 1098407"/>
              <a:gd name="connsiteX0" fmla="*/ 5888 w 4898070"/>
              <a:gd name="connsiteY0" fmla="*/ 1098407 h 1098407"/>
              <a:gd name="connsiteX1" fmla="*/ 0 w 4898070"/>
              <a:gd name="connsiteY1" fmla="*/ 35271 h 1098407"/>
              <a:gd name="connsiteX2" fmla="*/ 4875705 w 4898070"/>
              <a:gd name="connsiteY2" fmla="*/ 0 h 1098407"/>
              <a:gd name="connsiteX3" fmla="*/ 4898070 w 4898070"/>
              <a:gd name="connsiteY3" fmla="*/ 1074692 h 1098407"/>
              <a:gd name="connsiteX4" fmla="*/ 5888 w 4898070"/>
              <a:gd name="connsiteY4" fmla="*/ 1098407 h 1098407"/>
              <a:gd name="connsiteX0" fmla="*/ 25 w 5005106"/>
              <a:gd name="connsiteY0" fmla="*/ 1091949 h 1091949"/>
              <a:gd name="connsiteX1" fmla="*/ 107036 w 5005106"/>
              <a:gd name="connsiteY1" fmla="*/ 35271 h 1091949"/>
              <a:gd name="connsiteX2" fmla="*/ 4982741 w 5005106"/>
              <a:gd name="connsiteY2" fmla="*/ 0 h 1091949"/>
              <a:gd name="connsiteX3" fmla="*/ 5005106 w 5005106"/>
              <a:gd name="connsiteY3" fmla="*/ 1074692 h 1091949"/>
              <a:gd name="connsiteX4" fmla="*/ 25 w 5005106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  <a:gd name="connsiteX0" fmla="*/ 0 w 5005081"/>
              <a:gd name="connsiteY0" fmla="*/ 1091949 h 1091949"/>
              <a:gd name="connsiteX1" fmla="*/ 107011 w 5005081"/>
              <a:gd name="connsiteY1" fmla="*/ 35271 h 1091949"/>
              <a:gd name="connsiteX2" fmla="*/ 4982716 w 5005081"/>
              <a:gd name="connsiteY2" fmla="*/ 0 h 1091949"/>
              <a:gd name="connsiteX3" fmla="*/ 5005081 w 5005081"/>
              <a:gd name="connsiteY3" fmla="*/ 1074692 h 1091949"/>
              <a:gd name="connsiteX4" fmla="*/ 0 w 5005081"/>
              <a:gd name="connsiteY4" fmla="*/ 1091949 h 1091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5081" h="1091949">
                <a:moveTo>
                  <a:pt x="0" y="1091949"/>
                </a:moveTo>
                <a:lnTo>
                  <a:pt x="107011" y="35271"/>
                </a:lnTo>
                <a:lnTo>
                  <a:pt x="4982716" y="0"/>
                </a:lnTo>
                <a:lnTo>
                  <a:pt x="5005081" y="1074692"/>
                </a:lnTo>
                <a:lnTo>
                  <a:pt x="0" y="1091949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</a:gradFill>
          <a:ln>
            <a:solidFill>
              <a:srgbClr val="99B898"/>
            </a:solidFill>
          </a:ln>
        </p:spPr>
        <p:txBody>
          <a:bodyPr lIns="954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Big Picture</a:t>
            </a:r>
          </a:p>
        </p:txBody>
      </p:sp>
    </p:spTree>
    <p:extLst>
      <p:ext uri="{BB962C8B-B14F-4D97-AF65-F5344CB8AC3E}">
        <p14:creationId xmlns:p14="http://schemas.microsoft.com/office/powerpoint/2010/main" val="3656831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c 16">
            <a:extLst>
              <a:ext uri="{FF2B5EF4-FFF2-40B4-BE49-F238E27FC236}">
                <a16:creationId xmlns:a16="http://schemas.microsoft.com/office/drawing/2014/main" id="{10E52898-F619-494E-9A8E-D3CD0AF8B0E9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07EB11E-BCCF-4D3D-94A5-C5461CC106A2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60EF36E-DD5E-492D-AD65-5711A7E6D3CD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CF02D3A-D463-46FA-BA54-F231414BB7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1752" y="5382175"/>
            <a:ext cx="3968496" cy="832104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anchor="ctr" anchorCtr="0">
            <a:normAutofit/>
          </a:bodyPr>
          <a:lstStyle>
            <a:lvl1pPr algn="l">
              <a:defRPr sz="2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13FE47-714B-440C-B0F1-CF020E2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C9E707-512B-4E7C-A2EE-18CCAB03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3" name="Media Placeholder 12">
            <a:extLst>
              <a:ext uri="{FF2B5EF4-FFF2-40B4-BE49-F238E27FC236}">
                <a16:creationId xmlns:a16="http://schemas.microsoft.com/office/drawing/2014/main" id="{60B14607-605B-4FF3-A0F5-BB2FCD9460CC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743456" y="1113044"/>
            <a:ext cx="8705088" cy="405079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media</a:t>
            </a:r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014D0AB-6E42-4C38-96B3-E4512EF81B12}"/>
              </a:ext>
            </a:extLst>
          </p:cNvPr>
          <p:cNvSpPr/>
          <p:nvPr/>
        </p:nvSpPr>
        <p:spPr>
          <a:xfrm>
            <a:off x="-12726" y="3056551"/>
            <a:ext cx="1309593" cy="470436"/>
          </a:xfrm>
          <a:custGeom>
            <a:avLst/>
            <a:gdLst>
              <a:gd name="connsiteX0" fmla="*/ 1296892 w 1309592"/>
              <a:gd name="connsiteY0" fmla="*/ 12728 h 470436"/>
              <a:gd name="connsiteX1" fmla="*/ 544194 w 1309592"/>
              <a:gd name="connsiteY1" fmla="*/ 13999 h 470436"/>
              <a:gd name="connsiteX2" fmla="*/ 12728 w 1309592"/>
              <a:gd name="connsiteY2" fmla="*/ 128430 h 470436"/>
              <a:gd name="connsiteX3" fmla="*/ 12728 w 1309592"/>
              <a:gd name="connsiteY3" fmla="*/ 469178 h 470436"/>
              <a:gd name="connsiteX4" fmla="*/ 652267 w 1309592"/>
              <a:gd name="connsiteY4" fmla="*/ 335676 h 47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09592" h="470436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0C0C476-0F93-4FFD-8D6A-6F1E2859E1FF}"/>
              </a:ext>
            </a:extLst>
          </p:cNvPr>
          <p:cNvSpPr/>
          <p:nvPr/>
        </p:nvSpPr>
        <p:spPr>
          <a:xfrm>
            <a:off x="-12727" y="2995525"/>
            <a:ext cx="1525739" cy="737441"/>
          </a:xfrm>
          <a:custGeom>
            <a:avLst/>
            <a:gdLst>
              <a:gd name="connsiteX0" fmla="*/ 12728 w 1525739"/>
              <a:gd name="connsiteY0" fmla="*/ 736182 h 737440"/>
              <a:gd name="connsiteX1" fmla="*/ 1520667 w 1525739"/>
              <a:gd name="connsiteY1" fmla="*/ 415777 h 737440"/>
              <a:gd name="connsiteX2" fmla="*/ 1435480 w 1525739"/>
              <a:gd name="connsiteY2" fmla="*/ 12728 h 737440"/>
              <a:gd name="connsiteX3" fmla="*/ 12728 w 1525739"/>
              <a:gd name="connsiteY3" fmla="*/ 315333 h 737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5739" h="73744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>
            <a:blip r:embed="rId2"/>
            <a:srcRect/>
            <a:stretch>
              <a:fillRect l="-173104" t="23847" r="3068" b="-7479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US" noProof="0" dirty="0"/>
              <a:t>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7DED860-B2F3-4B02-B7C4-F0FC61CFA7AC}"/>
              </a:ext>
            </a:extLst>
          </p:cNvPr>
          <p:cNvSpPr/>
          <p:nvPr/>
        </p:nvSpPr>
        <p:spPr>
          <a:xfrm>
            <a:off x="10792049" y="-12728"/>
            <a:ext cx="1398595" cy="1665599"/>
          </a:xfrm>
          <a:custGeom>
            <a:avLst/>
            <a:gdLst>
              <a:gd name="connsiteX0" fmla="*/ 1206619 w 1398594"/>
              <a:gd name="connsiteY0" fmla="*/ 12728 h 1665598"/>
              <a:gd name="connsiteX1" fmla="*/ 333133 w 1398594"/>
              <a:gd name="connsiteY1" fmla="*/ 1010815 h 1665598"/>
              <a:gd name="connsiteX2" fmla="*/ 12728 w 1398594"/>
              <a:gd name="connsiteY2" fmla="*/ 1656712 h 1665598"/>
              <a:gd name="connsiteX3" fmla="*/ 612852 w 1398594"/>
              <a:gd name="connsiteY3" fmla="*/ 1202804 h 1665598"/>
              <a:gd name="connsiteX4" fmla="*/ 1394793 w 1398594"/>
              <a:gd name="connsiteY4" fmla="*/ 297532 h 1665598"/>
              <a:gd name="connsiteX5" fmla="*/ 1394793 w 1398594"/>
              <a:gd name="connsiteY5" fmla="*/ 12728 h 166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8594" h="1665598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8325BE9-BD79-4F37-99D7-6CE4487E9256}"/>
              </a:ext>
            </a:extLst>
          </p:cNvPr>
          <p:cNvSpPr/>
          <p:nvPr/>
        </p:nvSpPr>
        <p:spPr>
          <a:xfrm>
            <a:off x="10686458" y="-12727"/>
            <a:ext cx="1513025" cy="1983461"/>
          </a:xfrm>
          <a:custGeom>
            <a:avLst/>
            <a:gdLst>
              <a:gd name="connsiteX0" fmla="*/ 1505410 w 1513024"/>
              <a:gd name="connsiteY0" fmla="*/ 12728 h 1983460"/>
              <a:gd name="connsiteX1" fmla="*/ 1504139 w 1513024"/>
              <a:gd name="connsiteY1" fmla="*/ 12728 h 1983460"/>
              <a:gd name="connsiteX2" fmla="*/ 12728 w 1513024"/>
              <a:gd name="connsiteY2" fmla="*/ 1699941 h 1983460"/>
              <a:gd name="connsiteX3" fmla="*/ 321691 w 1513024"/>
              <a:gd name="connsiteY3" fmla="*/ 1972031 h 1983460"/>
              <a:gd name="connsiteX4" fmla="*/ 1505410 w 1513024"/>
              <a:gd name="connsiteY4" fmla="*/ 633195 h 19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24" h="198346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>
            <a:blip r:embed="rId3"/>
            <a:srcRect/>
            <a:stretch>
              <a:fillRect l="10185" t="-69719" r="-101663" b="6375"/>
            </a:stretch>
          </a:blipFill>
          <a:ln w="1271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97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7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0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21020577">
            <a:off x="630443" y="2818995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EDE58A0-A534-4BA6-A842-9291BD21B3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853085">
            <a:off x="7075881" y="2826510"/>
            <a:ext cx="4975641" cy="1655762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5702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9">
            <a:extLst>
              <a:ext uri="{FF2B5EF4-FFF2-40B4-BE49-F238E27FC236}">
                <a16:creationId xmlns:a16="http://schemas.microsoft.com/office/drawing/2014/main" id="{DBE053F1-F4AB-44C9-AD59-A25E78B48A3F}"/>
              </a:ext>
            </a:extLst>
          </p:cNvPr>
          <p:cNvGrpSpPr/>
          <p:nvPr/>
        </p:nvGrpSpPr>
        <p:grpSpPr>
          <a:xfrm>
            <a:off x="1980240" y="520107"/>
            <a:ext cx="10219389" cy="6350602"/>
            <a:chOff x="1980240" y="520107"/>
            <a:chExt cx="10219389" cy="635060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ACD9D55-0502-4018-AF6A-4F0A0F0E07E9}"/>
                </a:ext>
              </a:extLst>
            </p:cNvPr>
            <p:cNvSpPr/>
            <p:nvPr/>
          </p:nvSpPr>
          <p:spPr>
            <a:xfrm>
              <a:off x="1980240" y="2877450"/>
              <a:ext cx="3086393" cy="3988178"/>
            </a:xfrm>
            <a:custGeom>
              <a:avLst/>
              <a:gdLst>
                <a:gd name="connsiteX0" fmla="*/ 12693 w 3086392"/>
                <a:gd name="connsiteY0" fmla="*/ 614730 h 3988178"/>
                <a:gd name="connsiteX1" fmla="*/ 1910253 w 3086392"/>
                <a:gd name="connsiteY1" fmla="*/ 3983090 h 3988178"/>
                <a:gd name="connsiteX2" fmla="*/ 3082574 w 3086392"/>
                <a:gd name="connsiteY2" fmla="*/ 3983090 h 3988178"/>
                <a:gd name="connsiteX3" fmla="*/ 2258266 w 3086392"/>
                <a:gd name="connsiteY3" fmla="*/ 12693 h 3988178"/>
                <a:gd name="connsiteX4" fmla="*/ 12693 w 3086392"/>
                <a:gd name="connsiteY4" fmla="*/ 614730 h 398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86392" h="3988178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3000">
                  <a:schemeClr val="bg1"/>
                </a:gs>
                <a:gs pos="100000">
                  <a:schemeClr val="accent5">
                    <a:alpha val="50000"/>
                  </a:schemeClr>
                </a:gs>
              </a:gsLst>
              <a:lin ang="4278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529C4B-24D5-4FF8-BD78-3A27C68248CA}"/>
                </a:ext>
              </a:extLst>
            </p:cNvPr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>
                <a:gd name="connsiteX0" fmla="*/ 9229957 w 9233775"/>
                <a:gd name="connsiteY0" fmla="*/ 12693 h 6350602"/>
                <a:gd name="connsiteX1" fmla="*/ 12693 w 9233775"/>
                <a:gd name="connsiteY1" fmla="*/ 2225243 h 6350602"/>
                <a:gd name="connsiteX2" fmla="*/ 999577 w 9233775"/>
                <a:gd name="connsiteY2" fmla="*/ 6340434 h 6350602"/>
                <a:gd name="connsiteX3" fmla="*/ 9229957 w 9233775"/>
                <a:gd name="connsiteY3" fmla="*/ 6340434 h 6350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3775" h="6350602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810000" scaled="0"/>
            </a:gra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43A97B8-65D7-47BC-AF76-3D5AA4527481}"/>
                </a:ext>
              </a:extLst>
            </p:cNvPr>
            <p:cNvSpPr/>
            <p:nvPr/>
          </p:nvSpPr>
          <p:spPr>
            <a:xfrm>
              <a:off x="3270682" y="752539"/>
              <a:ext cx="8928947" cy="6109280"/>
            </a:xfrm>
            <a:custGeom>
              <a:avLst/>
              <a:gdLst>
                <a:gd name="connsiteX0" fmla="*/ 43176 w 8928946"/>
                <a:gd name="connsiteY0" fmla="*/ 2217623 h 6109279"/>
                <a:gd name="connsiteX1" fmla="*/ 8913698 w 8928946"/>
                <a:gd name="connsiteY1" fmla="*/ 40636 h 6109279"/>
                <a:gd name="connsiteX2" fmla="*/ 8921318 w 8928946"/>
                <a:gd name="connsiteY2" fmla="*/ 71119 h 6109279"/>
                <a:gd name="connsiteX3" fmla="*/ 8921318 w 8928946"/>
                <a:gd name="connsiteY3" fmla="*/ 12693 h 6109279"/>
                <a:gd name="connsiteX4" fmla="*/ 25395 w 8928946"/>
                <a:gd name="connsiteY4" fmla="*/ 2196031 h 6109279"/>
                <a:gd name="connsiteX5" fmla="*/ 12693 w 8928946"/>
                <a:gd name="connsiteY5" fmla="*/ 2198571 h 6109279"/>
                <a:gd name="connsiteX6" fmla="*/ 958933 w 8928946"/>
                <a:gd name="connsiteY6" fmla="*/ 6108002 h 6109279"/>
                <a:gd name="connsiteX7" fmla="*/ 985606 w 8928946"/>
                <a:gd name="connsiteY7" fmla="*/ 6108002 h 610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28946" h="6109279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bg1"/>
            </a:solidFill>
            <a:ln w="126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955EAF-4D26-452F-BE4D-A9B580AC92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03491" y="1001491"/>
            <a:ext cx="4065084" cy="700842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Divider Slide</a:t>
            </a: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88D0B4A-E9EE-4F17-AF07-687763131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1075" y="3346003"/>
            <a:ext cx="7319700" cy="1500187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643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6" y="354492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7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1442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6" y="354492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DC463F-D8D9-4961-B44E-0CCDE38BA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9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5DB1D622-84A6-489A-91BE-DF1D23C03B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9"/>
            <a:ext cx="5181600" cy="3976085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669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5873" y="312092"/>
            <a:ext cx="4391191" cy="1368122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6B27D7-F5EE-4688-B64B-CDC996CB36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942691"/>
            <a:ext cx="5157787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9D3AFCF0-98C5-4ECC-A2A6-BA8BA0A64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638097"/>
            <a:ext cx="5157787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3F44E47F-9EE9-414B-B2D8-DD6737905A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942691"/>
            <a:ext cx="5183188" cy="56238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D8D8261D-A3B4-4909-8FCD-D7C160F42D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638097"/>
            <a:ext cx="5183188" cy="3184634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5233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9" y="-12698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E80D7DF-92B2-4A46-AA79-DDC69AC8A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1347790"/>
            <a:ext cx="6172200" cy="433053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F0A242F9-0019-4B57-A03D-285B738367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06266"/>
            <a:ext cx="3932237" cy="2872065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A01F06-84A3-407F-8D89-167A9D40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7985">
            <a:off x="857497" y="721375"/>
            <a:ext cx="391863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802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C30E6F-5F7C-4623-959A-EDA2C1A2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73551-4EA7-404B-948A-28090F9E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6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7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9" y="-12698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1C9B27A5-4499-4F2B-843D-B4AC979D3003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3188" y="1347790"/>
            <a:ext cx="6172200" cy="43305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C8F7DBB-2923-48F9-AE53-06CE214A36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03601"/>
            <a:ext cx="3932237" cy="3074726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274320" anchor="ctr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B5B22-678B-4BFD-ABBC-4996146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28869">
            <a:off x="857654" y="725129"/>
            <a:ext cx="3833279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7248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6" y="354492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0238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5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6" y="354492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29EA0-54CE-44CE-A619-B63EB6AA2D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44443" y="2373246"/>
            <a:ext cx="9303119" cy="2111508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/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55265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285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7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9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0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1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nu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aphic 2">
            <a:extLst>
              <a:ext uri="{FF2B5EF4-FFF2-40B4-BE49-F238E27FC236}">
                <a16:creationId xmlns:a16="http://schemas.microsoft.com/office/drawing/2014/main" id="{5D6F87F4-A9FD-42C2-B2B3-2EBAE9413A33}"/>
              </a:ext>
            </a:extLst>
          </p:cNvPr>
          <p:cNvSpPr/>
          <p:nvPr/>
        </p:nvSpPr>
        <p:spPr>
          <a:xfrm>
            <a:off x="-12776" y="429785"/>
            <a:ext cx="7606299" cy="1490682"/>
          </a:xfrm>
          <a:custGeom>
            <a:avLst/>
            <a:gdLst>
              <a:gd name="connsiteX0" fmla="*/ 7602514 w 7606298"/>
              <a:gd name="connsiteY0" fmla="*/ 407745 h 1490681"/>
              <a:gd name="connsiteX1" fmla="*/ 12778 w 7606298"/>
              <a:gd name="connsiteY1" fmla="*/ 12778 h 1490681"/>
              <a:gd name="connsiteX2" fmla="*/ 12778 w 7606298"/>
              <a:gd name="connsiteY2" fmla="*/ 1056256 h 1490681"/>
              <a:gd name="connsiteX3" fmla="*/ 7593596 w 7606298"/>
              <a:gd name="connsiteY3" fmla="*/ 1481801 h 1490681"/>
              <a:gd name="connsiteX4" fmla="*/ 7602514 w 7606298"/>
              <a:gd name="connsiteY4" fmla="*/ 407745 h 1490681"/>
              <a:gd name="connsiteX5" fmla="*/ 7602514 w 7606298"/>
              <a:gd name="connsiteY5" fmla="*/ 407745 h 149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06298" h="1490681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chemeClr val="accent2">
                  <a:alpha val="10000"/>
                </a:schemeClr>
              </a:gs>
              <a:gs pos="100000">
                <a:schemeClr val="accent2">
                  <a:alpha val="20000"/>
                </a:schemeClr>
              </a:gs>
            </a:gsLst>
            <a:lin ang="60000" scaled="0"/>
          </a:gradFill>
          <a:ln w="1273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F27BBFB4-84C4-42C9-9CB3-DFD801CEBF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1202" y="1896003"/>
            <a:ext cx="528639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C8BBE7AC-17E7-4828-A40C-39EED5284E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85865" y="2088090"/>
            <a:ext cx="3103111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3" name="Text Placeholder 21">
            <a:extLst>
              <a:ext uri="{FF2B5EF4-FFF2-40B4-BE49-F238E27FC236}">
                <a16:creationId xmlns:a16="http://schemas.microsoft.com/office/drawing/2014/main" id="{FC1057E8-2611-45B5-913B-82D301FE8A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602" y="1896003"/>
            <a:ext cx="528639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A65257E6-B10F-49C0-862A-53648E3F2D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49605" y="2088090"/>
            <a:ext cx="2243919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1">
            <a:extLst>
              <a:ext uri="{FF2B5EF4-FFF2-40B4-BE49-F238E27FC236}">
                <a16:creationId xmlns:a16="http://schemas.microsoft.com/office/drawing/2014/main" id="{83A147CC-1513-463A-8B07-CC14AEC84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90715" y="1913782"/>
            <a:ext cx="528639" cy="1092200"/>
          </a:xfrm>
        </p:spPr>
        <p:txBody>
          <a:bodyPr>
            <a:normAutofit/>
          </a:bodyPr>
          <a:lstStyle>
            <a:lvl1pPr marL="0" indent="0">
              <a:buNone/>
              <a:defRPr sz="7000" b="1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3</a:t>
            </a:r>
          </a:p>
        </p:txBody>
      </p:sp>
      <p:sp>
        <p:nvSpPr>
          <p:cNvPr id="38" name="Text Placeholder 24">
            <a:extLst>
              <a:ext uri="{FF2B5EF4-FFF2-40B4-BE49-F238E27FC236}">
                <a16:creationId xmlns:a16="http://schemas.microsoft.com/office/drawing/2014/main" id="{BCE98261-6A42-49F1-B208-2E6C24DFCF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35718" y="2105869"/>
            <a:ext cx="2959116" cy="800100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937F4311-EBEC-44E3-8542-07503B54D7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91726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FED4B056-A42A-4115-B98D-177B9AFDAB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90350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5" name="Text Placeholder 24">
            <a:extLst>
              <a:ext uri="{FF2B5EF4-FFF2-40B4-BE49-F238E27FC236}">
                <a16:creationId xmlns:a16="http://schemas.microsoft.com/office/drawing/2014/main" id="{2D359611-5488-43D7-A2A6-E60DB2E1D8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796" y="2943573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F2182E7C-B18B-4F73-B0D1-86196D992B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76956" y="2942030"/>
            <a:ext cx="3517877" cy="800100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8" name="Text Placeholder 24">
            <a:extLst>
              <a:ext uri="{FF2B5EF4-FFF2-40B4-BE49-F238E27FC236}">
                <a16:creationId xmlns:a16="http://schemas.microsoft.com/office/drawing/2014/main" id="{3D51A445-889E-44A8-AF12-58BC161D148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1724" y="5607548"/>
            <a:ext cx="3397251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9" name="Text Placeholder 24">
            <a:extLst>
              <a:ext uri="{FF2B5EF4-FFF2-40B4-BE49-F238E27FC236}">
                <a16:creationId xmlns:a16="http://schemas.microsoft.com/office/drawing/2014/main" id="{358BC44E-644D-4E21-A055-1178CD0D26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94794" y="4909834"/>
            <a:ext cx="1698625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0" name="Text Placeholder 24">
            <a:extLst>
              <a:ext uri="{FF2B5EF4-FFF2-40B4-BE49-F238E27FC236}">
                <a16:creationId xmlns:a16="http://schemas.microsoft.com/office/drawing/2014/main" id="{32C60917-FE9C-4C02-976E-9F4DF95F16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890713" y="4909834"/>
            <a:ext cx="2692939" cy="800100"/>
          </a:xfrm>
        </p:spPr>
        <p:txBody>
          <a:bodyPr>
            <a:normAutofit/>
          </a:bodyPr>
          <a:lstStyle>
            <a:lvl1pPr marL="0" indent="0">
              <a:buNone/>
              <a:defRPr sz="16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5" name="Picture Placeholder 12">
            <a:extLst>
              <a:ext uri="{FF2B5EF4-FFF2-40B4-BE49-F238E27FC236}">
                <a16:creationId xmlns:a16="http://schemas.microsoft.com/office/drawing/2014/main" id="{2535BC4C-3D36-473A-B9EF-EC6F3BA67113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891723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6" name="Picture Placeholder 12">
            <a:extLst>
              <a:ext uri="{FF2B5EF4-FFF2-40B4-BE49-F238E27FC236}">
                <a16:creationId xmlns:a16="http://schemas.microsoft.com/office/drawing/2014/main" id="{A1E61843-0C1E-4581-98C1-C9247F7043AC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590348" y="3816446"/>
            <a:ext cx="1636776" cy="1618488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Picture Placeholder 12">
            <a:extLst>
              <a:ext uri="{FF2B5EF4-FFF2-40B4-BE49-F238E27FC236}">
                <a16:creationId xmlns:a16="http://schemas.microsoft.com/office/drawing/2014/main" id="{F3B39F0E-B245-4510-8C07-0EC29B83F1B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794793" y="3816446"/>
            <a:ext cx="2048256" cy="89611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8" name="Picture Placeholder 9">
            <a:extLst>
              <a:ext uri="{FF2B5EF4-FFF2-40B4-BE49-F238E27FC236}">
                <a16:creationId xmlns:a16="http://schemas.microsoft.com/office/drawing/2014/main" id="{A9E755CD-1A38-4F75-A18E-2D31E4934C8A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876955" y="3864572"/>
            <a:ext cx="1481328" cy="7589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750AC0-7255-417F-919C-19DF42857E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65125"/>
            <a:ext cx="7909560" cy="1069848"/>
          </a:xfr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00" scaled="1"/>
          </a:gradFill>
        </p:spPr>
        <p:txBody>
          <a:bodyPr lIns="90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How to use this template</a:t>
            </a:r>
          </a:p>
        </p:txBody>
      </p:sp>
    </p:spTree>
    <p:extLst>
      <p:ext uri="{BB962C8B-B14F-4D97-AF65-F5344CB8AC3E}">
        <p14:creationId xmlns:p14="http://schemas.microsoft.com/office/powerpoint/2010/main" val="24644979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6985233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3666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467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1396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791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081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065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62603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18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1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2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4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165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163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630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613581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10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1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13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4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6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7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6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7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8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9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10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3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5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6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7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grpSp>
        <p:nvGrpSpPr>
          <p:cNvPr id="8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3"/>
            <a:ext cx="7434968" cy="5461207"/>
            <a:chOff x="-12715" y="-12715"/>
            <a:chExt cx="7434968" cy="5461207"/>
          </a:xfrm>
        </p:grpSpPr>
        <p:sp>
          <p:nvSpPr>
            <p:cNvPr id="9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1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2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December 24,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grpSp>
        <p:nvGrpSpPr>
          <p:cNvPr id="8" name="Graphic 16">
            <a:extLst>
              <a:ext uri="{FF2B5EF4-FFF2-40B4-BE49-F238E27FC236}">
                <a16:creationId xmlns:a16="http://schemas.microsoft.com/office/drawing/2014/main" id="{B60BB307-3064-4D46-AE82-15CA1D9BE735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9" name="Freeform: Shape 11">
              <a:extLst>
                <a:ext uri="{FF2B5EF4-FFF2-40B4-BE49-F238E27FC236}">
                  <a16:creationId xmlns:a16="http://schemas.microsoft.com/office/drawing/2014/main" id="{9DAB6FE2-646C-4695-8D30-E1DE39317249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0" name="Freeform: Shape 12">
              <a:extLst>
                <a:ext uri="{FF2B5EF4-FFF2-40B4-BE49-F238E27FC236}">
                  <a16:creationId xmlns:a16="http://schemas.microsoft.com/office/drawing/2014/main" id="{976E69ED-76D2-4B8A-8765-1427707E4A74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  <p:sp>
        <p:nvSpPr>
          <p:cNvPr id="11" name="Graphic 23">
            <a:extLst>
              <a:ext uri="{FF2B5EF4-FFF2-40B4-BE49-F238E27FC236}">
                <a16:creationId xmlns:a16="http://schemas.microsoft.com/office/drawing/2014/main" id="{57F9D15F-8288-4CF9-838D-E3CCC810BAB0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69BD19F0-DB53-4C3C-9AE7-E26492A1112E}"/>
              </a:ext>
            </a:extLst>
          </p:cNvPr>
          <p:cNvSpPr/>
          <p:nvPr userDrawn="1"/>
        </p:nvSpPr>
        <p:spPr>
          <a:xfrm>
            <a:off x="-26125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3" name="Freeform: Shape 26">
            <a:extLst>
              <a:ext uri="{FF2B5EF4-FFF2-40B4-BE49-F238E27FC236}">
                <a16:creationId xmlns:a16="http://schemas.microsoft.com/office/drawing/2014/main" id="{03C64755-C745-46B0-9138-E2CBBA34A3C4}"/>
              </a:ext>
            </a:extLst>
          </p:cNvPr>
          <p:cNvSpPr/>
          <p:nvPr userDrawn="1"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  <p:sp>
        <p:nvSpPr>
          <p:cNvPr id="14" name="Freeform: Shape 27">
            <a:extLst>
              <a:ext uri="{FF2B5EF4-FFF2-40B4-BE49-F238E27FC236}">
                <a16:creationId xmlns:a16="http://schemas.microsoft.com/office/drawing/2014/main" id="{771E749E-DB7E-4267-A674-AD413276E1A7}"/>
              </a:ext>
            </a:extLst>
          </p:cNvPr>
          <p:cNvSpPr/>
          <p:nvPr userDrawn="1"/>
        </p:nvSpPr>
        <p:spPr>
          <a:xfrm>
            <a:off x="5972799" y="-12698"/>
            <a:ext cx="1486047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2"/>
            <a:srcRect/>
            <a:stretch>
              <a:fillRect l="10565" t="-152624" r="-103969" b="1022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December 24, 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98C0CDE5-970C-4CC4-BF43-0DA127E73E82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3" name="Graphic 16">
            <a:extLst>
              <a:ext uri="{FF2B5EF4-FFF2-40B4-BE49-F238E27FC236}">
                <a16:creationId xmlns:a16="http://schemas.microsoft.com/office/drawing/2014/main" id="{A6C11E25-2AF0-4EBF-905C-81BDCFB5E4C8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9D892266-5EB4-4DE9-BB23-F21047C71611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  <p:sp>
          <p:nvSpPr>
            <p:cNvPr id="15" name="Freeform: Shape 7">
              <a:extLst>
                <a:ext uri="{FF2B5EF4-FFF2-40B4-BE49-F238E27FC236}">
                  <a16:creationId xmlns:a16="http://schemas.microsoft.com/office/drawing/2014/main" id="{ADD8BBD5-9B7C-4CF3-9606-41DC9C0151B9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 dirty="0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noProof="0"/>
              <a:t>MM.DD.20XX</a:t>
            </a:r>
            <a:endParaRPr lang="en-US" noProof="0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en-US" noProof="0"/>
              <a:t>ADD A FOOTER</a:t>
            </a:r>
            <a:endParaRPr lang="en-US" noProof="0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8C0CDE5-970C-4CC4-BF43-0DA127E73E82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3" r:id="rId12"/>
    <p:sldLayoutId id="2147483724" r:id="rId13"/>
    <p:sldLayoutId id="2147483725" r:id="rId14"/>
    <p:sldLayoutId id="2147483652" r:id="rId15"/>
    <p:sldLayoutId id="2147483653" r:id="rId16"/>
    <p:sldLayoutId id="2147483654" r:id="rId17"/>
    <p:sldLayoutId id="2147483655" r:id="rId18"/>
    <p:sldLayoutId id="2147483657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9" r:id="rId25"/>
    <p:sldLayoutId id="2147483670" r:id="rId26"/>
    <p:sldLayoutId id="2147483667" r:id="rId27"/>
    <p:sldLayoutId id="2147483671" r:id="rId28"/>
    <p:sldLayoutId id="2147483668" r:id="rId29"/>
    <p:sldLayoutId id="2147483660" r:id="rId30"/>
    <p:sldLayoutId id="2147483727" r:id="rId3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2024/12/24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931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34.wmf"/><Relationship Id="rId7" Type="http://schemas.openxmlformats.org/officeDocument/2006/relationships/image" Target="../media/image36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3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7.w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image" Target="../media/image38.wmf"/><Relationship Id="rId7" Type="http://schemas.openxmlformats.org/officeDocument/2006/relationships/image" Target="../media/image40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2.x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43.wmf"/><Relationship Id="rId7" Type="http://schemas.openxmlformats.org/officeDocument/2006/relationships/image" Target="../media/image45.wmf"/><Relationship Id="rId2" Type="http://schemas.openxmlformats.org/officeDocument/2006/relationships/oleObject" Target="../embeddings/oleObject16.bin"/><Relationship Id="rId1" Type="http://schemas.openxmlformats.org/officeDocument/2006/relationships/slideLayout" Target="../slideLayouts/slideLayout32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6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wmf"/><Relationship Id="rId5" Type="http://schemas.openxmlformats.org/officeDocument/2006/relationships/image" Target="../media/image65.w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75.wmf"/><Relationship Id="rId3" Type="http://schemas.openxmlformats.org/officeDocument/2006/relationships/image" Target="../media/image67.wmf"/><Relationship Id="rId21" Type="http://schemas.openxmlformats.org/officeDocument/2006/relationships/oleObject" Target="../embeddings/oleObject31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72.wmf"/><Relationship Id="rId17" Type="http://schemas.openxmlformats.org/officeDocument/2006/relationships/oleObject" Target="../embeddings/oleObject29.bin"/><Relationship Id="rId2" Type="http://schemas.openxmlformats.org/officeDocument/2006/relationships/oleObject" Target="../embeddings/oleObject21.bin"/><Relationship Id="rId16" Type="http://schemas.openxmlformats.org/officeDocument/2006/relationships/image" Target="../media/image74.wmf"/><Relationship Id="rId20" Type="http://schemas.openxmlformats.org/officeDocument/2006/relationships/image" Target="../media/image76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68.wmf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71.wmf"/><Relationship Id="rId19" Type="http://schemas.openxmlformats.org/officeDocument/2006/relationships/oleObject" Target="../embeddings/oleObject30.bin"/><Relationship Id="rId4" Type="http://schemas.openxmlformats.org/officeDocument/2006/relationships/oleObject" Target="../embeddings/oleObject22.bin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73.wmf"/><Relationship Id="rId22" Type="http://schemas.openxmlformats.org/officeDocument/2006/relationships/image" Target="../media/image7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9.wmf"/><Relationship Id="rId4" Type="http://schemas.openxmlformats.org/officeDocument/2006/relationships/oleObject" Target="../embeddings/oleObject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oleObject" Target="../embeddings/oleObject33.bin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audio" Target="../media/audio3.wav"/><Relationship Id="rId7" Type="http://schemas.openxmlformats.org/officeDocument/2006/relationships/image" Target="../media/image83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5.wmf"/><Relationship Id="rId5" Type="http://schemas.openxmlformats.org/officeDocument/2006/relationships/image" Target="../media/image82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84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oleObject" Target="../embeddings/oleObject40.bin"/><Relationship Id="rId26" Type="http://schemas.openxmlformats.org/officeDocument/2006/relationships/image" Target="../media/image91.wmf"/><Relationship Id="rId3" Type="http://schemas.openxmlformats.org/officeDocument/2006/relationships/image" Target="../media/image82.wmf"/><Relationship Id="rId21" Type="http://schemas.openxmlformats.org/officeDocument/2006/relationships/image" Target="../media/image90.wmf"/><Relationship Id="rId7" Type="http://schemas.openxmlformats.org/officeDocument/2006/relationships/image" Target="../media/image70.png"/><Relationship Id="rId12" Type="http://schemas.openxmlformats.org/officeDocument/2006/relationships/image" Target="../media/image87.wmf"/><Relationship Id="rId25" Type="http://schemas.openxmlformats.org/officeDocument/2006/relationships/oleObject" Target="../embeddings/oleObject43.bin"/><Relationship Id="rId2" Type="http://schemas.openxmlformats.org/officeDocument/2006/relationships/oleObject" Target="../embeddings/oleObject34.bin"/><Relationship Id="rId16" Type="http://schemas.openxmlformats.org/officeDocument/2006/relationships/image" Target="../media/image89.wmf"/><Relationship Id="rId20" Type="http://schemas.openxmlformats.org/officeDocument/2006/relationships/oleObject" Target="../embeddings/oleObject42.bin"/><Relationship Id="rId29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11" Type="http://schemas.openxmlformats.org/officeDocument/2006/relationships/oleObject" Target="../embeddings/oleObject39.bin"/><Relationship Id="rId24" Type="http://schemas.openxmlformats.org/officeDocument/2006/relationships/image" Target="../media/image85.wmf"/><Relationship Id="rId5" Type="http://schemas.openxmlformats.org/officeDocument/2006/relationships/image" Target="../media/image83.wmf"/><Relationship Id="rId15" Type="http://schemas.openxmlformats.org/officeDocument/2006/relationships/oleObject" Target="../embeddings/oleObject41.bin"/><Relationship Id="rId23" Type="http://schemas.openxmlformats.org/officeDocument/2006/relationships/oleObject" Target="../embeddings/oleObject37.bin"/><Relationship Id="rId28" Type="http://schemas.openxmlformats.org/officeDocument/2006/relationships/image" Target="../media/image92.wmf"/><Relationship Id="rId10" Type="http://schemas.openxmlformats.org/officeDocument/2006/relationships/image" Target="../media/image86.wmf"/><Relationship Id="rId19" Type="http://schemas.openxmlformats.org/officeDocument/2006/relationships/image" Target="../media/image73.png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38.bin"/><Relationship Id="rId14" Type="http://schemas.openxmlformats.org/officeDocument/2006/relationships/image" Target="../media/image88.wmf"/><Relationship Id="rId22" Type="http://schemas.openxmlformats.org/officeDocument/2006/relationships/image" Target="../media/image74.png"/><Relationship Id="rId27" Type="http://schemas.openxmlformats.org/officeDocument/2006/relationships/oleObject" Target="../embeddings/oleObject44.bin"/><Relationship Id="rId30" Type="http://schemas.openxmlformats.org/officeDocument/2006/relationships/image" Target="../media/image9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oleObject" Target="../embeddings/oleObject46.bin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13" Type="http://schemas.openxmlformats.org/officeDocument/2006/relationships/oleObject" Target="../embeddings/oleObject51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8.wm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0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0.bin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2.bin"/><Relationship Id="rId10" Type="http://schemas.openxmlformats.org/officeDocument/2006/relationships/image" Target="../media/image97.wmf"/><Relationship Id="rId4" Type="http://schemas.openxmlformats.org/officeDocument/2006/relationships/image" Target="../media/image95.wmf"/><Relationship Id="rId9" Type="http://schemas.openxmlformats.org/officeDocument/2006/relationships/oleObject" Target="../embeddings/oleObject49.bin"/><Relationship Id="rId14" Type="http://schemas.openxmlformats.org/officeDocument/2006/relationships/image" Target="../media/image9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1.png"/><Relationship Id="rId5" Type="http://schemas.openxmlformats.org/officeDocument/2006/relationships/image" Target="../media/image21.png"/><Relationship Id="rId4" Type="http://schemas.openxmlformats.org/officeDocument/2006/relationships/hyperlink" Target="http://www.allwhitebackground.com/colorful-background-images.html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101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3" Type="http://schemas.openxmlformats.org/officeDocument/2006/relationships/oleObject" Target="../embeddings/oleObject56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10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107.wmf"/><Relationship Id="rId4" Type="http://schemas.openxmlformats.org/officeDocument/2006/relationships/image" Target="../media/image104.wmf"/><Relationship Id="rId9" Type="http://schemas.openxmlformats.org/officeDocument/2006/relationships/oleObject" Target="../embeddings/oleObject58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hyperlink" Target="http://www.allwhitebackground.com/colorful-background-images.html" TargetMode="External"/><Relationship Id="rId4" Type="http://schemas.openxmlformats.org/officeDocument/2006/relationships/image" Target="../media/image60.jpg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5.bin"/><Relationship Id="rId18" Type="http://schemas.openxmlformats.org/officeDocument/2006/relationships/image" Target="../media/image116.wmf"/><Relationship Id="rId26" Type="http://schemas.openxmlformats.org/officeDocument/2006/relationships/image" Target="../media/image120.wmf"/><Relationship Id="rId39" Type="http://schemas.openxmlformats.org/officeDocument/2006/relationships/oleObject" Target="../embeddings/oleObject78.bin"/><Relationship Id="rId21" Type="http://schemas.openxmlformats.org/officeDocument/2006/relationships/oleObject" Target="../embeddings/oleObject69.bin"/><Relationship Id="rId34" Type="http://schemas.openxmlformats.org/officeDocument/2006/relationships/image" Target="../media/image124.wmf"/><Relationship Id="rId42" Type="http://schemas.openxmlformats.org/officeDocument/2006/relationships/image" Target="../media/image128.wmf"/><Relationship Id="rId47" Type="http://schemas.openxmlformats.org/officeDocument/2006/relationships/oleObject" Target="../embeddings/oleObject82.bin"/><Relationship Id="rId50" Type="http://schemas.openxmlformats.org/officeDocument/2006/relationships/image" Target="../media/image132.wmf"/><Relationship Id="rId55" Type="http://schemas.openxmlformats.org/officeDocument/2006/relationships/oleObject" Target="../embeddings/oleObject86.bin"/><Relationship Id="rId7" Type="http://schemas.openxmlformats.org/officeDocument/2006/relationships/oleObject" Target="../embeddings/oleObject62.bin"/><Relationship Id="rId12" Type="http://schemas.openxmlformats.org/officeDocument/2006/relationships/image" Target="../media/image113.wmf"/><Relationship Id="rId17" Type="http://schemas.openxmlformats.org/officeDocument/2006/relationships/oleObject" Target="../embeddings/oleObject67.bin"/><Relationship Id="rId25" Type="http://schemas.openxmlformats.org/officeDocument/2006/relationships/oleObject" Target="../embeddings/oleObject71.bin"/><Relationship Id="rId33" Type="http://schemas.openxmlformats.org/officeDocument/2006/relationships/oleObject" Target="../embeddings/oleObject75.bin"/><Relationship Id="rId38" Type="http://schemas.openxmlformats.org/officeDocument/2006/relationships/image" Target="../media/image126.wmf"/><Relationship Id="rId46" Type="http://schemas.openxmlformats.org/officeDocument/2006/relationships/image" Target="../media/image130.wmf"/><Relationship Id="rId59" Type="http://schemas.openxmlformats.org/officeDocument/2006/relationships/oleObject" Target="../embeddings/oleObject88.bin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5.wmf"/><Relationship Id="rId20" Type="http://schemas.openxmlformats.org/officeDocument/2006/relationships/image" Target="../media/image117.wmf"/><Relationship Id="rId29" Type="http://schemas.openxmlformats.org/officeDocument/2006/relationships/oleObject" Target="../embeddings/oleObject73.bin"/><Relationship Id="rId41" Type="http://schemas.openxmlformats.org/officeDocument/2006/relationships/oleObject" Target="../embeddings/oleObject79.bin"/><Relationship Id="rId54" Type="http://schemas.openxmlformats.org/officeDocument/2006/relationships/image" Target="../media/image13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wmf"/><Relationship Id="rId11" Type="http://schemas.openxmlformats.org/officeDocument/2006/relationships/oleObject" Target="../embeddings/oleObject64.bin"/><Relationship Id="rId24" Type="http://schemas.openxmlformats.org/officeDocument/2006/relationships/image" Target="../media/image119.wmf"/><Relationship Id="rId32" Type="http://schemas.openxmlformats.org/officeDocument/2006/relationships/image" Target="../media/image123.wmf"/><Relationship Id="rId37" Type="http://schemas.openxmlformats.org/officeDocument/2006/relationships/oleObject" Target="../embeddings/oleObject77.bin"/><Relationship Id="rId40" Type="http://schemas.openxmlformats.org/officeDocument/2006/relationships/image" Target="../media/image127.wmf"/><Relationship Id="rId45" Type="http://schemas.openxmlformats.org/officeDocument/2006/relationships/oleObject" Target="../embeddings/oleObject81.bin"/><Relationship Id="rId53" Type="http://schemas.openxmlformats.org/officeDocument/2006/relationships/oleObject" Target="../embeddings/oleObject85.bin"/><Relationship Id="rId58" Type="http://schemas.openxmlformats.org/officeDocument/2006/relationships/image" Target="../media/image136.wmf"/><Relationship Id="rId5" Type="http://schemas.openxmlformats.org/officeDocument/2006/relationships/oleObject" Target="../embeddings/oleObject61.bin"/><Relationship Id="rId15" Type="http://schemas.openxmlformats.org/officeDocument/2006/relationships/oleObject" Target="../embeddings/oleObject66.bin"/><Relationship Id="rId23" Type="http://schemas.openxmlformats.org/officeDocument/2006/relationships/oleObject" Target="../embeddings/oleObject70.bin"/><Relationship Id="rId28" Type="http://schemas.openxmlformats.org/officeDocument/2006/relationships/image" Target="../media/image121.wmf"/><Relationship Id="rId36" Type="http://schemas.openxmlformats.org/officeDocument/2006/relationships/image" Target="../media/image125.wmf"/><Relationship Id="rId49" Type="http://schemas.openxmlformats.org/officeDocument/2006/relationships/oleObject" Target="../embeddings/oleObject83.bin"/><Relationship Id="rId57" Type="http://schemas.openxmlformats.org/officeDocument/2006/relationships/oleObject" Target="../embeddings/oleObject87.bin"/><Relationship Id="rId10" Type="http://schemas.openxmlformats.org/officeDocument/2006/relationships/image" Target="../media/image112.wmf"/><Relationship Id="rId19" Type="http://schemas.openxmlformats.org/officeDocument/2006/relationships/oleObject" Target="../embeddings/oleObject68.bin"/><Relationship Id="rId31" Type="http://schemas.openxmlformats.org/officeDocument/2006/relationships/oleObject" Target="../embeddings/oleObject74.bin"/><Relationship Id="rId44" Type="http://schemas.openxmlformats.org/officeDocument/2006/relationships/image" Target="../media/image129.wmf"/><Relationship Id="rId52" Type="http://schemas.openxmlformats.org/officeDocument/2006/relationships/image" Target="../media/image133.wmf"/><Relationship Id="rId60" Type="http://schemas.openxmlformats.org/officeDocument/2006/relationships/image" Target="../media/image137.wmf"/><Relationship Id="rId4" Type="http://schemas.openxmlformats.org/officeDocument/2006/relationships/image" Target="../media/image109.wmf"/><Relationship Id="rId9" Type="http://schemas.openxmlformats.org/officeDocument/2006/relationships/oleObject" Target="../embeddings/oleObject63.bin"/><Relationship Id="rId14" Type="http://schemas.openxmlformats.org/officeDocument/2006/relationships/image" Target="../media/image114.wmf"/><Relationship Id="rId22" Type="http://schemas.openxmlformats.org/officeDocument/2006/relationships/image" Target="../media/image118.wmf"/><Relationship Id="rId27" Type="http://schemas.openxmlformats.org/officeDocument/2006/relationships/oleObject" Target="../embeddings/oleObject72.bin"/><Relationship Id="rId30" Type="http://schemas.openxmlformats.org/officeDocument/2006/relationships/image" Target="../media/image122.wmf"/><Relationship Id="rId35" Type="http://schemas.openxmlformats.org/officeDocument/2006/relationships/oleObject" Target="../embeddings/oleObject76.bin"/><Relationship Id="rId43" Type="http://schemas.openxmlformats.org/officeDocument/2006/relationships/oleObject" Target="../embeddings/oleObject80.bin"/><Relationship Id="rId48" Type="http://schemas.openxmlformats.org/officeDocument/2006/relationships/image" Target="../media/image131.wmf"/><Relationship Id="rId56" Type="http://schemas.openxmlformats.org/officeDocument/2006/relationships/image" Target="../media/image135.wmf"/><Relationship Id="rId8" Type="http://schemas.openxmlformats.org/officeDocument/2006/relationships/image" Target="../media/image111.wmf"/><Relationship Id="rId51" Type="http://schemas.openxmlformats.org/officeDocument/2006/relationships/oleObject" Target="../embeddings/oleObject84.bin"/><Relationship Id="rId3" Type="http://schemas.openxmlformats.org/officeDocument/2006/relationships/oleObject" Target="../embeddings/oleObject60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0.emf"/><Relationship Id="rId3" Type="http://schemas.openxmlformats.org/officeDocument/2006/relationships/image" Target="../media/image23.wmf"/><Relationship Id="rId7" Type="http://schemas.openxmlformats.org/officeDocument/2006/relationships/image" Target="../media/image26.emf"/><Relationship Id="rId12" Type="http://schemas.openxmlformats.org/officeDocument/2006/relationships/image" Target="../media/image2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5.emf"/><Relationship Id="rId11" Type="http://schemas.openxmlformats.org/officeDocument/2006/relationships/image" Target="../media/image28.emf"/><Relationship Id="rId5" Type="http://schemas.openxmlformats.org/officeDocument/2006/relationships/image" Target="../media/image24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7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32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48723" y="1015937"/>
            <a:ext cx="89686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Trường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THCS </a:t>
            </a:r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Nghĩa</a:t>
            </a:r>
            <a:r>
              <a:rPr lang="en-US" altLang="zh-CN" sz="5333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5333" b="1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Hương</a:t>
            </a:r>
            <a:endParaRPr lang="zh-CN" altLang="en-US" sz="5333" b="1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26290" y="2174763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85942" y="3225235"/>
            <a:ext cx="5281318" cy="101566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LỚP: 8  		 GV: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Tuyết</a:t>
            </a:r>
            <a:r>
              <a:rPr lang="en-US" altLang="zh-CN" sz="280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Lan.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  <a:p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8262" y="-1060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78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0E1697-9C0F-41D2-8D75-62DB4E4C25B9}"/>
              </a:ext>
            </a:extLst>
          </p:cNvPr>
          <p:cNvSpPr txBox="1"/>
          <p:nvPr/>
        </p:nvSpPr>
        <p:spPr>
          <a:xfrm>
            <a:off x="924733" y="273191"/>
            <a:ext cx="976393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</a:t>
            </a:r>
            <a:r>
              <a:rPr lang="en-US" sz="2400" dirty="0"/>
              <a:t>.</a:t>
            </a:r>
            <a:r>
              <a:rPr lang="en-US" sz="240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Hàm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/>
          </a:p>
          <a:p>
            <a:endParaRPr lang="en-US" i="1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8A83FA-062D-459B-911A-15698288FF66}"/>
              </a:ext>
            </a:extLst>
          </p:cNvPr>
          <p:cNvSpPr/>
          <p:nvPr/>
        </p:nvSpPr>
        <p:spPr>
          <a:xfrm>
            <a:off x="884697" y="3091912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863782"/>
              </p:ext>
            </p:extLst>
          </p:nvPr>
        </p:nvGraphicFramePr>
        <p:xfrm>
          <a:off x="1341897" y="1012521"/>
          <a:ext cx="1092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291960" progId="Equation.DSMT4">
                  <p:embed/>
                </p:oleObj>
              </mc:Choice>
              <mc:Fallback>
                <p:oleObj name="Equation" r:id="rId2" imgW="1091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41897" y="1012521"/>
                        <a:ext cx="1092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493982"/>
              </p:ext>
            </p:extLst>
          </p:nvPr>
        </p:nvGraphicFramePr>
        <p:xfrm>
          <a:off x="1341897" y="1683916"/>
          <a:ext cx="115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600" imgH="342720" progId="Equation.DSMT4">
                  <p:embed/>
                </p:oleObj>
              </mc:Choice>
              <mc:Fallback>
                <p:oleObj name="Equation" r:id="rId4" imgW="11556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1897" y="1683916"/>
                        <a:ext cx="115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625280"/>
              </p:ext>
            </p:extLst>
          </p:nvPr>
        </p:nvGraphicFramePr>
        <p:xfrm>
          <a:off x="1360947" y="2423246"/>
          <a:ext cx="558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558720" imgH="291960" progId="Equation.DSMT4">
                  <p:embed/>
                </p:oleObj>
              </mc:Choice>
              <mc:Fallback>
                <p:oleObj name="Equation" r:id="rId6" imgW="5587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60947" y="2423246"/>
                        <a:ext cx="558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137050"/>
              </p:ext>
            </p:extLst>
          </p:nvPr>
        </p:nvGraphicFramePr>
        <p:xfrm>
          <a:off x="1360947" y="3257012"/>
          <a:ext cx="1092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91880" imgH="291960" progId="Equation.DSMT4">
                  <p:embed/>
                </p:oleObj>
              </mc:Choice>
              <mc:Fallback>
                <p:oleObj name="Equation" r:id="rId8" imgW="1091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60947" y="3257012"/>
                        <a:ext cx="1092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717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7305B0-4D2A-492E-A71D-2EA0B9C9414D}"/>
              </a:ext>
            </a:extLst>
          </p:cNvPr>
          <p:cNvGrpSpPr/>
          <p:nvPr/>
        </p:nvGrpSpPr>
        <p:grpSpPr>
          <a:xfrm>
            <a:off x="721720" y="2527538"/>
            <a:ext cx="2293749" cy="967831"/>
            <a:chOff x="1131376" y="1320007"/>
            <a:chExt cx="2293749" cy="967831"/>
          </a:xfrm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66427CBA-EBBB-4DDE-A167-CF326231234E}"/>
                </a:ext>
              </a:extLst>
            </p:cNvPr>
            <p:cNvSpPr/>
            <p:nvPr/>
          </p:nvSpPr>
          <p:spPr>
            <a:xfrm>
              <a:off x="1131376" y="1320007"/>
              <a:ext cx="2293749" cy="967831"/>
            </a:xfrm>
            <a:prstGeom prst="flowChartProcess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2482F5-3CB5-4533-895F-CB92AB044BFA}"/>
                </a:ext>
              </a:extLst>
            </p:cNvPr>
            <p:cNvSpPr txBox="1"/>
            <p:nvPr/>
          </p:nvSpPr>
          <p:spPr>
            <a:xfrm>
              <a:off x="1239864" y="1456841"/>
              <a:ext cx="2055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 VÀ ĐỒ THỊ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5E3EEC-D164-4691-BE8C-A9F85D0A7A73}"/>
              </a:ext>
            </a:extLst>
          </p:cNvPr>
          <p:cNvCxnSpPr>
            <a:cxnSpLocks/>
          </p:cNvCxnSpPr>
          <p:nvPr/>
        </p:nvCxnSpPr>
        <p:spPr>
          <a:xfrm flipV="1">
            <a:off x="2424803" y="916768"/>
            <a:ext cx="1646170" cy="1577892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45744F-68F1-4C67-A920-1107DDA64B51}"/>
              </a:ext>
            </a:extLst>
          </p:cNvPr>
          <p:cNvGrpSpPr/>
          <p:nvPr/>
        </p:nvGrpSpPr>
        <p:grpSpPr>
          <a:xfrm>
            <a:off x="4068911" y="540019"/>
            <a:ext cx="1937288" cy="604435"/>
            <a:chOff x="4401519" y="945397"/>
            <a:chExt cx="1937288" cy="604435"/>
          </a:xfrm>
        </p:grpSpPr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D952323A-6A76-40B1-AB58-23DE764E47D0}"/>
                </a:ext>
              </a:extLst>
            </p:cNvPr>
            <p:cNvSpPr/>
            <p:nvPr/>
          </p:nvSpPr>
          <p:spPr>
            <a:xfrm>
              <a:off x="4401519" y="945398"/>
              <a:ext cx="1937288" cy="604434"/>
            </a:xfrm>
            <a:prstGeom prst="flowChartProcess">
              <a:avLst/>
            </a:prstGeom>
            <a:ln w="28575">
              <a:solidFill>
                <a:srgbClr val="EB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FB70A8-81C7-4E68-80AC-BAF7949FB747}"/>
                </a:ext>
              </a:extLst>
            </p:cNvPr>
            <p:cNvSpPr txBox="1"/>
            <p:nvPr/>
          </p:nvSpPr>
          <p:spPr>
            <a:xfrm>
              <a:off x="4541003" y="945397"/>
              <a:ext cx="1554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5F87C3-946B-4FB4-8F3D-C33109608EDE}"/>
              </a:ext>
            </a:extLst>
          </p:cNvPr>
          <p:cNvCxnSpPr/>
          <p:nvPr/>
        </p:nvCxnSpPr>
        <p:spPr>
          <a:xfrm flipV="1">
            <a:off x="6006199" y="387107"/>
            <a:ext cx="1022888" cy="495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36FE-9DB9-4371-81B3-F227B63FD8D1}"/>
              </a:ext>
            </a:extLst>
          </p:cNvPr>
          <p:cNvCxnSpPr/>
          <p:nvPr/>
        </p:nvCxnSpPr>
        <p:spPr>
          <a:xfrm>
            <a:off x="6015842" y="916768"/>
            <a:ext cx="991891" cy="506979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DACFB1-6776-4399-A99E-E3CA06140463}"/>
              </a:ext>
            </a:extLst>
          </p:cNvPr>
          <p:cNvGrpSpPr/>
          <p:nvPr/>
        </p:nvGrpSpPr>
        <p:grpSpPr>
          <a:xfrm>
            <a:off x="7007733" y="198357"/>
            <a:ext cx="4258578" cy="506979"/>
            <a:chOff x="7072392" y="526942"/>
            <a:chExt cx="1684150" cy="506979"/>
          </a:xfrm>
        </p:grpSpPr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E61842CD-1969-400A-9641-F15F1F7E318D}"/>
                </a:ext>
              </a:extLst>
            </p:cNvPr>
            <p:cNvSpPr/>
            <p:nvPr/>
          </p:nvSpPr>
          <p:spPr>
            <a:xfrm>
              <a:off x="7072393" y="526942"/>
              <a:ext cx="1684149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69A7A6-F2F1-4E92-A3C0-231296457698}"/>
                </a:ext>
              </a:extLst>
            </p:cNvPr>
            <p:cNvSpPr txBox="1"/>
            <p:nvPr/>
          </p:nvSpPr>
          <p:spPr>
            <a:xfrm>
              <a:off x="7072392" y="537335"/>
              <a:ext cx="1684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4FA5B2-C993-47ED-BA89-A783F875486E}"/>
              </a:ext>
            </a:extLst>
          </p:cNvPr>
          <p:cNvGrpSpPr/>
          <p:nvPr/>
        </p:nvGrpSpPr>
        <p:grpSpPr>
          <a:xfrm>
            <a:off x="6953404" y="1011407"/>
            <a:ext cx="4654827" cy="506979"/>
            <a:chOff x="7057217" y="1709279"/>
            <a:chExt cx="2789697" cy="506979"/>
          </a:xfrm>
        </p:grpSpPr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8E5FC4CE-0670-4B4A-8D15-26633ADDB2A9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D9963A-2EC0-457A-9E01-367F8BCFF50C}"/>
                </a:ext>
              </a:extLst>
            </p:cNvPr>
            <p:cNvSpPr txBox="1"/>
            <p:nvPr/>
          </p:nvSpPr>
          <p:spPr>
            <a:xfrm>
              <a:off x="7057217" y="1713929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959C07-3D51-4E1C-AF7B-446E7DADE11B}"/>
              </a:ext>
            </a:extLst>
          </p:cNvPr>
          <p:cNvCxnSpPr>
            <a:cxnSpLocks/>
          </p:cNvCxnSpPr>
          <p:nvPr/>
        </p:nvCxnSpPr>
        <p:spPr>
          <a:xfrm flipV="1">
            <a:off x="3069472" y="2871408"/>
            <a:ext cx="852462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768765-ED54-4E04-B068-E03F99AD7C07}"/>
              </a:ext>
            </a:extLst>
          </p:cNvPr>
          <p:cNvGrpSpPr/>
          <p:nvPr/>
        </p:nvGrpSpPr>
        <p:grpSpPr>
          <a:xfrm>
            <a:off x="3880547" y="2285326"/>
            <a:ext cx="2607592" cy="1087532"/>
            <a:chOff x="4092519" y="2872646"/>
            <a:chExt cx="2607592" cy="1087532"/>
          </a:xfrm>
        </p:grpSpPr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F69D081A-2864-45D4-82D2-C31A7F08B4CC}"/>
                </a:ext>
              </a:extLst>
            </p:cNvPr>
            <p:cNvSpPr/>
            <p:nvPr/>
          </p:nvSpPr>
          <p:spPr>
            <a:xfrm>
              <a:off x="4142891" y="2872646"/>
              <a:ext cx="2557220" cy="1087532"/>
            </a:xfrm>
            <a:prstGeom prst="flowChartProcess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053B6C-BA1C-4996-8F1B-3D5BC6CA9D44}"/>
                </a:ext>
              </a:extLst>
            </p:cNvPr>
            <p:cNvSpPr txBox="1"/>
            <p:nvPr/>
          </p:nvSpPr>
          <p:spPr>
            <a:xfrm>
              <a:off x="4092519" y="2966506"/>
              <a:ext cx="25572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số.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20597B-2363-4219-8F3C-2B5D17D69307}"/>
              </a:ext>
            </a:extLst>
          </p:cNvPr>
          <p:cNvCxnSpPr>
            <a:cxnSpLocks/>
          </p:cNvCxnSpPr>
          <p:nvPr/>
        </p:nvCxnSpPr>
        <p:spPr>
          <a:xfrm flipV="1">
            <a:off x="6456423" y="2122651"/>
            <a:ext cx="666365" cy="3981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18B23C-1EED-47F8-BA24-69FD15BD9D33}"/>
              </a:ext>
            </a:extLst>
          </p:cNvPr>
          <p:cNvCxnSpPr>
            <a:cxnSpLocks/>
          </p:cNvCxnSpPr>
          <p:nvPr/>
        </p:nvCxnSpPr>
        <p:spPr>
          <a:xfrm flipV="1">
            <a:off x="6513676" y="2794684"/>
            <a:ext cx="609112" cy="394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4C6798-F6FA-431B-BD14-84DB7492CE30}"/>
              </a:ext>
            </a:extLst>
          </p:cNvPr>
          <p:cNvCxnSpPr>
            <a:cxnSpLocks/>
          </p:cNvCxnSpPr>
          <p:nvPr/>
        </p:nvCxnSpPr>
        <p:spPr>
          <a:xfrm>
            <a:off x="6511787" y="3212510"/>
            <a:ext cx="682393" cy="2645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710A7D-02AA-4B1A-AFAF-32B3D0ED0B13}"/>
              </a:ext>
            </a:extLst>
          </p:cNvPr>
          <p:cNvGrpSpPr/>
          <p:nvPr/>
        </p:nvGrpSpPr>
        <p:grpSpPr>
          <a:xfrm>
            <a:off x="7091082" y="1816524"/>
            <a:ext cx="4517149" cy="506979"/>
            <a:chOff x="7087893" y="1709279"/>
            <a:chExt cx="2789697" cy="506979"/>
          </a:xfrm>
        </p:grpSpPr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85E085C4-A883-4345-8F28-E3D574E9654A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35ED2-DF1E-48DC-A3FD-8365ED834E5D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8827B4-7C34-4594-A3D0-810B93CC2311}"/>
              </a:ext>
            </a:extLst>
          </p:cNvPr>
          <p:cNvGrpSpPr/>
          <p:nvPr/>
        </p:nvGrpSpPr>
        <p:grpSpPr>
          <a:xfrm>
            <a:off x="7054624" y="2423463"/>
            <a:ext cx="4793177" cy="887506"/>
            <a:chOff x="7060268" y="1709279"/>
            <a:chExt cx="2935845" cy="887506"/>
          </a:xfrm>
        </p:grpSpPr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5FB98AFA-0DDC-4A36-A81E-51E63DE79DCF}"/>
                </a:ext>
              </a:extLst>
            </p:cNvPr>
            <p:cNvSpPr/>
            <p:nvPr/>
          </p:nvSpPr>
          <p:spPr>
            <a:xfrm>
              <a:off x="7087893" y="1709279"/>
              <a:ext cx="2552054" cy="887506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0EEAB72-9210-4A1E-B409-ED6CE030631B}"/>
                </a:ext>
              </a:extLst>
            </p:cNvPr>
            <p:cNvSpPr txBox="1"/>
            <p:nvPr/>
          </p:nvSpPr>
          <p:spPr>
            <a:xfrm>
              <a:off x="7060268" y="1738562"/>
              <a:ext cx="29358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điểm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997778-74A0-4B9F-AB6F-F13570B03D18}"/>
              </a:ext>
            </a:extLst>
          </p:cNvPr>
          <p:cNvGrpSpPr/>
          <p:nvPr/>
        </p:nvGrpSpPr>
        <p:grpSpPr>
          <a:xfrm>
            <a:off x="7196903" y="3372858"/>
            <a:ext cx="4411328" cy="506979"/>
            <a:chOff x="7087893" y="1709279"/>
            <a:chExt cx="2789697" cy="506979"/>
          </a:xfrm>
        </p:grpSpPr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AF57CE2F-69D0-4898-9E3D-0BFA3EDC9372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F64E89-29DA-4976-9D92-91230E96C73F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số.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FBAC38-F2AF-4CAF-84C4-BE9673AD0EB1}"/>
              </a:ext>
            </a:extLst>
          </p:cNvPr>
          <p:cNvCxnSpPr>
            <a:cxnSpLocks/>
          </p:cNvCxnSpPr>
          <p:nvPr/>
        </p:nvCxnSpPr>
        <p:spPr>
          <a:xfrm>
            <a:off x="2993270" y="3519770"/>
            <a:ext cx="928664" cy="7046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64CAA7-870F-456B-B9BE-48EBE5DC8B5F}"/>
              </a:ext>
            </a:extLst>
          </p:cNvPr>
          <p:cNvGrpSpPr/>
          <p:nvPr/>
        </p:nvGrpSpPr>
        <p:grpSpPr>
          <a:xfrm>
            <a:off x="3880547" y="3668997"/>
            <a:ext cx="2607592" cy="1087532"/>
            <a:chOff x="4092519" y="2872646"/>
            <a:chExt cx="2607592" cy="1087532"/>
          </a:xfrm>
        </p:grpSpPr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605613C6-7076-4C8C-BD89-60ED277FE867}"/>
                </a:ext>
              </a:extLst>
            </p:cNvPr>
            <p:cNvSpPr/>
            <p:nvPr/>
          </p:nvSpPr>
          <p:spPr>
            <a:xfrm>
              <a:off x="4142891" y="2872646"/>
              <a:ext cx="2557220" cy="1087532"/>
            </a:xfrm>
            <a:prstGeom prst="flowChartProcess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6AD8721-374A-4FBD-B30B-F2AB180BE999}"/>
                    </a:ext>
                  </a:extLst>
                </p:cNvPr>
                <p:cNvSpPr txBox="1"/>
                <p:nvPr/>
              </p:nvSpPr>
              <p:spPr>
                <a:xfrm>
                  <a:off x="4092519" y="2966506"/>
                  <a:ext cx="255722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 số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nhất</a:t>
                  </a:r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 = ax + b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  <a:sym typeface="Euclid Symbol" panose="05050102010706020507" pitchFamily="18" charset="2"/>
                        </a:rPr>
                        <m:t>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0)</m:t>
                      </m:r>
                    </m:oMath>
                  </a14:m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6AD8721-374A-4FBD-B30B-F2AB180BE9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519" y="2966506"/>
                  <a:ext cx="2557220" cy="830997"/>
                </a:xfrm>
                <a:prstGeom prst="rect">
                  <a:avLst/>
                </a:prstGeom>
                <a:blipFill>
                  <a:blip r:embed="rId2"/>
                  <a:stretch>
                    <a:fillRect l="-477" t="-5839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178743B-E090-4B41-8E2C-895C4C9FAA93}"/>
              </a:ext>
            </a:extLst>
          </p:cNvPr>
          <p:cNvCxnSpPr>
            <a:cxnSpLocks/>
          </p:cNvCxnSpPr>
          <p:nvPr/>
        </p:nvCxnSpPr>
        <p:spPr>
          <a:xfrm>
            <a:off x="6497124" y="4032768"/>
            <a:ext cx="697915" cy="1420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B12BD5-EAE2-4127-B4B8-5B97EC20E57F}"/>
              </a:ext>
            </a:extLst>
          </p:cNvPr>
          <p:cNvCxnSpPr>
            <a:cxnSpLocks/>
          </p:cNvCxnSpPr>
          <p:nvPr/>
        </p:nvCxnSpPr>
        <p:spPr>
          <a:xfrm>
            <a:off x="6511787" y="4593854"/>
            <a:ext cx="682393" cy="21972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EE5088-9C74-4ABD-A836-EF66D0C113A3}"/>
              </a:ext>
            </a:extLst>
          </p:cNvPr>
          <p:cNvGrpSpPr/>
          <p:nvPr/>
        </p:nvGrpSpPr>
        <p:grpSpPr>
          <a:xfrm>
            <a:off x="7209368" y="3970225"/>
            <a:ext cx="4398863" cy="506979"/>
            <a:chOff x="7087893" y="1709279"/>
            <a:chExt cx="2789697" cy="506979"/>
          </a:xfrm>
        </p:grpSpPr>
        <p:sp>
          <p:nvSpPr>
            <p:cNvPr id="44" name="Flowchart: Process 43">
              <a:extLst>
                <a:ext uri="{FF2B5EF4-FFF2-40B4-BE49-F238E27FC236}">
                  <a16:creationId xmlns:a16="http://schemas.microsoft.com/office/drawing/2014/main" id="{292458B0-D31B-422C-A77E-A0F3C6882C4A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EE2D70E-32D5-4E01-BA92-113EC295F667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63B2812-F7A3-4956-BCB5-A525F31213F4}"/>
              </a:ext>
            </a:extLst>
          </p:cNvPr>
          <p:cNvGrpSpPr/>
          <p:nvPr/>
        </p:nvGrpSpPr>
        <p:grpSpPr>
          <a:xfrm>
            <a:off x="7180628" y="4632896"/>
            <a:ext cx="4427603" cy="506979"/>
            <a:chOff x="7087893" y="1709279"/>
            <a:chExt cx="2789697" cy="506979"/>
          </a:xfrm>
        </p:grpSpPr>
        <p:sp>
          <p:nvSpPr>
            <p:cNvPr id="47" name="Flowchart: Process 46">
              <a:extLst>
                <a:ext uri="{FF2B5EF4-FFF2-40B4-BE49-F238E27FC236}">
                  <a16:creationId xmlns:a16="http://schemas.microsoft.com/office/drawing/2014/main" id="{6D392E56-FEA0-4424-8A2A-5D6307226675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3CDC98-AFB7-42F6-8381-6AC67EDBDD27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09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0E1697-9C0F-41D2-8D75-62DB4E4C25B9}"/>
              </a:ext>
            </a:extLst>
          </p:cNvPr>
          <p:cNvSpPr txBox="1"/>
          <p:nvPr/>
        </p:nvSpPr>
        <p:spPr>
          <a:xfrm>
            <a:off x="924733" y="335184"/>
            <a:ext cx="976393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400" dirty="0"/>
              <a:t>;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song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/>
          </a:p>
          <a:p>
            <a:endParaRPr lang="en-US" i="1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8A83FA-062D-459B-911A-15698288FF66}"/>
              </a:ext>
            </a:extLst>
          </p:cNvPr>
          <p:cNvSpPr/>
          <p:nvPr/>
        </p:nvSpPr>
        <p:spPr>
          <a:xfrm>
            <a:off x="924733" y="1681566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620065"/>
              </p:ext>
            </p:extLst>
          </p:nvPr>
        </p:nvGraphicFramePr>
        <p:xfrm>
          <a:off x="3818224" y="447337"/>
          <a:ext cx="927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000" imgH="291960" progId="Equation.DSMT4">
                  <p:embed/>
                </p:oleObj>
              </mc:Choice>
              <mc:Fallback>
                <p:oleObj name="Equation" r:id="rId2" imgW="927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8224" y="447337"/>
                        <a:ext cx="927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5590037"/>
              </p:ext>
            </p:extLst>
          </p:nvPr>
        </p:nvGraphicFramePr>
        <p:xfrm>
          <a:off x="1381933" y="1047829"/>
          <a:ext cx="1092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291960" progId="Equation.DSMT4">
                  <p:embed/>
                </p:oleObj>
              </mc:Choice>
              <mc:Fallback>
                <p:oleObj name="Equation" r:id="rId4" imgW="1091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81933" y="1047829"/>
                        <a:ext cx="1092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143714"/>
              </p:ext>
            </p:extLst>
          </p:nvPr>
        </p:nvGraphicFramePr>
        <p:xfrm>
          <a:off x="1394633" y="1846666"/>
          <a:ext cx="10795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079280" imgH="291960" progId="Equation.DSMT4">
                  <p:embed/>
                </p:oleObj>
              </mc:Choice>
              <mc:Fallback>
                <p:oleObj name="Equation" r:id="rId6" imgW="10792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94633" y="1846666"/>
                        <a:ext cx="10795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908168"/>
              </p:ext>
            </p:extLst>
          </p:nvPr>
        </p:nvGraphicFramePr>
        <p:xfrm>
          <a:off x="1381933" y="2499453"/>
          <a:ext cx="9144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14400" imgH="291960" progId="Equation.DSMT4">
                  <p:embed/>
                </p:oleObj>
              </mc:Choice>
              <mc:Fallback>
                <p:oleObj name="Equation" r:id="rId8" imgW="9144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81933" y="2499453"/>
                        <a:ext cx="9144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941604"/>
              </p:ext>
            </p:extLst>
          </p:nvPr>
        </p:nvGraphicFramePr>
        <p:xfrm>
          <a:off x="1381933" y="3152240"/>
          <a:ext cx="1422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22360" imgH="380880" progId="Equation.DSMT4">
                  <p:embed/>
                </p:oleObj>
              </mc:Choice>
              <mc:Fallback>
                <p:oleObj name="Equation" r:id="rId10" imgW="142236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1933" y="3152240"/>
                        <a:ext cx="1422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732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0E1697-9C0F-41D2-8D75-62DB4E4C25B9}"/>
              </a:ext>
            </a:extLst>
          </p:cNvPr>
          <p:cNvSpPr txBox="1"/>
          <p:nvPr/>
        </p:nvSpPr>
        <p:spPr>
          <a:xfrm>
            <a:off x="1113297" y="721299"/>
            <a:ext cx="97639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</a:t>
            </a:r>
            <a:r>
              <a:rPr lang="en-US" sz="2400" dirty="0"/>
              <a:t>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d:             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         B.                      C.                                D. </a:t>
            </a: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8A83FA-062D-459B-911A-15698288FF66}"/>
              </a:ext>
            </a:extLst>
          </p:cNvPr>
          <p:cNvSpPr/>
          <p:nvPr/>
        </p:nvSpPr>
        <p:spPr>
          <a:xfrm>
            <a:off x="7889930" y="144604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2619877"/>
              </p:ext>
            </p:extLst>
          </p:nvPr>
        </p:nvGraphicFramePr>
        <p:xfrm>
          <a:off x="4617803" y="853929"/>
          <a:ext cx="1066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66680" imgH="291960" progId="Equation.DSMT4">
                  <p:embed/>
                </p:oleObj>
              </mc:Choice>
              <mc:Fallback>
                <p:oleObj name="Equation" r:id="rId2" imgW="10666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17803" y="853929"/>
                        <a:ext cx="1066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976554"/>
              </p:ext>
            </p:extLst>
          </p:nvPr>
        </p:nvGraphicFramePr>
        <p:xfrm>
          <a:off x="1476531" y="1560340"/>
          <a:ext cx="3048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4560" imgH="228600" progId="Equation.DSMT4">
                  <p:embed/>
                </p:oleObj>
              </mc:Choice>
              <mc:Fallback>
                <p:oleObj name="Equation" r:id="rId4" imgW="3045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6531" y="1560340"/>
                        <a:ext cx="3048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1232130"/>
              </p:ext>
            </p:extLst>
          </p:nvPr>
        </p:nvGraphicFramePr>
        <p:xfrm>
          <a:off x="3686435" y="1554528"/>
          <a:ext cx="292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1960" imgH="228600" progId="Equation.DSMT4">
                  <p:embed/>
                </p:oleObj>
              </mc:Choice>
              <mc:Fallback>
                <p:oleObj name="Equation" r:id="rId6" imgW="29196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86435" y="1554528"/>
                        <a:ext cx="2921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9567784"/>
              </p:ext>
            </p:extLst>
          </p:nvPr>
        </p:nvGraphicFramePr>
        <p:xfrm>
          <a:off x="5626963" y="1554528"/>
          <a:ext cx="368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280" imgH="279360" progId="Equation.DSMT4">
                  <p:embed/>
                </p:oleObj>
              </mc:Choice>
              <mc:Fallback>
                <p:oleObj name="Equation" r:id="rId8" imgW="3682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26963" y="1554528"/>
                        <a:ext cx="3683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168439"/>
              </p:ext>
            </p:extLst>
          </p:nvPr>
        </p:nvGraphicFramePr>
        <p:xfrm>
          <a:off x="8409651" y="1554528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09651" y="1554528"/>
                        <a:ext cx="1651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4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7305B0-4D2A-492E-A71D-2EA0B9C9414D}"/>
              </a:ext>
            </a:extLst>
          </p:cNvPr>
          <p:cNvGrpSpPr/>
          <p:nvPr/>
        </p:nvGrpSpPr>
        <p:grpSpPr>
          <a:xfrm>
            <a:off x="721720" y="2527538"/>
            <a:ext cx="2293749" cy="967831"/>
            <a:chOff x="1131376" y="1320007"/>
            <a:chExt cx="2293749" cy="967831"/>
          </a:xfrm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66427CBA-EBBB-4DDE-A167-CF326231234E}"/>
                </a:ext>
              </a:extLst>
            </p:cNvPr>
            <p:cNvSpPr/>
            <p:nvPr/>
          </p:nvSpPr>
          <p:spPr>
            <a:xfrm>
              <a:off x="1131376" y="1320007"/>
              <a:ext cx="2293749" cy="967831"/>
            </a:xfrm>
            <a:prstGeom prst="flowChartProcess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2482F5-3CB5-4533-895F-CB92AB044BFA}"/>
                </a:ext>
              </a:extLst>
            </p:cNvPr>
            <p:cNvSpPr txBox="1"/>
            <p:nvPr/>
          </p:nvSpPr>
          <p:spPr>
            <a:xfrm>
              <a:off x="1239864" y="1456841"/>
              <a:ext cx="2055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 VÀ ĐỒ THỊ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5E3EEC-D164-4691-BE8C-A9F85D0A7A73}"/>
              </a:ext>
            </a:extLst>
          </p:cNvPr>
          <p:cNvCxnSpPr>
            <a:cxnSpLocks/>
          </p:cNvCxnSpPr>
          <p:nvPr/>
        </p:nvCxnSpPr>
        <p:spPr>
          <a:xfrm flipV="1">
            <a:off x="2424803" y="1246889"/>
            <a:ext cx="1414987" cy="1247772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45744F-68F1-4C67-A920-1107DDA64B51}"/>
              </a:ext>
            </a:extLst>
          </p:cNvPr>
          <p:cNvGrpSpPr/>
          <p:nvPr/>
        </p:nvGrpSpPr>
        <p:grpSpPr>
          <a:xfrm>
            <a:off x="3861890" y="709189"/>
            <a:ext cx="2520927" cy="604435"/>
            <a:chOff x="4401519" y="945397"/>
            <a:chExt cx="1937288" cy="604435"/>
          </a:xfrm>
        </p:grpSpPr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D952323A-6A76-40B1-AB58-23DE764E47D0}"/>
                </a:ext>
              </a:extLst>
            </p:cNvPr>
            <p:cNvSpPr/>
            <p:nvPr/>
          </p:nvSpPr>
          <p:spPr>
            <a:xfrm>
              <a:off x="4401519" y="945398"/>
              <a:ext cx="1937288" cy="604434"/>
            </a:xfrm>
            <a:prstGeom prst="flowChartProcess">
              <a:avLst/>
            </a:prstGeom>
            <a:ln w="28575">
              <a:solidFill>
                <a:srgbClr val="EB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FB70A8-81C7-4E68-80AC-BAF7949FB747}"/>
                </a:ext>
              </a:extLst>
            </p:cNvPr>
            <p:cNvSpPr txBox="1"/>
            <p:nvPr/>
          </p:nvSpPr>
          <p:spPr>
            <a:xfrm>
              <a:off x="4541003" y="945397"/>
              <a:ext cx="1554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5F87C3-946B-4FB4-8F3D-C33109608EDE}"/>
              </a:ext>
            </a:extLst>
          </p:cNvPr>
          <p:cNvCxnSpPr>
            <a:cxnSpLocks/>
          </p:cNvCxnSpPr>
          <p:nvPr/>
        </p:nvCxnSpPr>
        <p:spPr>
          <a:xfrm flipV="1">
            <a:off x="6404917" y="387107"/>
            <a:ext cx="624170" cy="4616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36FE-9DB9-4371-81B3-F227B63FD8D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382817" y="1011407"/>
            <a:ext cx="624916" cy="412340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DACFB1-6776-4399-A99E-E3CA06140463}"/>
              </a:ext>
            </a:extLst>
          </p:cNvPr>
          <p:cNvGrpSpPr/>
          <p:nvPr/>
        </p:nvGrpSpPr>
        <p:grpSpPr>
          <a:xfrm>
            <a:off x="7007733" y="198357"/>
            <a:ext cx="4166584" cy="506979"/>
            <a:chOff x="7072392" y="526942"/>
            <a:chExt cx="1684150" cy="506979"/>
          </a:xfrm>
        </p:grpSpPr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E61842CD-1969-400A-9641-F15F1F7E318D}"/>
                </a:ext>
              </a:extLst>
            </p:cNvPr>
            <p:cNvSpPr/>
            <p:nvPr/>
          </p:nvSpPr>
          <p:spPr>
            <a:xfrm>
              <a:off x="7072393" y="526942"/>
              <a:ext cx="1684149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69A7A6-F2F1-4E92-A3C0-231296457698}"/>
                </a:ext>
              </a:extLst>
            </p:cNvPr>
            <p:cNvSpPr txBox="1"/>
            <p:nvPr/>
          </p:nvSpPr>
          <p:spPr>
            <a:xfrm>
              <a:off x="7072392" y="537335"/>
              <a:ext cx="1684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4FA5B2-C993-47ED-BA89-A783F875486E}"/>
              </a:ext>
            </a:extLst>
          </p:cNvPr>
          <p:cNvGrpSpPr/>
          <p:nvPr/>
        </p:nvGrpSpPr>
        <p:grpSpPr>
          <a:xfrm>
            <a:off x="6984079" y="985635"/>
            <a:ext cx="4337526" cy="532751"/>
            <a:chOff x="7087892" y="1683507"/>
            <a:chExt cx="4337526" cy="532751"/>
          </a:xfrm>
        </p:grpSpPr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8E5FC4CE-0670-4B4A-8D15-26633ADDB2A9}"/>
                </a:ext>
              </a:extLst>
            </p:cNvPr>
            <p:cNvSpPr/>
            <p:nvPr/>
          </p:nvSpPr>
          <p:spPr>
            <a:xfrm>
              <a:off x="7087892" y="1709279"/>
              <a:ext cx="4166581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D9963A-2EC0-457A-9E01-367F8BCFF50C}"/>
                </a:ext>
              </a:extLst>
            </p:cNvPr>
            <p:cNvSpPr txBox="1"/>
            <p:nvPr/>
          </p:nvSpPr>
          <p:spPr>
            <a:xfrm>
              <a:off x="7204507" y="1683507"/>
              <a:ext cx="42209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959C07-3D51-4E1C-AF7B-446E7DADE11B}"/>
              </a:ext>
            </a:extLst>
          </p:cNvPr>
          <p:cNvCxnSpPr>
            <a:cxnSpLocks/>
          </p:cNvCxnSpPr>
          <p:nvPr/>
        </p:nvCxnSpPr>
        <p:spPr>
          <a:xfrm flipV="1">
            <a:off x="3009429" y="2664372"/>
            <a:ext cx="852462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768765-ED54-4E04-B068-E03F99AD7C07}"/>
              </a:ext>
            </a:extLst>
          </p:cNvPr>
          <p:cNvGrpSpPr/>
          <p:nvPr/>
        </p:nvGrpSpPr>
        <p:grpSpPr>
          <a:xfrm>
            <a:off x="3830175" y="2117072"/>
            <a:ext cx="2607592" cy="1087532"/>
            <a:chOff x="4092519" y="2872646"/>
            <a:chExt cx="2607592" cy="1087532"/>
          </a:xfrm>
        </p:grpSpPr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F69D081A-2864-45D4-82D2-C31A7F08B4CC}"/>
                </a:ext>
              </a:extLst>
            </p:cNvPr>
            <p:cNvSpPr/>
            <p:nvPr/>
          </p:nvSpPr>
          <p:spPr>
            <a:xfrm>
              <a:off x="4142891" y="2872646"/>
              <a:ext cx="2557220" cy="1087532"/>
            </a:xfrm>
            <a:prstGeom prst="flowChartProcess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053B6C-BA1C-4996-8F1B-3D5BC6CA9D44}"/>
                </a:ext>
              </a:extLst>
            </p:cNvPr>
            <p:cNvSpPr txBox="1"/>
            <p:nvPr/>
          </p:nvSpPr>
          <p:spPr>
            <a:xfrm>
              <a:off x="4092519" y="2966506"/>
              <a:ext cx="25572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số.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20597B-2363-4219-8F3C-2B5D17D69307}"/>
              </a:ext>
            </a:extLst>
          </p:cNvPr>
          <p:cNvCxnSpPr>
            <a:cxnSpLocks/>
            <a:endCxn id="30" idx="1"/>
          </p:cNvCxnSpPr>
          <p:nvPr/>
        </p:nvCxnSpPr>
        <p:spPr>
          <a:xfrm flipV="1">
            <a:off x="6450668" y="1845841"/>
            <a:ext cx="529209" cy="58981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18B23C-1EED-47F8-BA24-69FD15BD9D33}"/>
              </a:ext>
            </a:extLst>
          </p:cNvPr>
          <p:cNvCxnSpPr>
            <a:cxnSpLocks/>
          </p:cNvCxnSpPr>
          <p:nvPr/>
        </p:nvCxnSpPr>
        <p:spPr>
          <a:xfrm flipV="1">
            <a:off x="6459868" y="2646160"/>
            <a:ext cx="49353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4C6798-F6FA-431B-BD14-84DB7492CE30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6478524" y="2781685"/>
            <a:ext cx="474880" cy="5623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710A7D-02AA-4B1A-AFAF-32B3D0ED0B13}"/>
              </a:ext>
            </a:extLst>
          </p:cNvPr>
          <p:cNvGrpSpPr/>
          <p:nvPr/>
        </p:nvGrpSpPr>
        <p:grpSpPr>
          <a:xfrm>
            <a:off x="6979877" y="1583094"/>
            <a:ext cx="4541882" cy="506979"/>
            <a:chOff x="7087893" y="1709279"/>
            <a:chExt cx="2789697" cy="506979"/>
          </a:xfrm>
        </p:grpSpPr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85E085C4-A883-4345-8F28-E3D574E9654A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35ED2-DF1E-48DC-A3FD-8365ED834E5D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8827B4-7C34-4594-A3D0-810B93CC2311}"/>
              </a:ext>
            </a:extLst>
          </p:cNvPr>
          <p:cNvGrpSpPr/>
          <p:nvPr/>
        </p:nvGrpSpPr>
        <p:grpSpPr>
          <a:xfrm>
            <a:off x="6953404" y="2159931"/>
            <a:ext cx="5011288" cy="887506"/>
            <a:chOff x="7060268" y="1709279"/>
            <a:chExt cx="2935845" cy="887506"/>
          </a:xfrm>
        </p:grpSpPr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5FB98AFA-0DDC-4A36-A81E-51E63DE79DCF}"/>
                </a:ext>
              </a:extLst>
            </p:cNvPr>
            <p:cNvSpPr/>
            <p:nvPr/>
          </p:nvSpPr>
          <p:spPr>
            <a:xfrm>
              <a:off x="7087893" y="1709279"/>
              <a:ext cx="2552054" cy="887506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0EEAB72-9210-4A1E-B409-ED6CE030631B}"/>
                </a:ext>
              </a:extLst>
            </p:cNvPr>
            <p:cNvSpPr txBox="1"/>
            <p:nvPr/>
          </p:nvSpPr>
          <p:spPr>
            <a:xfrm>
              <a:off x="7060268" y="1738562"/>
              <a:ext cx="29358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điểm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997778-74A0-4B9F-AB6F-F13570B03D18}"/>
              </a:ext>
            </a:extLst>
          </p:cNvPr>
          <p:cNvGrpSpPr/>
          <p:nvPr/>
        </p:nvGrpSpPr>
        <p:grpSpPr>
          <a:xfrm>
            <a:off x="6953404" y="3080641"/>
            <a:ext cx="4766704" cy="506979"/>
            <a:chOff x="7071704" y="1709279"/>
            <a:chExt cx="2789697" cy="506979"/>
          </a:xfrm>
        </p:grpSpPr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AF57CE2F-69D0-4898-9E3D-0BFA3EDC9372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F64E89-29DA-4976-9D92-91230E96C73F}"/>
                </a:ext>
              </a:extLst>
            </p:cNvPr>
            <p:cNvSpPr txBox="1"/>
            <p:nvPr/>
          </p:nvSpPr>
          <p:spPr>
            <a:xfrm>
              <a:off x="7071704" y="1741860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số.</a:t>
              </a:r>
            </a:p>
          </p:txBody>
        </p: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CFBAC38-F2AF-4CAF-84C4-BE9673AD0EB1}"/>
              </a:ext>
            </a:extLst>
          </p:cNvPr>
          <p:cNvCxnSpPr>
            <a:cxnSpLocks/>
          </p:cNvCxnSpPr>
          <p:nvPr/>
        </p:nvCxnSpPr>
        <p:spPr>
          <a:xfrm>
            <a:off x="2993270" y="3519770"/>
            <a:ext cx="910925" cy="5821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64CAA7-870F-456B-B9BE-48EBE5DC8B5F}"/>
              </a:ext>
            </a:extLst>
          </p:cNvPr>
          <p:cNvGrpSpPr/>
          <p:nvPr/>
        </p:nvGrpSpPr>
        <p:grpSpPr>
          <a:xfrm>
            <a:off x="3825598" y="3682445"/>
            <a:ext cx="2607592" cy="1087532"/>
            <a:chOff x="4092519" y="2872646"/>
            <a:chExt cx="2607592" cy="1087532"/>
          </a:xfrm>
        </p:grpSpPr>
        <p:sp>
          <p:nvSpPr>
            <p:cNvPr id="36" name="Flowchart: Process 35">
              <a:extLst>
                <a:ext uri="{FF2B5EF4-FFF2-40B4-BE49-F238E27FC236}">
                  <a16:creationId xmlns:a16="http://schemas.microsoft.com/office/drawing/2014/main" id="{605613C6-7076-4C8C-BD89-60ED277FE867}"/>
                </a:ext>
              </a:extLst>
            </p:cNvPr>
            <p:cNvSpPr/>
            <p:nvPr/>
          </p:nvSpPr>
          <p:spPr>
            <a:xfrm>
              <a:off x="4142891" y="2872646"/>
              <a:ext cx="2557220" cy="1087532"/>
            </a:xfrm>
            <a:prstGeom prst="flowChartProcess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6AD8721-374A-4FBD-B30B-F2AB180BE999}"/>
                    </a:ext>
                  </a:extLst>
                </p:cNvPr>
                <p:cNvSpPr txBox="1"/>
                <p:nvPr/>
              </p:nvSpPr>
              <p:spPr>
                <a:xfrm>
                  <a:off x="4092519" y="2966506"/>
                  <a:ext cx="255722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 số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bậc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nhất</a:t>
                  </a:r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 = ax + b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i="1">
                          <a:latin typeface="Cambria Math" panose="02040503050406030204" pitchFamily="18" charset="0"/>
                          <a:sym typeface="Euclid Symbol" panose="05050102010706020507" pitchFamily="18" charset="2"/>
                        </a:rPr>
                        <m:t>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0)</m:t>
                      </m:r>
                    </m:oMath>
                  </a14:m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A6AD8721-374A-4FBD-B30B-F2AB180BE9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519" y="2966506"/>
                  <a:ext cx="2557220" cy="830997"/>
                </a:xfrm>
                <a:prstGeom prst="rect">
                  <a:avLst/>
                </a:prstGeom>
                <a:blipFill>
                  <a:blip r:embed="rId2"/>
                  <a:stretch>
                    <a:fillRect l="-477" t="-5839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178743B-E090-4B41-8E2C-895C4C9FAA93}"/>
              </a:ext>
            </a:extLst>
          </p:cNvPr>
          <p:cNvCxnSpPr>
            <a:cxnSpLocks/>
          </p:cNvCxnSpPr>
          <p:nvPr/>
        </p:nvCxnSpPr>
        <p:spPr>
          <a:xfrm flipV="1">
            <a:off x="6433190" y="4039463"/>
            <a:ext cx="574543" cy="1926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DB12BD5-EAE2-4127-B4B8-5B97EC20E57F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6433526" y="4255025"/>
            <a:ext cx="542720" cy="1932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AEE5088-9C74-4ABD-A836-EF66D0C113A3}"/>
              </a:ext>
            </a:extLst>
          </p:cNvPr>
          <p:cNvGrpSpPr/>
          <p:nvPr/>
        </p:nvGrpSpPr>
        <p:grpSpPr>
          <a:xfrm>
            <a:off x="6979877" y="3611679"/>
            <a:ext cx="4766704" cy="506979"/>
            <a:chOff x="7087893" y="1709279"/>
            <a:chExt cx="2789697" cy="506979"/>
          </a:xfrm>
        </p:grpSpPr>
        <p:sp>
          <p:nvSpPr>
            <p:cNvPr id="44" name="Flowchart: Process 43">
              <a:extLst>
                <a:ext uri="{FF2B5EF4-FFF2-40B4-BE49-F238E27FC236}">
                  <a16:creationId xmlns:a16="http://schemas.microsoft.com/office/drawing/2014/main" id="{292458B0-D31B-422C-A77E-A0F3C6882C4A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EE2D70E-32D5-4E01-BA92-113EC295F667}"/>
                </a:ext>
              </a:extLst>
            </p:cNvPr>
            <p:cNvSpPr txBox="1"/>
            <p:nvPr/>
          </p:nvSpPr>
          <p:spPr>
            <a:xfrm>
              <a:off x="7087893" y="1743372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63B2812-F7A3-4956-BCB5-A525F31213F4}"/>
              </a:ext>
            </a:extLst>
          </p:cNvPr>
          <p:cNvGrpSpPr/>
          <p:nvPr/>
        </p:nvGrpSpPr>
        <p:grpSpPr>
          <a:xfrm>
            <a:off x="6976246" y="4185553"/>
            <a:ext cx="4766704" cy="506979"/>
            <a:chOff x="7087893" y="1709279"/>
            <a:chExt cx="2789697" cy="506979"/>
          </a:xfrm>
        </p:grpSpPr>
        <p:sp>
          <p:nvSpPr>
            <p:cNvPr id="47" name="Flowchart: Process 46">
              <a:extLst>
                <a:ext uri="{FF2B5EF4-FFF2-40B4-BE49-F238E27FC236}">
                  <a16:creationId xmlns:a16="http://schemas.microsoft.com/office/drawing/2014/main" id="{6D392E56-FEA0-4424-8A2A-5D6307226675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3CDC98-AFB7-42F6-8381-6AC67EDBDD27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Ứng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C3C81ED-0E4E-4E13-95A4-89A785080B97}"/>
              </a:ext>
            </a:extLst>
          </p:cNvPr>
          <p:cNvCxnSpPr>
            <a:cxnSpLocks/>
          </p:cNvCxnSpPr>
          <p:nvPr/>
        </p:nvCxnSpPr>
        <p:spPr>
          <a:xfrm>
            <a:off x="1923972" y="3492504"/>
            <a:ext cx="1961567" cy="210800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6899484-264E-4A10-981A-2E05F6DB63F1}"/>
              </a:ext>
            </a:extLst>
          </p:cNvPr>
          <p:cNvGrpSpPr/>
          <p:nvPr/>
        </p:nvGrpSpPr>
        <p:grpSpPr>
          <a:xfrm>
            <a:off x="3839790" y="5164615"/>
            <a:ext cx="2607592" cy="1663520"/>
            <a:chOff x="4092519" y="2872646"/>
            <a:chExt cx="2607592" cy="1663520"/>
          </a:xfrm>
        </p:grpSpPr>
        <p:sp>
          <p:nvSpPr>
            <p:cNvPr id="55" name="Flowchart: Process 54">
              <a:extLst>
                <a:ext uri="{FF2B5EF4-FFF2-40B4-BE49-F238E27FC236}">
                  <a16:creationId xmlns:a16="http://schemas.microsoft.com/office/drawing/2014/main" id="{D8EA5FE5-3B77-42F7-844B-AF2744D4A67C}"/>
                </a:ext>
              </a:extLst>
            </p:cNvPr>
            <p:cNvSpPr/>
            <p:nvPr/>
          </p:nvSpPr>
          <p:spPr>
            <a:xfrm>
              <a:off x="4142891" y="2872646"/>
              <a:ext cx="2557220" cy="1087532"/>
            </a:xfrm>
            <a:prstGeom prst="flowChartProcess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06CE4A0-E8EB-4B63-990B-5143F130BDC1}"/>
                    </a:ext>
                  </a:extLst>
                </p:cNvPr>
                <p:cNvSpPr txBox="1"/>
                <p:nvPr/>
              </p:nvSpPr>
              <p:spPr>
                <a:xfrm>
                  <a:off x="4092519" y="2966506"/>
                  <a:ext cx="2557220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Đồ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thị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hàm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số</a:t>
                  </a:r>
                </a:p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 = ax + b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latin typeface="Cambria Math" panose="02040503050406030204" pitchFamily="18" charset="0"/>
                          <a:sym typeface="Euclid Symbol" panose="05050102010706020507" pitchFamily="18" charset="2"/>
                        </a:rPr>
                        <m:t>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0)</m:t>
                      </m:r>
                    </m:oMath>
                  </a14:m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/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 algn="ctr"/>
                  <a:endParaRPr lang="en-US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106CE4A0-E8EB-4B63-990B-5143F130BD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519" y="2966506"/>
                  <a:ext cx="2557220" cy="1569660"/>
                </a:xfrm>
                <a:prstGeom prst="rect">
                  <a:avLst/>
                </a:prstGeom>
                <a:blipFill>
                  <a:blip r:embed="rId3"/>
                  <a:stretch>
                    <a:fillRect t="-31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C1DB46D-CAA5-4D3B-A403-B235FDBBBEF0}"/>
              </a:ext>
            </a:extLst>
          </p:cNvPr>
          <p:cNvCxnSpPr>
            <a:cxnSpLocks/>
          </p:cNvCxnSpPr>
          <p:nvPr/>
        </p:nvCxnSpPr>
        <p:spPr>
          <a:xfrm>
            <a:off x="6478524" y="5643609"/>
            <a:ext cx="595275" cy="98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D6E413-7A7B-490B-ABF0-89F9D17353AA}"/>
              </a:ext>
            </a:extLst>
          </p:cNvPr>
          <p:cNvCxnSpPr>
            <a:cxnSpLocks/>
          </p:cNvCxnSpPr>
          <p:nvPr/>
        </p:nvCxnSpPr>
        <p:spPr>
          <a:xfrm>
            <a:off x="6476993" y="5643609"/>
            <a:ext cx="542079" cy="6960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6215EEE-E7E8-4153-A9A7-3157DBC48052}"/>
              </a:ext>
            </a:extLst>
          </p:cNvPr>
          <p:cNvCxnSpPr>
            <a:cxnSpLocks/>
            <a:endCxn id="85" idx="1"/>
          </p:cNvCxnSpPr>
          <p:nvPr/>
        </p:nvCxnSpPr>
        <p:spPr>
          <a:xfrm flipV="1">
            <a:off x="6492332" y="5032804"/>
            <a:ext cx="487545" cy="58914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447711-52B4-47D6-8FE7-FF53827A62F2}"/>
              </a:ext>
            </a:extLst>
          </p:cNvPr>
          <p:cNvGrpSpPr/>
          <p:nvPr/>
        </p:nvGrpSpPr>
        <p:grpSpPr>
          <a:xfrm>
            <a:off x="6979877" y="4791578"/>
            <a:ext cx="4341728" cy="506979"/>
            <a:chOff x="7072393" y="526942"/>
            <a:chExt cx="1684149" cy="506979"/>
          </a:xfrm>
        </p:grpSpPr>
        <p:sp>
          <p:nvSpPr>
            <p:cNvPr id="84" name="Flowchart: Process 83">
              <a:extLst>
                <a:ext uri="{FF2B5EF4-FFF2-40B4-BE49-F238E27FC236}">
                  <a16:creationId xmlns:a16="http://schemas.microsoft.com/office/drawing/2014/main" id="{59BFF1FC-2E5A-4641-8E93-8D0C51E66BDC}"/>
                </a:ext>
              </a:extLst>
            </p:cNvPr>
            <p:cNvSpPr/>
            <p:nvPr/>
          </p:nvSpPr>
          <p:spPr>
            <a:xfrm>
              <a:off x="7072393" y="526942"/>
              <a:ext cx="1684149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B0EA9EA-DE16-4505-9B4D-21D9D476AFFB}"/>
                </a:ext>
              </a:extLst>
            </p:cNvPr>
            <p:cNvSpPr txBox="1"/>
            <p:nvPr/>
          </p:nvSpPr>
          <p:spPr>
            <a:xfrm>
              <a:off x="7072393" y="537335"/>
              <a:ext cx="1684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FC5A65F-6F57-4159-B905-C17C5D610BB2}"/>
              </a:ext>
            </a:extLst>
          </p:cNvPr>
          <p:cNvGrpSpPr/>
          <p:nvPr/>
        </p:nvGrpSpPr>
        <p:grpSpPr>
          <a:xfrm>
            <a:off x="7007733" y="5323289"/>
            <a:ext cx="4360648" cy="564656"/>
            <a:chOff x="7072393" y="460749"/>
            <a:chExt cx="1702256" cy="573172"/>
          </a:xfrm>
        </p:grpSpPr>
        <p:sp>
          <p:nvSpPr>
            <p:cNvPr id="87" name="Flowchart: Process 86">
              <a:extLst>
                <a:ext uri="{FF2B5EF4-FFF2-40B4-BE49-F238E27FC236}">
                  <a16:creationId xmlns:a16="http://schemas.microsoft.com/office/drawing/2014/main" id="{6ADB6DC1-270F-4B60-B214-2A9D1C3DF873}"/>
                </a:ext>
              </a:extLst>
            </p:cNvPr>
            <p:cNvSpPr/>
            <p:nvPr/>
          </p:nvSpPr>
          <p:spPr>
            <a:xfrm>
              <a:off x="7072393" y="526942"/>
              <a:ext cx="1684149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447FE68-E3C1-4E35-847E-91AA7802C0E5}"/>
                </a:ext>
              </a:extLst>
            </p:cNvPr>
            <p:cNvSpPr txBox="1"/>
            <p:nvPr/>
          </p:nvSpPr>
          <p:spPr>
            <a:xfrm>
              <a:off x="7090500" y="460749"/>
              <a:ext cx="1684149" cy="468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C1070AA9-DD5E-4F4E-905C-B3BEE90B71DD}"/>
              </a:ext>
            </a:extLst>
          </p:cNvPr>
          <p:cNvGrpSpPr/>
          <p:nvPr/>
        </p:nvGrpSpPr>
        <p:grpSpPr>
          <a:xfrm>
            <a:off x="7014877" y="5907793"/>
            <a:ext cx="4353504" cy="1294399"/>
            <a:chOff x="7072393" y="465809"/>
            <a:chExt cx="1705205" cy="1128930"/>
          </a:xfrm>
        </p:grpSpPr>
        <p:sp>
          <p:nvSpPr>
            <p:cNvPr id="90" name="Flowchart: Process 89">
              <a:extLst>
                <a:ext uri="{FF2B5EF4-FFF2-40B4-BE49-F238E27FC236}">
                  <a16:creationId xmlns:a16="http://schemas.microsoft.com/office/drawing/2014/main" id="{FDCC04B7-1A15-49AA-9B4E-4854D72522A6}"/>
                </a:ext>
              </a:extLst>
            </p:cNvPr>
            <p:cNvSpPr/>
            <p:nvPr/>
          </p:nvSpPr>
          <p:spPr>
            <a:xfrm>
              <a:off x="7072393" y="526941"/>
              <a:ext cx="1684149" cy="616505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669BB3B-B39C-41CC-AAA0-1436E23EC09F}"/>
                    </a:ext>
                  </a:extLst>
                </p:cNvPr>
                <p:cNvSpPr txBox="1"/>
                <p:nvPr/>
              </p:nvSpPr>
              <p:spPr>
                <a:xfrm>
                  <a:off x="7093449" y="465809"/>
                  <a:ext cx="1684149" cy="11289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Hệ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số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góc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đ</a:t>
                  </a:r>
                  <a:r>
                    <a:rPr lang="vi-VN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ư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ờng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b="1" dirty="0" err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thẳng</a:t>
                  </a:r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y = ax + b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latin typeface="Cambria Math" panose="02040503050406030204" pitchFamily="18" charset="0"/>
                          <a:sym typeface="Euclid Symbol" panose="05050102010706020507" pitchFamily="18" charset="2"/>
                        </a:rPr>
                        <m:t>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0)</m:t>
                      </m:r>
                    </m:oMath>
                  </a14:m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r>
                    <a:rPr lang="en-US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D669BB3B-B39C-41CC-AAA0-1436E23EC0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3449" y="465809"/>
                  <a:ext cx="1684149" cy="1128930"/>
                </a:xfrm>
                <a:prstGeom prst="rect">
                  <a:avLst/>
                </a:prstGeom>
                <a:blipFill>
                  <a:blip r:embed="rId4"/>
                  <a:stretch>
                    <a:fillRect l="-2270" t="-3774" r="-9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0491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26361" y="213089"/>
            <a:ext cx="1938440" cy="19384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06448" y="-6895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pic>
        <p:nvPicPr>
          <p:cNvPr id="21" name="Picture 20" descr="A picture containing text, electronics, computer, computer&#10;&#10;Description automatically generated">
            <a:extLst>
              <a:ext uri="{FF2B5EF4-FFF2-40B4-BE49-F238E27FC236}">
                <a16:creationId xmlns:a16="http://schemas.microsoft.com/office/drawing/2014/main" id="{4DC5236A-64AC-4C99-822B-551758C9D3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86" y="424767"/>
            <a:ext cx="6046327" cy="3881645"/>
          </a:xfrm>
          <a:prstGeom prst="rect">
            <a:avLst/>
          </a:prstGeom>
        </p:spPr>
      </p:pic>
      <p:sp>
        <p:nvSpPr>
          <p:cNvPr id="22" name="Thought Bubble: Cloud 3">
            <a:extLst>
              <a:ext uri="{FF2B5EF4-FFF2-40B4-BE49-F238E27FC236}">
                <a16:creationId xmlns:a16="http://schemas.microsoft.com/office/drawing/2014/main" id="{1348B4F4-4B2E-450A-A528-0B447569DA7E}"/>
              </a:ext>
            </a:extLst>
          </p:cNvPr>
          <p:cNvSpPr/>
          <p:nvPr/>
        </p:nvSpPr>
        <p:spPr>
          <a:xfrm>
            <a:off x="1403263" y="785890"/>
            <a:ext cx="4552104" cy="2265243"/>
          </a:xfrm>
          <a:prstGeom prst="cloudCallout">
            <a:avLst>
              <a:gd name="adj1" fmla="val -46660"/>
              <a:gd name="adj2" fmla="val 55452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DFF36D7-F03F-40FC-8722-8ACBE7CD6F1E}"/>
              </a:ext>
            </a:extLst>
          </p:cNvPr>
          <p:cNvSpPr/>
          <p:nvPr/>
        </p:nvSpPr>
        <p:spPr>
          <a:xfrm>
            <a:off x="1550299" y="1401268"/>
            <a:ext cx="4686336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/>
                <a:solidFill>
                  <a:srgbClr val="FF0000"/>
                </a:solidFill>
                <a:latin typeface="Times New Roman" panose="02020603050405020304" pitchFamily="18" charset="0"/>
              </a:rPr>
              <a:t>HOẠT ĐỘNG LUYỆN TẬP</a:t>
            </a:r>
            <a:endParaRPr lang="en-US" sz="4000" b="1" dirty="0">
              <a:ln/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7702" y="5161459"/>
            <a:ext cx="11087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phần 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phần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số.</a:t>
            </a:r>
          </a:p>
        </p:txBody>
      </p:sp>
    </p:spTree>
    <p:extLst>
      <p:ext uri="{BB962C8B-B14F-4D97-AF65-F5344CB8AC3E}">
        <p14:creationId xmlns:p14="http://schemas.microsoft.com/office/powerpoint/2010/main" val="4537532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69" y="2945578"/>
            <a:ext cx="5516214" cy="1515257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 TẬP HỌC KỲ I(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600" dirty="0"/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" b="26"/>
          <a:stretch/>
        </p:blipFill>
        <p:spPr>
          <a:xfrm rot="720000">
            <a:off x="6310447" y="209527"/>
            <a:ext cx="4647699" cy="5472101"/>
          </a:xfrm>
        </p:spPr>
      </p:pic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17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B6D6FB-DF88-40EF-A7A7-69E85FFD0AA1}"/>
              </a:ext>
            </a:extLst>
          </p:cNvPr>
          <p:cNvGrpSpPr/>
          <p:nvPr/>
        </p:nvGrpSpPr>
        <p:grpSpPr>
          <a:xfrm>
            <a:off x="82969" y="108430"/>
            <a:ext cx="5561962" cy="2866344"/>
            <a:chOff x="-50616" y="636969"/>
            <a:chExt cx="5279764" cy="286634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A178D6-95DD-4D7D-97C2-9019E4F25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646"/>
            <a:stretch/>
          </p:blipFill>
          <p:spPr>
            <a:xfrm>
              <a:off x="3643086" y="820841"/>
              <a:ext cx="1586062" cy="2682472"/>
            </a:xfrm>
            <a:prstGeom prst="rect">
              <a:avLst/>
            </a:prstGeom>
          </p:spPr>
        </p:pic>
        <p:sp>
          <p:nvSpPr>
            <p:cNvPr id="16" name="Rectangle: Rounded Corners 3">
              <a:extLst>
                <a:ext uri="{FF2B5EF4-FFF2-40B4-BE49-F238E27FC236}">
                  <a16:creationId xmlns:a16="http://schemas.microsoft.com/office/drawing/2014/main" id="{5406D3E0-29AA-451B-B931-DC2223ED7067}"/>
                </a:ext>
              </a:extLst>
            </p:cNvPr>
            <p:cNvSpPr/>
            <p:nvPr/>
          </p:nvSpPr>
          <p:spPr>
            <a:xfrm>
              <a:off x="-50616" y="636969"/>
              <a:ext cx="3873476" cy="24752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rgbClr val="1306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Nắm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vững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niệm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2800" dirty="0">
                  <a:solidFill>
                    <a:srgbClr val="1306B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15930BE-9A41-4A62-8CF3-AF1BFB8DBEE5}"/>
              </a:ext>
            </a:extLst>
          </p:cNvPr>
          <p:cNvGrpSpPr/>
          <p:nvPr/>
        </p:nvGrpSpPr>
        <p:grpSpPr>
          <a:xfrm>
            <a:off x="-206477" y="3634669"/>
            <a:ext cx="6464707" cy="2542252"/>
            <a:chOff x="-794561" y="3559166"/>
            <a:chExt cx="6239903" cy="266186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681705-3152-4877-92BF-82F70E6B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288"/>
            <a:stretch/>
          </p:blipFill>
          <p:spPr>
            <a:xfrm>
              <a:off x="3415236" y="3764131"/>
              <a:ext cx="2030106" cy="2456901"/>
            </a:xfrm>
            <a:prstGeom prst="rect">
              <a:avLst/>
            </a:prstGeom>
          </p:spPr>
        </p:pic>
        <p:sp>
          <p:nvSpPr>
            <p:cNvPr id="19" name="Rectangle: Rounded Corners 9">
              <a:extLst>
                <a:ext uri="{FF2B5EF4-FFF2-40B4-BE49-F238E27FC236}">
                  <a16:creationId xmlns:a16="http://schemas.microsoft.com/office/drawing/2014/main" id="{31F18CAA-0959-40CD-B646-51E52A134958}"/>
                </a:ext>
              </a:extLst>
            </p:cNvPr>
            <p:cNvSpPr/>
            <p:nvPr/>
          </p:nvSpPr>
          <p:spPr>
            <a:xfrm>
              <a:off x="-794561" y="3559166"/>
              <a:ext cx="4526897" cy="2456902"/>
            </a:xfrm>
            <a:prstGeom prst="roundRect">
              <a:avLst/>
            </a:prstGeom>
            <a:solidFill>
              <a:srgbClr val="BAF2BF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-Tìm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giá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trị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tham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số m:</a:t>
              </a:r>
            </a:p>
            <a:p>
              <a:pPr algn="just"/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Biết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thị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hàm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số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qua 1 điểm</a:t>
              </a:r>
            </a:p>
            <a:p>
              <a:pPr algn="just"/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+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Chứng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minh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thị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hàm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số qua 1 điểm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cố</a:t>
              </a:r>
              <a:r>
                <a:rPr lang="en-US" sz="2800" dirty="0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336600"/>
                  </a:solidFill>
                  <a:latin typeface="Times New Roman"/>
                  <a:cs typeface="Arial" panose="020B0604020202020204" pitchFamily="34" charset="0"/>
                </a:rPr>
                <a:t>định</a:t>
              </a:r>
              <a:endParaRPr lang="en-US" sz="2800" dirty="0">
                <a:solidFill>
                  <a:srgbClr val="336600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5DFE5E-8C8D-4A62-B3C7-9E1BC5229E3B}"/>
              </a:ext>
            </a:extLst>
          </p:cNvPr>
          <p:cNvGrpSpPr/>
          <p:nvPr/>
        </p:nvGrpSpPr>
        <p:grpSpPr>
          <a:xfrm>
            <a:off x="5853439" y="-50108"/>
            <a:ext cx="6195258" cy="3262250"/>
            <a:chOff x="5605404" y="454240"/>
            <a:chExt cx="6195258" cy="326225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69A98C7-0E2A-4473-A8F0-C07B9E2090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291" t="4685" r="68645" b="-4685"/>
            <a:stretch/>
          </p:blipFill>
          <p:spPr>
            <a:xfrm>
              <a:off x="5605404" y="716998"/>
              <a:ext cx="2030106" cy="2999492"/>
            </a:xfrm>
            <a:prstGeom prst="rect">
              <a:avLst/>
            </a:prstGeom>
          </p:spPr>
        </p:pic>
        <p:sp>
          <p:nvSpPr>
            <p:cNvPr id="22" name="Rectangle: Rounded Corners 10">
              <a:extLst>
                <a:ext uri="{FF2B5EF4-FFF2-40B4-BE49-F238E27FC236}">
                  <a16:creationId xmlns:a16="http://schemas.microsoft.com/office/drawing/2014/main" id="{57B74E80-0038-459B-8108-090EB7008BFA}"/>
                </a:ext>
              </a:extLst>
            </p:cNvPr>
            <p:cNvSpPr/>
            <p:nvPr/>
          </p:nvSpPr>
          <p:spPr>
            <a:xfrm>
              <a:off x="7278897" y="454240"/>
              <a:ext cx="4521765" cy="2659466"/>
            </a:xfrm>
            <a:prstGeom prst="roundRect">
              <a:avLst/>
            </a:prstGeom>
            <a:solidFill>
              <a:srgbClr val="D8F99D"/>
            </a:solidFill>
            <a:ln w="28575">
              <a:solidFill>
                <a:srgbClr val="5AF2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indent="-457200" algn="just">
                <a:buFontTx/>
                <a:buChar char="-"/>
              </a:pP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Vẽ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thị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hàm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số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bậc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nhất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buFontTx/>
                <a:buChar char="-"/>
              </a:pP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Tìm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diện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tích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phần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giới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hạn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đồ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thị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hàm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số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với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trục</a:t>
              </a:r>
              <a:r>
                <a:rPr lang="en-US" sz="2800" dirty="0">
                  <a:solidFill>
                    <a:srgbClr val="70AD47">
                      <a:lumMod val="50000"/>
                    </a:srgbClr>
                  </a:solidFill>
                  <a:latin typeface="Times New Roman"/>
                  <a:cs typeface="Arial" panose="020B0604020202020204" pitchFamily="34" charset="0"/>
                </a:rPr>
                <a:t> Ox, Oy.</a:t>
              </a:r>
              <a:endParaRPr lang="en-US" sz="2800" dirty="0">
                <a:solidFill>
                  <a:srgbClr val="70AD47">
                    <a:lumMod val="50000"/>
                  </a:srgbClr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4D03F9-F877-47A3-80BF-7F6C6CA9519D}"/>
              </a:ext>
            </a:extLst>
          </p:cNvPr>
          <p:cNvGrpSpPr/>
          <p:nvPr/>
        </p:nvGrpSpPr>
        <p:grpSpPr>
          <a:xfrm>
            <a:off x="6505453" y="3566417"/>
            <a:ext cx="5543244" cy="2571372"/>
            <a:chOff x="5474571" y="3756563"/>
            <a:chExt cx="5543244" cy="257137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906036D-931E-4AA6-9B83-7E00291B65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76202"/>
            <a:stretch/>
          </p:blipFill>
          <p:spPr>
            <a:xfrm>
              <a:off x="5474571" y="3785683"/>
              <a:ext cx="1307229" cy="2542252"/>
            </a:xfrm>
            <a:prstGeom prst="rect">
              <a:avLst/>
            </a:prstGeom>
          </p:spPr>
        </p:pic>
        <p:sp>
          <p:nvSpPr>
            <p:cNvPr id="25" name="Rectangle: Rounded Corners 11">
              <a:extLst>
                <a:ext uri="{FF2B5EF4-FFF2-40B4-BE49-F238E27FC236}">
                  <a16:creationId xmlns:a16="http://schemas.microsoft.com/office/drawing/2014/main" id="{DBC6C459-8FC6-44F0-B5AC-731A30A444BD}"/>
                </a:ext>
              </a:extLst>
            </p:cNvPr>
            <p:cNvSpPr/>
            <p:nvPr/>
          </p:nvSpPr>
          <p:spPr>
            <a:xfrm>
              <a:off x="6592222" y="3756563"/>
              <a:ext cx="4425593" cy="2310494"/>
            </a:xfrm>
            <a:prstGeom prst="roundRect">
              <a:avLst/>
            </a:prstGeom>
            <a:solidFill>
              <a:srgbClr val="FFB3B3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-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Vận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dụng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kiến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của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hàm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số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bậc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nhất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giải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toán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trong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  <a:latin typeface="Times New Roman"/>
                  <a:cs typeface="Arial" panose="020B0604020202020204" pitchFamily="34" charset="0"/>
                </a:rPr>
                <a:t>tế</a:t>
              </a:r>
              <a:endParaRPr lang="en-US" sz="2800" dirty="0">
                <a:solidFill>
                  <a:srgbClr val="FF0000"/>
                </a:solidFill>
                <a:latin typeface="Calibri Light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: Rounded Corners 12">
            <a:extLst>
              <a:ext uri="{FF2B5EF4-FFF2-40B4-BE49-F238E27FC236}">
                <a16:creationId xmlns:a16="http://schemas.microsoft.com/office/drawing/2014/main" id="{401FA76F-51F9-4EC3-988A-249F9E937747}"/>
              </a:ext>
            </a:extLst>
          </p:cNvPr>
          <p:cNvSpPr/>
          <p:nvPr/>
        </p:nvSpPr>
        <p:spPr>
          <a:xfrm>
            <a:off x="4681444" y="2767312"/>
            <a:ext cx="2312416" cy="1598211"/>
          </a:xfrm>
          <a:prstGeom prst="roundRect">
            <a:avLst/>
          </a:prstGeom>
          <a:solidFill>
            <a:srgbClr val="FFFF47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 DUNG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BÀI HỌC</a:t>
            </a:r>
          </a:p>
        </p:txBody>
      </p:sp>
    </p:spTree>
    <p:extLst>
      <p:ext uri="{BB962C8B-B14F-4D97-AF65-F5344CB8AC3E}">
        <p14:creationId xmlns:p14="http://schemas.microsoft.com/office/powerpoint/2010/main" val="225939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281" y="2276061"/>
            <a:ext cx="2318010" cy="18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ÌNH HO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8" b="13284"/>
          <a:stretch/>
        </p:blipFill>
        <p:spPr>
          <a:xfrm>
            <a:off x="8426161" y="3714400"/>
            <a:ext cx="3215043" cy="30425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1276961">
            <a:off x="604105" y="3468995"/>
            <a:ext cx="5197619" cy="1622543"/>
            <a:chOff x="2244282" y="2848326"/>
            <a:chExt cx="5264997" cy="1633554"/>
          </a:xfrm>
        </p:grpSpPr>
        <p:sp>
          <p:nvSpPr>
            <p:cNvPr id="5" name="Oval 4"/>
            <p:cNvSpPr/>
            <p:nvPr/>
          </p:nvSpPr>
          <p:spPr>
            <a:xfrm rot="19983870">
              <a:off x="2244282" y="2848326"/>
              <a:ext cx="5264997" cy="16335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en-US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0282155">
              <a:off x="2743830" y="3432704"/>
              <a:ext cx="4265905" cy="4647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spc="50" dirty="0">
                  <a:ln w="9525" cmpd="sng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2400" b="1" cap="none" spc="50" dirty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7892000" y="3358835"/>
            <a:ext cx="388067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578741">
            <a:off x="5049140" y="1041020"/>
            <a:ext cx="736638" cy="692187"/>
          </a:xfrm>
          <a:prstGeom prst="rect">
            <a:avLst/>
          </a:prstGeom>
        </p:spPr>
      </p:pic>
      <p:pic>
        <p:nvPicPr>
          <p:cNvPr id="20" name="Picture 7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740" y="1004723"/>
            <a:ext cx="2149598" cy="184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955" y="2408374"/>
            <a:ext cx="2176175" cy="140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892000" y="1004723"/>
            <a:ext cx="2911001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7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ÌNH HO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8" b="13284"/>
          <a:stretch/>
        </p:blipFill>
        <p:spPr>
          <a:xfrm>
            <a:off x="8426161" y="3714400"/>
            <a:ext cx="3215043" cy="30425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1276961">
            <a:off x="557912" y="887963"/>
            <a:ext cx="5197619" cy="1622543"/>
            <a:chOff x="2244282" y="2848326"/>
            <a:chExt cx="5264997" cy="1633554"/>
          </a:xfrm>
        </p:grpSpPr>
        <p:sp>
          <p:nvSpPr>
            <p:cNvPr id="5" name="Oval 4"/>
            <p:cNvSpPr/>
            <p:nvPr/>
          </p:nvSpPr>
          <p:spPr>
            <a:xfrm rot="19983870">
              <a:off x="2244282" y="2848326"/>
              <a:ext cx="5264997" cy="16335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en-US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0282155">
              <a:off x="2743830" y="3432704"/>
              <a:ext cx="4265905" cy="4647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spc="50" dirty="0">
                  <a:ln w="9525" cmpd="sng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LUẬN</a:t>
              </a:r>
              <a:endParaRPr lang="en-US" sz="2400" b="1" cap="none" spc="50" dirty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21035" y="2505702"/>
            <a:ext cx="3574852" cy="357485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101552" y="2852209"/>
            <a:ext cx="3103563" cy="3103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271" y="855803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85032" y="309880"/>
            <a:ext cx="7990585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2A3D52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A3D52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 flipH="1">
            <a:off x="957104" y="1923640"/>
            <a:ext cx="4049161" cy="157584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 flipH="1">
            <a:off x="6918952" y="1923640"/>
            <a:ext cx="4049161" cy="157584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223887" y="1272943"/>
            <a:ext cx="1988355" cy="198835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3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185734" y="1302528"/>
            <a:ext cx="1988355" cy="1988355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FEFE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" name="TextBox 12"/>
          <p:cNvSpPr txBox="1"/>
          <p:nvPr/>
        </p:nvSpPr>
        <p:spPr>
          <a:xfrm>
            <a:off x="1183822" y="3508163"/>
            <a:ext cx="4429432" cy="259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ảng phụ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 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084161" y="3429000"/>
            <a:ext cx="4179855" cy="2599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SGK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hước thẳng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28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Máy</a:t>
            </a:r>
            <a:r>
              <a:rPr lang="en-US" sz="28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</a:t>
            </a:r>
            <a:r>
              <a:rPr lang="en-US" sz="28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cầm</a:t>
            </a:r>
            <a:r>
              <a:rPr lang="en-US" sz="28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ảng nhóm.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98538" y="2250381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65143" y="2234509"/>
            <a:ext cx="1411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 SINH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28" y="169194"/>
            <a:ext cx="927704" cy="9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18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0" grpId="0"/>
      <p:bldP spid="21" grpId="0"/>
      <p:bldP spid="2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0299">
            <a:off x="4742184" y="483852"/>
            <a:ext cx="2154117" cy="1063444"/>
          </a:xfrm>
          <a:prstGeom prst="rect">
            <a:avLst/>
          </a:prstGeom>
          <a:solidFill>
            <a:srgbClr val="008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37061" y="728648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9867E4-28B7-4DCF-B256-E9BC58D73673}"/>
              </a:ext>
            </a:extLst>
          </p:cNvPr>
          <p:cNvSpPr txBox="1"/>
          <p:nvPr/>
        </p:nvSpPr>
        <p:spPr>
          <a:xfrm>
            <a:off x="1068792" y="3039513"/>
            <a:ext cx="10187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 để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(1)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lphaLcParenR"/>
            </a:pP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(1)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  <a:p>
            <a:pPr marL="514350" indent="-514350" algn="just">
              <a:buAutoNum type="alphaLcParenR"/>
            </a:pP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phần (b)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đv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867E4-28B7-4DCF-B256-E9BC58D73673}"/>
              </a:ext>
            </a:extLst>
          </p:cNvPr>
          <p:cNvSpPr txBox="1"/>
          <p:nvPr/>
        </p:nvSpPr>
        <p:spPr>
          <a:xfrm>
            <a:off x="1068792" y="2347606"/>
            <a:ext cx="93602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				(1)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301968"/>
              </p:ext>
            </p:extLst>
          </p:nvPr>
        </p:nvGraphicFramePr>
        <p:xfrm>
          <a:off x="4262982" y="2436893"/>
          <a:ext cx="1935201" cy="5788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2960" imgH="253800" progId="Equation.DSMT4">
                  <p:embed/>
                </p:oleObj>
              </mc:Choice>
              <mc:Fallback>
                <p:oleObj name="Equation" r:id="rId2" imgW="10029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62982" y="2436893"/>
                        <a:ext cx="1935201" cy="5788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395998"/>
              </p:ext>
            </p:extLst>
          </p:nvPr>
        </p:nvGraphicFramePr>
        <p:xfrm>
          <a:off x="5775906" y="3664970"/>
          <a:ext cx="898100" cy="405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93480" imgH="177480" progId="Equation.DSMT4">
                  <p:embed/>
                </p:oleObj>
              </mc:Choice>
              <mc:Fallback>
                <p:oleObj name="Equation" r:id="rId4" imgW="3934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75906" y="3664970"/>
                        <a:ext cx="898100" cy="405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70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0299">
            <a:off x="4742184" y="483852"/>
            <a:ext cx="2154117" cy="1063444"/>
          </a:xfrm>
          <a:prstGeom prst="rect">
            <a:avLst/>
          </a:prstGeom>
          <a:solidFill>
            <a:srgbClr val="008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-37061" y="728648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9867E4-28B7-4DCF-B256-E9BC58D73673}"/>
              </a:ext>
            </a:extLst>
          </p:cNvPr>
          <p:cNvSpPr txBox="1"/>
          <p:nvPr/>
        </p:nvSpPr>
        <p:spPr>
          <a:xfrm>
            <a:off x="1058855" y="2930180"/>
            <a:ext cx="1018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m để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(1)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678856"/>
              </p:ext>
            </p:extLst>
          </p:nvPr>
        </p:nvGraphicFramePr>
        <p:xfrm>
          <a:off x="4805363" y="4391025"/>
          <a:ext cx="2695575" cy="47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440" imgH="177480" progId="Equation.DSMT4">
                  <p:embed/>
                </p:oleObj>
              </mc:Choice>
              <mc:Fallback>
                <p:oleObj name="Equation" r:id="rId2" imgW="1117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805363" y="4391025"/>
                        <a:ext cx="2695575" cy="474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F7823B9-FAA5-4AF3-9116-D8863F09A64B}"/>
              </a:ext>
            </a:extLst>
          </p:cNvPr>
          <p:cNvGrpSpPr/>
          <p:nvPr/>
        </p:nvGrpSpPr>
        <p:grpSpPr>
          <a:xfrm>
            <a:off x="1058857" y="2238279"/>
            <a:ext cx="8810700" cy="599315"/>
            <a:chOff x="1058857" y="2238279"/>
            <a:chExt cx="8810700" cy="59931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9867E4-28B7-4DCF-B256-E9BC58D73673}"/>
                </a:ext>
              </a:extLst>
            </p:cNvPr>
            <p:cNvSpPr txBox="1"/>
            <p:nvPr/>
          </p:nvSpPr>
          <p:spPr>
            <a:xfrm>
              <a:off x="1058857" y="2238279"/>
              <a:ext cx="88107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                              	(1)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06359043"/>
                </p:ext>
              </p:extLst>
            </p:nvPr>
          </p:nvGraphicFramePr>
          <p:xfrm>
            <a:off x="4349148" y="2258157"/>
            <a:ext cx="1935163" cy="579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935000" imgH="579600" progId="Equation.DSMT4">
                    <p:embed/>
                  </p:oleObj>
                </mc:Choice>
                <mc:Fallback>
                  <p:oleObj name="Equation" r:id="rId4" imgW="1935000" imgH="57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49148" y="2258157"/>
                          <a:ext cx="1935163" cy="579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2014646"/>
              </p:ext>
            </p:extLst>
          </p:nvPr>
        </p:nvGraphicFramePr>
        <p:xfrm>
          <a:off x="2552356" y="3610445"/>
          <a:ext cx="1935163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35000" imgH="579600" progId="Equation.DSMT4">
                  <p:embed/>
                </p:oleObj>
              </mc:Choice>
              <mc:Fallback>
                <p:oleObj name="Equation" r:id="rId4" imgW="1935000" imgH="57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52356" y="3610445"/>
                        <a:ext cx="1935163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69867E4-28B7-4DCF-B256-E9BC58D73673}"/>
              </a:ext>
            </a:extLst>
          </p:cNvPr>
          <p:cNvSpPr txBox="1"/>
          <p:nvPr/>
        </p:nvSpPr>
        <p:spPr>
          <a:xfrm>
            <a:off x="1189485" y="3581141"/>
            <a:ext cx="10187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 số                    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694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0299">
            <a:off x="4742184" y="483852"/>
            <a:ext cx="2154117" cy="1063444"/>
          </a:xfrm>
          <a:prstGeom prst="rect">
            <a:avLst/>
          </a:prstGeom>
          <a:solidFill>
            <a:srgbClr val="008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37061" y="728648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D35C4B-9CCB-4816-A799-850D9CC98EEB}"/>
              </a:ext>
            </a:extLst>
          </p:cNvPr>
          <p:cNvGrpSpPr/>
          <p:nvPr/>
        </p:nvGrpSpPr>
        <p:grpSpPr>
          <a:xfrm>
            <a:off x="1237751" y="2238279"/>
            <a:ext cx="9010655" cy="609254"/>
            <a:chOff x="1237751" y="2238279"/>
            <a:chExt cx="9010655" cy="6092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9867E4-28B7-4DCF-B256-E9BC58D73673}"/>
                </a:ext>
              </a:extLst>
            </p:cNvPr>
            <p:cNvSpPr txBox="1"/>
            <p:nvPr/>
          </p:nvSpPr>
          <p:spPr>
            <a:xfrm>
              <a:off x="1237751" y="2238279"/>
              <a:ext cx="9010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                       (1)</a:t>
              </a:r>
            </a:p>
          </p:txBody>
        </p:sp>
        <p:graphicFrame>
          <p:nvGraphicFramePr>
            <p:cNvPr id="2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81318870"/>
                </p:ext>
              </p:extLst>
            </p:nvPr>
          </p:nvGraphicFramePr>
          <p:xfrm>
            <a:off x="4477925" y="2268096"/>
            <a:ext cx="1935163" cy="579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1935000" imgH="579600" progId="Equation.DSMT4">
                    <p:embed/>
                  </p:oleObj>
                </mc:Choice>
                <mc:Fallback>
                  <p:oleObj name="Equation" r:id="rId2" imgW="1935000" imgH="57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4477925" y="2268096"/>
                          <a:ext cx="1935163" cy="5794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07E3B08-0A2A-4D62-A0E5-AA40443056A1}"/>
              </a:ext>
            </a:extLst>
          </p:cNvPr>
          <p:cNvGrpSpPr/>
          <p:nvPr/>
        </p:nvGrpSpPr>
        <p:grpSpPr>
          <a:xfrm>
            <a:off x="1237751" y="2930184"/>
            <a:ext cx="10187272" cy="584775"/>
            <a:chOff x="1237751" y="2930184"/>
            <a:chExt cx="10187272" cy="5847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9867E4-28B7-4DCF-B256-E9BC58D73673}"/>
                </a:ext>
              </a:extLst>
            </p:cNvPr>
            <p:cNvSpPr txBox="1"/>
            <p:nvPr/>
          </p:nvSpPr>
          <p:spPr>
            <a:xfrm>
              <a:off x="1237751" y="2930184"/>
              <a:ext cx="10187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(1)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.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6480854"/>
                </p:ext>
              </p:extLst>
            </p:nvPr>
          </p:nvGraphicFramePr>
          <p:xfrm>
            <a:off x="5790912" y="3023920"/>
            <a:ext cx="1052053" cy="4739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898560" imgH="404640" progId="Equation.DSMT4">
                    <p:embed/>
                  </p:oleObj>
                </mc:Choice>
                <mc:Fallback>
                  <p:oleObj name="Equation" r:id="rId4" imgW="898560" imgH="404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790912" y="3023920"/>
                          <a:ext cx="1052053" cy="47398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529C1D-6F3F-4C6C-A049-0C6E70C3B0F7}"/>
              </a:ext>
            </a:extLst>
          </p:cNvPr>
          <p:cNvGrpSpPr/>
          <p:nvPr/>
        </p:nvGrpSpPr>
        <p:grpSpPr>
          <a:xfrm>
            <a:off x="1370269" y="3517200"/>
            <a:ext cx="10187272" cy="628505"/>
            <a:chOff x="1370269" y="3517200"/>
            <a:chExt cx="10187272" cy="62850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9867E4-28B7-4DCF-B256-E9BC58D73673}"/>
                </a:ext>
              </a:extLst>
            </p:cNvPr>
            <p:cNvSpPr txBox="1"/>
            <p:nvPr/>
          </p:nvSpPr>
          <p:spPr>
            <a:xfrm>
              <a:off x="1370269" y="3517200"/>
              <a:ext cx="10187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           ta có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                  </a:t>
              </a: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00759711"/>
                </p:ext>
              </p:extLst>
            </p:nvPr>
          </p:nvGraphicFramePr>
          <p:xfrm>
            <a:off x="2221549" y="3606511"/>
            <a:ext cx="1052513" cy="47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52640" imgH="473040" progId="Equation.DSMT4">
                    <p:embed/>
                  </p:oleObj>
                </mc:Choice>
                <mc:Fallback>
                  <p:oleObj name="Equation" r:id="rId4" imgW="1052640" imgH="47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221549" y="3606511"/>
                          <a:ext cx="1052513" cy="473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10780535"/>
                </p:ext>
              </p:extLst>
            </p:nvPr>
          </p:nvGraphicFramePr>
          <p:xfrm>
            <a:off x="5564476" y="3612202"/>
            <a:ext cx="1533821" cy="5335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583920" imgH="203040" progId="Equation.DSMT4">
                    <p:embed/>
                  </p:oleObj>
                </mc:Choice>
                <mc:Fallback>
                  <p:oleObj name="Equation" r:id="rId7" imgW="5839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5564476" y="3612202"/>
                          <a:ext cx="1533821" cy="5335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2F66DCF-9A75-498A-B7A1-12EAF5949958}"/>
              </a:ext>
            </a:extLst>
          </p:cNvPr>
          <p:cNvGrpSpPr/>
          <p:nvPr/>
        </p:nvGrpSpPr>
        <p:grpSpPr>
          <a:xfrm>
            <a:off x="1370269" y="4101975"/>
            <a:ext cx="10187272" cy="609537"/>
            <a:chOff x="1370269" y="4101975"/>
            <a:chExt cx="10187272" cy="60953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69867E4-28B7-4DCF-B256-E9BC58D73673}"/>
                </a:ext>
              </a:extLst>
            </p:cNvPr>
            <p:cNvSpPr txBox="1"/>
            <p:nvPr/>
          </p:nvSpPr>
          <p:spPr>
            <a:xfrm>
              <a:off x="1370269" y="4101975"/>
              <a:ext cx="10187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       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tung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Oy</a:t>
              </a:r>
              <a:endParaRPr lang="en-US" sz="32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8125062"/>
                </p:ext>
              </p:extLst>
            </p:nvPr>
          </p:nvGraphicFramePr>
          <p:xfrm>
            <a:off x="2126020" y="4202506"/>
            <a:ext cx="894951" cy="4474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55320" imgH="177480" progId="Equation.DSMT4">
                    <p:embed/>
                  </p:oleObj>
                </mc:Choice>
                <mc:Fallback>
                  <p:oleObj name="Equation" r:id="rId9" imgW="35532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2126020" y="4202506"/>
                          <a:ext cx="894951" cy="44747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28043467"/>
                </p:ext>
              </p:extLst>
            </p:nvPr>
          </p:nvGraphicFramePr>
          <p:xfrm>
            <a:off x="3565883" y="4202986"/>
            <a:ext cx="880569" cy="4858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68280" imgH="203040" progId="Equation.DSMT4">
                    <p:embed/>
                  </p:oleObj>
                </mc:Choice>
                <mc:Fallback>
                  <p:oleObj name="Equation" r:id="rId11" imgW="36828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3565883" y="4202986"/>
                          <a:ext cx="880569" cy="4858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12556050"/>
                </p:ext>
              </p:extLst>
            </p:nvPr>
          </p:nvGraphicFramePr>
          <p:xfrm>
            <a:off x="5689401" y="4162749"/>
            <a:ext cx="993300" cy="5487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495000" imgH="253800" progId="Equation.DSMT4">
                    <p:embed/>
                  </p:oleObj>
                </mc:Choice>
                <mc:Fallback>
                  <p:oleObj name="Equation" r:id="rId13" imgW="49500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5689401" y="4162749"/>
                          <a:ext cx="993300" cy="5487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791057-51FB-4FA7-A1B8-A104F39E22D7}"/>
              </a:ext>
            </a:extLst>
          </p:cNvPr>
          <p:cNvGrpSpPr/>
          <p:nvPr/>
        </p:nvGrpSpPr>
        <p:grpSpPr>
          <a:xfrm>
            <a:off x="1370269" y="4693855"/>
            <a:ext cx="10187272" cy="638260"/>
            <a:chOff x="1370269" y="4693855"/>
            <a:chExt cx="10187272" cy="6382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867E4-28B7-4DCF-B256-E9BC58D73673}"/>
                </a:ext>
              </a:extLst>
            </p:cNvPr>
            <p:cNvSpPr txBox="1"/>
            <p:nvPr/>
          </p:nvSpPr>
          <p:spPr>
            <a:xfrm>
              <a:off x="1370269" y="4693855"/>
              <a:ext cx="10187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         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,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            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trục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hoành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Ox.</a:t>
              </a:r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4892395"/>
                </p:ext>
              </p:extLst>
            </p:nvPr>
          </p:nvGraphicFramePr>
          <p:xfrm>
            <a:off x="2270341" y="4779339"/>
            <a:ext cx="855314" cy="4887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355320" imgH="203040" progId="Equation.DSMT4">
                    <p:embed/>
                  </p:oleObj>
                </mc:Choice>
                <mc:Fallback>
                  <p:oleObj name="Equation" r:id="rId15" imgW="35532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2270341" y="4779339"/>
                          <a:ext cx="855314" cy="4887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41499030"/>
                </p:ext>
              </p:extLst>
            </p:nvPr>
          </p:nvGraphicFramePr>
          <p:xfrm>
            <a:off x="3747052" y="4798866"/>
            <a:ext cx="1053024" cy="433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431640" imgH="177480" progId="Equation.DSMT4">
                    <p:embed/>
                  </p:oleObj>
                </mc:Choice>
                <mc:Fallback>
                  <p:oleObj name="Equation" r:id="rId17" imgW="43164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3747052" y="4798866"/>
                          <a:ext cx="1053024" cy="43359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70363958"/>
                </p:ext>
              </p:extLst>
            </p:nvPr>
          </p:nvGraphicFramePr>
          <p:xfrm>
            <a:off x="6042334" y="4747341"/>
            <a:ext cx="1315742" cy="5847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571320" imgH="253800" progId="Equation.DSMT4">
                    <p:embed/>
                  </p:oleObj>
                </mc:Choice>
                <mc:Fallback>
                  <p:oleObj name="Equation" r:id="rId19" imgW="571320" imgH="2538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6042334" y="4747341"/>
                          <a:ext cx="1315742" cy="58477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2A00D1-8E9C-4A55-905C-AE02981BCEBE}"/>
              </a:ext>
            </a:extLst>
          </p:cNvPr>
          <p:cNvGrpSpPr/>
          <p:nvPr/>
        </p:nvGrpSpPr>
        <p:grpSpPr>
          <a:xfrm>
            <a:off x="1370269" y="5454093"/>
            <a:ext cx="10187272" cy="598843"/>
            <a:chOff x="1370269" y="5454093"/>
            <a:chExt cx="10187272" cy="59884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69867E4-28B7-4DCF-B256-E9BC58D73673}"/>
                </a:ext>
              </a:extLst>
            </p:cNvPr>
            <p:cNvSpPr txBox="1"/>
            <p:nvPr/>
          </p:nvSpPr>
          <p:spPr>
            <a:xfrm>
              <a:off x="1370269" y="5454093"/>
              <a:ext cx="101872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                 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3200" dirty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50687184"/>
                </p:ext>
              </p:extLst>
            </p:nvPr>
          </p:nvGraphicFramePr>
          <p:xfrm>
            <a:off x="4581950" y="5519536"/>
            <a:ext cx="1535113" cy="533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1535040" imgH="533520" progId="Equation.DSMT4">
                    <p:embed/>
                  </p:oleObj>
                </mc:Choice>
                <mc:Fallback>
                  <p:oleObj name="Equation" r:id="rId21" imgW="1535040" imgH="5335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4581950" y="5519536"/>
                          <a:ext cx="1535113" cy="533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1517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0299">
            <a:off x="4742184" y="483852"/>
            <a:ext cx="2154117" cy="1063444"/>
          </a:xfrm>
          <a:prstGeom prst="rect">
            <a:avLst/>
          </a:prstGeom>
          <a:solidFill>
            <a:srgbClr val="008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37061" y="728648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4690136" y="132561"/>
            <a:ext cx="7085012" cy="6215063"/>
            <a:chOff x="1715357" y="158870"/>
            <a:chExt cx="7085914" cy="6215063"/>
          </a:xfrm>
        </p:grpSpPr>
        <p:grpSp>
          <p:nvGrpSpPr>
            <p:cNvPr id="8" name="Group 115"/>
            <p:cNvGrpSpPr>
              <a:grpSpLocks/>
            </p:cNvGrpSpPr>
            <p:nvPr/>
          </p:nvGrpSpPr>
          <p:grpSpPr bwMode="auto">
            <a:xfrm>
              <a:off x="1715357" y="158870"/>
              <a:ext cx="7085914" cy="6215066"/>
              <a:chOff x="1829646" y="642918"/>
              <a:chExt cx="7086600" cy="6215082"/>
            </a:xfrm>
          </p:grpSpPr>
          <p:grpSp>
            <p:nvGrpSpPr>
              <p:cNvPr id="14" name="Group 113"/>
              <p:cNvGrpSpPr>
                <a:grpSpLocks/>
              </p:cNvGrpSpPr>
              <p:nvPr/>
            </p:nvGrpSpPr>
            <p:grpSpPr bwMode="auto">
              <a:xfrm>
                <a:off x="1829646" y="996932"/>
                <a:ext cx="7086600" cy="5861068"/>
                <a:chOff x="1827483" y="986537"/>
                <a:chExt cx="7086600" cy="5861068"/>
              </a:xfrm>
            </p:grpSpPr>
            <p:grpSp>
              <p:nvGrpSpPr>
                <p:cNvPr id="17" name="Group 104"/>
                <p:cNvGrpSpPr>
                  <a:grpSpLocks/>
                </p:cNvGrpSpPr>
                <p:nvPr/>
              </p:nvGrpSpPr>
              <p:grpSpPr bwMode="auto">
                <a:xfrm>
                  <a:off x="1827483" y="986537"/>
                  <a:ext cx="7086600" cy="5861068"/>
                  <a:chOff x="1828800" y="996932"/>
                  <a:chExt cx="7086600" cy="5861068"/>
                </a:xfrm>
              </p:grpSpPr>
              <p:sp>
                <p:nvSpPr>
                  <p:cNvPr id="28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86800" y="10668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Line 2"/>
                  <p:cNvSpPr>
                    <a:spLocks noChangeShapeType="1"/>
                  </p:cNvSpPr>
                  <p:nvPr/>
                </p:nvSpPr>
                <p:spPr bwMode="auto">
                  <a:xfrm>
                    <a:off x="1828800" y="5173230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16775" y="134389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884210" y="5949674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57227" y="123348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1607" y="13716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Line 3"/>
                  <p:cNvSpPr>
                    <a:spLocks noChangeShapeType="1"/>
                  </p:cNvSpPr>
                  <p:nvPr/>
                </p:nvSpPr>
                <p:spPr bwMode="auto">
                  <a:xfrm>
                    <a:off x="1828800" y="3679825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828800" y="2917825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1905000" y="2198688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905000" y="1524000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00800" y="11430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85025" y="11430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24800" y="11430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1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1857381" y="996932"/>
                    <a:ext cx="6934166" cy="5791216"/>
                    <a:chOff x="1857381" y="996932"/>
                    <a:chExt cx="6934166" cy="5791216"/>
                  </a:xfrm>
                </p:grpSpPr>
                <p:sp>
                  <p:nvSpPr>
                    <p:cNvPr id="43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7381" y="4452928"/>
                      <a:ext cx="6934166" cy="0"/>
                    </a:xfrm>
                    <a:prstGeom prst="line">
                      <a:avLst/>
                    </a:prstGeom>
                    <a:ln>
                      <a:headEnd/>
                      <a:tailEnd type="triangle" w="med" len="med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>
                        <a:defRPr/>
                      </a:pPr>
                      <a:endParaRPr lang="vi-VN"/>
                    </a:p>
                  </p:txBody>
                </p:sp>
                <p:grpSp>
                  <p:nvGrpSpPr>
                    <p:cNvPr id="44" name="Group 1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1848" y="996932"/>
                      <a:ext cx="149258" cy="5791216"/>
                      <a:chOff x="4803302" y="994770"/>
                      <a:chExt cx="149258" cy="5791216"/>
                    </a:xfrm>
                  </p:grpSpPr>
                  <p:sp>
                    <p:nvSpPr>
                      <p:cNvPr id="4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887459" y="994770"/>
                        <a:ext cx="0" cy="5791215"/>
                      </a:xfrm>
                      <a:prstGeom prst="line">
                        <a:avLst/>
                      </a:prstGeom>
                      <a:ln>
                        <a:headEnd type="triangle" w="med" len="med"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6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80313" y="3606992"/>
                        <a:ext cx="0" cy="144494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7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80313" y="2844990"/>
                        <a:ext cx="0" cy="144494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8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80313" y="2140138"/>
                        <a:ext cx="0" cy="144494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9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75550" y="1454335"/>
                        <a:ext cx="0" cy="144495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</p:grpSp>
              </p:grpSp>
              <p:sp>
                <p:nvSpPr>
                  <p:cNvPr id="42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2974" y="13716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" name="Line 19"/>
                <p:cNvSpPr>
                  <a:spLocks noChangeShapeType="1"/>
                </p:cNvSpPr>
                <p:nvPr/>
              </p:nvSpPr>
              <p:spPr bwMode="auto">
                <a:xfrm>
                  <a:off x="3429629" y="4356808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19" name="Line 23"/>
                <p:cNvSpPr>
                  <a:spLocks noChangeShapeType="1"/>
                </p:cNvSpPr>
                <p:nvPr/>
              </p:nvSpPr>
              <p:spPr bwMode="auto">
                <a:xfrm>
                  <a:off x="4872990" y="4356808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0" name="Line 18"/>
                <p:cNvSpPr>
                  <a:spLocks noChangeShapeType="1"/>
                </p:cNvSpPr>
                <p:nvPr/>
              </p:nvSpPr>
              <p:spPr bwMode="auto">
                <a:xfrm>
                  <a:off x="4174334" y="4372683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 rot="5400000">
                  <a:off x="5636749" y="6579296"/>
                  <a:ext cx="0" cy="152434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rot="5400000">
                  <a:off x="5649451" y="5866508"/>
                  <a:ext cx="0" cy="152434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3" name="Line 14"/>
                <p:cNvSpPr>
                  <a:spLocks noChangeShapeType="1"/>
                </p:cNvSpPr>
                <p:nvPr/>
              </p:nvSpPr>
              <p:spPr bwMode="auto">
                <a:xfrm rot="5400000">
                  <a:off x="5639924" y="5096568"/>
                  <a:ext cx="0" cy="152434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4" name="Line 19"/>
                <p:cNvSpPr>
                  <a:spLocks noChangeShapeType="1"/>
                </p:cNvSpPr>
                <p:nvPr/>
              </p:nvSpPr>
              <p:spPr bwMode="auto">
                <a:xfrm>
                  <a:off x="2715094" y="437109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5" name="Line 19"/>
                <p:cNvSpPr>
                  <a:spLocks noChangeShapeType="1"/>
                </p:cNvSpPr>
                <p:nvPr/>
              </p:nvSpPr>
              <p:spPr bwMode="auto">
                <a:xfrm>
                  <a:off x="7931201" y="437109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6" name="Line 19"/>
                <p:cNvSpPr>
                  <a:spLocks noChangeShapeType="1"/>
                </p:cNvSpPr>
                <p:nvPr/>
              </p:nvSpPr>
              <p:spPr bwMode="auto">
                <a:xfrm>
                  <a:off x="7188084" y="437744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7" name="Line 19"/>
                <p:cNvSpPr>
                  <a:spLocks noChangeShapeType="1"/>
                </p:cNvSpPr>
                <p:nvPr/>
              </p:nvSpPr>
              <p:spPr bwMode="auto">
                <a:xfrm>
                  <a:off x="6417974" y="437109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</p:grpSp>
          <p:sp>
            <p:nvSpPr>
              <p:cNvPr id="15" name="Text Box 62"/>
              <p:cNvSpPr txBox="1">
                <a:spLocks noChangeArrowheads="1"/>
              </p:cNvSpPr>
              <p:nvPr/>
            </p:nvSpPr>
            <p:spPr bwMode="auto">
              <a:xfrm>
                <a:off x="5715009" y="642918"/>
                <a:ext cx="609600" cy="400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FF0000"/>
                    </a:solidFill>
                  </a:rPr>
                  <a:t>y          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 bwMode="auto">
            <a:xfrm>
              <a:off x="8528186" y="3873620"/>
              <a:ext cx="142893" cy="825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5" idx="0"/>
            </p:cNvCxnSpPr>
            <p:nvPr/>
          </p:nvCxnSpPr>
          <p:spPr bwMode="auto">
            <a:xfrm rot="16200000" flipH="1">
              <a:off x="5490128" y="548597"/>
              <a:ext cx="146050" cy="746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5" idx="0"/>
            </p:cNvCxnSpPr>
            <p:nvPr/>
          </p:nvCxnSpPr>
          <p:spPr bwMode="auto">
            <a:xfrm rot="5400000">
              <a:off x="5418682" y="551772"/>
              <a:ext cx="146050" cy="682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rot="10800000" flipV="1">
              <a:off x="8528186" y="3945058"/>
              <a:ext cx="142893" cy="714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H="1">
            <a:off x="6359089" y="796860"/>
            <a:ext cx="3698232" cy="39256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18530270">
            <a:off x="9452209" y="1094426"/>
            <a:ext cx="1173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y= x + 2</a:t>
            </a:r>
            <a:endParaRPr lang="vi-VN" dirty="0"/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030111" y="4114800"/>
            <a:ext cx="4828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1"/>
                </a:solidFill>
              </a:rPr>
              <a:t>- 2</a:t>
            </a:r>
            <a:endParaRPr lang="vi-VN" sz="2000" dirty="0">
              <a:solidFill>
                <a:schemeClr val="accent1"/>
              </a:solidFill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631709" y="2359629"/>
            <a:ext cx="3978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1"/>
                </a:solidFill>
              </a:rPr>
              <a:t> 2</a:t>
            </a:r>
            <a:endParaRPr lang="vi-VN" sz="2000" dirty="0">
              <a:solidFill>
                <a:schemeClr val="accent1"/>
              </a:solidFill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1315435" y="4081074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x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8531092" y="4130631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O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54629" y="2378698"/>
            <a:ext cx="49996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AB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điểm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498925"/>
              </p:ext>
            </p:extLst>
          </p:nvPr>
        </p:nvGraphicFramePr>
        <p:xfrm>
          <a:off x="1895681" y="2383907"/>
          <a:ext cx="1535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535040" imgH="533520" progId="Equation.DSMT4">
                  <p:embed/>
                </p:oleObj>
              </mc:Choice>
              <mc:Fallback>
                <p:oleObj name="Equation" r:id="rId2" imgW="1535040" imgH="533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5681" y="2383907"/>
                        <a:ext cx="1535113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889436"/>
              </p:ext>
            </p:extLst>
          </p:nvPr>
        </p:nvGraphicFramePr>
        <p:xfrm>
          <a:off x="766782" y="3551176"/>
          <a:ext cx="2558309" cy="5949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91880" imgH="253800" progId="Equation.DSMT4">
                  <p:embed/>
                </p:oleObj>
              </mc:Choice>
              <mc:Fallback>
                <p:oleObj name="Equation" r:id="rId4" imgW="10918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6782" y="3551176"/>
                        <a:ext cx="2558309" cy="5949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9685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6" grpId="0"/>
      <p:bldP spid="57" grpId="0"/>
      <p:bldP spid="58" grpId="0"/>
      <p:bldP spid="59" grpId="0"/>
      <p:bldP spid="6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0299">
            <a:off x="4742184" y="483852"/>
            <a:ext cx="2154117" cy="1063444"/>
          </a:xfrm>
          <a:prstGeom prst="rect">
            <a:avLst/>
          </a:prstGeom>
          <a:solidFill>
            <a:srgbClr val="008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-37061" y="728648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4683787" y="206303"/>
            <a:ext cx="7085012" cy="6215063"/>
            <a:chOff x="1715357" y="158870"/>
            <a:chExt cx="7085914" cy="6215063"/>
          </a:xfrm>
        </p:grpSpPr>
        <p:grpSp>
          <p:nvGrpSpPr>
            <p:cNvPr id="8" name="Group 115"/>
            <p:cNvGrpSpPr>
              <a:grpSpLocks/>
            </p:cNvGrpSpPr>
            <p:nvPr/>
          </p:nvGrpSpPr>
          <p:grpSpPr bwMode="auto">
            <a:xfrm>
              <a:off x="1715357" y="158870"/>
              <a:ext cx="7085914" cy="6215066"/>
              <a:chOff x="1829646" y="642918"/>
              <a:chExt cx="7086600" cy="6215082"/>
            </a:xfrm>
          </p:grpSpPr>
          <p:grpSp>
            <p:nvGrpSpPr>
              <p:cNvPr id="14" name="Group 113"/>
              <p:cNvGrpSpPr>
                <a:grpSpLocks/>
              </p:cNvGrpSpPr>
              <p:nvPr/>
            </p:nvGrpSpPr>
            <p:grpSpPr bwMode="auto">
              <a:xfrm>
                <a:off x="1829646" y="996932"/>
                <a:ext cx="7086600" cy="5861068"/>
                <a:chOff x="1827483" y="986537"/>
                <a:chExt cx="7086600" cy="5861068"/>
              </a:xfrm>
            </p:grpSpPr>
            <p:grpSp>
              <p:nvGrpSpPr>
                <p:cNvPr id="17" name="Group 104"/>
                <p:cNvGrpSpPr>
                  <a:grpSpLocks/>
                </p:cNvGrpSpPr>
                <p:nvPr/>
              </p:nvGrpSpPr>
              <p:grpSpPr bwMode="auto">
                <a:xfrm>
                  <a:off x="1827483" y="986537"/>
                  <a:ext cx="7086600" cy="5861068"/>
                  <a:chOff x="1828800" y="996932"/>
                  <a:chExt cx="7086600" cy="5861068"/>
                </a:xfrm>
              </p:grpSpPr>
              <p:sp>
                <p:nvSpPr>
                  <p:cNvPr id="28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8686800" y="10668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9" name="Line 2"/>
                  <p:cNvSpPr>
                    <a:spLocks noChangeShapeType="1"/>
                  </p:cNvSpPr>
                  <p:nvPr/>
                </p:nvSpPr>
                <p:spPr bwMode="auto">
                  <a:xfrm>
                    <a:off x="1828800" y="5173230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0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716775" y="134389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884210" y="5949674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2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57227" y="123348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3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71607" y="13716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4" name="Line 3"/>
                  <p:cNvSpPr>
                    <a:spLocks noChangeShapeType="1"/>
                  </p:cNvSpPr>
                  <p:nvPr/>
                </p:nvSpPr>
                <p:spPr bwMode="auto">
                  <a:xfrm>
                    <a:off x="1828800" y="3679825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5" name="Line 4"/>
                  <p:cNvSpPr>
                    <a:spLocks noChangeShapeType="1"/>
                  </p:cNvSpPr>
                  <p:nvPr/>
                </p:nvSpPr>
                <p:spPr bwMode="auto">
                  <a:xfrm>
                    <a:off x="1828800" y="2917825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6" name="Line 5"/>
                  <p:cNvSpPr>
                    <a:spLocks noChangeShapeType="1"/>
                  </p:cNvSpPr>
                  <p:nvPr/>
                </p:nvSpPr>
                <p:spPr bwMode="auto">
                  <a:xfrm>
                    <a:off x="1905000" y="2198688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7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1905000" y="1524000"/>
                    <a:ext cx="701040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8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00800" y="11430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9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185025" y="11430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0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7924800" y="11430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1" name="Group 103"/>
                  <p:cNvGrpSpPr>
                    <a:grpSpLocks/>
                  </p:cNvGrpSpPr>
                  <p:nvPr/>
                </p:nvGrpSpPr>
                <p:grpSpPr bwMode="auto">
                  <a:xfrm>
                    <a:off x="1857381" y="996932"/>
                    <a:ext cx="6934166" cy="5791216"/>
                    <a:chOff x="1857381" y="996932"/>
                    <a:chExt cx="6934166" cy="5791216"/>
                  </a:xfrm>
                </p:grpSpPr>
                <p:sp>
                  <p:nvSpPr>
                    <p:cNvPr id="43" name="Line 1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57381" y="4452928"/>
                      <a:ext cx="6934166" cy="0"/>
                    </a:xfrm>
                    <a:prstGeom prst="line">
                      <a:avLst/>
                    </a:prstGeom>
                    <a:ln>
                      <a:headEnd/>
                      <a:tailEnd type="triangle" w="med" len="med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>
                      <a:spAutoFit/>
                    </a:bodyPr>
                    <a:lstStyle/>
                    <a:p>
                      <a:pPr>
                        <a:defRPr/>
                      </a:pPr>
                      <a:endParaRPr lang="vi-VN"/>
                    </a:p>
                  </p:txBody>
                </p:sp>
                <p:grpSp>
                  <p:nvGrpSpPr>
                    <p:cNvPr id="44" name="Group 10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61848" y="996932"/>
                      <a:ext cx="149258" cy="5791216"/>
                      <a:chOff x="4803302" y="994770"/>
                      <a:chExt cx="149258" cy="5791216"/>
                    </a:xfrm>
                  </p:grpSpPr>
                  <p:sp>
                    <p:nvSpPr>
                      <p:cNvPr id="45" name="Line 1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887459" y="994770"/>
                        <a:ext cx="0" cy="5791215"/>
                      </a:xfrm>
                      <a:prstGeom prst="line">
                        <a:avLst/>
                      </a:prstGeom>
                      <a:ln>
                        <a:headEnd type="triangle" w="med" len="med"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6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80313" y="3606992"/>
                        <a:ext cx="0" cy="144494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7" name="Line 24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80313" y="2844990"/>
                        <a:ext cx="0" cy="144494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8" name="Line 25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80313" y="2140138"/>
                        <a:ext cx="0" cy="144494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  <p:sp>
                    <p:nvSpPr>
                      <p:cNvPr id="49" name="Line 27"/>
                      <p:cNvSpPr>
                        <a:spLocks noChangeShapeType="1"/>
                      </p:cNvSpPr>
                      <p:nvPr/>
                    </p:nvSpPr>
                    <p:spPr bwMode="auto">
                      <a:xfrm rot="5400000">
                        <a:off x="4875550" y="1454335"/>
                        <a:ext cx="0" cy="144495"/>
                      </a:xfrm>
                      <a:prstGeom prst="line">
                        <a:avLst/>
                      </a:prstGeom>
                      <a:ln>
                        <a:headEnd/>
                        <a:tailEnd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  <p:txBody>
                      <a:bodyPr>
                        <a:spAutoFit/>
                      </a:bodyPr>
                      <a:lstStyle/>
                      <a:p>
                        <a:pPr>
                          <a:defRPr/>
                        </a:pPr>
                        <a:endParaRPr lang="vi-VN"/>
                      </a:p>
                    </p:txBody>
                  </p:sp>
                </p:grpSp>
              </p:grpSp>
              <p:sp>
                <p:nvSpPr>
                  <p:cNvPr id="42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12974" y="1371600"/>
                    <a:ext cx="0" cy="5486400"/>
                  </a:xfrm>
                  <a:prstGeom prst="line">
                    <a:avLst/>
                  </a:prstGeom>
                  <a:noFill/>
                  <a:ln w="9525">
                    <a:solidFill>
                      <a:srgbClr val="EAEAEA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8" name="Line 19"/>
                <p:cNvSpPr>
                  <a:spLocks noChangeShapeType="1"/>
                </p:cNvSpPr>
                <p:nvPr/>
              </p:nvSpPr>
              <p:spPr bwMode="auto">
                <a:xfrm>
                  <a:off x="3429629" y="4356808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19" name="Line 23"/>
                <p:cNvSpPr>
                  <a:spLocks noChangeShapeType="1"/>
                </p:cNvSpPr>
                <p:nvPr/>
              </p:nvSpPr>
              <p:spPr bwMode="auto">
                <a:xfrm>
                  <a:off x="4872990" y="4356808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0" name="Line 18"/>
                <p:cNvSpPr>
                  <a:spLocks noChangeShapeType="1"/>
                </p:cNvSpPr>
                <p:nvPr/>
              </p:nvSpPr>
              <p:spPr bwMode="auto">
                <a:xfrm>
                  <a:off x="4174334" y="4372683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1" name="Line 14"/>
                <p:cNvSpPr>
                  <a:spLocks noChangeShapeType="1"/>
                </p:cNvSpPr>
                <p:nvPr/>
              </p:nvSpPr>
              <p:spPr bwMode="auto">
                <a:xfrm rot="5400000">
                  <a:off x="5636749" y="6579296"/>
                  <a:ext cx="0" cy="152434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2" name="Line 14"/>
                <p:cNvSpPr>
                  <a:spLocks noChangeShapeType="1"/>
                </p:cNvSpPr>
                <p:nvPr/>
              </p:nvSpPr>
              <p:spPr bwMode="auto">
                <a:xfrm rot="5400000">
                  <a:off x="5649451" y="5866508"/>
                  <a:ext cx="0" cy="152434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3" name="Line 14"/>
                <p:cNvSpPr>
                  <a:spLocks noChangeShapeType="1"/>
                </p:cNvSpPr>
                <p:nvPr/>
              </p:nvSpPr>
              <p:spPr bwMode="auto">
                <a:xfrm rot="5400000">
                  <a:off x="5639924" y="5096568"/>
                  <a:ext cx="0" cy="152434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4" name="Line 19"/>
                <p:cNvSpPr>
                  <a:spLocks noChangeShapeType="1"/>
                </p:cNvSpPr>
                <p:nvPr/>
              </p:nvSpPr>
              <p:spPr bwMode="auto">
                <a:xfrm>
                  <a:off x="2715094" y="437109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5" name="Line 19"/>
                <p:cNvSpPr>
                  <a:spLocks noChangeShapeType="1"/>
                </p:cNvSpPr>
                <p:nvPr/>
              </p:nvSpPr>
              <p:spPr bwMode="auto">
                <a:xfrm>
                  <a:off x="7931201" y="437109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6" name="Line 19"/>
                <p:cNvSpPr>
                  <a:spLocks noChangeShapeType="1"/>
                </p:cNvSpPr>
                <p:nvPr/>
              </p:nvSpPr>
              <p:spPr bwMode="auto">
                <a:xfrm>
                  <a:off x="7188084" y="437744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  <p:sp>
              <p:nvSpPr>
                <p:cNvPr id="27" name="Line 19"/>
                <p:cNvSpPr>
                  <a:spLocks noChangeShapeType="1"/>
                </p:cNvSpPr>
                <p:nvPr/>
              </p:nvSpPr>
              <p:spPr bwMode="auto">
                <a:xfrm>
                  <a:off x="6417974" y="4371096"/>
                  <a:ext cx="0" cy="152400"/>
                </a:xfrm>
                <a:prstGeom prst="line">
                  <a:avLst/>
                </a:prstGeom>
                <a:ln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vi-VN"/>
                </a:p>
              </p:txBody>
            </p:sp>
          </p:grpSp>
          <p:sp>
            <p:nvSpPr>
              <p:cNvPr id="15" name="Text Box 62"/>
              <p:cNvSpPr txBox="1">
                <a:spLocks noChangeArrowheads="1"/>
              </p:cNvSpPr>
              <p:nvPr/>
            </p:nvSpPr>
            <p:spPr bwMode="auto">
              <a:xfrm>
                <a:off x="5715009" y="642918"/>
                <a:ext cx="609600" cy="400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FF0000"/>
                    </a:solidFill>
                  </a:rPr>
                  <a:t>y          </a:t>
                </a:r>
              </a:p>
            </p:txBody>
          </p:sp>
        </p:grpSp>
        <p:cxnSp>
          <p:nvCxnSpPr>
            <p:cNvPr id="9" name="Straight Connector 8"/>
            <p:cNvCxnSpPr/>
            <p:nvPr/>
          </p:nvCxnSpPr>
          <p:spPr bwMode="auto">
            <a:xfrm>
              <a:off x="8528186" y="3873620"/>
              <a:ext cx="142893" cy="825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5" idx="0"/>
            </p:cNvCxnSpPr>
            <p:nvPr/>
          </p:nvCxnSpPr>
          <p:spPr bwMode="auto">
            <a:xfrm rot="16200000" flipH="1">
              <a:off x="5490128" y="548597"/>
              <a:ext cx="146050" cy="7462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5" idx="0"/>
            </p:cNvCxnSpPr>
            <p:nvPr/>
          </p:nvCxnSpPr>
          <p:spPr bwMode="auto">
            <a:xfrm rot="5400000">
              <a:off x="5418682" y="551772"/>
              <a:ext cx="146050" cy="6827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 bwMode="auto">
            <a:xfrm rot="10800000" flipV="1">
              <a:off x="8528186" y="3945058"/>
              <a:ext cx="142893" cy="7143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H="1">
            <a:off x="6359089" y="796860"/>
            <a:ext cx="3698232" cy="392563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TextBox 52"/>
          <p:cNvSpPr txBox="1">
            <a:spLocks noChangeArrowheads="1"/>
          </p:cNvSpPr>
          <p:nvPr/>
        </p:nvSpPr>
        <p:spPr bwMode="auto">
          <a:xfrm rot="18530270">
            <a:off x="9452209" y="1094426"/>
            <a:ext cx="11732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y= x + 2</a:t>
            </a:r>
            <a:endParaRPr lang="vi-VN" dirty="0"/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030111" y="4114800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1"/>
                </a:solidFill>
              </a:rPr>
              <a:t>B</a:t>
            </a:r>
            <a:endParaRPr lang="vi-VN" sz="2000" dirty="0">
              <a:solidFill>
                <a:schemeClr val="accent1"/>
              </a:solidFill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8631711" y="2359629"/>
            <a:ext cx="356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1"/>
                </a:solidFill>
              </a:rPr>
              <a:t>A</a:t>
            </a:r>
            <a:endParaRPr lang="vi-VN" sz="2000" dirty="0">
              <a:solidFill>
                <a:schemeClr val="accent1"/>
              </a:solidFill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11315435" y="4081074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x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8531092" y="4130631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O</a:t>
            </a:r>
            <a:endParaRPr lang="vi-VN" sz="2000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1500" y="2359631"/>
            <a:ext cx="49996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OAB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9954900"/>
              </p:ext>
            </p:extLst>
          </p:nvPr>
        </p:nvGraphicFramePr>
        <p:xfrm>
          <a:off x="414066" y="2851655"/>
          <a:ext cx="6093716" cy="1131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20760" imgH="393480" progId="Equation.DSMT4">
                  <p:embed/>
                </p:oleObj>
              </mc:Choice>
              <mc:Fallback>
                <p:oleObj name="Equation" r:id="rId2" imgW="2120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14066" y="2851655"/>
                        <a:ext cx="6093716" cy="1131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410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0299">
            <a:off x="4742184" y="483852"/>
            <a:ext cx="2154117" cy="1063444"/>
          </a:xfrm>
          <a:prstGeom prst="rect">
            <a:avLst/>
          </a:prstGeom>
          <a:solidFill>
            <a:srgbClr val="008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37061" y="728648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382" r="20120" b="2"/>
          <a:stretch/>
        </p:blipFill>
        <p:spPr>
          <a:xfrm>
            <a:off x="4659587" y="222993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565" y="2966908"/>
            <a:ext cx="3103563" cy="3103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605" y="391282"/>
            <a:ext cx="270076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05:00</a:t>
            </a:r>
          </a:p>
        </p:txBody>
      </p:sp>
      <p:sp>
        <p:nvSpPr>
          <p:cNvPr id="4" name="Oval 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04:59</a:t>
            </a:r>
          </a:p>
        </p:txBody>
      </p:sp>
      <p:sp>
        <p:nvSpPr>
          <p:cNvPr id="5" name="Oval 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04:58</a:t>
            </a:r>
          </a:p>
        </p:txBody>
      </p:sp>
      <p:sp>
        <p:nvSpPr>
          <p:cNvPr id="6" name="Oval 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04:57</a:t>
            </a:r>
          </a:p>
        </p:txBody>
      </p:sp>
      <p:sp>
        <p:nvSpPr>
          <p:cNvPr id="7" name="Oval 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04:56</a:t>
            </a:r>
          </a:p>
        </p:txBody>
      </p:sp>
      <p:sp>
        <p:nvSpPr>
          <p:cNvPr id="8" name="Oval 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04:55</a:t>
            </a:r>
          </a:p>
        </p:txBody>
      </p:sp>
      <p:sp>
        <p:nvSpPr>
          <p:cNvPr id="9" name="Oval 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04:54</a:t>
            </a:r>
          </a:p>
        </p:txBody>
      </p:sp>
      <p:sp>
        <p:nvSpPr>
          <p:cNvPr id="10" name="Oval 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04:53</a:t>
            </a:r>
          </a:p>
        </p:txBody>
      </p:sp>
      <p:sp>
        <p:nvSpPr>
          <p:cNvPr id="11" name="Oval 1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04:52</a:t>
            </a:r>
          </a:p>
        </p:txBody>
      </p:sp>
      <p:sp>
        <p:nvSpPr>
          <p:cNvPr id="12" name="Oval 1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04:51</a:t>
            </a:r>
          </a:p>
        </p:txBody>
      </p:sp>
      <p:sp>
        <p:nvSpPr>
          <p:cNvPr id="13" name="Oval 1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04:50</a:t>
            </a:r>
          </a:p>
        </p:txBody>
      </p:sp>
      <p:sp>
        <p:nvSpPr>
          <p:cNvPr id="14" name="Oval 1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04:49</a:t>
            </a:r>
          </a:p>
        </p:txBody>
      </p:sp>
      <p:sp>
        <p:nvSpPr>
          <p:cNvPr id="15" name="Oval 1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04:48</a:t>
            </a:r>
          </a:p>
        </p:txBody>
      </p:sp>
      <p:sp>
        <p:nvSpPr>
          <p:cNvPr id="16" name="Oval 1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04:47</a:t>
            </a:r>
          </a:p>
        </p:txBody>
      </p:sp>
      <p:sp>
        <p:nvSpPr>
          <p:cNvPr id="17" name="Oval 1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04:46</a:t>
            </a:r>
          </a:p>
        </p:txBody>
      </p:sp>
      <p:sp>
        <p:nvSpPr>
          <p:cNvPr id="18" name="Oval 1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04:45</a:t>
            </a:r>
          </a:p>
        </p:txBody>
      </p:sp>
      <p:sp>
        <p:nvSpPr>
          <p:cNvPr id="19" name="Oval 1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04:44</a:t>
            </a:r>
          </a:p>
        </p:txBody>
      </p:sp>
      <p:sp>
        <p:nvSpPr>
          <p:cNvPr id="20" name="Oval 1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04:43</a:t>
            </a:r>
          </a:p>
        </p:txBody>
      </p:sp>
      <p:sp>
        <p:nvSpPr>
          <p:cNvPr id="21" name="Oval 2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04:42</a:t>
            </a:r>
          </a:p>
        </p:txBody>
      </p:sp>
      <p:sp>
        <p:nvSpPr>
          <p:cNvPr id="22" name="Oval 2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04:41</a:t>
            </a:r>
          </a:p>
        </p:txBody>
      </p:sp>
      <p:sp>
        <p:nvSpPr>
          <p:cNvPr id="23" name="Oval 2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04:40</a:t>
            </a:r>
          </a:p>
        </p:txBody>
      </p:sp>
      <p:sp>
        <p:nvSpPr>
          <p:cNvPr id="24" name="Oval 2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04:39</a:t>
            </a:r>
          </a:p>
        </p:txBody>
      </p:sp>
      <p:sp>
        <p:nvSpPr>
          <p:cNvPr id="25" name="Oval 2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04:38</a:t>
            </a:r>
          </a:p>
        </p:txBody>
      </p:sp>
      <p:sp>
        <p:nvSpPr>
          <p:cNvPr id="26" name="Oval 2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04:37</a:t>
            </a:r>
          </a:p>
        </p:txBody>
      </p:sp>
      <p:sp>
        <p:nvSpPr>
          <p:cNvPr id="27" name="Oval 2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04:36</a:t>
            </a:r>
          </a:p>
        </p:txBody>
      </p:sp>
      <p:sp>
        <p:nvSpPr>
          <p:cNvPr id="28" name="Oval 2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04:35</a:t>
            </a:r>
          </a:p>
        </p:txBody>
      </p:sp>
      <p:sp>
        <p:nvSpPr>
          <p:cNvPr id="29" name="Oval 2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04:34</a:t>
            </a:r>
          </a:p>
        </p:txBody>
      </p:sp>
      <p:sp>
        <p:nvSpPr>
          <p:cNvPr id="30" name="Oval 2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04:33</a:t>
            </a:r>
          </a:p>
        </p:txBody>
      </p:sp>
      <p:sp>
        <p:nvSpPr>
          <p:cNvPr id="31" name="Oval 3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04:32</a:t>
            </a:r>
          </a:p>
        </p:txBody>
      </p:sp>
      <p:sp>
        <p:nvSpPr>
          <p:cNvPr id="32" name="Oval 3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04:31</a:t>
            </a:r>
          </a:p>
        </p:txBody>
      </p:sp>
      <p:sp>
        <p:nvSpPr>
          <p:cNvPr id="33" name="Oval 3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04:30</a:t>
            </a:r>
          </a:p>
        </p:txBody>
      </p:sp>
      <p:sp>
        <p:nvSpPr>
          <p:cNvPr id="34" name="Oval 3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04:29</a:t>
            </a:r>
          </a:p>
        </p:txBody>
      </p:sp>
      <p:sp>
        <p:nvSpPr>
          <p:cNvPr id="35" name="Oval 3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04:28</a:t>
            </a:r>
          </a:p>
        </p:txBody>
      </p:sp>
      <p:sp>
        <p:nvSpPr>
          <p:cNvPr id="36" name="Oval 3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04:27</a:t>
            </a:r>
          </a:p>
        </p:txBody>
      </p:sp>
      <p:sp>
        <p:nvSpPr>
          <p:cNvPr id="37" name="Oval 3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04:26</a:t>
            </a:r>
          </a:p>
        </p:txBody>
      </p:sp>
      <p:sp>
        <p:nvSpPr>
          <p:cNvPr id="38" name="Oval 3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04:25</a:t>
            </a:r>
          </a:p>
        </p:txBody>
      </p:sp>
      <p:sp>
        <p:nvSpPr>
          <p:cNvPr id="39" name="Oval 3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04:24</a:t>
            </a:r>
          </a:p>
        </p:txBody>
      </p:sp>
      <p:sp>
        <p:nvSpPr>
          <p:cNvPr id="40" name="Oval 3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04:23</a:t>
            </a:r>
          </a:p>
        </p:txBody>
      </p:sp>
      <p:sp>
        <p:nvSpPr>
          <p:cNvPr id="41" name="Oval 4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04:22</a:t>
            </a:r>
          </a:p>
        </p:txBody>
      </p:sp>
      <p:sp>
        <p:nvSpPr>
          <p:cNvPr id="42" name="Oval 4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04:21</a:t>
            </a:r>
          </a:p>
        </p:txBody>
      </p:sp>
      <p:sp>
        <p:nvSpPr>
          <p:cNvPr id="43" name="Oval 4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04:20</a:t>
            </a:r>
          </a:p>
        </p:txBody>
      </p:sp>
      <p:sp>
        <p:nvSpPr>
          <p:cNvPr id="44" name="Oval 4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04:19</a:t>
            </a:r>
          </a:p>
        </p:txBody>
      </p:sp>
      <p:sp>
        <p:nvSpPr>
          <p:cNvPr id="45" name="Oval 4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04:18</a:t>
            </a:r>
          </a:p>
        </p:txBody>
      </p:sp>
      <p:sp>
        <p:nvSpPr>
          <p:cNvPr id="46" name="Oval 4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04:17</a:t>
            </a:r>
          </a:p>
        </p:txBody>
      </p:sp>
      <p:sp>
        <p:nvSpPr>
          <p:cNvPr id="47" name="Oval 4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04:16</a:t>
            </a:r>
          </a:p>
        </p:txBody>
      </p:sp>
      <p:sp>
        <p:nvSpPr>
          <p:cNvPr id="48" name="Oval 4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04:15</a:t>
            </a:r>
          </a:p>
        </p:txBody>
      </p:sp>
      <p:sp>
        <p:nvSpPr>
          <p:cNvPr id="49" name="Oval 4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04:14</a:t>
            </a:r>
          </a:p>
        </p:txBody>
      </p:sp>
      <p:sp>
        <p:nvSpPr>
          <p:cNvPr id="50" name="Oval 4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04:13</a:t>
            </a:r>
          </a:p>
        </p:txBody>
      </p:sp>
      <p:sp>
        <p:nvSpPr>
          <p:cNvPr id="51" name="Oval 5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04:12</a:t>
            </a:r>
          </a:p>
        </p:txBody>
      </p:sp>
      <p:sp>
        <p:nvSpPr>
          <p:cNvPr id="52" name="Oval 5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04:11</a:t>
            </a:r>
          </a:p>
        </p:txBody>
      </p:sp>
      <p:sp>
        <p:nvSpPr>
          <p:cNvPr id="53" name="Oval 5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04:10</a:t>
            </a:r>
          </a:p>
        </p:txBody>
      </p:sp>
      <p:sp>
        <p:nvSpPr>
          <p:cNvPr id="54" name="Oval 5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04:09</a:t>
            </a:r>
          </a:p>
        </p:txBody>
      </p:sp>
      <p:sp>
        <p:nvSpPr>
          <p:cNvPr id="55" name="Oval 5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04:08</a:t>
            </a:r>
          </a:p>
        </p:txBody>
      </p:sp>
      <p:sp>
        <p:nvSpPr>
          <p:cNvPr id="56" name="Oval 5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04:07</a:t>
            </a:r>
          </a:p>
        </p:txBody>
      </p:sp>
      <p:sp>
        <p:nvSpPr>
          <p:cNvPr id="57" name="Oval 5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04:06</a:t>
            </a:r>
          </a:p>
        </p:txBody>
      </p:sp>
      <p:sp>
        <p:nvSpPr>
          <p:cNvPr id="58" name="Oval 5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04:05</a:t>
            </a:r>
          </a:p>
        </p:txBody>
      </p:sp>
      <p:sp>
        <p:nvSpPr>
          <p:cNvPr id="59" name="Oval 5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04:04</a:t>
            </a:r>
          </a:p>
        </p:txBody>
      </p:sp>
      <p:sp>
        <p:nvSpPr>
          <p:cNvPr id="60" name="Oval 5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04:03</a:t>
            </a:r>
          </a:p>
        </p:txBody>
      </p:sp>
      <p:sp>
        <p:nvSpPr>
          <p:cNvPr id="61" name="Oval 6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04:02</a:t>
            </a:r>
          </a:p>
        </p:txBody>
      </p:sp>
      <p:sp>
        <p:nvSpPr>
          <p:cNvPr id="62" name="Oval 6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04:01</a:t>
            </a:r>
          </a:p>
        </p:txBody>
      </p:sp>
      <p:sp>
        <p:nvSpPr>
          <p:cNvPr id="63" name="Oval 6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04:00</a:t>
            </a:r>
          </a:p>
        </p:txBody>
      </p:sp>
      <p:sp>
        <p:nvSpPr>
          <p:cNvPr id="64" name="Oval 6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03:59</a:t>
            </a:r>
          </a:p>
        </p:txBody>
      </p:sp>
      <p:sp>
        <p:nvSpPr>
          <p:cNvPr id="65" name="Oval 6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03:58</a:t>
            </a:r>
          </a:p>
        </p:txBody>
      </p:sp>
      <p:sp>
        <p:nvSpPr>
          <p:cNvPr id="66" name="Oval 6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03:57</a:t>
            </a:r>
          </a:p>
        </p:txBody>
      </p:sp>
      <p:sp>
        <p:nvSpPr>
          <p:cNvPr id="67" name="Oval 6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03:56</a:t>
            </a:r>
          </a:p>
        </p:txBody>
      </p:sp>
      <p:sp>
        <p:nvSpPr>
          <p:cNvPr id="68" name="Oval 6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03:55</a:t>
            </a:r>
          </a:p>
        </p:txBody>
      </p:sp>
      <p:sp>
        <p:nvSpPr>
          <p:cNvPr id="69" name="Oval 6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03:54</a:t>
            </a:r>
          </a:p>
        </p:txBody>
      </p:sp>
      <p:sp>
        <p:nvSpPr>
          <p:cNvPr id="70" name="Oval 6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03:53</a:t>
            </a:r>
          </a:p>
        </p:txBody>
      </p:sp>
      <p:sp>
        <p:nvSpPr>
          <p:cNvPr id="71" name="Oval 7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03:52</a:t>
            </a:r>
          </a:p>
        </p:txBody>
      </p:sp>
      <p:sp>
        <p:nvSpPr>
          <p:cNvPr id="72" name="Oval 7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03:51</a:t>
            </a:r>
          </a:p>
        </p:txBody>
      </p:sp>
      <p:sp>
        <p:nvSpPr>
          <p:cNvPr id="73" name="Oval 7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03:50</a:t>
            </a:r>
          </a:p>
        </p:txBody>
      </p:sp>
      <p:sp>
        <p:nvSpPr>
          <p:cNvPr id="74" name="Oval 7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03:49</a:t>
            </a:r>
          </a:p>
        </p:txBody>
      </p:sp>
      <p:sp>
        <p:nvSpPr>
          <p:cNvPr id="75" name="Oval 7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03:48</a:t>
            </a:r>
          </a:p>
        </p:txBody>
      </p:sp>
      <p:sp>
        <p:nvSpPr>
          <p:cNvPr id="76" name="Oval 7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03:47</a:t>
            </a:r>
          </a:p>
        </p:txBody>
      </p:sp>
      <p:sp>
        <p:nvSpPr>
          <p:cNvPr id="77" name="Oval 7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03:46</a:t>
            </a:r>
          </a:p>
        </p:txBody>
      </p:sp>
      <p:sp>
        <p:nvSpPr>
          <p:cNvPr id="78" name="Oval 7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03:45</a:t>
            </a:r>
          </a:p>
        </p:txBody>
      </p:sp>
      <p:sp>
        <p:nvSpPr>
          <p:cNvPr id="79" name="Oval 7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03:44</a:t>
            </a:r>
          </a:p>
        </p:txBody>
      </p:sp>
      <p:sp>
        <p:nvSpPr>
          <p:cNvPr id="80" name="Oval 7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03:43</a:t>
            </a:r>
          </a:p>
        </p:txBody>
      </p:sp>
      <p:sp>
        <p:nvSpPr>
          <p:cNvPr id="81" name="Oval 8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03:42</a:t>
            </a:r>
          </a:p>
        </p:txBody>
      </p:sp>
      <p:sp>
        <p:nvSpPr>
          <p:cNvPr id="82" name="Oval 8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03:41</a:t>
            </a:r>
          </a:p>
        </p:txBody>
      </p:sp>
      <p:sp>
        <p:nvSpPr>
          <p:cNvPr id="83" name="Oval 8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03:40</a:t>
            </a:r>
          </a:p>
        </p:txBody>
      </p:sp>
      <p:sp>
        <p:nvSpPr>
          <p:cNvPr id="84" name="Oval 8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03:39</a:t>
            </a:r>
          </a:p>
        </p:txBody>
      </p:sp>
      <p:sp>
        <p:nvSpPr>
          <p:cNvPr id="85" name="Oval 8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03:38</a:t>
            </a:r>
          </a:p>
        </p:txBody>
      </p:sp>
      <p:sp>
        <p:nvSpPr>
          <p:cNvPr id="86" name="Oval 8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03:37</a:t>
            </a:r>
          </a:p>
        </p:txBody>
      </p:sp>
      <p:sp>
        <p:nvSpPr>
          <p:cNvPr id="87" name="Oval 8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03:36</a:t>
            </a:r>
          </a:p>
        </p:txBody>
      </p:sp>
      <p:sp>
        <p:nvSpPr>
          <p:cNvPr id="88" name="Oval 8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03:35</a:t>
            </a:r>
          </a:p>
        </p:txBody>
      </p:sp>
      <p:sp>
        <p:nvSpPr>
          <p:cNvPr id="89" name="Oval 8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03:34</a:t>
            </a:r>
          </a:p>
        </p:txBody>
      </p:sp>
      <p:sp>
        <p:nvSpPr>
          <p:cNvPr id="90" name="Oval 8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03:33</a:t>
            </a:r>
          </a:p>
        </p:txBody>
      </p:sp>
      <p:sp>
        <p:nvSpPr>
          <p:cNvPr id="91" name="Oval 9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03:32</a:t>
            </a:r>
          </a:p>
        </p:txBody>
      </p:sp>
      <p:sp>
        <p:nvSpPr>
          <p:cNvPr id="92" name="Oval 9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03:31</a:t>
            </a:r>
          </a:p>
        </p:txBody>
      </p:sp>
      <p:sp>
        <p:nvSpPr>
          <p:cNvPr id="93" name="Oval 9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03:30</a:t>
            </a:r>
          </a:p>
        </p:txBody>
      </p:sp>
      <p:sp>
        <p:nvSpPr>
          <p:cNvPr id="94" name="Oval 9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03:29</a:t>
            </a:r>
          </a:p>
        </p:txBody>
      </p:sp>
      <p:sp>
        <p:nvSpPr>
          <p:cNvPr id="95" name="Oval 9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03:28</a:t>
            </a:r>
          </a:p>
        </p:txBody>
      </p:sp>
      <p:sp>
        <p:nvSpPr>
          <p:cNvPr id="96" name="Oval 9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03:27</a:t>
            </a:r>
          </a:p>
        </p:txBody>
      </p:sp>
      <p:sp>
        <p:nvSpPr>
          <p:cNvPr id="97" name="Oval 9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03:26</a:t>
            </a:r>
          </a:p>
        </p:txBody>
      </p:sp>
      <p:sp>
        <p:nvSpPr>
          <p:cNvPr id="98" name="Oval 9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03:25</a:t>
            </a:r>
          </a:p>
        </p:txBody>
      </p:sp>
      <p:sp>
        <p:nvSpPr>
          <p:cNvPr id="99" name="Oval 9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03:24</a:t>
            </a:r>
          </a:p>
        </p:txBody>
      </p:sp>
      <p:sp>
        <p:nvSpPr>
          <p:cNvPr id="100" name="Oval 9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03:23</a:t>
            </a:r>
          </a:p>
        </p:txBody>
      </p:sp>
      <p:sp>
        <p:nvSpPr>
          <p:cNvPr id="101" name="Oval 10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03:22</a:t>
            </a:r>
          </a:p>
        </p:txBody>
      </p:sp>
      <p:sp>
        <p:nvSpPr>
          <p:cNvPr id="102" name="Oval 10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03:21</a:t>
            </a:r>
          </a:p>
        </p:txBody>
      </p:sp>
      <p:sp>
        <p:nvSpPr>
          <p:cNvPr id="103" name="Oval 10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03:20</a:t>
            </a:r>
          </a:p>
        </p:txBody>
      </p:sp>
      <p:sp>
        <p:nvSpPr>
          <p:cNvPr id="104" name="Oval 10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03:19</a:t>
            </a:r>
          </a:p>
        </p:txBody>
      </p:sp>
      <p:sp>
        <p:nvSpPr>
          <p:cNvPr id="105" name="Oval 10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03:18</a:t>
            </a:r>
          </a:p>
        </p:txBody>
      </p:sp>
      <p:sp>
        <p:nvSpPr>
          <p:cNvPr id="106" name="Oval 10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03:17</a:t>
            </a:r>
          </a:p>
        </p:txBody>
      </p:sp>
      <p:sp>
        <p:nvSpPr>
          <p:cNvPr id="107" name="Oval 10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03:16</a:t>
            </a:r>
          </a:p>
        </p:txBody>
      </p:sp>
      <p:sp>
        <p:nvSpPr>
          <p:cNvPr id="108" name="Oval 10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03:15</a:t>
            </a:r>
          </a:p>
        </p:txBody>
      </p:sp>
      <p:sp>
        <p:nvSpPr>
          <p:cNvPr id="109" name="Oval 10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03:14</a:t>
            </a:r>
          </a:p>
        </p:txBody>
      </p:sp>
      <p:sp>
        <p:nvSpPr>
          <p:cNvPr id="110" name="Oval 10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03:13</a:t>
            </a:r>
          </a:p>
        </p:txBody>
      </p:sp>
      <p:sp>
        <p:nvSpPr>
          <p:cNvPr id="111" name="Oval 11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03:12</a:t>
            </a:r>
          </a:p>
        </p:txBody>
      </p:sp>
      <p:sp>
        <p:nvSpPr>
          <p:cNvPr id="112" name="Oval 11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03:11</a:t>
            </a:r>
          </a:p>
        </p:txBody>
      </p:sp>
      <p:sp>
        <p:nvSpPr>
          <p:cNvPr id="113" name="Oval 11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03:10</a:t>
            </a:r>
          </a:p>
        </p:txBody>
      </p:sp>
      <p:sp>
        <p:nvSpPr>
          <p:cNvPr id="114" name="Oval 11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03:09</a:t>
            </a:r>
          </a:p>
        </p:txBody>
      </p:sp>
      <p:sp>
        <p:nvSpPr>
          <p:cNvPr id="115" name="Oval 11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03:08</a:t>
            </a:r>
          </a:p>
        </p:txBody>
      </p:sp>
      <p:sp>
        <p:nvSpPr>
          <p:cNvPr id="116" name="Oval 11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03:07</a:t>
            </a:r>
          </a:p>
        </p:txBody>
      </p:sp>
      <p:sp>
        <p:nvSpPr>
          <p:cNvPr id="117" name="Oval 11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03:06</a:t>
            </a:r>
          </a:p>
        </p:txBody>
      </p:sp>
      <p:sp>
        <p:nvSpPr>
          <p:cNvPr id="118" name="Oval 11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03:05</a:t>
            </a:r>
          </a:p>
        </p:txBody>
      </p:sp>
      <p:sp>
        <p:nvSpPr>
          <p:cNvPr id="119" name="Oval 11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03:04</a:t>
            </a:r>
          </a:p>
        </p:txBody>
      </p:sp>
      <p:sp>
        <p:nvSpPr>
          <p:cNvPr id="120" name="Oval 11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03:03</a:t>
            </a:r>
          </a:p>
        </p:txBody>
      </p:sp>
      <p:sp>
        <p:nvSpPr>
          <p:cNvPr id="121" name="Oval 12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03:02</a:t>
            </a:r>
          </a:p>
        </p:txBody>
      </p:sp>
      <p:sp>
        <p:nvSpPr>
          <p:cNvPr id="122" name="Oval 12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03:01</a:t>
            </a:r>
          </a:p>
        </p:txBody>
      </p:sp>
      <p:sp>
        <p:nvSpPr>
          <p:cNvPr id="123" name="Oval 12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03:00</a:t>
            </a:r>
          </a:p>
        </p:txBody>
      </p:sp>
      <p:sp>
        <p:nvSpPr>
          <p:cNvPr id="124" name="Oval 12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02:59</a:t>
            </a:r>
          </a:p>
        </p:txBody>
      </p:sp>
      <p:sp>
        <p:nvSpPr>
          <p:cNvPr id="125" name="Oval 12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02:58</a:t>
            </a:r>
          </a:p>
        </p:txBody>
      </p:sp>
      <p:sp>
        <p:nvSpPr>
          <p:cNvPr id="126" name="Oval 12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02:57</a:t>
            </a:r>
          </a:p>
        </p:txBody>
      </p:sp>
      <p:sp>
        <p:nvSpPr>
          <p:cNvPr id="127" name="Oval 12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02:56</a:t>
            </a:r>
          </a:p>
        </p:txBody>
      </p:sp>
      <p:sp>
        <p:nvSpPr>
          <p:cNvPr id="128" name="Oval 12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02:55</a:t>
            </a:r>
          </a:p>
        </p:txBody>
      </p:sp>
      <p:sp>
        <p:nvSpPr>
          <p:cNvPr id="129" name="Oval 12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02:54</a:t>
            </a:r>
          </a:p>
        </p:txBody>
      </p:sp>
      <p:sp>
        <p:nvSpPr>
          <p:cNvPr id="130" name="Oval 12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02:53</a:t>
            </a:r>
          </a:p>
        </p:txBody>
      </p:sp>
      <p:sp>
        <p:nvSpPr>
          <p:cNvPr id="131" name="Oval 13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02:52</a:t>
            </a:r>
          </a:p>
        </p:txBody>
      </p:sp>
      <p:sp>
        <p:nvSpPr>
          <p:cNvPr id="132" name="Oval 13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02:51</a:t>
            </a:r>
          </a:p>
        </p:txBody>
      </p:sp>
      <p:sp>
        <p:nvSpPr>
          <p:cNvPr id="133" name="Oval 13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02:50</a:t>
            </a:r>
          </a:p>
        </p:txBody>
      </p:sp>
      <p:sp>
        <p:nvSpPr>
          <p:cNvPr id="134" name="Oval 13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02:49</a:t>
            </a:r>
          </a:p>
        </p:txBody>
      </p:sp>
      <p:sp>
        <p:nvSpPr>
          <p:cNvPr id="135" name="Oval 13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02:48</a:t>
            </a:r>
          </a:p>
        </p:txBody>
      </p:sp>
      <p:sp>
        <p:nvSpPr>
          <p:cNvPr id="136" name="Oval 13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02:47</a:t>
            </a:r>
          </a:p>
        </p:txBody>
      </p:sp>
      <p:sp>
        <p:nvSpPr>
          <p:cNvPr id="137" name="Oval 13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02:46</a:t>
            </a:r>
          </a:p>
        </p:txBody>
      </p:sp>
      <p:sp>
        <p:nvSpPr>
          <p:cNvPr id="138" name="Oval 13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02:45</a:t>
            </a:r>
          </a:p>
        </p:txBody>
      </p:sp>
      <p:sp>
        <p:nvSpPr>
          <p:cNvPr id="139" name="Oval 13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02:44</a:t>
            </a:r>
          </a:p>
        </p:txBody>
      </p:sp>
      <p:sp>
        <p:nvSpPr>
          <p:cNvPr id="140" name="Oval 13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02:43</a:t>
            </a:r>
          </a:p>
        </p:txBody>
      </p:sp>
      <p:sp>
        <p:nvSpPr>
          <p:cNvPr id="141" name="Oval 14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02:42</a:t>
            </a:r>
          </a:p>
        </p:txBody>
      </p:sp>
      <p:sp>
        <p:nvSpPr>
          <p:cNvPr id="142" name="Oval 14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02:41</a:t>
            </a:r>
          </a:p>
        </p:txBody>
      </p:sp>
      <p:sp>
        <p:nvSpPr>
          <p:cNvPr id="143" name="Oval 14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02:40</a:t>
            </a:r>
          </a:p>
        </p:txBody>
      </p:sp>
      <p:sp>
        <p:nvSpPr>
          <p:cNvPr id="144" name="Oval 14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02:39</a:t>
            </a:r>
          </a:p>
        </p:txBody>
      </p:sp>
      <p:sp>
        <p:nvSpPr>
          <p:cNvPr id="145" name="Oval 14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02:38</a:t>
            </a:r>
          </a:p>
        </p:txBody>
      </p:sp>
      <p:sp>
        <p:nvSpPr>
          <p:cNvPr id="146" name="Oval 14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02:37</a:t>
            </a:r>
          </a:p>
        </p:txBody>
      </p:sp>
      <p:sp>
        <p:nvSpPr>
          <p:cNvPr id="147" name="Oval 14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02:36</a:t>
            </a:r>
          </a:p>
        </p:txBody>
      </p:sp>
      <p:sp>
        <p:nvSpPr>
          <p:cNvPr id="148" name="Oval 14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02:35</a:t>
            </a:r>
          </a:p>
        </p:txBody>
      </p:sp>
      <p:sp>
        <p:nvSpPr>
          <p:cNvPr id="149" name="Oval 14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02:34</a:t>
            </a:r>
          </a:p>
        </p:txBody>
      </p:sp>
      <p:sp>
        <p:nvSpPr>
          <p:cNvPr id="150" name="Oval 14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02:33</a:t>
            </a:r>
          </a:p>
        </p:txBody>
      </p:sp>
      <p:sp>
        <p:nvSpPr>
          <p:cNvPr id="151" name="Oval 15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02:32</a:t>
            </a:r>
          </a:p>
        </p:txBody>
      </p:sp>
      <p:sp>
        <p:nvSpPr>
          <p:cNvPr id="152" name="Oval 15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02:31</a:t>
            </a:r>
          </a:p>
        </p:txBody>
      </p:sp>
      <p:sp>
        <p:nvSpPr>
          <p:cNvPr id="153" name="Oval 15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02:30</a:t>
            </a:r>
          </a:p>
        </p:txBody>
      </p:sp>
      <p:sp>
        <p:nvSpPr>
          <p:cNvPr id="154" name="Oval 15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02:29</a:t>
            </a:r>
          </a:p>
        </p:txBody>
      </p:sp>
      <p:sp>
        <p:nvSpPr>
          <p:cNvPr id="155" name="Oval 15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02:28</a:t>
            </a:r>
          </a:p>
        </p:txBody>
      </p:sp>
      <p:sp>
        <p:nvSpPr>
          <p:cNvPr id="156" name="Oval 15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02:27</a:t>
            </a:r>
          </a:p>
        </p:txBody>
      </p:sp>
      <p:sp>
        <p:nvSpPr>
          <p:cNvPr id="157" name="Oval 15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02:26</a:t>
            </a:r>
          </a:p>
        </p:txBody>
      </p:sp>
      <p:sp>
        <p:nvSpPr>
          <p:cNvPr id="158" name="Oval 15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02:25</a:t>
            </a:r>
          </a:p>
        </p:txBody>
      </p:sp>
      <p:sp>
        <p:nvSpPr>
          <p:cNvPr id="159" name="Oval 15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02:24</a:t>
            </a:r>
          </a:p>
        </p:txBody>
      </p:sp>
      <p:sp>
        <p:nvSpPr>
          <p:cNvPr id="160" name="Oval 15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02:23</a:t>
            </a:r>
          </a:p>
        </p:txBody>
      </p:sp>
      <p:sp>
        <p:nvSpPr>
          <p:cNvPr id="161" name="Oval 16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02:22</a:t>
            </a:r>
          </a:p>
        </p:txBody>
      </p:sp>
      <p:sp>
        <p:nvSpPr>
          <p:cNvPr id="162" name="Oval 16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02:21</a:t>
            </a:r>
          </a:p>
        </p:txBody>
      </p:sp>
      <p:sp>
        <p:nvSpPr>
          <p:cNvPr id="163" name="Oval 16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02:20</a:t>
            </a:r>
          </a:p>
        </p:txBody>
      </p:sp>
      <p:sp>
        <p:nvSpPr>
          <p:cNvPr id="164" name="Oval 16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02:19</a:t>
            </a:r>
          </a:p>
        </p:txBody>
      </p:sp>
      <p:sp>
        <p:nvSpPr>
          <p:cNvPr id="165" name="Oval 16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02:18</a:t>
            </a:r>
          </a:p>
        </p:txBody>
      </p:sp>
      <p:sp>
        <p:nvSpPr>
          <p:cNvPr id="166" name="Oval 16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02:17</a:t>
            </a:r>
          </a:p>
        </p:txBody>
      </p:sp>
      <p:sp>
        <p:nvSpPr>
          <p:cNvPr id="167" name="Oval 16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02:16</a:t>
            </a:r>
          </a:p>
        </p:txBody>
      </p:sp>
      <p:sp>
        <p:nvSpPr>
          <p:cNvPr id="168" name="Oval 16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02:15</a:t>
            </a:r>
          </a:p>
        </p:txBody>
      </p:sp>
      <p:sp>
        <p:nvSpPr>
          <p:cNvPr id="169" name="Oval 16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02:14</a:t>
            </a:r>
          </a:p>
        </p:txBody>
      </p:sp>
      <p:sp>
        <p:nvSpPr>
          <p:cNvPr id="170" name="Oval 16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02:13</a:t>
            </a:r>
          </a:p>
        </p:txBody>
      </p:sp>
      <p:sp>
        <p:nvSpPr>
          <p:cNvPr id="171" name="Oval 17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02:12</a:t>
            </a:r>
          </a:p>
        </p:txBody>
      </p:sp>
      <p:sp>
        <p:nvSpPr>
          <p:cNvPr id="172" name="Oval 17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02:11</a:t>
            </a:r>
          </a:p>
        </p:txBody>
      </p:sp>
      <p:sp>
        <p:nvSpPr>
          <p:cNvPr id="173" name="Oval 17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02:10</a:t>
            </a:r>
          </a:p>
        </p:txBody>
      </p:sp>
      <p:sp>
        <p:nvSpPr>
          <p:cNvPr id="174" name="Oval 17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02:09</a:t>
            </a:r>
          </a:p>
        </p:txBody>
      </p:sp>
      <p:sp>
        <p:nvSpPr>
          <p:cNvPr id="175" name="Oval 17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02:08</a:t>
            </a:r>
          </a:p>
        </p:txBody>
      </p:sp>
      <p:sp>
        <p:nvSpPr>
          <p:cNvPr id="176" name="Oval 17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02:07</a:t>
            </a:r>
          </a:p>
        </p:txBody>
      </p:sp>
      <p:sp>
        <p:nvSpPr>
          <p:cNvPr id="177" name="Oval 17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02:06</a:t>
            </a:r>
          </a:p>
        </p:txBody>
      </p:sp>
      <p:sp>
        <p:nvSpPr>
          <p:cNvPr id="178" name="Oval 17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02:05</a:t>
            </a:r>
          </a:p>
        </p:txBody>
      </p:sp>
      <p:sp>
        <p:nvSpPr>
          <p:cNvPr id="179" name="Oval 17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02:04</a:t>
            </a:r>
          </a:p>
        </p:txBody>
      </p:sp>
      <p:sp>
        <p:nvSpPr>
          <p:cNvPr id="180" name="Oval 17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02:03</a:t>
            </a:r>
          </a:p>
        </p:txBody>
      </p:sp>
      <p:sp>
        <p:nvSpPr>
          <p:cNvPr id="181" name="Oval 18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02:02</a:t>
            </a:r>
          </a:p>
        </p:txBody>
      </p:sp>
      <p:sp>
        <p:nvSpPr>
          <p:cNvPr id="182" name="Oval 18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02:01</a:t>
            </a:r>
          </a:p>
        </p:txBody>
      </p:sp>
      <p:sp>
        <p:nvSpPr>
          <p:cNvPr id="183" name="Oval 18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02:00</a:t>
            </a:r>
          </a:p>
        </p:txBody>
      </p:sp>
      <p:sp>
        <p:nvSpPr>
          <p:cNvPr id="184" name="Oval 18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01:59</a:t>
            </a:r>
          </a:p>
        </p:txBody>
      </p:sp>
      <p:sp>
        <p:nvSpPr>
          <p:cNvPr id="185" name="Oval 18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01:58</a:t>
            </a:r>
          </a:p>
        </p:txBody>
      </p:sp>
      <p:sp>
        <p:nvSpPr>
          <p:cNvPr id="186" name="Oval 18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01:57</a:t>
            </a:r>
          </a:p>
        </p:txBody>
      </p:sp>
      <p:sp>
        <p:nvSpPr>
          <p:cNvPr id="187" name="Oval 18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01:56</a:t>
            </a:r>
          </a:p>
        </p:txBody>
      </p:sp>
      <p:sp>
        <p:nvSpPr>
          <p:cNvPr id="188" name="Oval 18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01:55</a:t>
            </a:r>
          </a:p>
        </p:txBody>
      </p:sp>
      <p:sp>
        <p:nvSpPr>
          <p:cNvPr id="189" name="Oval 18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01:54</a:t>
            </a:r>
          </a:p>
        </p:txBody>
      </p:sp>
      <p:sp>
        <p:nvSpPr>
          <p:cNvPr id="190" name="Oval 18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01:53</a:t>
            </a:r>
          </a:p>
        </p:txBody>
      </p:sp>
      <p:sp>
        <p:nvSpPr>
          <p:cNvPr id="191" name="Oval 19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01:52</a:t>
            </a:r>
          </a:p>
        </p:txBody>
      </p:sp>
      <p:sp>
        <p:nvSpPr>
          <p:cNvPr id="192" name="Oval 19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01:51</a:t>
            </a:r>
          </a:p>
        </p:txBody>
      </p:sp>
      <p:sp>
        <p:nvSpPr>
          <p:cNvPr id="193" name="Oval 19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01:50</a:t>
            </a:r>
          </a:p>
        </p:txBody>
      </p:sp>
      <p:sp>
        <p:nvSpPr>
          <p:cNvPr id="194" name="Oval 19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01:49</a:t>
            </a:r>
          </a:p>
        </p:txBody>
      </p:sp>
      <p:sp>
        <p:nvSpPr>
          <p:cNvPr id="195" name="Oval 19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01:48</a:t>
            </a:r>
          </a:p>
        </p:txBody>
      </p:sp>
      <p:sp>
        <p:nvSpPr>
          <p:cNvPr id="196" name="Oval 19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01:47</a:t>
            </a:r>
          </a:p>
        </p:txBody>
      </p:sp>
      <p:sp>
        <p:nvSpPr>
          <p:cNvPr id="197" name="Oval 19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01:46</a:t>
            </a:r>
          </a:p>
        </p:txBody>
      </p:sp>
      <p:sp>
        <p:nvSpPr>
          <p:cNvPr id="198" name="Oval 19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01:45</a:t>
            </a:r>
          </a:p>
        </p:txBody>
      </p:sp>
      <p:sp>
        <p:nvSpPr>
          <p:cNvPr id="199" name="Oval 19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01:44</a:t>
            </a:r>
          </a:p>
        </p:txBody>
      </p:sp>
      <p:sp>
        <p:nvSpPr>
          <p:cNvPr id="200" name="Oval 19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01:43</a:t>
            </a:r>
          </a:p>
        </p:txBody>
      </p:sp>
      <p:sp>
        <p:nvSpPr>
          <p:cNvPr id="201" name="Oval 20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01:42</a:t>
            </a:r>
          </a:p>
        </p:txBody>
      </p:sp>
      <p:sp>
        <p:nvSpPr>
          <p:cNvPr id="202" name="Oval 20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01:41</a:t>
            </a:r>
          </a:p>
        </p:txBody>
      </p:sp>
      <p:sp>
        <p:nvSpPr>
          <p:cNvPr id="203" name="Oval 20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01:40</a:t>
            </a:r>
          </a:p>
        </p:txBody>
      </p:sp>
      <p:sp>
        <p:nvSpPr>
          <p:cNvPr id="204" name="Oval 20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01:39</a:t>
            </a:r>
          </a:p>
        </p:txBody>
      </p:sp>
      <p:sp>
        <p:nvSpPr>
          <p:cNvPr id="205" name="Oval 20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01:38</a:t>
            </a:r>
          </a:p>
        </p:txBody>
      </p:sp>
      <p:sp>
        <p:nvSpPr>
          <p:cNvPr id="206" name="Oval 20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01:37</a:t>
            </a:r>
          </a:p>
        </p:txBody>
      </p:sp>
      <p:sp>
        <p:nvSpPr>
          <p:cNvPr id="207" name="Oval 20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01:36</a:t>
            </a:r>
          </a:p>
        </p:txBody>
      </p:sp>
      <p:sp>
        <p:nvSpPr>
          <p:cNvPr id="208" name="Oval 20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01:35</a:t>
            </a:r>
          </a:p>
        </p:txBody>
      </p:sp>
      <p:sp>
        <p:nvSpPr>
          <p:cNvPr id="209" name="Oval 20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01:34</a:t>
            </a:r>
          </a:p>
        </p:txBody>
      </p:sp>
      <p:sp>
        <p:nvSpPr>
          <p:cNvPr id="210" name="Oval 20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01:33</a:t>
            </a:r>
          </a:p>
        </p:txBody>
      </p:sp>
      <p:sp>
        <p:nvSpPr>
          <p:cNvPr id="211" name="Oval 21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01:32</a:t>
            </a:r>
          </a:p>
        </p:txBody>
      </p:sp>
      <p:sp>
        <p:nvSpPr>
          <p:cNvPr id="212" name="Oval 21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01:31</a:t>
            </a:r>
          </a:p>
        </p:txBody>
      </p:sp>
      <p:sp>
        <p:nvSpPr>
          <p:cNvPr id="213" name="Oval 21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01:30</a:t>
            </a:r>
          </a:p>
        </p:txBody>
      </p:sp>
      <p:sp>
        <p:nvSpPr>
          <p:cNvPr id="214" name="Oval 21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01:29</a:t>
            </a:r>
          </a:p>
        </p:txBody>
      </p:sp>
      <p:sp>
        <p:nvSpPr>
          <p:cNvPr id="215" name="Oval 21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01:28</a:t>
            </a:r>
          </a:p>
        </p:txBody>
      </p:sp>
      <p:sp>
        <p:nvSpPr>
          <p:cNvPr id="216" name="Oval 21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01:27</a:t>
            </a:r>
          </a:p>
        </p:txBody>
      </p:sp>
      <p:sp>
        <p:nvSpPr>
          <p:cNvPr id="217" name="Oval 21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01:26</a:t>
            </a:r>
          </a:p>
        </p:txBody>
      </p:sp>
      <p:sp>
        <p:nvSpPr>
          <p:cNvPr id="218" name="Oval 21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01:25</a:t>
            </a:r>
          </a:p>
        </p:txBody>
      </p:sp>
      <p:sp>
        <p:nvSpPr>
          <p:cNvPr id="219" name="Oval 21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01:24</a:t>
            </a:r>
          </a:p>
        </p:txBody>
      </p:sp>
      <p:sp>
        <p:nvSpPr>
          <p:cNvPr id="220" name="Oval 21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01:23</a:t>
            </a:r>
          </a:p>
        </p:txBody>
      </p:sp>
      <p:sp>
        <p:nvSpPr>
          <p:cNvPr id="221" name="Oval 22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01:22</a:t>
            </a:r>
          </a:p>
        </p:txBody>
      </p:sp>
      <p:sp>
        <p:nvSpPr>
          <p:cNvPr id="222" name="Oval 22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01:21</a:t>
            </a:r>
          </a:p>
        </p:txBody>
      </p:sp>
      <p:sp>
        <p:nvSpPr>
          <p:cNvPr id="223" name="Oval 22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01:20</a:t>
            </a:r>
          </a:p>
        </p:txBody>
      </p:sp>
      <p:sp>
        <p:nvSpPr>
          <p:cNvPr id="224" name="Oval 22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01:19</a:t>
            </a:r>
          </a:p>
        </p:txBody>
      </p:sp>
      <p:sp>
        <p:nvSpPr>
          <p:cNvPr id="225" name="Oval 22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01:18</a:t>
            </a:r>
          </a:p>
        </p:txBody>
      </p:sp>
      <p:sp>
        <p:nvSpPr>
          <p:cNvPr id="226" name="Oval 22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01:17</a:t>
            </a:r>
          </a:p>
        </p:txBody>
      </p:sp>
      <p:sp>
        <p:nvSpPr>
          <p:cNvPr id="227" name="Oval 22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01:16</a:t>
            </a:r>
          </a:p>
        </p:txBody>
      </p:sp>
      <p:sp>
        <p:nvSpPr>
          <p:cNvPr id="228" name="Oval 22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01:15</a:t>
            </a:r>
          </a:p>
        </p:txBody>
      </p:sp>
      <p:sp>
        <p:nvSpPr>
          <p:cNvPr id="229" name="Oval 22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01:14</a:t>
            </a:r>
          </a:p>
        </p:txBody>
      </p:sp>
      <p:sp>
        <p:nvSpPr>
          <p:cNvPr id="230" name="Oval 22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01:13</a:t>
            </a:r>
          </a:p>
        </p:txBody>
      </p:sp>
      <p:sp>
        <p:nvSpPr>
          <p:cNvPr id="231" name="Oval 23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01:12</a:t>
            </a:r>
          </a:p>
        </p:txBody>
      </p:sp>
      <p:sp>
        <p:nvSpPr>
          <p:cNvPr id="232" name="Oval 23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01:11</a:t>
            </a:r>
          </a:p>
        </p:txBody>
      </p:sp>
      <p:sp>
        <p:nvSpPr>
          <p:cNvPr id="233" name="Oval 23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01:10</a:t>
            </a:r>
          </a:p>
        </p:txBody>
      </p:sp>
      <p:sp>
        <p:nvSpPr>
          <p:cNvPr id="234" name="Oval 23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01:09</a:t>
            </a:r>
          </a:p>
        </p:txBody>
      </p:sp>
      <p:sp>
        <p:nvSpPr>
          <p:cNvPr id="235" name="Oval 23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01:08</a:t>
            </a:r>
          </a:p>
        </p:txBody>
      </p:sp>
      <p:sp>
        <p:nvSpPr>
          <p:cNvPr id="236" name="Oval 23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01:07</a:t>
            </a:r>
          </a:p>
        </p:txBody>
      </p:sp>
      <p:sp>
        <p:nvSpPr>
          <p:cNvPr id="237" name="Oval 23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01:06</a:t>
            </a:r>
          </a:p>
        </p:txBody>
      </p:sp>
      <p:sp>
        <p:nvSpPr>
          <p:cNvPr id="238" name="Oval 23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01:05</a:t>
            </a:r>
          </a:p>
        </p:txBody>
      </p:sp>
      <p:sp>
        <p:nvSpPr>
          <p:cNvPr id="239" name="Oval 23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01:04</a:t>
            </a:r>
          </a:p>
        </p:txBody>
      </p:sp>
      <p:sp>
        <p:nvSpPr>
          <p:cNvPr id="240" name="Oval 23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01:03</a:t>
            </a:r>
          </a:p>
        </p:txBody>
      </p:sp>
      <p:sp>
        <p:nvSpPr>
          <p:cNvPr id="241" name="Oval 24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01:02</a:t>
            </a:r>
          </a:p>
        </p:txBody>
      </p:sp>
      <p:sp>
        <p:nvSpPr>
          <p:cNvPr id="242" name="Oval 24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01:01</a:t>
            </a:r>
          </a:p>
        </p:txBody>
      </p:sp>
      <p:sp>
        <p:nvSpPr>
          <p:cNvPr id="243" name="Oval 24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01:00</a:t>
            </a:r>
          </a:p>
        </p:txBody>
      </p:sp>
      <p:sp>
        <p:nvSpPr>
          <p:cNvPr id="244" name="Oval 24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00:59</a:t>
            </a:r>
          </a:p>
        </p:txBody>
      </p:sp>
      <p:sp>
        <p:nvSpPr>
          <p:cNvPr id="245" name="Oval 24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00:58</a:t>
            </a:r>
          </a:p>
        </p:txBody>
      </p:sp>
      <p:sp>
        <p:nvSpPr>
          <p:cNvPr id="246" name="Oval 24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00:57</a:t>
            </a:r>
          </a:p>
        </p:txBody>
      </p:sp>
      <p:sp>
        <p:nvSpPr>
          <p:cNvPr id="247" name="Oval 24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00:56</a:t>
            </a:r>
          </a:p>
        </p:txBody>
      </p:sp>
      <p:sp>
        <p:nvSpPr>
          <p:cNvPr id="248" name="Oval 24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00:55</a:t>
            </a:r>
          </a:p>
        </p:txBody>
      </p:sp>
      <p:sp>
        <p:nvSpPr>
          <p:cNvPr id="249" name="Oval 24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00:54</a:t>
            </a:r>
          </a:p>
        </p:txBody>
      </p:sp>
      <p:sp>
        <p:nvSpPr>
          <p:cNvPr id="250" name="Oval 24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00:53</a:t>
            </a:r>
          </a:p>
        </p:txBody>
      </p:sp>
      <p:sp>
        <p:nvSpPr>
          <p:cNvPr id="251" name="Oval 25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00:52</a:t>
            </a:r>
          </a:p>
        </p:txBody>
      </p:sp>
      <p:sp>
        <p:nvSpPr>
          <p:cNvPr id="252" name="Oval 25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00:51</a:t>
            </a:r>
          </a:p>
        </p:txBody>
      </p:sp>
      <p:sp>
        <p:nvSpPr>
          <p:cNvPr id="253" name="Oval 25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00:50</a:t>
            </a:r>
          </a:p>
        </p:txBody>
      </p:sp>
      <p:sp>
        <p:nvSpPr>
          <p:cNvPr id="254" name="Oval 25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00:49</a:t>
            </a:r>
          </a:p>
        </p:txBody>
      </p:sp>
      <p:sp>
        <p:nvSpPr>
          <p:cNvPr id="255" name="Oval 25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00:48</a:t>
            </a:r>
          </a:p>
        </p:txBody>
      </p:sp>
      <p:sp>
        <p:nvSpPr>
          <p:cNvPr id="256" name="Oval 25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00:47</a:t>
            </a:r>
          </a:p>
        </p:txBody>
      </p:sp>
      <p:sp>
        <p:nvSpPr>
          <p:cNvPr id="257" name="Oval 25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00:46</a:t>
            </a:r>
          </a:p>
        </p:txBody>
      </p:sp>
      <p:sp>
        <p:nvSpPr>
          <p:cNvPr id="258" name="Oval 25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00:45</a:t>
            </a:r>
          </a:p>
        </p:txBody>
      </p:sp>
      <p:sp>
        <p:nvSpPr>
          <p:cNvPr id="259" name="Oval 25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00:44</a:t>
            </a:r>
          </a:p>
        </p:txBody>
      </p:sp>
      <p:sp>
        <p:nvSpPr>
          <p:cNvPr id="260" name="Oval 25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00:43</a:t>
            </a:r>
          </a:p>
        </p:txBody>
      </p:sp>
      <p:sp>
        <p:nvSpPr>
          <p:cNvPr id="261" name="Oval 26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00:42</a:t>
            </a:r>
          </a:p>
        </p:txBody>
      </p:sp>
      <p:sp>
        <p:nvSpPr>
          <p:cNvPr id="262" name="Oval 26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00:41</a:t>
            </a:r>
          </a:p>
        </p:txBody>
      </p:sp>
      <p:sp>
        <p:nvSpPr>
          <p:cNvPr id="263" name="Oval 26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00:40</a:t>
            </a:r>
          </a:p>
        </p:txBody>
      </p:sp>
      <p:sp>
        <p:nvSpPr>
          <p:cNvPr id="264" name="Oval 26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00:39</a:t>
            </a:r>
          </a:p>
        </p:txBody>
      </p:sp>
      <p:sp>
        <p:nvSpPr>
          <p:cNvPr id="265" name="Oval 26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00:38</a:t>
            </a:r>
          </a:p>
        </p:txBody>
      </p:sp>
      <p:sp>
        <p:nvSpPr>
          <p:cNvPr id="266" name="Oval 26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00:37</a:t>
            </a:r>
          </a:p>
        </p:txBody>
      </p:sp>
      <p:sp>
        <p:nvSpPr>
          <p:cNvPr id="267" name="Oval 26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00:36</a:t>
            </a:r>
          </a:p>
        </p:txBody>
      </p:sp>
      <p:sp>
        <p:nvSpPr>
          <p:cNvPr id="268" name="Oval 26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00:35</a:t>
            </a:r>
          </a:p>
        </p:txBody>
      </p:sp>
      <p:sp>
        <p:nvSpPr>
          <p:cNvPr id="269" name="Oval 26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00:34</a:t>
            </a:r>
          </a:p>
        </p:txBody>
      </p:sp>
      <p:sp>
        <p:nvSpPr>
          <p:cNvPr id="270" name="Oval 26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00:33</a:t>
            </a:r>
          </a:p>
        </p:txBody>
      </p:sp>
      <p:sp>
        <p:nvSpPr>
          <p:cNvPr id="271" name="Oval 27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00:32</a:t>
            </a:r>
          </a:p>
        </p:txBody>
      </p:sp>
      <p:sp>
        <p:nvSpPr>
          <p:cNvPr id="272" name="Oval 27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00:31</a:t>
            </a:r>
          </a:p>
        </p:txBody>
      </p:sp>
      <p:sp>
        <p:nvSpPr>
          <p:cNvPr id="273" name="Oval 27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00:30</a:t>
            </a:r>
          </a:p>
        </p:txBody>
      </p:sp>
      <p:sp>
        <p:nvSpPr>
          <p:cNvPr id="274" name="Oval 27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00:29</a:t>
            </a:r>
          </a:p>
        </p:txBody>
      </p:sp>
      <p:sp>
        <p:nvSpPr>
          <p:cNvPr id="275" name="Oval 27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00:28</a:t>
            </a:r>
          </a:p>
        </p:txBody>
      </p:sp>
      <p:sp>
        <p:nvSpPr>
          <p:cNvPr id="276" name="Oval 27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00:27</a:t>
            </a:r>
          </a:p>
        </p:txBody>
      </p:sp>
      <p:sp>
        <p:nvSpPr>
          <p:cNvPr id="277" name="Oval 27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00:26</a:t>
            </a:r>
          </a:p>
        </p:txBody>
      </p:sp>
      <p:sp>
        <p:nvSpPr>
          <p:cNvPr id="278" name="Oval 27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00:25</a:t>
            </a:r>
          </a:p>
        </p:txBody>
      </p:sp>
      <p:sp>
        <p:nvSpPr>
          <p:cNvPr id="279" name="Oval 27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00:24</a:t>
            </a:r>
          </a:p>
        </p:txBody>
      </p:sp>
      <p:sp>
        <p:nvSpPr>
          <p:cNvPr id="280" name="Oval 27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00:23</a:t>
            </a:r>
          </a:p>
        </p:txBody>
      </p:sp>
      <p:sp>
        <p:nvSpPr>
          <p:cNvPr id="281" name="Oval 28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00:22</a:t>
            </a:r>
          </a:p>
        </p:txBody>
      </p:sp>
      <p:sp>
        <p:nvSpPr>
          <p:cNvPr id="282" name="Oval 28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00:21</a:t>
            </a:r>
          </a:p>
        </p:txBody>
      </p:sp>
      <p:sp>
        <p:nvSpPr>
          <p:cNvPr id="283" name="Oval 28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00:20</a:t>
            </a:r>
          </a:p>
        </p:txBody>
      </p:sp>
      <p:sp>
        <p:nvSpPr>
          <p:cNvPr id="284" name="Oval 28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00:19</a:t>
            </a:r>
          </a:p>
        </p:txBody>
      </p:sp>
      <p:sp>
        <p:nvSpPr>
          <p:cNvPr id="285" name="Oval 28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00:18</a:t>
            </a:r>
          </a:p>
        </p:txBody>
      </p:sp>
      <p:sp>
        <p:nvSpPr>
          <p:cNvPr id="286" name="Oval 28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00:17</a:t>
            </a:r>
          </a:p>
        </p:txBody>
      </p:sp>
      <p:sp>
        <p:nvSpPr>
          <p:cNvPr id="287" name="Oval 28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00:16</a:t>
            </a:r>
          </a:p>
        </p:txBody>
      </p:sp>
      <p:sp>
        <p:nvSpPr>
          <p:cNvPr id="288" name="Oval 28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00:15</a:t>
            </a:r>
          </a:p>
        </p:txBody>
      </p:sp>
      <p:sp>
        <p:nvSpPr>
          <p:cNvPr id="289" name="Oval 28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00:14</a:t>
            </a:r>
          </a:p>
        </p:txBody>
      </p:sp>
      <p:sp>
        <p:nvSpPr>
          <p:cNvPr id="290" name="Oval 28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00:13</a:t>
            </a:r>
          </a:p>
        </p:txBody>
      </p:sp>
      <p:sp>
        <p:nvSpPr>
          <p:cNvPr id="291" name="Oval 29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00:12</a:t>
            </a:r>
          </a:p>
        </p:txBody>
      </p:sp>
      <p:sp>
        <p:nvSpPr>
          <p:cNvPr id="292" name="Oval 29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00:11</a:t>
            </a:r>
          </a:p>
        </p:txBody>
      </p:sp>
      <p:sp>
        <p:nvSpPr>
          <p:cNvPr id="293" name="Oval 29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00:10</a:t>
            </a:r>
          </a:p>
        </p:txBody>
      </p:sp>
      <p:sp>
        <p:nvSpPr>
          <p:cNvPr id="294" name="Oval 293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00:09</a:t>
            </a:r>
          </a:p>
        </p:txBody>
      </p:sp>
      <p:sp>
        <p:nvSpPr>
          <p:cNvPr id="295" name="Oval 294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00:08</a:t>
            </a:r>
          </a:p>
        </p:txBody>
      </p:sp>
      <p:sp>
        <p:nvSpPr>
          <p:cNvPr id="296" name="Oval 295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00:07</a:t>
            </a:r>
          </a:p>
        </p:txBody>
      </p:sp>
      <p:sp>
        <p:nvSpPr>
          <p:cNvPr id="297" name="Oval 296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00:06</a:t>
            </a:r>
          </a:p>
        </p:txBody>
      </p:sp>
      <p:sp>
        <p:nvSpPr>
          <p:cNvPr id="298" name="Oval 297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00:05</a:t>
            </a:r>
          </a:p>
        </p:txBody>
      </p:sp>
      <p:sp>
        <p:nvSpPr>
          <p:cNvPr id="299" name="Oval 298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00:04</a:t>
            </a:r>
          </a:p>
        </p:txBody>
      </p:sp>
      <p:sp>
        <p:nvSpPr>
          <p:cNvPr id="300" name="Oval 299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00:03</a:t>
            </a:r>
          </a:p>
        </p:txBody>
      </p:sp>
      <p:sp>
        <p:nvSpPr>
          <p:cNvPr id="301" name="Oval 300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00:02</a:t>
            </a:r>
          </a:p>
        </p:txBody>
      </p:sp>
      <p:sp>
        <p:nvSpPr>
          <p:cNvPr id="302" name="Oval 301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00:01</a:t>
            </a:r>
          </a:p>
        </p:txBody>
      </p:sp>
      <p:sp>
        <p:nvSpPr>
          <p:cNvPr id="303" name="Oval 302"/>
          <p:cNvSpPr/>
          <p:nvPr/>
        </p:nvSpPr>
        <p:spPr>
          <a:xfrm>
            <a:off x="9959309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.VnArabia" panose="020B7200000000000000" pitchFamily="34" charset="0"/>
              </a:rPr>
              <a:t>00:00</a:t>
            </a:r>
          </a:p>
        </p:txBody>
      </p:sp>
      <p:sp>
        <p:nvSpPr>
          <p:cNvPr id="304" name="Oval 303"/>
          <p:cNvSpPr/>
          <p:nvPr/>
        </p:nvSpPr>
        <p:spPr>
          <a:xfrm>
            <a:off x="9959308" y="303264"/>
            <a:ext cx="1628775" cy="9429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.VnArabia" panose="020B7200000000000000" pitchFamily="34" charset="0"/>
              </a:rPr>
              <a:t>Start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7C785B-E5BF-4E51-8639-64E064E361F5}"/>
              </a:ext>
            </a:extLst>
          </p:cNvPr>
          <p:cNvSpPr/>
          <p:nvPr/>
        </p:nvSpPr>
        <p:spPr>
          <a:xfrm>
            <a:off x="3288890" y="590085"/>
            <a:ext cx="5560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687F40F0-7CBE-44EA-BEA7-D0C34CA92491}"/>
              </a:ext>
            </a:extLst>
          </p:cNvPr>
          <p:cNvSpPr txBox="1"/>
          <p:nvPr/>
        </p:nvSpPr>
        <p:spPr>
          <a:xfrm>
            <a:off x="567708" y="1476793"/>
            <a:ext cx="113347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                                (m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số) </a:t>
            </a:r>
          </a:p>
          <a:p>
            <a:pPr marL="514350" indent="-514350">
              <a:buAutoNum type="alphaLcParenR"/>
            </a:pP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Xác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m để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 điểm </a:t>
            </a:r>
          </a:p>
          <a:p>
            <a:pPr marL="514350" indent="-514350">
              <a:buAutoNum type="alphaLcParenR"/>
            </a:pP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Tìm m để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có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bằng  </a:t>
            </a:r>
          </a:p>
          <a:p>
            <a:pPr marL="514350" indent="-514350">
              <a:buAutoNum type="alphaLcParenR"/>
            </a:pP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Tìm m để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song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</a:p>
        </p:txBody>
      </p:sp>
      <p:graphicFrame>
        <p:nvGraphicFramePr>
          <p:cNvPr id="306" name="Object 305">
            <a:extLst>
              <a:ext uri="{FF2B5EF4-FFF2-40B4-BE49-F238E27FC236}">
                <a16:creationId xmlns:a16="http://schemas.microsoft.com/office/drawing/2014/main" id="{670CC25A-66A4-41C4-8FF9-42A03699E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6754759"/>
              </p:ext>
            </p:extLst>
          </p:nvPr>
        </p:nvGraphicFramePr>
        <p:xfrm>
          <a:off x="3801642" y="1449251"/>
          <a:ext cx="3104454" cy="64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560" imgH="253800" progId="Equation.DSMT4">
                  <p:embed/>
                </p:oleObj>
              </mc:Choice>
              <mc:Fallback>
                <p:oleObj name="Equation" r:id="rId4" imgW="1231560" imgH="2538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01642" y="1449251"/>
                        <a:ext cx="3104454" cy="640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" name="Object 306">
            <a:extLst>
              <a:ext uri="{FF2B5EF4-FFF2-40B4-BE49-F238E27FC236}">
                <a16:creationId xmlns:a16="http://schemas.microsoft.com/office/drawing/2014/main" id="{D17B1808-B57A-41D6-B469-44B231B33D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36965"/>
              </p:ext>
            </p:extLst>
          </p:nvPr>
        </p:nvGraphicFramePr>
        <p:xfrm>
          <a:off x="9250517" y="1989693"/>
          <a:ext cx="889513" cy="61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68280" imgH="253800" progId="Equation.DSMT4">
                  <p:embed/>
                </p:oleObj>
              </mc:Choice>
              <mc:Fallback>
                <p:oleObj name="Equation" r:id="rId6" imgW="368280" imgH="25380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677CC9FC-99B5-48BC-9326-7C6EDF4C23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250517" y="1989693"/>
                        <a:ext cx="889513" cy="613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" name="Object 307">
            <a:extLst>
              <a:ext uri="{FF2B5EF4-FFF2-40B4-BE49-F238E27FC236}">
                <a16:creationId xmlns:a16="http://schemas.microsoft.com/office/drawing/2014/main" id="{5E37CF66-D13A-400D-B628-46A9E75B3C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402290"/>
              </p:ext>
            </p:extLst>
          </p:nvPr>
        </p:nvGraphicFramePr>
        <p:xfrm>
          <a:off x="9833642" y="2526976"/>
          <a:ext cx="306388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6720" imgH="164880" progId="Equation.DSMT4">
                  <p:embed/>
                </p:oleObj>
              </mc:Choice>
              <mc:Fallback>
                <p:oleObj name="Equation" r:id="rId8" imgW="126720" imgH="16488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7193B54-A71A-4173-A4C0-51215EA335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33642" y="2526976"/>
                        <a:ext cx="306388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9" name="Object 308">
            <a:extLst>
              <a:ext uri="{FF2B5EF4-FFF2-40B4-BE49-F238E27FC236}">
                <a16:creationId xmlns:a16="http://schemas.microsoft.com/office/drawing/2014/main" id="{9FB26802-BF46-4098-B7BA-2A3EE42B0D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7616348"/>
              </p:ext>
            </p:extLst>
          </p:nvPr>
        </p:nvGraphicFramePr>
        <p:xfrm>
          <a:off x="9833642" y="2986898"/>
          <a:ext cx="15621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647640" imgH="203040" progId="Equation.DSMT4">
                  <p:embed/>
                </p:oleObj>
              </mc:Choice>
              <mc:Fallback>
                <p:oleObj name="Equation" r:id="rId10" imgW="647640" imgH="2030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4D34CC6-9FB7-4A2E-A7A4-C8444EF3D5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833642" y="2986898"/>
                        <a:ext cx="15621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394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5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5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5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5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65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5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95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5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15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25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35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45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55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65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75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85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89500"/>
                            </p:stCondLst>
                            <p:childTnLst>
                              <p:par>
                                <p:cTn id="2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0500"/>
                            </p:stCondLst>
                            <p:childTnLst>
                              <p:par>
                                <p:cTn id="2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1500"/>
                            </p:stCondLst>
                            <p:childTnLst>
                              <p:par>
                                <p:cTn id="2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3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3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3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4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4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4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4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89500"/>
                            </p:stCondLst>
                            <p:childTnLst>
                              <p:par>
                                <p:cTn id="5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0500"/>
                            </p:stCondLst>
                            <p:childTnLst>
                              <p:par>
                                <p:cTn id="5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1500"/>
                            </p:stCondLst>
                            <p:childTnLst>
                              <p:par>
                                <p:cTn id="5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7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0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6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9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2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8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4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0" fill="hold">
                            <p:stCondLst>
                              <p:cond delay="222500"/>
                            </p:stCondLst>
                            <p:childTnLst>
                              <p:par>
                                <p:cTn id="6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3" fill="hold">
                            <p:stCondLst>
                              <p:cond delay="223500"/>
                            </p:stCondLst>
                            <p:childTnLst>
                              <p:par>
                                <p:cTn id="6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6" fill="hold">
                            <p:stCondLst>
                              <p:cond delay="224500"/>
                            </p:stCondLst>
                            <p:childTnLst>
                              <p:par>
                                <p:cTn id="6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2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5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8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7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0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6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9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2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8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1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4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0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3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6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5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8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4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7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6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9" fill="hold">
                            <p:stCondLst>
                              <p:cond delay="255500"/>
                            </p:stCondLst>
                            <p:childTnLst>
                              <p:par>
                                <p:cTn id="7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2" fill="hold">
                            <p:stCondLst>
                              <p:cond delay="256500"/>
                            </p:stCondLst>
                            <p:childTnLst>
                              <p:par>
                                <p:cTn id="7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257500"/>
                            </p:stCondLst>
                            <p:childTnLst>
                              <p:par>
                                <p:cTn id="7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8" fill="hold">
                            <p:stCondLst>
                              <p:cond delay="258500"/>
                            </p:stCondLst>
                            <p:childTnLst>
                              <p:par>
                                <p:cTn id="7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1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4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0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6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2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5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8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4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7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0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9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2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8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1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4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0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6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2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5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8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289500"/>
                            </p:stCondLst>
                            <p:childTnLst>
                              <p:par>
                                <p:cTn id="8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4" fill="hold">
                            <p:stCondLst>
                              <p:cond delay="290500"/>
                            </p:stCondLst>
                            <p:childTnLst>
                              <p:par>
                                <p:cTn id="8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7" fill="hold">
                            <p:stCondLst>
                              <p:cond delay="291500"/>
                            </p:stCondLst>
                            <p:childTnLst>
                              <p:par>
                                <p:cTn id="8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0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6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9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8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1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4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ump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7C785B-E5BF-4E51-8639-64E064E361F5}"/>
              </a:ext>
            </a:extLst>
          </p:cNvPr>
          <p:cNvSpPr/>
          <p:nvPr/>
        </p:nvSpPr>
        <p:spPr>
          <a:xfrm>
            <a:off x="3315929" y="118137"/>
            <a:ext cx="5560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</a:t>
            </a:r>
          </a:p>
        </p:txBody>
      </p:sp>
      <p:sp>
        <p:nvSpPr>
          <p:cNvPr id="305" name="TextBox 304">
            <a:extLst>
              <a:ext uri="{FF2B5EF4-FFF2-40B4-BE49-F238E27FC236}">
                <a16:creationId xmlns:a16="http://schemas.microsoft.com/office/drawing/2014/main" id="{687F40F0-7CBE-44EA-BEA7-D0C34CA92491}"/>
              </a:ext>
            </a:extLst>
          </p:cNvPr>
          <p:cNvSpPr txBox="1"/>
          <p:nvPr/>
        </p:nvSpPr>
        <p:spPr>
          <a:xfrm>
            <a:off x="428624" y="709384"/>
            <a:ext cx="11334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                                (m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số) </a:t>
            </a:r>
          </a:p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m để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 điểm </a:t>
            </a:r>
          </a:p>
          <a:p>
            <a:pPr marL="514350" indent="-514350">
              <a:buAutoNum type="alphaLcParenR"/>
            </a:pPr>
            <a:endParaRPr lang="en-US" sz="3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6" name="Object 305">
            <a:extLst>
              <a:ext uri="{FF2B5EF4-FFF2-40B4-BE49-F238E27FC236}">
                <a16:creationId xmlns:a16="http://schemas.microsoft.com/office/drawing/2014/main" id="{670CC25A-66A4-41C4-8FF9-42A03699E1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271838"/>
              </p:ext>
            </p:extLst>
          </p:nvPr>
        </p:nvGraphicFramePr>
        <p:xfrm>
          <a:off x="3595165" y="671501"/>
          <a:ext cx="3104454" cy="64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560" imgH="253800" progId="Equation.DSMT4">
                  <p:embed/>
                </p:oleObj>
              </mc:Choice>
              <mc:Fallback>
                <p:oleObj name="Equation" r:id="rId2" imgW="1231560" imgH="253800" progId="Equation.DSMT4">
                  <p:embed/>
                  <p:pic>
                    <p:nvPicPr>
                      <p:cNvPr id="306" name="Object 305">
                        <a:extLst>
                          <a:ext uri="{FF2B5EF4-FFF2-40B4-BE49-F238E27FC236}">
                            <a16:creationId xmlns:a16="http://schemas.microsoft.com/office/drawing/2014/main" id="{670CC25A-66A4-41C4-8FF9-42A03699E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95165" y="671501"/>
                        <a:ext cx="3104454" cy="640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" name="Object 306">
            <a:extLst>
              <a:ext uri="{FF2B5EF4-FFF2-40B4-BE49-F238E27FC236}">
                <a16:creationId xmlns:a16="http://schemas.microsoft.com/office/drawing/2014/main" id="{D17B1808-B57A-41D6-B469-44B231B33D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533661"/>
              </p:ext>
            </p:extLst>
          </p:nvPr>
        </p:nvGraphicFramePr>
        <p:xfrm>
          <a:off x="6898331" y="1185873"/>
          <a:ext cx="889513" cy="6134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8280" imgH="253800" progId="Equation.DSMT4">
                  <p:embed/>
                </p:oleObj>
              </mc:Choice>
              <mc:Fallback>
                <p:oleObj name="Equation" r:id="rId4" imgW="368280" imgH="253800" progId="Equation.DSMT4">
                  <p:embed/>
                  <p:pic>
                    <p:nvPicPr>
                      <p:cNvPr id="307" name="Object 306">
                        <a:extLst>
                          <a:ext uri="{FF2B5EF4-FFF2-40B4-BE49-F238E27FC236}">
                            <a16:creationId xmlns:a16="http://schemas.microsoft.com/office/drawing/2014/main" id="{D17B1808-B57A-41D6-B469-44B231B33D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98331" y="1185873"/>
                        <a:ext cx="889513" cy="6134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0" name="TextBox 309">
            <a:extLst>
              <a:ext uri="{FF2B5EF4-FFF2-40B4-BE49-F238E27FC236}">
                <a16:creationId xmlns:a16="http://schemas.microsoft.com/office/drawing/2014/main" id="{3B7EE86F-C8F2-4D51-AD90-5E5450198BDD}"/>
              </a:ext>
            </a:extLst>
          </p:cNvPr>
          <p:cNvSpPr txBox="1"/>
          <p:nvPr/>
        </p:nvSpPr>
        <p:spPr>
          <a:xfrm>
            <a:off x="589935" y="1667358"/>
            <a:ext cx="101763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 điểm         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thỏa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                                         ta có: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F736C8B3-206A-44F9-BCED-2332DB8F34D0}"/>
                  </a:ext>
                </a:extLst>
              </p:cNvPr>
              <p:cNvSpPr/>
              <p:nvPr/>
            </p:nvSpPr>
            <p:spPr>
              <a:xfrm>
                <a:off x="5025200" y="1708323"/>
                <a:ext cx="98995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;2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F736C8B3-206A-44F9-BCED-2332DB8F34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5200" y="1708323"/>
                <a:ext cx="989950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AA49A83F-090A-4E0A-BCE6-8B5D55332083}"/>
                  </a:ext>
                </a:extLst>
              </p:cNvPr>
              <p:cNvSpPr/>
              <p:nvPr/>
            </p:nvSpPr>
            <p:spPr>
              <a:xfrm>
                <a:off x="6232651" y="1604674"/>
                <a:ext cx="21690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=7;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AA49A83F-090A-4E0A-BCE6-8B5D553320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2651" y="1604674"/>
                <a:ext cx="2169055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13" name="Object 312">
            <a:extLst>
              <a:ext uri="{FF2B5EF4-FFF2-40B4-BE49-F238E27FC236}">
                <a16:creationId xmlns:a16="http://schemas.microsoft.com/office/drawing/2014/main" id="{9349FEEA-444C-4E47-9BE0-31D8661763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892849"/>
              </p:ext>
            </p:extLst>
          </p:nvPr>
        </p:nvGraphicFramePr>
        <p:xfrm>
          <a:off x="3595165" y="1949522"/>
          <a:ext cx="3104454" cy="6400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31560" imgH="253800" progId="Equation.DSMT4">
                  <p:embed/>
                </p:oleObj>
              </mc:Choice>
              <mc:Fallback>
                <p:oleObj name="Equation" r:id="rId2" imgW="1231560" imgH="253800" progId="Equation.DSMT4">
                  <p:embed/>
                  <p:pic>
                    <p:nvPicPr>
                      <p:cNvPr id="306" name="Object 305">
                        <a:extLst>
                          <a:ext uri="{FF2B5EF4-FFF2-40B4-BE49-F238E27FC236}">
                            <a16:creationId xmlns:a16="http://schemas.microsoft.com/office/drawing/2014/main" id="{670CC25A-66A4-41C4-8FF9-42A03699E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95165" y="1949522"/>
                        <a:ext cx="3104454" cy="6400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4" name="Object 313">
            <a:extLst>
              <a:ext uri="{FF2B5EF4-FFF2-40B4-BE49-F238E27FC236}">
                <a16:creationId xmlns:a16="http://schemas.microsoft.com/office/drawing/2014/main" id="{CACFB950-1FFA-47F2-8E7A-EE7E2FCFE1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216342"/>
              </p:ext>
            </p:extLst>
          </p:nvPr>
        </p:nvGraphicFramePr>
        <p:xfrm>
          <a:off x="7484556" y="2006090"/>
          <a:ext cx="303847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206360" imgH="253800" progId="Equation.DSMT4">
                  <p:embed/>
                </p:oleObj>
              </mc:Choice>
              <mc:Fallback>
                <p:oleObj name="Equation" r:id="rId9" imgW="1206360" imgH="253800" progId="Equation.DSMT4">
                  <p:embed/>
                  <p:pic>
                    <p:nvPicPr>
                      <p:cNvPr id="306" name="Object 305">
                        <a:extLst>
                          <a:ext uri="{FF2B5EF4-FFF2-40B4-BE49-F238E27FC236}">
                            <a16:creationId xmlns:a16="http://schemas.microsoft.com/office/drawing/2014/main" id="{670CC25A-66A4-41C4-8FF9-42A03699E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84556" y="2006090"/>
                        <a:ext cx="3038475" cy="639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" name="TextBox 316">
            <a:extLst>
              <a:ext uri="{FF2B5EF4-FFF2-40B4-BE49-F238E27FC236}">
                <a16:creationId xmlns:a16="http://schemas.microsoft.com/office/drawing/2014/main" id="{E1358B40-9F62-421B-9172-B349DC5BAC24}"/>
              </a:ext>
            </a:extLst>
          </p:cNvPr>
          <p:cNvSpPr txBox="1"/>
          <p:nvPr/>
        </p:nvSpPr>
        <p:spPr>
          <a:xfrm>
            <a:off x="572995" y="3661327"/>
            <a:ext cx="108843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Tìm m để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hàm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số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có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số </a:t>
            </a:r>
            <a:r>
              <a:rPr lang="en-US" sz="2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góc</a:t>
            </a:r>
            <a:r>
              <a:rPr lang="en-US" sz="2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itchFamily="18" charset="0"/>
              </a:rPr>
              <a:t> bằng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bằng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   </a:t>
            </a:r>
          </a:p>
        </p:txBody>
      </p:sp>
      <p:graphicFrame>
        <p:nvGraphicFramePr>
          <p:cNvPr id="318" name="Object 317">
            <a:extLst>
              <a:ext uri="{FF2B5EF4-FFF2-40B4-BE49-F238E27FC236}">
                <a16:creationId xmlns:a16="http://schemas.microsoft.com/office/drawing/2014/main" id="{07A7736F-280A-4041-A9C8-840E292F4A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420430"/>
              </p:ext>
            </p:extLst>
          </p:nvPr>
        </p:nvGraphicFramePr>
        <p:xfrm>
          <a:off x="8502487" y="3673941"/>
          <a:ext cx="27622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14120" imgH="152280" progId="Equation.DSMT4">
                  <p:embed/>
                </p:oleObj>
              </mc:Choice>
              <mc:Fallback>
                <p:oleObj name="Equation" r:id="rId11" imgW="114120" imgH="152280" progId="Equation.DSMT4">
                  <p:embed/>
                  <p:pic>
                    <p:nvPicPr>
                      <p:cNvPr id="308" name="Object 307">
                        <a:extLst>
                          <a:ext uri="{FF2B5EF4-FFF2-40B4-BE49-F238E27FC236}">
                            <a16:creationId xmlns:a16="http://schemas.microsoft.com/office/drawing/2014/main" id="{5E37CF66-D13A-400D-B628-46A9E75B3C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502487" y="3673941"/>
                        <a:ext cx="276225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9" name="Object 318">
            <a:extLst>
              <a:ext uri="{FF2B5EF4-FFF2-40B4-BE49-F238E27FC236}">
                <a16:creationId xmlns:a16="http://schemas.microsoft.com/office/drawing/2014/main" id="{60122BF2-FEB8-4244-9AEA-BE4F67E47BE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197423"/>
              </p:ext>
            </p:extLst>
          </p:nvPr>
        </p:nvGraphicFramePr>
        <p:xfrm>
          <a:off x="781014" y="2589503"/>
          <a:ext cx="27813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104840" imgH="177480" progId="Equation.DSMT4">
                  <p:embed/>
                </p:oleObj>
              </mc:Choice>
              <mc:Fallback>
                <p:oleObj name="Equation" r:id="rId13" imgW="1104840" imgH="177480" progId="Equation.DSMT4">
                  <p:embed/>
                  <p:pic>
                    <p:nvPicPr>
                      <p:cNvPr id="314" name="Object 313">
                        <a:extLst>
                          <a:ext uri="{FF2B5EF4-FFF2-40B4-BE49-F238E27FC236}">
                            <a16:creationId xmlns:a16="http://schemas.microsoft.com/office/drawing/2014/main" id="{CACFB950-1FFA-47F2-8E7A-EE7E2FCFE1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1014" y="2589503"/>
                        <a:ext cx="2781300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1" name="Object 320">
            <a:extLst>
              <a:ext uri="{FF2B5EF4-FFF2-40B4-BE49-F238E27FC236}">
                <a16:creationId xmlns:a16="http://schemas.microsoft.com/office/drawing/2014/main" id="{DEA178F2-4A08-4E9F-A2A7-B9483A545D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533410"/>
              </p:ext>
            </p:extLst>
          </p:nvPr>
        </p:nvGraphicFramePr>
        <p:xfrm>
          <a:off x="3482975" y="2314575"/>
          <a:ext cx="1598613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634680" imgH="393480" progId="Equation.DSMT4">
                  <p:embed/>
                </p:oleObj>
              </mc:Choice>
              <mc:Fallback>
                <p:oleObj name="Equation" r:id="rId15" imgW="634680" imgH="393480" progId="Equation.DSMT4">
                  <p:embed/>
                  <p:pic>
                    <p:nvPicPr>
                      <p:cNvPr id="314" name="Object 313">
                        <a:extLst>
                          <a:ext uri="{FF2B5EF4-FFF2-40B4-BE49-F238E27FC236}">
                            <a16:creationId xmlns:a16="http://schemas.microsoft.com/office/drawing/2014/main" id="{CACFB950-1FFA-47F2-8E7A-EE7E2FCFE1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82975" y="2314575"/>
                        <a:ext cx="1598613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2" name="TextBox 321">
            <a:extLst>
              <a:ext uri="{FF2B5EF4-FFF2-40B4-BE49-F238E27FC236}">
                <a16:creationId xmlns:a16="http://schemas.microsoft.com/office/drawing/2014/main" id="{80786EC2-1BDE-47C5-BAA6-38A8BB71BF67}"/>
              </a:ext>
            </a:extLst>
          </p:cNvPr>
          <p:cNvSpPr txBox="1"/>
          <p:nvPr/>
        </p:nvSpPr>
        <p:spPr>
          <a:xfrm>
            <a:off x="854306" y="3145298"/>
            <a:ext cx="7623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6C4C63FA-BF0D-472A-8F0F-02A9254F0C0C}"/>
                  </a:ext>
                </a:extLst>
              </p:cNvPr>
              <p:cNvSpPr/>
              <p:nvPr/>
            </p:nvSpPr>
            <p:spPr>
              <a:xfrm>
                <a:off x="6699619" y="4137322"/>
                <a:ext cx="43152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6C4C63FA-BF0D-472A-8F0F-02A9254F0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619" y="4137322"/>
                <a:ext cx="431528" cy="461665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5" name="Object 324">
            <a:extLst>
              <a:ext uri="{FF2B5EF4-FFF2-40B4-BE49-F238E27FC236}">
                <a16:creationId xmlns:a16="http://schemas.microsoft.com/office/drawing/2014/main" id="{C65A62F7-7A17-473F-80AB-2C5E22AEAB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5600320"/>
              </p:ext>
            </p:extLst>
          </p:nvPr>
        </p:nvGraphicFramePr>
        <p:xfrm>
          <a:off x="7556309" y="4065528"/>
          <a:ext cx="28162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17440" imgH="177480" progId="Equation.DSMT4">
                  <p:embed/>
                </p:oleObj>
              </mc:Choice>
              <mc:Fallback>
                <p:oleObj name="Equation" r:id="rId20" imgW="1117440" imgH="177480" progId="Equation.DSMT4">
                  <p:embed/>
                  <p:pic>
                    <p:nvPicPr>
                      <p:cNvPr id="306" name="Object 305">
                        <a:extLst>
                          <a:ext uri="{FF2B5EF4-FFF2-40B4-BE49-F238E27FC236}">
                            <a16:creationId xmlns:a16="http://schemas.microsoft.com/office/drawing/2014/main" id="{670CC25A-66A4-41C4-8FF9-42A03699E1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556309" y="4065528"/>
                        <a:ext cx="2816225" cy="44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ACB96457-BEBB-42CD-A284-D9763296C2C4}"/>
                  </a:ext>
                </a:extLst>
              </p:cNvPr>
              <p:cNvSpPr/>
              <p:nvPr/>
            </p:nvSpPr>
            <p:spPr>
              <a:xfrm>
                <a:off x="1238415" y="4518098"/>
                <a:ext cx="109504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id="{ACB96457-BEBB-42CD-A284-D9763296C2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415" y="4518098"/>
                <a:ext cx="1095043" cy="46166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7" name="TextBox 326">
            <a:extLst>
              <a:ext uri="{FF2B5EF4-FFF2-40B4-BE49-F238E27FC236}">
                <a16:creationId xmlns:a16="http://schemas.microsoft.com/office/drawing/2014/main" id="{870245FC-C8DB-4243-B52A-167EB3BB88F5}"/>
              </a:ext>
            </a:extLst>
          </p:cNvPr>
          <p:cNvSpPr txBox="1"/>
          <p:nvPr/>
        </p:nvSpPr>
        <p:spPr>
          <a:xfrm>
            <a:off x="589935" y="4880730"/>
            <a:ext cx="10056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Tìm m để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song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                    </a:t>
            </a:r>
          </a:p>
          <a:p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Để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song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song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                                            </a:t>
            </a:r>
            <a:r>
              <a:rPr lang="en-US" sz="24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endParaRPr lang="en-US" dirty="0"/>
          </a:p>
        </p:txBody>
      </p:sp>
      <p:graphicFrame>
        <p:nvGraphicFramePr>
          <p:cNvPr id="328" name="Object 327">
            <a:extLst>
              <a:ext uri="{FF2B5EF4-FFF2-40B4-BE49-F238E27FC236}">
                <a16:creationId xmlns:a16="http://schemas.microsoft.com/office/drawing/2014/main" id="{AFCDCE09-A639-4190-92D1-4C2593E2BF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220082"/>
              </p:ext>
            </p:extLst>
          </p:nvPr>
        </p:nvGraphicFramePr>
        <p:xfrm>
          <a:off x="7445184" y="4856688"/>
          <a:ext cx="1562100" cy="49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47640" imgH="203040" progId="Equation.DSMT4">
                  <p:embed/>
                </p:oleObj>
              </mc:Choice>
              <mc:Fallback>
                <p:oleObj name="Equation" r:id="rId23" imgW="647640" imgH="203040" progId="Equation.DSMT4">
                  <p:embed/>
                  <p:pic>
                    <p:nvPicPr>
                      <p:cNvPr id="309" name="Object 308">
                        <a:extLst>
                          <a:ext uri="{FF2B5EF4-FFF2-40B4-BE49-F238E27FC236}">
                            <a16:creationId xmlns:a16="http://schemas.microsoft.com/office/drawing/2014/main" id="{9FB26802-BF46-4098-B7BA-2A3EE42B0D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445184" y="4856688"/>
                        <a:ext cx="1562100" cy="490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9" name="Object 328">
            <a:extLst>
              <a:ext uri="{FF2B5EF4-FFF2-40B4-BE49-F238E27FC236}">
                <a16:creationId xmlns:a16="http://schemas.microsoft.com/office/drawing/2014/main" id="{AE4875E3-9247-44F8-8AF3-2B018F0DB4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5287990"/>
              </p:ext>
            </p:extLst>
          </p:nvPr>
        </p:nvGraphicFramePr>
        <p:xfrm>
          <a:off x="6370165" y="5237602"/>
          <a:ext cx="315595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307880" imgH="457200" progId="Equation.DSMT4">
                  <p:embed/>
                </p:oleObj>
              </mc:Choice>
              <mc:Fallback>
                <p:oleObj name="Equation" r:id="rId25" imgW="1307880" imgH="457200" progId="Equation.DSMT4">
                  <p:embed/>
                  <p:pic>
                    <p:nvPicPr>
                      <p:cNvPr id="328" name="Object 327">
                        <a:extLst>
                          <a:ext uri="{FF2B5EF4-FFF2-40B4-BE49-F238E27FC236}">
                            <a16:creationId xmlns:a16="http://schemas.microsoft.com/office/drawing/2014/main" id="{AFCDCE09-A639-4190-92D1-4C2593E2BF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6370165" y="5237602"/>
                        <a:ext cx="3155950" cy="1103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0" name="Object 329">
            <a:extLst>
              <a:ext uri="{FF2B5EF4-FFF2-40B4-BE49-F238E27FC236}">
                <a16:creationId xmlns:a16="http://schemas.microsoft.com/office/drawing/2014/main" id="{8E1D2D59-5AD0-4168-9CF8-0955BF3CA4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675507"/>
              </p:ext>
            </p:extLst>
          </p:nvPr>
        </p:nvGraphicFramePr>
        <p:xfrm>
          <a:off x="10094406" y="5220415"/>
          <a:ext cx="85725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355320" imgH="177480" progId="Equation.DSMT4">
                  <p:embed/>
                </p:oleObj>
              </mc:Choice>
              <mc:Fallback>
                <p:oleObj name="Equation" r:id="rId27" imgW="355320" imgH="177480" progId="Equation.DSMT4">
                  <p:embed/>
                  <p:pic>
                    <p:nvPicPr>
                      <p:cNvPr id="328" name="Object 327">
                        <a:extLst>
                          <a:ext uri="{FF2B5EF4-FFF2-40B4-BE49-F238E27FC236}">
                            <a16:creationId xmlns:a16="http://schemas.microsoft.com/office/drawing/2014/main" id="{AFCDCE09-A639-4190-92D1-4C2593E2BF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0094406" y="5220415"/>
                        <a:ext cx="85725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0478092"/>
              </p:ext>
            </p:extLst>
          </p:nvPr>
        </p:nvGraphicFramePr>
        <p:xfrm>
          <a:off x="1481138" y="3173413"/>
          <a:ext cx="6477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647640" imgH="444240" progId="Equation.DSMT4">
                  <p:embed/>
                </p:oleObj>
              </mc:Choice>
              <mc:Fallback>
                <p:oleObj name="Equation" r:id="rId29" imgW="64764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481138" y="3173413"/>
                        <a:ext cx="64770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827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0299">
            <a:off x="4742184" y="483852"/>
            <a:ext cx="2154117" cy="1063444"/>
          </a:xfrm>
          <a:prstGeom prst="rect">
            <a:avLst/>
          </a:prstGeom>
          <a:solidFill>
            <a:srgbClr val="008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37061" y="728648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62" name="TextBox 61"/>
          <p:cNvSpPr txBox="1"/>
          <p:nvPr/>
        </p:nvSpPr>
        <p:spPr>
          <a:xfrm>
            <a:off x="571500" y="2359631"/>
            <a:ext cx="11334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</a:p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điểm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7562675" y="368372"/>
            <a:ext cx="4629327" cy="2267252"/>
          </a:xfrm>
          <a:prstGeom prst="cloudCallout">
            <a:avLst>
              <a:gd name="adj1" fmla="val -51504"/>
              <a:gd name="adj2" fmla="val 70198"/>
            </a:avLst>
          </a:prstGeom>
          <a:solidFill>
            <a:srgbClr val="F1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điểm?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2093442"/>
              </p:ext>
            </p:extLst>
          </p:nvPr>
        </p:nvGraphicFramePr>
        <p:xfrm>
          <a:off x="3949659" y="2359631"/>
          <a:ext cx="31051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105000" imgH="641520" progId="Equation.DSMT4">
                  <p:embed/>
                </p:oleObj>
              </mc:Choice>
              <mc:Fallback>
                <p:oleObj name="Equation" r:id="rId2" imgW="3105000" imgH="6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49659" y="2359631"/>
                        <a:ext cx="3105150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6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240000">
            <a:off x="-502065" y="804156"/>
            <a:ext cx="4888273" cy="106150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62" name="TextBox 61"/>
          <p:cNvSpPr txBox="1"/>
          <p:nvPr/>
        </p:nvSpPr>
        <p:spPr>
          <a:xfrm>
            <a:off x="798639" y="1937977"/>
            <a:ext cx="10777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2: 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</a:p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điểm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6207805"/>
              </p:ext>
            </p:extLst>
          </p:nvPr>
        </p:nvGraphicFramePr>
        <p:xfrm>
          <a:off x="3772942" y="3470592"/>
          <a:ext cx="5566336" cy="1602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14600" imgH="723600" progId="Equation.DSMT4">
                  <p:embed/>
                </p:oleObj>
              </mc:Choice>
              <mc:Fallback>
                <p:oleObj name="Equation" r:id="rId3" imgW="251460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72942" y="3470592"/>
                        <a:ext cx="5566336" cy="1602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99250" y="4978503"/>
            <a:ext cx="111879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(*) 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,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tức</a:t>
            </a:r>
            <a:endParaRPr lang="en-US" sz="28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211971"/>
              </p:ext>
            </p:extLst>
          </p:nvPr>
        </p:nvGraphicFramePr>
        <p:xfrm>
          <a:off x="455290" y="5467354"/>
          <a:ext cx="3281831" cy="968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549080" imgH="457200" progId="Equation.DSMT4">
                  <p:embed/>
                </p:oleObj>
              </mc:Choice>
              <mc:Fallback>
                <p:oleObj name="Equation" r:id="rId5" imgW="15490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5290" y="5467354"/>
                        <a:ext cx="3281831" cy="968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66239" y="5576951"/>
            <a:ext cx="5338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 điểm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168683"/>
              </p:ext>
            </p:extLst>
          </p:nvPr>
        </p:nvGraphicFramePr>
        <p:xfrm>
          <a:off x="4151540" y="1937977"/>
          <a:ext cx="31051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105000" imgH="641520" progId="Equation.DSMT4">
                  <p:embed/>
                </p:oleObj>
              </mc:Choice>
              <mc:Fallback>
                <p:oleObj name="Equation" r:id="rId7" imgW="3105000" imgH="6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51540" y="1937977"/>
                        <a:ext cx="3105150" cy="641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41029" y="2993537"/>
            <a:ext cx="10777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điểm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qua, ta có: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6206578"/>
              </p:ext>
            </p:extLst>
          </p:nvPr>
        </p:nvGraphicFramePr>
        <p:xfrm>
          <a:off x="7474175" y="3008588"/>
          <a:ext cx="2964417" cy="612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105000" imgH="641520" progId="Equation.DSMT4">
                  <p:embed/>
                </p:oleObj>
              </mc:Choice>
              <mc:Fallback>
                <p:oleObj name="Equation" r:id="rId9" imgW="3105000" imgH="6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74175" y="3008588"/>
                        <a:ext cx="2964417" cy="6122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1081695"/>
              </p:ext>
            </p:extLst>
          </p:nvPr>
        </p:nvGraphicFramePr>
        <p:xfrm>
          <a:off x="1530628" y="3093358"/>
          <a:ext cx="1143000" cy="435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33160" imgH="203040" progId="Equation.DSMT4">
                  <p:embed/>
                </p:oleObj>
              </mc:Choice>
              <mc:Fallback>
                <p:oleObj name="Equation" r:id="rId11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30628" y="3093358"/>
                        <a:ext cx="1143000" cy="435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4891220"/>
              </p:ext>
            </p:extLst>
          </p:nvPr>
        </p:nvGraphicFramePr>
        <p:xfrm>
          <a:off x="6122169" y="6080762"/>
          <a:ext cx="1378062" cy="5011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698400" imgH="253800" progId="Equation.DSMT4">
                  <p:embed/>
                </p:oleObj>
              </mc:Choice>
              <mc:Fallback>
                <p:oleObj name="Equation" r:id="rId13" imgW="6984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122169" y="6080762"/>
                        <a:ext cx="1378062" cy="5011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881619"/>
              </p:ext>
            </p:extLst>
          </p:nvPr>
        </p:nvGraphicFramePr>
        <p:xfrm>
          <a:off x="7340825" y="5223446"/>
          <a:ext cx="266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6400" imgH="203040" progId="Equation.DSMT4">
                  <p:embed/>
                </p:oleObj>
              </mc:Choice>
              <mc:Fallback>
                <p:oleObj name="Equation" r:id="rId15" imgW="2664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340825" y="5223446"/>
                        <a:ext cx="2667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57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324393" y="255611"/>
            <a:ext cx="2856551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2A3D52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3600" b="1" dirty="0">
              <a:solidFill>
                <a:srgbClr val="2A3D52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5" y="139701"/>
            <a:ext cx="881004" cy="881004"/>
          </a:xfrm>
          <a:prstGeom prst="rect">
            <a:avLst/>
          </a:prstGeom>
        </p:spPr>
      </p:pic>
      <p:grpSp>
        <p:nvGrpSpPr>
          <p:cNvPr id="24" name="组合 16"/>
          <p:cNvGrpSpPr/>
          <p:nvPr/>
        </p:nvGrpSpPr>
        <p:grpSpPr>
          <a:xfrm>
            <a:off x="1772529" y="1929112"/>
            <a:ext cx="2167304" cy="1165781"/>
            <a:chOff x="1772529" y="1929112"/>
            <a:chExt cx="2167304" cy="1165781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30286" y="1929112"/>
              <a:ext cx="1851789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5002113" y="1945801"/>
            <a:ext cx="2167304" cy="1149091"/>
            <a:chOff x="5002113" y="1945801"/>
            <a:chExt cx="2167304" cy="1149091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49927" y="1945801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8231697" y="1929111"/>
            <a:ext cx="2167304" cy="1165780"/>
            <a:chOff x="8231697" y="1929111"/>
            <a:chExt cx="2167304" cy="1165780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51250" y="1929111"/>
              <a:ext cx="1340432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C05B4CE-496B-46CE-ABAB-FCAD7F5E2D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27" y="3814965"/>
            <a:ext cx="2035776" cy="212189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059A14-3450-4213-BB0A-0D9048748F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259403" y="3605233"/>
            <a:ext cx="3103563" cy="2569918"/>
          </a:xfrm>
          <a:prstGeom prst="rect">
            <a:avLst/>
          </a:pr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A15D126-E430-4369-AB94-99597A0D72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34" y="2883218"/>
            <a:ext cx="3103563" cy="310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344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548049" y="767211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7382" r="20120" b="2"/>
          <a:stretch/>
        </p:blipFill>
        <p:spPr>
          <a:xfrm>
            <a:off x="3458136" y="1905002"/>
            <a:ext cx="3634088" cy="363408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98" y="2051654"/>
            <a:ext cx="3103563" cy="3103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632" y="81140"/>
            <a:ext cx="270076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2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548049" y="767211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62" name="TextBox 61"/>
          <p:cNvSpPr txBox="1"/>
          <p:nvPr/>
        </p:nvSpPr>
        <p:spPr>
          <a:xfrm>
            <a:off x="571500" y="2359629"/>
            <a:ext cx="113347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:                                             (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2746" y="3586131"/>
            <a:ext cx="113347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51263"/>
              </p:ext>
            </p:extLst>
          </p:nvPr>
        </p:nvGraphicFramePr>
        <p:xfrm>
          <a:off x="4716840" y="2915459"/>
          <a:ext cx="4347648" cy="621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77680" imgH="253800" progId="Equation.DSMT4">
                  <p:embed/>
                </p:oleObj>
              </mc:Choice>
              <mc:Fallback>
                <p:oleObj name="Equation" r:id="rId3" imgW="1777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16840" y="2915459"/>
                        <a:ext cx="4347648" cy="621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897432"/>
              </p:ext>
            </p:extLst>
          </p:nvPr>
        </p:nvGraphicFramePr>
        <p:xfrm>
          <a:off x="1795400" y="3681134"/>
          <a:ext cx="809625" cy="518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17160" imgH="203040" progId="Equation.DSMT4">
                  <p:embed/>
                </p:oleObj>
              </mc:Choice>
              <mc:Fallback>
                <p:oleObj name="Equation" r:id="rId5" imgW="317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95400" y="3681134"/>
                        <a:ext cx="809625" cy="518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8764846"/>
              </p:ext>
            </p:extLst>
          </p:nvPr>
        </p:nvGraphicFramePr>
        <p:xfrm>
          <a:off x="1063486" y="4680101"/>
          <a:ext cx="1361530" cy="414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177480" progId="Equation.DSMT4">
                  <p:embed/>
                </p:oleObj>
              </mc:Choice>
              <mc:Fallback>
                <p:oleObj name="Equation" r:id="rId7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63486" y="4680101"/>
                        <a:ext cx="1361530" cy="4143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4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D9D162-C3F3-4DA6-ACF1-E33B8953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360000">
            <a:off x="-548049" y="767211"/>
            <a:ext cx="6948964" cy="106150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/>
          </a:p>
        </p:txBody>
      </p:sp>
      <p:sp>
        <p:nvSpPr>
          <p:cNvPr id="62" name="TextBox 61"/>
          <p:cNvSpPr txBox="1"/>
          <p:nvPr/>
        </p:nvSpPr>
        <p:spPr>
          <a:xfrm>
            <a:off x="571500" y="2359629"/>
            <a:ext cx="115174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hàm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số                                               </a:t>
            </a:r>
          </a:p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Ta có:                                                            (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      (đ)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619" y="3942467"/>
            <a:ext cx="1151740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b) Ta có: </a:t>
            </a:r>
          </a:p>
          <a:p>
            <a:endParaRPr lang="en-US" sz="3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srgbClr val="11111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Vậy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111111"/>
                </a:solidFill>
                <a:latin typeface="Times New Roman" pitchFamily="18" charset="0"/>
                <a:cs typeface="Times New Roman" pitchFamily="18" charset="0"/>
              </a:rPr>
              <a:t>              đ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851127"/>
              </p:ext>
            </p:extLst>
          </p:nvPr>
        </p:nvGraphicFramePr>
        <p:xfrm>
          <a:off x="1825924" y="2920180"/>
          <a:ext cx="5689162" cy="569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539800" imgH="253800" progId="Equation.DSMT4">
                  <p:embed/>
                </p:oleObj>
              </mc:Choice>
              <mc:Fallback>
                <p:oleObj name="Equation" r:id="rId3" imgW="253980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25924" y="2920180"/>
                        <a:ext cx="5689162" cy="569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2112859"/>
              </p:ext>
            </p:extLst>
          </p:nvPr>
        </p:nvGraphicFramePr>
        <p:xfrm>
          <a:off x="3088177" y="2435000"/>
          <a:ext cx="3991411" cy="569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49680" imgH="520560" progId="Equation.DSMT4">
                  <p:embed/>
                </p:oleObj>
              </mc:Choice>
              <mc:Fallback>
                <p:oleObj name="Equation" r:id="rId5" imgW="364968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88177" y="2435000"/>
                        <a:ext cx="3991411" cy="569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548950"/>
              </p:ext>
            </p:extLst>
          </p:nvPr>
        </p:nvGraphicFramePr>
        <p:xfrm>
          <a:off x="9891651" y="3467610"/>
          <a:ext cx="1365257" cy="41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177480" progId="Equation.DSMT4">
                  <p:embed/>
                </p:oleObj>
              </mc:Choice>
              <mc:Fallback>
                <p:oleObj name="Equation" r:id="rId7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891651" y="3467610"/>
                        <a:ext cx="1365257" cy="41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432104"/>
              </p:ext>
            </p:extLst>
          </p:nvPr>
        </p:nvGraphicFramePr>
        <p:xfrm>
          <a:off x="2065600" y="4024538"/>
          <a:ext cx="5905583" cy="10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463480" imgH="431640" progId="Equation.DSMT4">
                  <p:embed/>
                </p:oleObj>
              </mc:Choice>
              <mc:Fallback>
                <p:oleObj name="Equation" r:id="rId9" imgW="2463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65600" y="4024538"/>
                        <a:ext cx="5905583" cy="10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4317578"/>
              </p:ext>
            </p:extLst>
          </p:nvPr>
        </p:nvGraphicFramePr>
        <p:xfrm>
          <a:off x="9939621" y="5530909"/>
          <a:ext cx="1355968" cy="4126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583920" imgH="177480" progId="Equation.DSMT4">
                  <p:embed/>
                </p:oleObj>
              </mc:Choice>
              <mc:Fallback>
                <p:oleObj name="Equation" r:id="rId11" imgW="5839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939621" y="5530909"/>
                        <a:ext cx="1355968" cy="4126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27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ÌNH HO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8" b="13284"/>
          <a:stretch/>
        </p:blipFill>
        <p:spPr>
          <a:xfrm>
            <a:off x="8426161" y="3714400"/>
            <a:ext cx="3215043" cy="30425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1276961">
            <a:off x="557912" y="887963"/>
            <a:ext cx="5197619" cy="1622543"/>
            <a:chOff x="2244282" y="2848326"/>
            <a:chExt cx="5264997" cy="1633554"/>
          </a:xfrm>
        </p:grpSpPr>
        <p:sp>
          <p:nvSpPr>
            <p:cNvPr id="5" name="Oval 4"/>
            <p:cNvSpPr/>
            <p:nvPr/>
          </p:nvSpPr>
          <p:spPr>
            <a:xfrm rot="19983870">
              <a:off x="2244282" y="2848326"/>
              <a:ext cx="5264997" cy="1633554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tint val="66000"/>
                    <a:satMod val="160000"/>
                  </a:schemeClr>
                </a:gs>
                <a:gs pos="50000">
                  <a:schemeClr val="accent6">
                    <a:tint val="44500"/>
                    <a:satMod val="160000"/>
                  </a:schemeClr>
                </a:gs>
                <a:gs pos="100000">
                  <a:schemeClr val="accent6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/>
              <a:endParaRPr lang="en-US" b="1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0282155">
              <a:off x="2743830" y="3432704"/>
              <a:ext cx="4265905" cy="4647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spc="50" dirty="0">
                  <a:ln w="9525" cmpd="sng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TRẮC NGHIỆM</a:t>
              </a:r>
              <a:endParaRPr lang="en-US" sz="2400" b="1" cap="none" spc="50" dirty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21035" y="2505702"/>
            <a:ext cx="3574852" cy="357485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4101552" y="2852209"/>
            <a:ext cx="3103563" cy="3103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3271" y="855803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B0714D-1F11-4F9F-9735-C55AB7291F23}"/>
              </a:ext>
            </a:extLst>
          </p:cNvPr>
          <p:cNvSpPr/>
          <p:nvPr/>
        </p:nvSpPr>
        <p:spPr>
          <a:xfrm>
            <a:off x="3124200" y="38650"/>
            <a:ext cx="594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748A54-CFC2-47AA-9D8F-608D8375A7BC}"/>
              </a:ext>
            </a:extLst>
          </p:cNvPr>
          <p:cNvSpPr txBox="1"/>
          <p:nvPr/>
        </p:nvSpPr>
        <p:spPr>
          <a:xfrm>
            <a:off x="619433" y="818334"/>
            <a:ext cx="11371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 1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dirty="0"/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có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           B.                             C.                            D. </a:t>
            </a:r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16835A4D-EB6F-4E8C-A4BB-DD85E3CF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33CC3EEF-B5EC-43AA-A482-82B0C4A633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190350"/>
              </p:ext>
            </p:extLst>
          </p:nvPr>
        </p:nvGraphicFramePr>
        <p:xfrm>
          <a:off x="4458566" y="948160"/>
          <a:ext cx="1608138" cy="30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12800" imgH="304560" progId="Equation.DSMT4">
                  <p:embed/>
                </p:oleObj>
              </mc:Choice>
              <mc:Fallback>
                <p:oleObj name="Equation" r:id="rId3" imgW="1612800" imgH="30456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8566" y="948160"/>
                        <a:ext cx="1608138" cy="300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EA80757-5246-4841-93DE-A238672A2A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63602"/>
              </p:ext>
            </p:extLst>
          </p:nvPr>
        </p:nvGraphicFramePr>
        <p:xfrm>
          <a:off x="1114425" y="1336510"/>
          <a:ext cx="1181100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80800" imgH="291960" progId="Equation.DSMT4">
                  <p:embed/>
                </p:oleObj>
              </mc:Choice>
              <mc:Fallback>
                <p:oleObj name="Equation" r:id="rId5" imgW="1180800" imgH="2919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1336510"/>
                        <a:ext cx="1181100" cy="287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0">
            <a:extLst>
              <a:ext uri="{FF2B5EF4-FFF2-40B4-BE49-F238E27FC236}">
                <a16:creationId xmlns:a16="http://schemas.microsoft.com/office/drawing/2014/main" id="{25D5AB72-EF80-4878-BEC0-EBD1ED7658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89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.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id="{329B44F9-43AF-44D1-8A36-CF9F42D64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39" y="-425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3E747DE-D03D-4F35-81F5-EE7EFFDEAF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0409204"/>
              </p:ext>
            </p:extLst>
          </p:nvPr>
        </p:nvGraphicFramePr>
        <p:xfrm>
          <a:off x="3384781" y="1297803"/>
          <a:ext cx="968375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65160" imgH="266400" progId="Equation.DSMT4">
                  <p:embed/>
                </p:oleObj>
              </mc:Choice>
              <mc:Fallback>
                <p:oleObj name="Equation" r:id="rId7" imgW="965160" imgH="2664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4781" y="1297803"/>
                        <a:ext cx="968375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4">
            <a:extLst>
              <a:ext uri="{FF2B5EF4-FFF2-40B4-BE49-F238E27FC236}">
                <a16:creationId xmlns:a16="http://schemas.microsoft.com/office/drawing/2014/main" id="{A98BAB73-8577-4B5D-9910-363E1B48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56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51E5B13B-8A83-4DF6-A488-4C82F3530D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863416"/>
              </p:ext>
            </p:extLst>
          </p:nvPr>
        </p:nvGraphicFramePr>
        <p:xfrm>
          <a:off x="5869678" y="1304470"/>
          <a:ext cx="1079500" cy="26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079280" imgH="266400" progId="Equation.DSMT4">
                  <p:embed/>
                </p:oleObj>
              </mc:Choice>
              <mc:Fallback>
                <p:oleObj name="Equation" r:id="rId9" imgW="1079280" imgH="2664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678" y="1304470"/>
                        <a:ext cx="1079500" cy="263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Rectangle 26">
            <a:extLst>
              <a:ext uri="{FF2B5EF4-FFF2-40B4-BE49-F238E27FC236}">
                <a16:creationId xmlns:a16="http://schemas.microsoft.com/office/drawing/2014/main" id="{426DCE06-B954-4E8C-BF67-C8D5C777F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090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9" name="Object 28">
            <a:extLst>
              <a:ext uri="{FF2B5EF4-FFF2-40B4-BE49-F238E27FC236}">
                <a16:creationId xmlns:a16="http://schemas.microsoft.com/office/drawing/2014/main" id="{04D36EDE-81BF-4E56-9BE7-80A52C960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570327"/>
              </p:ext>
            </p:extLst>
          </p:nvPr>
        </p:nvGraphicFramePr>
        <p:xfrm>
          <a:off x="8356600" y="1337248"/>
          <a:ext cx="711200" cy="26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711000" imgH="266400" progId="Equation.DSMT4">
                  <p:embed/>
                </p:oleObj>
              </mc:Choice>
              <mc:Fallback>
                <p:oleObj name="Equation" r:id="rId11" imgW="711000" imgH="2664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6600" y="1337248"/>
                        <a:ext cx="711200" cy="2619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71B469F4-9D87-4565-8119-3619B4DF8D60}"/>
              </a:ext>
            </a:extLst>
          </p:cNvPr>
          <p:cNvSpPr txBox="1"/>
          <p:nvPr/>
        </p:nvSpPr>
        <p:spPr>
          <a:xfrm>
            <a:off x="566308" y="1674640"/>
            <a:ext cx="109531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 2;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Góc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		B. Góc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C. Góc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bẹt</a:t>
            </a:r>
            <a:r>
              <a:rPr lang="en-US" sz="2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D. Góc </a:t>
            </a:r>
            <a:r>
              <a:rPr lang="en-US" sz="24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400" dirty="0">
              <a:solidFill>
                <a:srgbClr val="1111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8F1FB492-8B5B-41E7-B6DF-52C23BA65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563314"/>
              </p:ext>
            </p:extLst>
          </p:nvPr>
        </p:nvGraphicFramePr>
        <p:xfrm>
          <a:off x="4940300" y="1736725"/>
          <a:ext cx="1360488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545760" imgH="164880" progId="Equation.DSMT4">
                  <p:embed/>
                </p:oleObj>
              </mc:Choice>
              <mc:Fallback>
                <p:oleObj name="Equation" r:id="rId13" imgW="545760" imgH="16488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940300" y="1736725"/>
                        <a:ext cx="1360488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>
            <a:extLst>
              <a:ext uri="{FF2B5EF4-FFF2-40B4-BE49-F238E27FC236}">
                <a16:creationId xmlns:a16="http://schemas.microsoft.com/office/drawing/2014/main" id="{2D994829-7B48-4886-83E4-7C32C94D1B6A}"/>
              </a:ext>
            </a:extLst>
          </p:cNvPr>
          <p:cNvSpPr txBox="1"/>
          <p:nvPr/>
        </p:nvSpPr>
        <p:spPr>
          <a:xfrm>
            <a:off x="648749" y="2451270"/>
            <a:ext cx="104418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 3;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	                       B. 		C. 	                             D.  </a:t>
            </a: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AEEB599-3904-44CC-AF7D-381BE5E74BBC}"/>
              </a:ext>
            </a:extLst>
          </p:cNvPr>
          <p:cNvSpPr txBox="1"/>
          <p:nvPr/>
        </p:nvSpPr>
        <p:spPr>
          <a:xfrm>
            <a:off x="363795" y="3255161"/>
            <a:ext cx="10953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 4;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kg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(kg)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            B.                             C.                                  D.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49E35B-B942-4CD5-874D-BD01DCAD77AF}"/>
              </a:ext>
            </a:extLst>
          </p:cNvPr>
          <p:cNvSpPr txBox="1"/>
          <p:nvPr/>
        </p:nvSpPr>
        <p:spPr>
          <a:xfrm>
            <a:off x="433202" y="4999665"/>
            <a:ext cx="1111006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 5;</a:t>
            </a:r>
            <a:r>
              <a:rPr lang="en-US" dirty="0"/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C, t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                      B..                            C.                    .   	  D.                    .  </a:t>
            </a:r>
          </a:p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441A4F5-F1C5-4266-9FDB-343C8A257C12}"/>
              </a:ext>
            </a:extLst>
          </p:cNvPr>
          <p:cNvSpPr/>
          <p:nvPr/>
        </p:nvSpPr>
        <p:spPr>
          <a:xfrm>
            <a:off x="588888" y="1266823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02480ED-B208-4A87-AA42-F514D637224F}"/>
              </a:ext>
            </a:extLst>
          </p:cNvPr>
          <p:cNvSpPr/>
          <p:nvPr/>
        </p:nvSpPr>
        <p:spPr>
          <a:xfrm>
            <a:off x="608088" y="2119200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75EFFC8-0507-40B3-82EA-0AFE4546A732}"/>
              </a:ext>
            </a:extLst>
          </p:cNvPr>
          <p:cNvSpPr/>
          <p:nvPr/>
        </p:nvSpPr>
        <p:spPr>
          <a:xfrm>
            <a:off x="8278159" y="2807576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68C8F49-D5FE-4851-9951-8EBA49A9F44C}"/>
              </a:ext>
            </a:extLst>
          </p:cNvPr>
          <p:cNvSpPr/>
          <p:nvPr/>
        </p:nvSpPr>
        <p:spPr>
          <a:xfrm>
            <a:off x="5202928" y="4711014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B37EE2A-3E61-4188-8052-64D93E732D19}"/>
              </a:ext>
            </a:extLst>
          </p:cNvPr>
          <p:cNvSpPr/>
          <p:nvPr/>
        </p:nvSpPr>
        <p:spPr>
          <a:xfrm>
            <a:off x="3124200" y="6481457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0" name="Object 39">
            <a:extLst>
              <a:ext uri="{FF2B5EF4-FFF2-40B4-BE49-F238E27FC236}">
                <a16:creationId xmlns:a16="http://schemas.microsoft.com/office/drawing/2014/main" id="{04D36EDE-81BF-4E56-9BE7-80A52C960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6092141"/>
              </p:ext>
            </p:extLst>
          </p:nvPr>
        </p:nvGraphicFramePr>
        <p:xfrm>
          <a:off x="1046088" y="2959228"/>
          <a:ext cx="9398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330120" progId="Equation.DSMT4">
                  <p:embed/>
                </p:oleObj>
              </mc:Choice>
              <mc:Fallback>
                <p:oleObj name="Equation" r:id="rId15" imgW="939600" imgH="33012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4D36EDE-81BF-4E56-9BE7-80A52C9601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088" y="2959228"/>
                        <a:ext cx="9398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>
            <a:extLst>
              <a:ext uri="{FF2B5EF4-FFF2-40B4-BE49-F238E27FC236}">
                <a16:creationId xmlns:a16="http://schemas.microsoft.com/office/drawing/2014/main" id="{8F1FB492-8B5B-41E7-B6DF-52C23BA65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453355"/>
              </p:ext>
            </p:extLst>
          </p:nvPr>
        </p:nvGraphicFramePr>
        <p:xfrm>
          <a:off x="4986964" y="2470055"/>
          <a:ext cx="1076325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31640" imgH="164880" progId="Equation.DSMT4">
                  <p:embed/>
                </p:oleObj>
              </mc:Choice>
              <mc:Fallback>
                <p:oleObj name="Equation" r:id="rId17" imgW="431640" imgH="1648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8F1FB492-8B5B-41E7-B6DF-52C23BA65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986964" y="2470055"/>
                        <a:ext cx="1076325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>
            <a:extLst>
              <a:ext uri="{FF2B5EF4-FFF2-40B4-BE49-F238E27FC236}">
                <a16:creationId xmlns:a16="http://schemas.microsoft.com/office/drawing/2014/main" id="{04D36EDE-81BF-4E56-9BE7-80A52C960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0935244"/>
              </p:ext>
            </p:extLst>
          </p:nvPr>
        </p:nvGraphicFramePr>
        <p:xfrm>
          <a:off x="10673941" y="914861"/>
          <a:ext cx="7747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74360" imgH="380880" progId="Equation.DSMT4">
                  <p:embed/>
                </p:oleObj>
              </mc:Choice>
              <mc:Fallback>
                <p:oleObj name="Equation" r:id="rId19" imgW="774360" imgH="380880" progId="Equation.DSMT4">
                  <p:embed/>
                  <p:pic>
                    <p:nvPicPr>
                      <p:cNvPr id="29" name="Object 28">
                        <a:extLst>
                          <a:ext uri="{FF2B5EF4-FFF2-40B4-BE49-F238E27FC236}">
                            <a16:creationId xmlns:a16="http://schemas.microsoft.com/office/drawing/2014/main" id="{04D36EDE-81BF-4E56-9BE7-80A52C9601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73941" y="914861"/>
                        <a:ext cx="774700" cy="374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613220"/>
              </p:ext>
            </p:extLst>
          </p:nvPr>
        </p:nvGraphicFramePr>
        <p:xfrm>
          <a:off x="8432800" y="955580"/>
          <a:ext cx="279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279360" imgH="215640" progId="Equation.DSMT4">
                  <p:embed/>
                </p:oleObj>
              </mc:Choice>
              <mc:Fallback>
                <p:oleObj name="Equation" r:id="rId21" imgW="2793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8432800" y="955580"/>
                        <a:ext cx="279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>
            <a:extLst>
              <a:ext uri="{FF2B5EF4-FFF2-40B4-BE49-F238E27FC236}">
                <a16:creationId xmlns:a16="http://schemas.microsoft.com/office/drawing/2014/main" id="{04D36EDE-81BF-4E56-9BE7-80A52C9601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16281"/>
              </p:ext>
            </p:extLst>
          </p:nvPr>
        </p:nvGraphicFramePr>
        <p:xfrm>
          <a:off x="3681567" y="2911156"/>
          <a:ext cx="62230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622080" imgH="330120" progId="Equation.DSMT4">
                  <p:embed/>
                </p:oleObj>
              </mc:Choice>
              <mc:Fallback>
                <p:oleObj name="Equation" r:id="rId23" imgW="622080" imgH="330120" progId="Equation.DSMT4">
                  <p:embed/>
                  <p:pic>
                    <p:nvPicPr>
                      <p:cNvPr id="40" name="Object 39">
                        <a:extLst>
                          <a:ext uri="{FF2B5EF4-FFF2-40B4-BE49-F238E27FC236}">
                            <a16:creationId xmlns:a16="http://schemas.microsoft.com/office/drawing/2014/main" id="{04D36EDE-81BF-4E56-9BE7-80A52C9601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1567" y="2911156"/>
                        <a:ext cx="622300" cy="323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6624424"/>
              </p:ext>
            </p:extLst>
          </p:nvPr>
        </p:nvGraphicFramePr>
        <p:xfrm>
          <a:off x="5660128" y="2926409"/>
          <a:ext cx="749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749160" imgH="330120" progId="Equation.DSMT4">
                  <p:embed/>
                </p:oleObj>
              </mc:Choice>
              <mc:Fallback>
                <p:oleObj name="Equation" r:id="rId25" imgW="7491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660128" y="2926409"/>
                        <a:ext cx="749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3780741"/>
              </p:ext>
            </p:extLst>
          </p:nvPr>
        </p:nvGraphicFramePr>
        <p:xfrm>
          <a:off x="8798501" y="2899142"/>
          <a:ext cx="7493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749160" imgH="330120" progId="Equation.DSMT4">
                  <p:embed/>
                </p:oleObj>
              </mc:Choice>
              <mc:Fallback>
                <p:oleObj name="Equation" r:id="rId27" imgW="7491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798501" y="2899142"/>
                        <a:ext cx="7493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5851133"/>
              </p:ext>
            </p:extLst>
          </p:nvPr>
        </p:nvGraphicFramePr>
        <p:xfrm>
          <a:off x="433202" y="4139015"/>
          <a:ext cx="609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609480" imgH="228600" progId="Equation.DSMT4">
                  <p:embed/>
                </p:oleObj>
              </mc:Choice>
              <mc:Fallback>
                <p:oleObj name="Equation" r:id="rId29" imgW="6094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33202" y="4139015"/>
                        <a:ext cx="6096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76392"/>
              </p:ext>
            </p:extLst>
          </p:nvPr>
        </p:nvGraphicFramePr>
        <p:xfrm>
          <a:off x="5167385" y="4163723"/>
          <a:ext cx="19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90440" imgH="241200" progId="Equation.DSMT4">
                  <p:embed/>
                </p:oleObj>
              </mc:Choice>
              <mc:Fallback>
                <p:oleObj name="Equation" r:id="rId31" imgW="190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5167385" y="4163723"/>
                        <a:ext cx="1905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501172"/>
              </p:ext>
            </p:extLst>
          </p:nvPr>
        </p:nvGraphicFramePr>
        <p:xfrm>
          <a:off x="10574653" y="4145396"/>
          <a:ext cx="1778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177480" imgH="190440" progId="Equation.DSMT4">
                  <p:embed/>
                </p:oleObj>
              </mc:Choice>
              <mc:Fallback>
                <p:oleObj name="Equation" r:id="rId33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574653" y="4145396"/>
                        <a:ext cx="1778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2490243"/>
              </p:ext>
            </p:extLst>
          </p:nvPr>
        </p:nvGraphicFramePr>
        <p:xfrm>
          <a:off x="776105" y="4861774"/>
          <a:ext cx="10160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5" imgW="1015920" imgH="291960" progId="Equation.DSMT4">
                  <p:embed/>
                </p:oleObj>
              </mc:Choice>
              <mc:Fallback>
                <p:oleObj name="Equation" r:id="rId35" imgW="10159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776105" y="4861774"/>
                        <a:ext cx="10160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871758"/>
              </p:ext>
            </p:extLst>
          </p:nvPr>
        </p:nvGraphicFramePr>
        <p:xfrm>
          <a:off x="3144621" y="4846845"/>
          <a:ext cx="1320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7" imgW="1320480" imgH="291960" progId="Equation.DSMT4">
                  <p:embed/>
                </p:oleObj>
              </mc:Choice>
              <mc:Fallback>
                <p:oleObj name="Equation" r:id="rId37" imgW="13204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144621" y="4846845"/>
                        <a:ext cx="1320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661721"/>
              </p:ext>
            </p:extLst>
          </p:nvPr>
        </p:nvGraphicFramePr>
        <p:xfrm>
          <a:off x="5622492" y="4819503"/>
          <a:ext cx="1193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9" imgW="1193760" imgH="291960" progId="Equation.DSMT4">
                  <p:embed/>
                </p:oleObj>
              </mc:Choice>
              <mc:Fallback>
                <p:oleObj name="Equation" r:id="rId39" imgW="119376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5622492" y="4819503"/>
                        <a:ext cx="1193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067017"/>
              </p:ext>
            </p:extLst>
          </p:nvPr>
        </p:nvGraphicFramePr>
        <p:xfrm>
          <a:off x="8558652" y="4819503"/>
          <a:ext cx="13208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1" imgW="1320480" imgH="291960" progId="Equation.DSMT4">
                  <p:embed/>
                </p:oleObj>
              </mc:Choice>
              <mc:Fallback>
                <p:oleObj name="Equation" r:id="rId41" imgW="13204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8558652" y="4819503"/>
                        <a:ext cx="13208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736395"/>
              </p:ext>
            </p:extLst>
          </p:nvPr>
        </p:nvGraphicFramePr>
        <p:xfrm>
          <a:off x="2254481" y="5490086"/>
          <a:ext cx="13589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3" imgW="1358640" imgH="279360" progId="Equation.DSMT4">
                  <p:embed/>
                </p:oleObj>
              </mc:Choice>
              <mc:Fallback>
                <p:oleObj name="Equation" r:id="rId43" imgW="13586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2254481" y="5490086"/>
                        <a:ext cx="13589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212237"/>
              </p:ext>
            </p:extLst>
          </p:nvPr>
        </p:nvGraphicFramePr>
        <p:xfrm>
          <a:off x="4903160" y="5491723"/>
          <a:ext cx="203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5" imgW="203040" imgH="228600" progId="Equation.DSMT4">
                  <p:embed/>
                </p:oleObj>
              </mc:Choice>
              <mc:Fallback>
                <p:oleObj name="Equation" r:id="rId45" imgW="2030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4903160" y="5491723"/>
                        <a:ext cx="203200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283108"/>
              </p:ext>
            </p:extLst>
          </p:nvPr>
        </p:nvGraphicFramePr>
        <p:xfrm>
          <a:off x="3956547" y="5857595"/>
          <a:ext cx="520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7" imgW="520560" imgH="241200" progId="Equation.DSMT4">
                  <p:embed/>
                </p:oleObj>
              </mc:Choice>
              <mc:Fallback>
                <p:oleObj name="Equation" r:id="rId47" imgW="520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3956547" y="5857595"/>
                        <a:ext cx="520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406296"/>
              </p:ext>
            </p:extLst>
          </p:nvPr>
        </p:nvGraphicFramePr>
        <p:xfrm>
          <a:off x="10569907" y="5866360"/>
          <a:ext cx="5207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9" imgW="520560" imgH="241200" progId="Equation.DSMT4">
                  <p:embed/>
                </p:oleObj>
              </mc:Choice>
              <mc:Fallback>
                <p:oleObj name="Equation" r:id="rId49" imgW="520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0"/>
                      <a:stretch>
                        <a:fillRect/>
                      </a:stretch>
                    </p:blipFill>
                    <p:spPr>
                      <a:xfrm>
                        <a:off x="10569907" y="5866360"/>
                        <a:ext cx="5207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769835"/>
              </p:ext>
            </p:extLst>
          </p:nvPr>
        </p:nvGraphicFramePr>
        <p:xfrm>
          <a:off x="1439788" y="6223646"/>
          <a:ext cx="5461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1" imgW="545760" imgH="241200" progId="Equation.DSMT4">
                  <p:embed/>
                </p:oleObj>
              </mc:Choice>
              <mc:Fallback>
                <p:oleObj name="Equation" r:id="rId51" imgW="5457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2"/>
                      <a:stretch>
                        <a:fillRect/>
                      </a:stretch>
                    </p:blipFill>
                    <p:spPr>
                      <a:xfrm>
                        <a:off x="1439788" y="6223646"/>
                        <a:ext cx="5461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351218"/>
              </p:ext>
            </p:extLst>
          </p:nvPr>
        </p:nvGraphicFramePr>
        <p:xfrm>
          <a:off x="781281" y="6569543"/>
          <a:ext cx="147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3" imgW="1473120" imgH="291960" progId="Equation.DSMT4">
                  <p:embed/>
                </p:oleObj>
              </mc:Choice>
              <mc:Fallback>
                <p:oleObj name="Equation" r:id="rId53" imgW="14731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4"/>
                      <a:stretch>
                        <a:fillRect/>
                      </a:stretch>
                    </p:blipFill>
                    <p:spPr>
                      <a:xfrm>
                        <a:off x="781281" y="6569543"/>
                        <a:ext cx="1473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9706"/>
              </p:ext>
            </p:extLst>
          </p:nvPr>
        </p:nvGraphicFramePr>
        <p:xfrm>
          <a:off x="3648075" y="6575425"/>
          <a:ext cx="147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5" imgW="1473120" imgH="291960" progId="Equation.DSMT4">
                  <p:embed/>
                </p:oleObj>
              </mc:Choice>
              <mc:Fallback>
                <p:oleObj name="Equation" r:id="rId55" imgW="14731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6"/>
                      <a:stretch>
                        <a:fillRect/>
                      </a:stretch>
                    </p:blipFill>
                    <p:spPr>
                      <a:xfrm>
                        <a:off x="3648075" y="6575425"/>
                        <a:ext cx="1473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690991"/>
              </p:ext>
            </p:extLst>
          </p:nvPr>
        </p:nvGraphicFramePr>
        <p:xfrm>
          <a:off x="6034778" y="6583809"/>
          <a:ext cx="14732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7" imgW="1473120" imgH="291960" progId="Equation.DSMT4">
                  <p:embed/>
                </p:oleObj>
              </mc:Choice>
              <mc:Fallback>
                <p:oleObj name="Equation" r:id="rId57" imgW="147312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8"/>
                      <a:stretch>
                        <a:fillRect/>
                      </a:stretch>
                    </p:blipFill>
                    <p:spPr>
                      <a:xfrm>
                        <a:off x="6034778" y="6583809"/>
                        <a:ext cx="14732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8574566"/>
              </p:ext>
            </p:extLst>
          </p:nvPr>
        </p:nvGraphicFramePr>
        <p:xfrm>
          <a:off x="9243106" y="6606512"/>
          <a:ext cx="1155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9" imgW="1155600" imgH="291960" progId="Equation.DSMT4">
                  <p:embed/>
                </p:oleObj>
              </mc:Choice>
              <mc:Fallback>
                <p:oleObj name="Equation" r:id="rId59" imgW="11556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0"/>
                      <a:stretch>
                        <a:fillRect/>
                      </a:stretch>
                    </p:blipFill>
                    <p:spPr>
                      <a:xfrm>
                        <a:off x="9243106" y="6606512"/>
                        <a:ext cx="1155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1118563" y="1436832"/>
            <a:ext cx="4266555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7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0" y="3780877"/>
            <a:ext cx="2120858" cy="2285734"/>
          </a:xfrm>
          <a:prstGeom prst="rect">
            <a:avLst/>
          </a:prstGeom>
        </p:spPr>
      </p:pic>
      <p:grpSp>
        <p:nvGrpSpPr>
          <p:cNvPr id="9" name="组合 39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6176654" y="55000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6666459" y="2400573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6152453" y="4368936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99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399" b="1" dirty="0">
                  <a:solidFill>
                    <a:schemeClr val="accent1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399" b="1" dirty="0">
                <a:solidFill>
                  <a:schemeClr val="accent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479891" y="398431"/>
            <a:ext cx="4081881" cy="12426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và ghi nhớ hàm số bậc nhất; cách vẽ và vị trí tương đối của các  đường thẳng.</a:t>
            </a:r>
            <a:endParaRPr lang="en-US" altLang="zh-CN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7587801" y="4110164"/>
            <a:ext cx="4628399" cy="172809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/>
            <a:r>
              <a:rPr lang="pt-BR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lại kiến thức để tiết sau kiểm tra cuối kì 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02D1DF-1356-4650-9D99-20C86C59DAE8}"/>
              </a:ext>
            </a:extLst>
          </p:cNvPr>
          <p:cNvSpPr txBox="1"/>
          <p:nvPr/>
        </p:nvSpPr>
        <p:spPr>
          <a:xfrm>
            <a:off x="1503985" y="303799"/>
            <a:ext cx="3706720" cy="500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55" b="1" dirty="0">
                <a:solidFill>
                  <a:schemeClr val="accent2"/>
                </a:solidFill>
                <a:latin typeface="Times New Roman" panose="02020603050405020304" pitchFamily="18" charset="0"/>
                <a:ea typeface="华康海报体W12" pitchFamily="81" charset="-122"/>
                <a:cs typeface="Times New Roman" panose="02020603050405020304" pitchFamily="18" charset="0"/>
              </a:rPr>
              <a:t>HƯỚNG DẪN VỀ NHÀ</a:t>
            </a:r>
            <a:endParaRPr lang="zh-CN" altLang="en-US" sz="2655" b="1" dirty="0">
              <a:solidFill>
                <a:schemeClr val="accent2"/>
              </a:solidFill>
              <a:latin typeface="Times New Roman" panose="02020603050405020304" pitchFamily="18" charset="0"/>
              <a:ea typeface="华康海报体W12" pitchFamily="81" charset="-122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2055039" y="2069794"/>
            <a:ext cx="2393605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399" b="1" dirty="0">
                <a:solidFill>
                  <a:srgbClr val="EE606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zh-CN" altLang="en-US" sz="4399" b="1" dirty="0">
              <a:solidFill>
                <a:srgbClr val="EE6060"/>
              </a:soli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8005012" y="2454450"/>
            <a:ext cx="2975306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b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9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07" y="525410"/>
            <a:ext cx="9670311" cy="411304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065"/>
            <a:ext cx="886349" cy="13944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719"/>
            <a:ext cx="7253776" cy="36428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7" y="5093225"/>
            <a:ext cx="3898381" cy="14533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3" y="4457343"/>
            <a:ext cx="1048141" cy="16505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20" name="Armik-Red Ro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0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2541451" y="1297362"/>
            <a:ext cx="710909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333" dirty="0">
              <a:solidFill>
                <a:schemeClr val="bg1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689228" y="2148677"/>
            <a:ext cx="681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41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820271" y="2248711"/>
            <a:ext cx="658906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1" y="3698502"/>
            <a:ext cx="4601523" cy="171547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475" y="2694562"/>
            <a:ext cx="5957708" cy="2497029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1905360" y="2019198"/>
            <a:ext cx="165942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2A3D5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01</a:t>
            </a:r>
            <a:endParaRPr lang="zh-CN" altLang="en-US" sz="11500" b="1" dirty="0">
              <a:solidFill>
                <a:srgbClr val="2A3D5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923518" y="3334942"/>
            <a:ext cx="5160387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KHỞI ĐỘNG</a:t>
            </a:r>
            <a:endParaRPr lang="zh-CN" altLang="en-US" sz="6500" b="1" dirty="0">
              <a:solidFill>
                <a:srgbClr val="F8F8F8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4FDD98C9-933D-4128-B9AF-000EF41E3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761175">
            <a:off x="2362201" y="-111863"/>
            <a:ext cx="28956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26627" name="Content Placeholder 2">
            <a:extLst>
              <a:ext uri="{FF2B5EF4-FFF2-40B4-BE49-F238E27FC236}">
                <a16:creationId xmlns:a16="http://schemas.microsoft.com/office/drawing/2014/main" id="{EADD5D4E-1C5E-49F7-9B04-615878F20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545" y="1868236"/>
            <a:ext cx="10297725" cy="4766481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nhạy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Để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“AI NHANH NHẤT”. </a:t>
            </a:r>
          </a:p>
          <a:p>
            <a:pPr marL="0" indent="0">
              <a:buNone/>
            </a:pPr>
            <a:r>
              <a:rPr lang="en-US" alt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LUẬT CHƠI: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Có 5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1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 typeface="Arial" panose="020B0604020202020204" pitchFamily="34" charset="0"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điểm,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B0714D-1F11-4F9F-9735-C55AB7291F23}"/>
              </a:ext>
            </a:extLst>
          </p:cNvPr>
          <p:cNvSpPr/>
          <p:nvPr/>
        </p:nvSpPr>
        <p:spPr>
          <a:xfrm>
            <a:off x="2724150" y="629986"/>
            <a:ext cx="59436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 NHẤT</a:t>
            </a:r>
          </a:p>
        </p:txBody>
      </p:sp>
      <p:pic>
        <p:nvPicPr>
          <p:cNvPr id="7" name="Picture 11" descr="SONNE00003">
            <a:extLst>
              <a:ext uri="{FF2B5EF4-FFF2-40B4-BE49-F238E27FC236}">
                <a16:creationId xmlns:a16="http://schemas.microsoft.com/office/drawing/2014/main" id="{E5881F26-1DC3-4EA0-B351-02E1C551F4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45" y="125733"/>
            <a:ext cx="14287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35EC57-2C85-4364-8595-16CC84558F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350" y="7510"/>
            <a:ext cx="1561730" cy="156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132DB43F-5850-42C1-81AF-162AC21590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659918"/>
              </p:ext>
            </p:extLst>
          </p:nvPr>
        </p:nvGraphicFramePr>
        <p:xfrm>
          <a:off x="2139505" y="827492"/>
          <a:ext cx="8128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68158973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96645828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4508527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5740780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555084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581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4761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BC0E1697-9C0F-41D2-8D75-62DB4E4C25B9}"/>
              </a:ext>
            </a:extLst>
          </p:cNvPr>
          <p:cNvSpPr txBox="1"/>
          <p:nvPr/>
        </p:nvSpPr>
        <p:spPr>
          <a:xfrm>
            <a:off x="924733" y="366181"/>
            <a:ext cx="976393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r>
              <a:rPr lang="en-US" sz="2400" dirty="0"/>
              <a:t>;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i="1" dirty="0"/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/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.                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.   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số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.   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.    </a:t>
            </a:r>
          </a:p>
          <a:p>
            <a:endParaRPr lang="en-US" sz="2400" i="1" dirty="0"/>
          </a:p>
          <a:p>
            <a:endParaRPr lang="en-US" i="1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8A83FA-062D-459B-911A-15698288FF66}"/>
              </a:ext>
            </a:extLst>
          </p:cNvPr>
          <p:cNvSpPr/>
          <p:nvPr/>
        </p:nvSpPr>
        <p:spPr>
          <a:xfrm>
            <a:off x="924733" y="1987019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5341174"/>
              </p:ext>
            </p:extLst>
          </p:nvPr>
        </p:nvGraphicFramePr>
        <p:xfrm>
          <a:off x="3002506" y="2192037"/>
          <a:ext cx="190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41200" progId="Equation.DSMT4">
                  <p:embed/>
                </p:oleObj>
              </mc:Choice>
              <mc:Fallback>
                <p:oleObj name="Equation" r:id="rId2" imgW="190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02506" y="2192037"/>
                        <a:ext cx="1905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910074"/>
              </p:ext>
            </p:extLst>
          </p:nvPr>
        </p:nvGraphicFramePr>
        <p:xfrm>
          <a:off x="3032908" y="2827602"/>
          <a:ext cx="1809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794" imgH="228553" progId="Equation.DSMT4">
                  <p:embed/>
                </p:oleObj>
              </mc:Choice>
              <mc:Fallback>
                <p:oleObj name="Equation" r:id="rId4" imgW="180794" imgH="22855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2908" y="2827602"/>
                        <a:ext cx="18097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997671"/>
              </p:ext>
            </p:extLst>
          </p:nvPr>
        </p:nvGraphicFramePr>
        <p:xfrm>
          <a:off x="3032908" y="3495853"/>
          <a:ext cx="1809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794" imgH="228553" progId="Equation.DSMT4">
                  <p:embed/>
                </p:oleObj>
              </mc:Choice>
              <mc:Fallback>
                <p:oleObj name="Equation" r:id="rId4" imgW="180794" imgH="22855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32908" y="3495853"/>
                        <a:ext cx="18097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10113"/>
              </p:ext>
            </p:extLst>
          </p:nvPr>
        </p:nvGraphicFramePr>
        <p:xfrm>
          <a:off x="2998331" y="4118892"/>
          <a:ext cx="1809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80794" imgH="228553" progId="Equation.DSMT4">
                  <p:embed/>
                </p:oleObj>
              </mc:Choice>
              <mc:Fallback>
                <p:oleObj name="Equation" r:id="rId4" imgW="180794" imgH="22855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98331" y="4118892"/>
                        <a:ext cx="180975" cy="22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7836068"/>
              </p:ext>
            </p:extLst>
          </p:nvPr>
        </p:nvGraphicFramePr>
        <p:xfrm>
          <a:off x="6763035" y="2171471"/>
          <a:ext cx="1778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480" imgH="190440" progId="Equation.DSMT4">
                  <p:embed/>
                </p:oleObj>
              </mc:Choice>
              <mc:Fallback>
                <p:oleObj name="Equation" r:id="rId8" imgW="177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63035" y="2171471"/>
                        <a:ext cx="177800" cy="190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54085"/>
              </p:ext>
            </p:extLst>
          </p:nvPr>
        </p:nvGraphicFramePr>
        <p:xfrm>
          <a:off x="7074577" y="4118892"/>
          <a:ext cx="1714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1339" imgH="180795" progId="Equation.DSMT4">
                  <p:embed/>
                </p:oleObj>
              </mc:Choice>
              <mc:Fallback>
                <p:oleObj name="Equation" r:id="rId10" imgW="171339" imgH="1807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74577" y="4118892"/>
                        <a:ext cx="1714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717278"/>
              </p:ext>
            </p:extLst>
          </p:nvPr>
        </p:nvGraphicFramePr>
        <p:xfrm>
          <a:off x="7734144" y="3464357"/>
          <a:ext cx="1714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1339" imgH="180795" progId="Equation.DSMT4">
                  <p:embed/>
                </p:oleObj>
              </mc:Choice>
              <mc:Fallback>
                <p:oleObj name="Equation" r:id="rId10" imgW="171339" imgH="1807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734144" y="3464357"/>
                        <a:ext cx="1714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091212"/>
              </p:ext>
            </p:extLst>
          </p:nvPr>
        </p:nvGraphicFramePr>
        <p:xfrm>
          <a:off x="6763035" y="2807940"/>
          <a:ext cx="1714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1339" imgH="180795" progId="Equation.DSMT4">
                  <p:embed/>
                </p:oleObj>
              </mc:Choice>
              <mc:Fallback>
                <p:oleObj name="Equation" r:id="rId10" imgW="171339" imgH="18079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763035" y="2807940"/>
                        <a:ext cx="1714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233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7305B0-4D2A-492E-A71D-2EA0B9C9414D}"/>
              </a:ext>
            </a:extLst>
          </p:cNvPr>
          <p:cNvGrpSpPr/>
          <p:nvPr/>
        </p:nvGrpSpPr>
        <p:grpSpPr>
          <a:xfrm>
            <a:off x="1022888" y="2823343"/>
            <a:ext cx="2293749" cy="967831"/>
            <a:chOff x="1131376" y="1320007"/>
            <a:chExt cx="2293749" cy="967831"/>
          </a:xfrm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66427CBA-EBBB-4DDE-A167-CF326231234E}"/>
                </a:ext>
              </a:extLst>
            </p:cNvPr>
            <p:cNvSpPr/>
            <p:nvPr/>
          </p:nvSpPr>
          <p:spPr>
            <a:xfrm>
              <a:off x="1131376" y="1320007"/>
              <a:ext cx="2293749" cy="967831"/>
            </a:xfrm>
            <a:prstGeom prst="flowChartProcess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2482F5-3CB5-4533-895F-CB92AB044BFA}"/>
                </a:ext>
              </a:extLst>
            </p:cNvPr>
            <p:cNvSpPr txBox="1"/>
            <p:nvPr/>
          </p:nvSpPr>
          <p:spPr>
            <a:xfrm>
              <a:off x="1239864" y="1456841"/>
              <a:ext cx="2055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 VÀ ĐỒ THỊ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5E3EEC-D164-4691-BE8C-A9F85D0A7A73}"/>
              </a:ext>
            </a:extLst>
          </p:cNvPr>
          <p:cNvCxnSpPr>
            <a:cxnSpLocks/>
          </p:cNvCxnSpPr>
          <p:nvPr/>
        </p:nvCxnSpPr>
        <p:spPr>
          <a:xfrm flipV="1">
            <a:off x="3192651" y="1686666"/>
            <a:ext cx="929898" cy="1087532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45744F-68F1-4C67-A920-1107DDA64B51}"/>
              </a:ext>
            </a:extLst>
          </p:cNvPr>
          <p:cNvGrpSpPr/>
          <p:nvPr/>
        </p:nvGrpSpPr>
        <p:grpSpPr>
          <a:xfrm>
            <a:off x="4122549" y="1104844"/>
            <a:ext cx="1937288" cy="604435"/>
            <a:chOff x="4401519" y="945397"/>
            <a:chExt cx="1937288" cy="604435"/>
          </a:xfrm>
        </p:grpSpPr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D952323A-6A76-40B1-AB58-23DE764E47D0}"/>
                </a:ext>
              </a:extLst>
            </p:cNvPr>
            <p:cNvSpPr/>
            <p:nvPr/>
          </p:nvSpPr>
          <p:spPr>
            <a:xfrm>
              <a:off x="4401519" y="945398"/>
              <a:ext cx="1937288" cy="604434"/>
            </a:xfrm>
            <a:prstGeom prst="flowChartProcess">
              <a:avLst/>
            </a:prstGeom>
            <a:ln w="28575">
              <a:solidFill>
                <a:srgbClr val="EB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FB70A8-81C7-4E68-80AC-BAF7949FB747}"/>
                </a:ext>
              </a:extLst>
            </p:cNvPr>
            <p:cNvSpPr txBox="1"/>
            <p:nvPr/>
          </p:nvSpPr>
          <p:spPr>
            <a:xfrm>
              <a:off x="4541003" y="945397"/>
              <a:ext cx="1554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5F87C3-946B-4FB4-8F3D-C33109608EDE}"/>
              </a:ext>
            </a:extLst>
          </p:cNvPr>
          <p:cNvCxnSpPr/>
          <p:nvPr/>
        </p:nvCxnSpPr>
        <p:spPr>
          <a:xfrm flipV="1">
            <a:off x="6065004" y="701891"/>
            <a:ext cx="1022888" cy="495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36FE-9DB9-4371-81B3-F227B63FD8D1}"/>
              </a:ext>
            </a:extLst>
          </p:cNvPr>
          <p:cNvCxnSpPr/>
          <p:nvPr/>
        </p:nvCxnSpPr>
        <p:spPr>
          <a:xfrm>
            <a:off x="6080502" y="1584240"/>
            <a:ext cx="991891" cy="506979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DACFB1-6776-4399-A99E-E3CA06140463}"/>
              </a:ext>
            </a:extLst>
          </p:cNvPr>
          <p:cNvGrpSpPr/>
          <p:nvPr/>
        </p:nvGrpSpPr>
        <p:grpSpPr>
          <a:xfrm>
            <a:off x="7072392" y="526942"/>
            <a:ext cx="2567553" cy="511443"/>
            <a:chOff x="7072393" y="526942"/>
            <a:chExt cx="1699648" cy="511443"/>
          </a:xfrm>
        </p:grpSpPr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E61842CD-1969-400A-9641-F15F1F7E318D}"/>
                </a:ext>
              </a:extLst>
            </p:cNvPr>
            <p:cNvSpPr/>
            <p:nvPr/>
          </p:nvSpPr>
          <p:spPr>
            <a:xfrm>
              <a:off x="7072393" y="526942"/>
              <a:ext cx="1684149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69A7A6-F2F1-4E92-A3C0-231296457698}"/>
                </a:ext>
              </a:extLst>
            </p:cNvPr>
            <p:cNvSpPr txBox="1"/>
            <p:nvPr/>
          </p:nvSpPr>
          <p:spPr>
            <a:xfrm>
              <a:off x="7087892" y="576720"/>
              <a:ext cx="1684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4FA5B2-C993-47ED-BA89-A783F875486E}"/>
              </a:ext>
            </a:extLst>
          </p:cNvPr>
          <p:cNvGrpSpPr/>
          <p:nvPr/>
        </p:nvGrpSpPr>
        <p:grpSpPr>
          <a:xfrm>
            <a:off x="7087892" y="1642820"/>
            <a:ext cx="2552054" cy="550825"/>
            <a:chOff x="7087893" y="1709279"/>
            <a:chExt cx="2552054" cy="506979"/>
          </a:xfrm>
        </p:grpSpPr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8E5FC4CE-0670-4B4A-8D15-26633ADDB2A9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D9963A-2EC0-457A-9E01-367F8BCFF50C}"/>
                </a:ext>
              </a:extLst>
            </p:cNvPr>
            <p:cNvSpPr txBox="1"/>
            <p:nvPr/>
          </p:nvSpPr>
          <p:spPr>
            <a:xfrm>
              <a:off x="7155052" y="1731936"/>
              <a:ext cx="2417736" cy="424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68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BC0E1697-9C0F-41D2-8D75-62DB4E4C25B9}"/>
              </a:ext>
            </a:extLst>
          </p:cNvPr>
          <p:cNvSpPr txBox="1"/>
          <p:nvPr/>
        </p:nvSpPr>
        <p:spPr>
          <a:xfrm>
            <a:off x="924733" y="273191"/>
            <a:ext cx="9763932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r>
              <a:rPr lang="en-US" sz="2400" dirty="0"/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điểm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Q(1; -2)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Q(0; -2)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i="1" dirty="0"/>
          </a:p>
          <a:p>
            <a:endParaRPr lang="en-US" i="1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8A83FA-062D-459B-911A-15698288FF66}"/>
              </a:ext>
            </a:extLst>
          </p:cNvPr>
          <p:cNvSpPr/>
          <p:nvPr/>
        </p:nvSpPr>
        <p:spPr>
          <a:xfrm>
            <a:off x="924733" y="2374477"/>
            <a:ext cx="457200" cy="45720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434E6-A4A5-4820-B0C2-42C4E9F0E78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71" y="1108127"/>
            <a:ext cx="4589920" cy="392882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8252494"/>
              </p:ext>
            </p:extLst>
          </p:nvPr>
        </p:nvGraphicFramePr>
        <p:xfrm>
          <a:off x="1381933" y="942834"/>
          <a:ext cx="787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87320" imgH="380880" progId="Equation.DSMT4">
                  <p:embed/>
                </p:oleObj>
              </mc:Choice>
              <mc:Fallback>
                <p:oleObj name="Equation" r:id="rId3" imgW="78732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1933" y="942834"/>
                        <a:ext cx="787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820841"/>
              </p:ext>
            </p:extLst>
          </p:nvPr>
        </p:nvGraphicFramePr>
        <p:xfrm>
          <a:off x="1381933" y="3101002"/>
          <a:ext cx="9144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14400" imgH="380880" progId="Equation.DSMT4">
                  <p:embed/>
                </p:oleObj>
              </mc:Choice>
              <mc:Fallback>
                <p:oleObj name="Equation" r:id="rId5" imgW="9144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81933" y="3101002"/>
                        <a:ext cx="9144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56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87305B0-4D2A-492E-A71D-2EA0B9C9414D}"/>
              </a:ext>
            </a:extLst>
          </p:cNvPr>
          <p:cNvGrpSpPr/>
          <p:nvPr/>
        </p:nvGrpSpPr>
        <p:grpSpPr>
          <a:xfrm>
            <a:off x="721720" y="2527538"/>
            <a:ext cx="2293749" cy="967831"/>
            <a:chOff x="1131376" y="1320007"/>
            <a:chExt cx="2293749" cy="967831"/>
          </a:xfrm>
        </p:grpSpPr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66427CBA-EBBB-4DDE-A167-CF326231234E}"/>
                </a:ext>
              </a:extLst>
            </p:cNvPr>
            <p:cNvSpPr/>
            <p:nvPr/>
          </p:nvSpPr>
          <p:spPr>
            <a:xfrm>
              <a:off x="1131376" y="1320007"/>
              <a:ext cx="2293749" cy="967831"/>
            </a:xfrm>
            <a:prstGeom prst="flowChartProcess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2482F5-3CB5-4533-895F-CB92AB044BFA}"/>
                </a:ext>
              </a:extLst>
            </p:cNvPr>
            <p:cNvSpPr txBox="1"/>
            <p:nvPr/>
          </p:nvSpPr>
          <p:spPr>
            <a:xfrm>
              <a:off x="1239864" y="1456841"/>
              <a:ext cx="20557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 VÀ ĐỒ THỊ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55E3EEC-D164-4691-BE8C-A9F85D0A7A73}"/>
              </a:ext>
            </a:extLst>
          </p:cNvPr>
          <p:cNvCxnSpPr>
            <a:cxnSpLocks/>
          </p:cNvCxnSpPr>
          <p:nvPr/>
        </p:nvCxnSpPr>
        <p:spPr>
          <a:xfrm flipV="1">
            <a:off x="2424803" y="916768"/>
            <a:ext cx="1646170" cy="1577892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545744F-68F1-4C67-A920-1107DDA64B51}"/>
              </a:ext>
            </a:extLst>
          </p:cNvPr>
          <p:cNvGrpSpPr/>
          <p:nvPr/>
        </p:nvGrpSpPr>
        <p:grpSpPr>
          <a:xfrm>
            <a:off x="4068911" y="540019"/>
            <a:ext cx="1937288" cy="604435"/>
            <a:chOff x="4401519" y="945397"/>
            <a:chExt cx="1937288" cy="604435"/>
          </a:xfrm>
        </p:grpSpPr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D952323A-6A76-40B1-AB58-23DE764E47D0}"/>
                </a:ext>
              </a:extLst>
            </p:cNvPr>
            <p:cNvSpPr/>
            <p:nvPr/>
          </p:nvSpPr>
          <p:spPr>
            <a:xfrm>
              <a:off x="4401519" y="945398"/>
              <a:ext cx="1937288" cy="604434"/>
            </a:xfrm>
            <a:prstGeom prst="flowChartProcess">
              <a:avLst/>
            </a:prstGeom>
            <a:ln w="28575">
              <a:solidFill>
                <a:srgbClr val="EB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0FB70A8-81C7-4E68-80AC-BAF7949FB747}"/>
                </a:ext>
              </a:extLst>
            </p:cNvPr>
            <p:cNvSpPr txBox="1"/>
            <p:nvPr/>
          </p:nvSpPr>
          <p:spPr>
            <a:xfrm>
              <a:off x="4541003" y="945397"/>
              <a:ext cx="1554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SỐ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55F87C3-946B-4FB4-8F3D-C33109608EDE}"/>
              </a:ext>
            </a:extLst>
          </p:cNvPr>
          <p:cNvCxnSpPr/>
          <p:nvPr/>
        </p:nvCxnSpPr>
        <p:spPr>
          <a:xfrm flipV="1">
            <a:off x="6006199" y="387107"/>
            <a:ext cx="1022888" cy="495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36FE-9DB9-4371-81B3-F227B63FD8D1}"/>
              </a:ext>
            </a:extLst>
          </p:cNvPr>
          <p:cNvCxnSpPr/>
          <p:nvPr/>
        </p:nvCxnSpPr>
        <p:spPr>
          <a:xfrm>
            <a:off x="6015842" y="916768"/>
            <a:ext cx="991891" cy="506979"/>
          </a:xfrm>
          <a:prstGeom prst="straightConnector1">
            <a:avLst/>
          </a:prstGeom>
          <a:ln w="38100">
            <a:solidFill>
              <a:srgbClr val="EB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0DACFB1-6776-4399-A99E-E3CA06140463}"/>
              </a:ext>
            </a:extLst>
          </p:cNvPr>
          <p:cNvGrpSpPr/>
          <p:nvPr/>
        </p:nvGrpSpPr>
        <p:grpSpPr>
          <a:xfrm>
            <a:off x="7007732" y="198357"/>
            <a:ext cx="4584475" cy="506979"/>
            <a:chOff x="7072392" y="526942"/>
            <a:chExt cx="1684150" cy="506979"/>
          </a:xfrm>
        </p:grpSpPr>
        <p:sp>
          <p:nvSpPr>
            <p:cNvPr id="19" name="Flowchart: Process 18">
              <a:extLst>
                <a:ext uri="{FF2B5EF4-FFF2-40B4-BE49-F238E27FC236}">
                  <a16:creationId xmlns:a16="http://schemas.microsoft.com/office/drawing/2014/main" id="{E61842CD-1969-400A-9641-F15F1F7E318D}"/>
                </a:ext>
              </a:extLst>
            </p:cNvPr>
            <p:cNvSpPr/>
            <p:nvPr/>
          </p:nvSpPr>
          <p:spPr>
            <a:xfrm>
              <a:off x="7072393" y="526942"/>
              <a:ext cx="1684149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69A7A6-F2F1-4E92-A3C0-231296457698}"/>
                </a:ext>
              </a:extLst>
            </p:cNvPr>
            <p:cNvSpPr txBox="1"/>
            <p:nvPr/>
          </p:nvSpPr>
          <p:spPr>
            <a:xfrm>
              <a:off x="7072392" y="537335"/>
              <a:ext cx="1684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C4FA5B2-C993-47ED-BA89-A783F875486E}"/>
              </a:ext>
            </a:extLst>
          </p:cNvPr>
          <p:cNvGrpSpPr/>
          <p:nvPr/>
        </p:nvGrpSpPr>
        <p:grpSpPr>
          <a:xfrm>
            <a:off x="6953404" y="1011407"/>
            <a:ext cx="5011288" cy="506979"/>
            <a:chOff x="7057217" y="1709279"/>
            <a:chExt cx="2789697" cy="506979"/>
          </a:xfrm>
        </p:grpSpPr>
        <p:sp>
          <p:nvSpPr>
            <p:cNvPr id="20" name="Flowchart: Process 19">
              <a:extLst>
                <a:ext uri="{FF2B5EF4-FFF2-40B4-BE49-F238E27FC236}">
                  <a16:creationId xmlns:a16="http://schemas.microsoft.com/office/drawing/2014/main" id="{8E5FC4CE-0670-4B4A-8D15-26633ADDB2A9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D9963A-2EC0-457A-9E01-367F8BCFF50C}"/>
                </a:ext>
              </a:extLst>
            </p:cNvPr>
            <p:cNvSpPr txBox="1"/>
            <p:nvPr/>
          </p:nvSpPr>
          <p:spPr>
            <a:xfrm>
              <a:off x="7057217" y="1713929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</a:t>
              </a: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959C07-3D51-4E1C-AF7B-446E7DADE11B}"/>
              </a:ext>
            </a:extLst>
          </p:cNvPr>
          <p:cNvCxnSpPr>
            <a:cxnSpLocks/>
          </p:cNvCxnSpPr>
          <p:nvPr/>
        </p:nvCxnSpPr>
        <p:spPr>
          <a:xfrm flipV="1">
            <a:off x="3069472" y="2871407"/>
            <a:ext cx="1107080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3768765-ED54-4E04-B068-E03F99AD7C07}"/>
              </a:ext>
            </a:extLst>
          </p:cNvPr>
          <p:cNvGrpSpPr/>
          <p:nvPr/>
        </p:nvGrpSpPr>
        <p:grpSpPr>
          <a:xfrm>
            <a:off x="4097773" y="2273110"/>
            <a:ext cx="2607592" cy="1087532"/>
            <a:chOff x="4092519" y="2872646"/>
            <a:chExt cx="2607592" cy="1087532"/>
          </a:xfrm>
        </p:grpSpPr>
        <p:sp>
          <p:nvSpPr>
            <p:cNvPr id="14" name="Flowchart: Process 13">
              <a:extLst>
                <a:ext uri="{FF2B5EF4-FFF2-40B4-BE49-F238E27FC236}">
                  <a16:creationId xmlns:a16="http://schemas.microsoft.com/office/drawing/2014/main" id="{F69D081A-2864-45D4-82D2-C31A7F08B4CC}"/>
                </a:ext>
              </a:extLst>
            </p:cNvPr>
            <p:cNvSpPr/>
            <p:nvPr/>
          </p:nvSpPr>
          <p:spPr>
            <a:xfrm>
              <a:off x="4142891" y="2872646"/>
              <a:ext cx="2557220" cy="1087532"/>
            </a:xfrm>
            <a:prstGeom prst="flowChartProcess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053B6C-BA1C-4996-8F1B-3D5BC6CA9D44}"/>
                </a:ext>
              </a:extLst>
            </p:cNvPr>
            <p:cNvSpPr txBox="1"/>
            <p:nvPr/>
          </p:nvSpPr>
          <p:spPr>
            <a:xfrm>
              <a:off x="4092519" y="2966506"/>
              <a:ext cx="25572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số.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120597B-2363-4219-8F3C-2B5D17D69307}"/>
              </a:ext>
            </a:extLst>
          </p:cNvPr>
          <p:cNvCxnSpPr>
            <a:cxnSpLocks/>
          </p:cNvCxnSpPr>
          <p:nvPr/>
        </p:nvCxnSpPr>
        <p:spPr>
          <a:xfrm flipV="1">
            <a:off x="6705365" y="2007340"/>
            <a:ext cx="805912" cy="40532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C18B23C-1EED-47F8-BA24-69FD15BD9D33}"/>
              </a:ext>
            </a:extLst>
          </p:cNvPr>
          <p:cNvCxnSpPr>
            <a:cxnSpLocks/>
          </p:cNvCxnSpPr>
          <p:nvPr/>
        </p:nvCxnSpPr>
        <p:spPr>
          <a:xfrm flipV="1">
            <a:off x="6713802" y="2759908"/>
            <a:ext cx="755540" cy="1340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94C6798-F6FA-431B-BD14-84DB7492CE30}"/>
              </a:ext>
            </a:extLst>
          </p:cNvPr>
          <p:cNvCxnSpPr>
            <a:cxnSpLocks/>
          </p:cNvCxnSpPr>
          <p:nvPr/>
        </p:nvCxnSpPr>
        <p:spPr>
          <a:xfrm>
            <a:off x="6716430" y="3229078"/>
            <a:ext cx="682393" cy="2645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7710A7D-02AA-4B1A-AFAF-32B3D0ED0B13}"/>
              </a:ext>
            </a:extLst>
          </p:cNvPr>
          <p:cNvGrpSpPr/>
          <p:nvPr/>
        </p:nvGrpSpPr>
        <p:grpSpPr>
          <a:xfrm>
            <a:off x="7457584" y="1785642"/>
            <a:ext cx="4507108" cy="506979"/>
            <a:chOff x="7087893" y="1709279"/>
            <a:chExt cx="2789697" cy="506979"/>
          </a:xfrm>
        </p:grpSpPr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85E085C4-A883-4345-8F28-E3D574E9654A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535ED2-DF1E-48DC-A3FD-8365ED834E5D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E8827B4-7C34-4594-A3D0-810B93CC2311}"/>
              </a:ext>
            </a:extLst>
          </p:cNvPr>
          <p:cNvGrpSpPr/>
          <p:nvPr/>
        </p:nvGrpSpPr>
        <p:grpSpPr>
          <a:xfrm>
            <a:off x="7398823" y="2315352"/>
            <a:ext cx="4793177" cy="932445"/>
            <a:chOff x="7071478" y="1664340"/>
            <a:chExt cx="2935845" cy="932445"/>
          </a:xfrm>
        </p:grpSpPr>
        <p:sp>
          <p:nvSpPr>
            <p:cNvPr id="41" name="Flowchart: Process 40">
              <a:extLst>
                <a:ext uri="{FF2B5EF4-FFF2-40B4-BE49-F238E27FC236}">
                  <a16:creationId xmlns:a16="http://schemas.microsoft.com/office/drawing/2014/main" id="{5FB98AFA-0DDC-4A36-A81E-51E63DE79DCF}"/>
                </a:ext>
              </a:extLst>
            </p:cNvPr>
            <p:cNvSpPr/>
            <p:nvPr/>
          </p:nvSpPr>
          <p:spPr>
            <a:xfrm>
              <a:off x="7087893" y="1709279"/>
              <a:ext cx="2552054" cy="887506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0EEAB72-9210-4A1E-B409-ED6CE030631B}"/>
                </a:ext>
              </a:extLst>
            </p:cNvPr>
            <p:cNvSpPr txBox="1"/>
            <p:nvPr/>
          </p:nvSpPr>
          <p:spPr>
            <a:xfrm>
              <a:off x="7071478" y="1664340"/>
              <a:ext cx="29358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điểm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mặt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phẳng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tọa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endPara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7997778-74A0-4B9F-AB6F-F13570B03D18}"/>
              </a:ext>
            </a:extLst>
          </p:cNvPr>
          <p:cNvGrpSpPr/>
          <p:nvPr/>
        </p:nvGrpSpPr>
        <p:grpSpPr>
          <a:xfrm>
            <a:off x="7398823" y="3341549"/>
            <a:ext cx="4565869" cy="506979"/>
            <a:chOff x="7087893" y="1709279"/>
            <a:chExt cx="2789697" cy="506979"/>
          </a:xfrm>
        </p:grpSpPr>
        <p:sp>
          <p:nvSpPr>
            <p:cNvPr id="50" name="Flowchart: Process 49">
              <a:extLst>
                <a:ext uri="{FF2B5EF4-FFF2-40B4-BE49-F238E27FC236}">
                  <a16:creationId xmlns:a16="http://schemas.microsoft.com/office/drawing/2014/main" id="{AF57CE2F-69D0-4898-9E3D-0BFA3EDC9372}"/>
                </a:ext>
              </a:extLst>
            </p:cNvPr>
            <p:cNvSpPr/>
            <p:nvPr/>
          </p:nvSpPr>
          <p:spPr>
            <a:xfrm>
              <a:off x="7087893" y="1709279"/>
              <a:ext cx="2552054" cy="506979"/>
            </a:xfrm>
            <a:prstGeom prst="flowChartProcess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AF64E89-29DA-4976-9D92-91230E96C73F}"/>
                </a:ext>
              </a:extLst>
            </p:cNvPr>
            <p:cNvSpPr txBox="1"/>
            <p:nvPr/>
          </p:nvSpPr>
          <p:spPr>
            <a:xfrm>
              <a:off x="7087893" y="1741193"/>
              <a:ext cx="27896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số.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43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PPT9113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EE5440-5A1F-438E-9118-BE5E33F9727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F6C8FF-3D90-457B-9108-406F928CD7CB}">
  <ds:schemaRefs>
    <ds:schemaRef ds:uri="16c05727-aa75-4e4a-9b5f-8a80a1165891"/>
    <ds:schemaRef ds:uri="http://schemas.microsoft.com/office/infopath/2007/PartnerControls"/>
    <ds:schemaRef ds:uri="71af3243-3dd4-4a8d-8c0d-dd76da1f02a5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554E2D03-4971-40C6-9798-67DD10EB96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0</TotalTime>
  <Words>2019</Words>
  <Application>Microsoft Office PowerPoint</Application>
  <PresentationFormat>Widescreen</PresentationFormat>
  <Paragraphs>567</Paragraphs>
  <Slides>36</Slides>
  <Notes>11</Notes>
  <HiddenSlides>0</HiddenSlides>
  <MMClips>2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.VnArabia</vt:lpstr>
      <vt:lpstr>Arial</vt:lpstr>
      <vt:lpstr>Calibri</vt:lpstr>
      <vt:lpstr>Calibri Light</vt:lpstr>
      <vt:lpstr>Cambria Math</vt:lpstr>
      <vt:lpstr>Constantia</vt:lpstr>
      <vt:lpstr>Franklin Gothic Book</vt:lpstr>
      <vt:lpstr>Times New Roman</vt:lpstr>
      <vt:lpstr>Wingdings 2</vt:lpstr>
      <vt:lpstr>Flow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tự luận.</vt:lpstr>
      <vt:lpstr>Phần tự luận.</vt:lpstr>
      <vt:lpstr>Phần tự luận.</vt:lpstr>
      <vt:lpstr>Phần tự luận.</vt:lpstr>
      <vt:lpstr>Phần tự luận.</vt:lpstr>
      <vt:lpstr>Phần tự luận.</vt:lpstr>
      <vt:lpstr>PowerPoint Presentation</vt:lpstr>
      <vt:lpstr>PowerPoint Presentation</vt:lpstr>
      <vt:lpstr>Phần tự luận.</vt:lpstr>
      <vt:lpstr>Phần tự luận.</vt:lpstr>
      <vt:lpstr>Phần vận dụng.</vt:lpstr>
      <vt:lpstr>Phần vận dụng.</vt:lpstr>
      <vt:lpstr>Phần vận dụng.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2021-06-07T18:23:58Z</dcterms:created>
  <dcterms:modified xsi:type="dcterms:W3CDTF">2024-12-24T01:07:09Z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