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6"/>
  </p:notesMasterIdLst>
  <p:sldIdLst>
    <p:sldId id="287" r:id="rId4"/>
    <p:sldId id="281" r:id="rId5"/>
    <p:sldId id="288" r:id="rId6"/>
    <p:sldId id="271" r:id="rId7"/>
    <p:sldId id="282" r:id="rId8"/>
    <p:sldId id="283" r:id="rId9"/>
    <p:sldId id="268" r:id="rId10"/>
    <p:sldId id="267" r:id="rId11"/>
    <p:sldId id="289" r:id="rId12"/>
    <p:sldId id="290" r:id="rId13"/>
    <p:sldId id="291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46" d="100"/>
          <a:sy n="46" d="100"/>
        </p:scale>
        <p:origin x="-1068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348" y="-804882"/>
            <a:ext cx="13249234" cy="72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5029" y="5791200"/>
            <a:ext cx="806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405" y="-387926"/>
            <a:ext cx="15078034" cy="64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7047" y="5791200"/>
            <a:ext cx="6909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540327"/>
            <a:ext cx="13009418" cy="73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5029" y="5791200"/>
            <a:ext cx="6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Quả</a:t>
            </a:r>
            <a:r>
              <a:rPr lang="es-ES" sz="3200" b="1" dirty="0"/>
              <a:t> </a:t>
            </a:r>
            <a:r>
              <a:rPr lang="es-ES" sz="3200" b="1" dirty="0" err="1"/>
              <a:t>vải</a:t>
            </a:r>
            <a:r>
              <a:rPr lang="es-ES" sz="3200" b="1" dirty="0"/>
              <a:t> </a:t>
            </a:r>
            <a:r>
              <a:rPr lang="es-ES" sz="3200" b="1" dirty="0" err="1"/>
              <a:t>có</a:t>
            </a:r>
            <a:r>
              <a:rPr lang="es-ES" sz="3200" b="1" dirty="0"/>
              <a:t> ở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hè</a:t>
            </a:r>
            <a:endParaRPr lang="en-US" sz="3200" b="1" dirty="0"/>
          </a:p>
        </p:txBody>
      </p:sp>
      <p:pic>
        <p:nvPicPr>
          <p:cNvPr id="10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387926"/>
            <a:ext cx="13397346" cy="66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8635" y="5791200"/>
            <a:ext cx="1043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Người</a:t>
            </a:r>
            <a:r>
              <a:rPr lang="es-ES" sz="3200" b="1" dirty="0"/>
              <a:t> </a:t>
            </a:r>
            <a:r>
              <a:rPr lang="es-ES" sz="3200" b="1" dirty="0" err="1"/>
              <a:t>đàn</a:t>
            </a:r>
            <a:r>
              <a:rPr lang="es-ES" sz="3200" b="1" dirty="0"/>
              <a:t> </a:t>
            </a:r>
            <a:r>
              <a:rPr lang="es-ES" sz="3200" b="1" dirty="0" err="1"/>
              <a:t>ông</a:t>
            </a:r>
            <a:r>
              <a:rPr lang="es-ES" sz="3200" b="1" dirty="0"/>
              <a:t> </a:t>
            </a:r>
            <a:r>
              <a:rPr lang="es-ES" sz="3200" b="1" dirty="0" err="1"/>
              <a:t>đang</a:t>
            </a:r>
            <a:r>
              <a:rPr lang="es-ES" sz="3200" b="1" dirty="0"/>
              <a:t> che </a:t>
            </a:r>
            <a:r>
              <a:rPr lang="es-ES" sz="3200" b="1" dirty="0" err="1"/>
              <a:t>chắn</a:t>
            </a:r>
            <a:r>
              <a:rPr lang="es-ES" sz="3200" b="1" dirty="0"/>
              <a:t> </a:t>
            </a:r>
            <a:r>
              <a:rPr lang="es-ES" sz="3200" b="1" dirty="0" err="1"/>
              <a:t>cho</a:t>
            </a:r>
            <a:r>
              <a:rPr lang="es-ES" sz="3200" b="1" dirty="0"/>
              <a:t> </a:t>
            </a:r>
            <a:r>
              <a:rPr lang="es-ES" sz="3200" b="1" dirty="0" err="1"/>
              <a:t>bò</a:t>
            </a:r>
            <a:r>
              <a:rPr lang="es-ES" sz="3200" b="1" dirty="0"/>
              <a:t> </a:t>
            </a:r>
            <a:r>
              <a:rPr lang="es-ES" sz="3200" b="1" dirty="0" err="1"/>
              <a:t>vào</a:t>
            </a:r>
            <a:r>
              <a:rPr lang="es-ES" sz="3200" b="1" dirty="0"/>
              <a:t>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đông</a:t>
            </a:r>
            <a:r>
              <a:rPr lang="es-ES" sz="3200" b="1" dirty="0"/>
              <a:t> </a:t>
            </a:r>
            <a:r>
              <a:rPr lang="es-ES" sz="3200" b="1" dirty="0" err="1"/>
              <a:t>giá</a:t>
            </a:r>
            <a:r>
              <a:rPr lang="es-ES" sz="3200" b="1" dirty="0"/>
              <a:t> </a:t>
            </a:r>
            <a:r>
              <a:rPr lang="es-ES" sz="3200" b="1" dirty="0" err="1"/>
              <a:t>rét</a:t>
            </a:r>
            <a:r>
              <a:rPr lang="es-ES" sz="3200" b="1" dirty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pic>
        <p:nvPicPr>
          <p:cNvPr id="12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70" y="-387926"/>
            <a:ext cx="13183384" cy="6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87236" y="5791200"/>
            <a:ext cx="95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</a:rPr>
              <a:t>Cảnh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tuyết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rơi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trên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núi</a:t>
            </a:r>
            <a:r>
              <a:rPr lang="es-ES" sz="2800" b="1" dirty="0">
                <a:solidFill>
                  <a:srgbClr val="FF0000"/>
                </a:solidFill>
              </a:rPr>
              <a:t> cao </a:t>
            </a:r>
            <a:r>
              <a:rPr lang="es-ES" sz="2800" b="1" dirty="0" err="1">
                <a:solidFill>
                  <a:srgbClr val="FF0000"/>
                </a:solidFill>
              </a:rPr>
              <a:t>về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mùa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đông</a:t>
            </a:r>
            <a:r>
              <a:rPr lang="es-ES" sz="2800" b="1" dirty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4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Rung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chuông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074980" y="3996462"/>
            <a:ext cx="63466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bg1"/>
                </a:solidFill>
                <a:latin typeface="UTM Avo"/>
              </a:rPr>
              <a:t>HẸN GẶP LẠI CÁC BẠN!</a:t>
            </a:r>
            <a:endParaRPr lang="en-US" sz="4000" dirty="0">
              <a:solidFill>
                <a:schemeClr val="bg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57080" y="2960017"/>
            <a:ext cx="7494309" cy="237555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5" y="44899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2957" y="1607126"/>
            <a:ext cx="6029480" cy="354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48237" y="105137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BÀI 19: CÁC MÙA TRONG NĂM  (TIẾT 3)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mùa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1" y="-166255"/>
            <a:ext cx="3602182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-665016"/>
            <a:ext cx="4582679" cy="46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5" y="-495296"/>
            <a:ext cx="4959928" cy="43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2119746"/>
            <a:ext cx="4582679" cy="49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#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19" y="1884218"/>
            <a:ext cx="4966854" cy="53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-166254"/>
            <a:ext cx="462741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22" y="-387926"/>
            <a:ext cx="4153188" cy="72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2" y="-581892"/>
            <a:ext cx="5386243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3048000"/>
            <a:ext cx="46274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9" y="2867889"/>
            <a:ext cx="5109151" cy="458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47" y="-166255"/>
            <a:ext cx="14263604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6396" y="6183089"/>
            <a:ext cx="856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Chợ hoa ngày Tết vào mùa xuân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86" y="-447301"/>
            <a:ext cx="12946743" cy="79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7999" y="6183089"/>
            <a:ext cx="534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4" y="-1070831"/>
            <a:ext cx="11945256" cy="78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7999" y="6183089"/>
            <a:ext cx="769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45" y="-1070831"/>
            <a:ext cx="12644645" cy="80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2369" y="6183088"/>
            <a:ext cx="647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3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8" y="-1348253"/>
            <a:ext cx="12206513" cy="86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3770" y="6183088"/>
            <a:ext cx="793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142</Words>
  <PresentationFormat>Custom</PresentationFormat>
  <Paragraphs>21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2021-05-22T03:38:00Z</dcterms:created>
  <dcterms:modified xsi:type="dcterms:W3CDTF">2021-08-26T14:46:37Z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