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44" r:id="rId6"/>
    <p:sldId id="279" r:id="rId7"/>
    <p:sldId id="345" r:id="rId8"/>
    <p:sldId id="281" r:id="rId9"/>
    <p:sldId id="343" r:id="rId10"/>
    <p:sldId id="348" r:id="rId11"/>
    <p:sldId id="337" r:id="rId12"/>
    <p:sldId id="331" r:id="rId13"/>
    <p:sldId id="332" r:id="rId14"/>
    <p:sldId id="313" r:id="rId15"/>
    <p:sldId id="349" r:id="rId16"/>
    <p:sldId id="333" r:id="rId17"/>
    <p:sldId id="342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9161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36" y="2053780"/>
            <a:ext cx="10463469" cy="388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215419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8882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63217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39964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178235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7301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782062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2152154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make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3075057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3058908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981811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have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540522" y="4888565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doesn’t like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795244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Does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985139" y="5795244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769505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9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cannot cook very well.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9213032" y="1958885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enjoys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4528457" y="2723699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spends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3811110" y="3464106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1078804" y="4181570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9726366" y="4181570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begins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878963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enjoy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2019328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300" b="0" i="0" smtClean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480993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The </a:t>
            </a:r>
            <a:r>
              <a:rPr lang="en-US" sz="2400" b="1" i="1" smtClean="0">
                <a:solidFill>
                  <a:srgbClr val="00A9A5"/>
                </a:solidFill>
              </a:rPr>
              <a:t>sun </a:t>
            </a:r>
            <a:r>
              <a:rPr lang="en-US" sz="2400" b="1" i="1" dirty="0">
                <a:solidFill>
                  <a:srgbClr val="00A9A5"/>
                </a:solidFill>
              </a:rPr>
              <a:t>sets in the west every evening.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3341932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Trang and Minh play basketball every day after school?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421443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The flight from Ho Chi Minh City doesn’t arrive at 10:30.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506757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A9A5"/>
                </a:solidFill>
              </a:rPr>
              <a:t>Our </a:t>
            </a:r>
            <a:r>
              <a:rPr lang="en-US" sz="2400" b="1" i="1" dirty="0">
                <a:solidFill>
                  <a:srgbClr val="00A9A5"/>
                </a:solidFill>
              </a:rPr>
              <a:t>science teacher starts our lessons </a:t>
            </a:r>
            <a:r>
              <a:rPr lang="en-US" sz="2400" b="1" i="1">
                <a:solidFill>
                  <a:srgbClr val="00A9A5"/>
                </a:solidFill>
              </a:rPr>
              <a:t>at </a:t>
            </a:r>
            <a:r>
              <a:rPr lang="en-US" sz="2400" b="1" i="1" smtClean="0">
                <a:solidFill>
                  <a:srgbClr val="00A9A5"/>
                </a:solidFill>
              </a:rPr>
              <a:t>1 p.m. </a:t>
            </a:r>
            <a:r>
              <a:rPr lang="en-US" sz="2400" b="1" i="1" dirty="0">
                <a:solidFill>
                  <a:srgbClr val="00A9A5"/>
                </a:solidFill>
              </a:rPr>
              <a:t>on Fridays.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97827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you make models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53835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36" y="2264239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1921483"/>
            <a:ext cx="6359647" cy="8924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(1 – 5) to the correct uses (a – c)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You may have to change the words or add some.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694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84" y="1975086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448338C3-6240-45C6-8E37-CF340EEF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47" y="2616655"/>
            <a:ext cx="8039556" cy="380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4616" y="2100865"/>
            <a:ext cx="8730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lesson, students will be able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use the present simple tense.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36756"/>
            <a:ext cx="1883767" cy="624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913873" y="5365008"/>
            <a:ext cx="1072092" cy="471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2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586" r="7245" b="28624"/>
          <a:stretch/>
        </p:blipFill>
        <p:spPr bwMode="auto">
          <a:xfrm>
            <a:off x="345687" y="2630791"/>
            <a:ext cx="5481189" cy="22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962650" y="2630791"/>
            <a:ext cx="58679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some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</a:t>
            </a:r>
            <a:r>
              <a:rPr lang="en-US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Ss’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 Ss’ skills of cooperating with 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teammates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0" y="2637971"/>
            <a:ext cx="5997207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788180" y="2172550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Example: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A: W</a:t>
            </a:r>
            <a:r>
              <a:rPr lang="en-US" sz="2400" dirty="0" smtClean="0"/>
              <a:t>ater</a:t>
            </a:r>
            <a:r>
              <a:rPr lang="en-US" sz="2400" dirty="0"/>
              <a:t>, grow, flowers, vegetable.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Yes, it is.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6FE6BCE1-AA39-41F4-8BF8-DF296A1F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65" y="3062612"/>
            <a:ext cx="7348125" cy="348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28" y="2138059"/>
            <a:ext cx="7847463" cy="412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566382" y="1405719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The </a:t>
            </a:r>
            <a:r>
              <a:rPr lang="en-US" sz="3200" b="1" smtClean="0">
                <a:solidFill>
                  <a:schemeClr val="accent2"/>
                </a:solidFill>
              </a:rPr>
              <a:t>present simple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903850" y="1353389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2986</TotalTime>
  <Words>776</Words>
  <PresentationFormat>Widescreen</PresentationFormat>
  <Paragraphs>146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2023-04-19T03:30:04Z</dcterms:modified>
</cp:coreProperties>
</file>