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 id="2147483706" r:id="rId3"/>
    <p:sldMasterId id="2147483719" r:id="rId4"/>
  </p:sldMasterIdLst>
  <p:notesMasterIdLst>
    <p:notesMasterId r:id="rId28"/>
  </p:notesMasterIdLst>
  <p:sldIdLst>
    <p:sldId id="1295" r:id="rId5"/>
    <p:sldId id="1298" r:id="rId6"/>
    <p:sldId id="306" r:id="rId7"/>
    <p:sldId id="1302" r:id="rId8"/>
    <p:sldId id="18824" r:id="rId9"/>
    <p:sldId id="18821" r:id="rId10"/>
    <p:sldId id="18823" r:id="rId11"/>
    <p:sldId id="1300" r:id="rId12"/>
    <p:sldId id="18829" r:id="rId13"/>
    <p:sldId id="1304" r:id="rId14"/>
    <p:sldId id="1305" r:id="rId15"/>
    <p:sldId id="18834" r:id="rId16"/>
    <p:sldId id="1314" r:id="rId17"/>
    <p:sldId id="18812" r:id="rId18"/>
    <p:sldId id="18816" r:id="rId19"/>
    <p:sldId id="18826" r:id="rId20"/>
    <p:sldId id="18817" r:id="rId21"/>
    <p:sldId id="18828" r:id="rId22"/>
    <p:sldId id="18830" r:id="rId23"/>
    <p:sldId id="18832" r:id="rId24"/>
    <p:sldId id="18833" r:id="rId25"/>
    <p:sldId id="1320" r:id="rId26"/>
    <p:sldId id="1319" r:id="rId2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374" autoAdjust="0"/>
  </p:normalViewPr>
  <p:slideViewPr>
    <p:cSldViewPr snapToGrid="0">
      <p:cViewPr varScale="1">
        <p:scale>
          <a:sx n="69" d="100"/>
          <a:sy n="69" d="100"/>
        </p:scale>
        <p:origin x="7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9DA1ED-A9EE-4815-9C0C-4696412D2397}" type="datetimeFigureOut">
              <a:rPr lang="vi-VN" smtClean="0"/>
              <a:t>07/07/2023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46A89-0195-4731-AD19-0F503EF056C0}" type="slidenum">
              <a:rPr lang="vi-VN" smtClean="0"/>
              <a:t>‹#›</a:t>
            </a:fld>
            <a:endParaRPr lang="vi-VN"/>
          </a:p>
        </p:txBody>
      </p:sp>
    </p:spTree>
    <p:extLst>
      <p:ext uri="{BB962C8B-B14F-4D97-AF65-F5344CB8AC3E}">
        <p14:creationId xmlns:p14="http://schemas.microsoft.com/office/powerpoint/2010/main" val="2347987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C82651-710A-4542-8B2A-4E082DF86A0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02862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7EC50-5B0A-1531-6857-D40BA9F0D7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0E0A01E-09A6-3A2C-3A36-F0E4A32335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DEB22B4A-DC29-24B1-AC90-2CC7BD344066}"/>
              </a:ext>
            </a:extLst>
          </p:cNvPr>
          <p:cNvSpPr>
            <a:spLocks noGrp="1"/>
          </p:cNvSpPr>
          <p:nvPr>
            <p:ph type="dt" sz="half" idx="10"/>
          </p:nvPr>
        </p:nvSpPr>
        <p:spPr/>
        <p:txBody>
          <a:bodyPr/>
          <a:lstStyle/>
          <a:p>
            <a:fld id="{7531AB59-ED2E-4D2A-8248-B005EE5E2A62}" type="datetimeFigureOut">
              <a:rPr lang="vi-VN" smtClean="0"/>
              <a:t>07/07/2023</a:t>
            </a:fld>
            <a:endParaRPr lang="vi-VN"/>
          </a:p>
        </p:txBody>
      </p:sp>
      <p:sp>
        <p:nvSpPr>
          <p:cNvPr id="5" name="Footer Placeholder 4">
            <a:extLst>
              <a:ext uri="{FF2B5EF4-FFF2-40B4-BE49-F238E27FC236}">
                <a16:creationId xmlns:a16="http://schemas.microsoft.com/office/drawing/2014/main" id="{A4B50FD2-BDFE-D24A-6338-2C123CED4C4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BB0845-C383-CB24-09E7-6C9C387F4C23}"/>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1553935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2551C-F1AF-A600-DEFD-2A86C31209F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67CFA52-E48C-5B95-47F4-E323FF7CBF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D54DD5F-3799-A42A-C593-E96FD871AA4E}"/>
              </a:ext>
            </a:extLst>
          </p:cNvPr>
          <p:cNvSpPr>
            <a:spLocks noGrp="1"/>
          </p:cNvSpPr>
          <p:nvPr>
            <p:ph type="dt" sz="half" idx="10"/>
          </p:nvPr>
        </p:nvSpPr>
        <p:spPr/>
        <p:txBody>
          <a:bodyPr/>
          <a:lstStyle/>
          <a:p>
            <a:fld id="{7531AB59-ED2E-4D2A-8248-B005EE5E2A62}" type="datetimeFigureOut">
              <a:rPr lang="vi-VN" smtClean="0"/>
              <a:t>07/07/2023</a:t>
            </a:fld>
            <a:endParaRPr lang="vi-VN"/>
          </a:p>
        </p:txBody>
      </p:sp>
      <p:sp>
        <p:nvSpPr>
          <p:cNvPr id="5" name="Footer Placeholder 4">
            <a:extLst>
              <a:ext uri="{FF2B5EF4-FFF2-40B4-BE49-F238E27FC236}">
                <a16:creationId xmlns:a16="http://schemas.microsoft.com/office/drawing/2014/main" id="{C02A5F53-E728-8671-91E4-D4A86B2AD24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2117BF9-26F1-D2BC-BAF0-6168A87C02F6}"/>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365898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89A015-93DD-8D85-E41A-9CE75E2CD8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5B30F21-B707-E805-9E1E-5A208683FE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4B08595-3968-3DA7-2A02-917D173606D8}"/>
              </a:ext>
            </a:extLst>
          </p:cNvPr>
          <p:cNvSpPr>
            <a:spLocks noGrp="1"/>
          </p:cNvSpPr>
          <p:nvPr>
            <p:ph type="dt" sz="half" idx="10"/>
          </p:nvPr>
        </p:nvSpPr>
        <p:spPr/>
        <p:txBody>
          <a:bodyPr/>
          <a:lstStyle/>
          <a:p>
            <a:fld id="{7531AB59-ED2E-4D2A-8248-B005EE5E2A62}" type="datetimeFigureOut">
              <a:rPr lang="vi-VN" smtClean="0"/>
              <a:t>07/07/2023</a:t>
            </a:fld>
            <a:endParaRPr lang="vi-VN"/>
          </a:p>
        </p:txBody>
      </p:sp>
      <p:sp>
        <p:nvSpPr>
          <p:cNvPr id="5" name="Footer Placeholder 4">
            <a:extLst>
              <a:ext uri="{FF2B5EF4-FFF2-40B4-BE49-F238E27FC236}">
                <a16:creationId xmlns:a16="http://schemas.microsoft.com/office/drawing/2014/main" id="{E8C2E871-FF1D-1EBB-A888-20610C4180D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EA4468-F7E1-CB74-37BC-6B516695B3E9}"/>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1810924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9" name="组合 8"/>
          <p:cNvGrpSpPr/>
          <p:nvPr userDrawn="1"/>
        </p:nvGrpSpPr>
        <p:grpSpPr>
          <a:xfrm>
            <a:off x="0" y="0"/>
            <a:ext cx="12192000" cy="6854952"/>
            <a:chOff x="0" y="0"/>
            <a:chExt cx="9144000" cy="5141214"/>
          </a:xfrm>
        </p:grpSpPr>
        <p:pic>
          <p:nvPicPr>
            <p:cNvPr id="10" name="图片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11" name="矩形 10"/>
            <p:cNvSpPr/>
            <p:nvPr/>
          </p:nvSpPr>
          <p:spPr>
            <a:xfrm>
              <a:off x="0" y="0"/>
              <a:ext cx="9144000" cy="2849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pic>
        <p:nvPicPr>
          <p:cNvPr id="13" name="图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510326">
            <a:off x="7331115" y="-588065"/>
            <a:ext cx="5129839" cy="3200560"/>
          </a:xfrm>
          <a:prstGeom prst="rect">
            <a:avLst/>
          </a:prstGeom>
        </p:spPr>
      </p:pic>
    </p:spTree>
    <p:extLst>
      <p:ext uri="{BB962C8B-B14F-4D97-AF65-F5344CB8AC3E}">
        <p14:creationId xmlns:p14="http://schemas.microsoft.com/office/powerpoint/2010/main" val="3834676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287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365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2023/7/7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46389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2023/7/7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75398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2023/7/7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16513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2023/7/7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矩形 6"/>
          <p:cNvSpPr/>
          <p:nvPr userDrawn="1"/>
        </p:nvSpPr>
        <p:spPr>
          <a:xfrm>
            <a:off x="9264352" y="5349214"/>
            <a:ext cx="1033515" cy="276422"/>
          </a:xfrm>
          <a:prstGeom prst="rect">
            <a:avLst/>
          </a:prstGeom>
        </p:spPr>
        <p:txBody>
          <a:bodyPr wrap="square">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模板下载：</a:t>
            </a:r>
            <a:r>
              <a:rPr kumimoji="0" lang="en-US" altLang="zh-CN" sz="133" b="0" i="0" u="none" strike="noStrike" kern="0" cap="none" spc="0" normalizeH="0" baseline="0" noProof="0" dirty="0">
                <a:ln>
                  <a:noFill/>
                </a:ln>
                <a:solidFill>
                  <a:prstClr val="white"/>
                </a:solidFill>
                <a:effectLst/>
                <a:uLnTx/>
                <a:uFillTx/>
              </a:rPr>
              <a:t>www.1ppt.com/moban/          </a:t>
            </a:r>
            <a:r>
              <a:rPr kumimoji="0" lang="zh-CN" altLang="en-US" sz="133" b="0" i="0" u="none" strike="noStrike" kern="0" cap="none" spc="0" normalizeH="0" baseline="0" noProof="0" dirty="0">
                <a:ln>
                  <a:noFill/>
                </a:ln>
                <a:solidFill>
                  <a:prstClr val="white"/>
                </a:solidFill>
                <a:effectLst/>
                <a:uLnTx/>
                <a:uFillTx/>
              </a:rPr>
              <a:t>行业</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模板：</a:t>
            </a:r>
            <a:r>
              <a:rPr kumimoji="0" lang="en-US" altLang="zh-CN" sz="133" b="0" i="0" u="none" strike="noStrike" kern="0" cap="none" spc="0" normalizeH="0" baseline="0" noProof="0" dirty="0">
                <a:ln>
                  <a:noFill/>
                </a:ln>
                <a:solidFill>
                  <a:prstClr val="white"/>
                </a:solidFill>
                <a:effectLst/>
                <a:uLnTx/>
                <a:uFillTx/>
              </a:rPr>
              <a:t>www.1ppt.com/hangye/ </a:t>
            </a:r>
          </a:p>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33" b="0" i="0" u="none" strike="noStrike" kern="0" cap="none" spc="0" normalizeH="0" baseline="0" noProof="0" dirty="0">
                <a:ln>
                  <a:noFill/>
                </a:ln>
                <a:solidFill>
                  <a:prstClr val="white"/>
                </a:solidFill>
                <a:effectLst/>
                <a:uLnTx/>
                <a:uFillTx/>
              </a:rPr>
              <a:t>节日</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模板：</a:t>
            </a:r>
            <a:r>
              <a:rPr kumimoji="0" lang="en-US" altLang="zh-CN" sz="133" b="0" i="0" u="none" strike="noStrike" kern="0" cap="none" spc="0" normalizeH="0" baseline="0" noProof="0" dirty="0">
                <a:ln>
                  <a:noFill/>
                </a:ln>
                <a:solidFill>
                  <a:prstClr val="white"/>
                </a:solidFill>
                <a:effectLst/>
                <a:uLnTx/>
                <a:uFillTx/>
              </a:rPr>
              <a:t>www.1ppt.com/jieri/          PPT</a:t>
            </a:r>
            <a:r>
              <a:rPr kumimoji="0" lang="zh-CN" altLang="en-US" sz="133" b="0" i="0" u="none" strike="noStrike" kern="0" cap="none" spc="0" normalizeH="0" baseline="0" noProof="0" dirty="0">
                <a:ln>
                  <a:noFill/>
                </a:ln>
                <a:solidFill>
                  <a:prstClr val="white"/>
                </a:solidFill>
                <a:effectLst/>
                <a:uLnTx/>
                <a:uFillTx/>
              </a:rPr>
              <a:t>素材：</a:t>
            </a:r>
            <a:r>
              <a:rPr kumimoji="0" lang="en-US" altLang="zh-CN" sz="133" b="0" i="0" u="none" strike="noStrike" kern="0" cap="none" spc="0" normalizeH="0" baseline="0" noProof="0" dirty="0">
                <a:ln>
                  <a:noFill/>
                </a:ln>
                <a:solidFill>
                  <a:prstClr val="white"/>
                </a:solidFill>
                <a:effectLst/>
                <a:uLnTx/>
                <a:uFillTx/>
              </a:rPr>
              <a:t>www.1ppt.com/sucai/</a:t>
            </a:r>
          </a:p>
          <a:p>
            <a:pPr marL="0" marR="0" lvl="0" indent="0" defTabSz="1219170" eaLnBrk="1" fontAlgn="auto" latinLnBrk="0" hangingPunct="1">
              <a:lnSpc>
                <a:spcPct val="100000"/>
              </a:lnSpc>
              <a:spcBef>
                <a:spcPts val="0"/>
              </a:spcBef>
              <a:spcAft>
                <a:spcPts val="0"/>
              </a:spcAft>
              <a:buClrTx/>
              <a:buSzTx/>
              <a:buFontTx/>
              <a:buNone/>
              <a:tabLst/>
              <a:defRPr/>
            </a:pP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背景图片：</a:t>
            </a:r>
            <a:r>
              <a:rPr kumimoji="0" lang="en-US" altLang="zh-CN" sz="133" b="0" i="0" u="none" strike="noStrike" kern="0" cap="none" spc="0" normalizeH="0" baseline="0" noProof="0" dirty="0">
                <a:ln>
                  <a:noFill/>
                </a:ln>
                <a:solidFill>
                  <a:prstClr val="white"/>
                </a:solidFill>
                <a:effectLst/>
                <a:uLnTx/>
                <a:uFillTx/>
              </a:rPr>
              <a:t>www.1ppt.com/beijing/        PPT</a:t>
            </a:r>
            <a:r>
              <a:rPr kumimoji="0" lang="zh-CN" altLang="en-US" sz="133" b="0" i="0" u="none" strike="noStrike" kern="0" cap="none" spc="0" normalizeH="0" baseline="0" noProof="0" dirty="0">
                <a:ln>
                  <a:noFill/>
                </a:ln>
                <a:solidFill>
                  <a:prstClr val="white"/>
                </a:solidFill>
                <a:effectLst/>
                <a:uLnTx/>
                <a:uFillTx/>
              </a:rPr>
              <a:t>图表：</a:t>
            </a:r>
            <a:r>
              <a:rPr kumimoji="0" lang="en-US" altLang="zh-CN" sz="133" b="0" i="0" u="none" strike="noStrike" kern="0" cap="none" spc="0" normalizeH="0" baseline="0" noProof="0" dirty="0">
                <a:ln>
                  <a:noFill/>
                </a:ln>
                <a:solidFill>
                  <a:prstClr val="white"/>
                </a:solidFill>
                <a:effectLst/>
                <a:uLnTx/>
                <a:uFillTx/>
              </a:rPr>
              <a:t>www.1ppt.com/tubiao/      </a:t>
            </a:r>
          </a:p>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33" b="0" i="0" u="none" strike="noStrike" kern="0" cap="none" spc="0" normalizeH="0" baseline="0" noProof="0" dirty="0">
                <a:ln>
                  <a:noFill/>
                </a:ln>
                <a:solidFill>
                  <a:prstClr val="white"/>
                </a:solidFill>
                <a:effectLst/>
                <a:uLnTx/>
                <a:uFillTx/>
              </a:rPr>
              <a:t>精美</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下载：</a:t>
            </a:r>
            <a:r>
              <a:rPr kumimoji="0" lang="en-US" altLang="zh-CN" sz="133" b="0" i="0" u="none" strike="noStrike" kern="0" cap="none" spc="0" normalizeH="0" baseline="0" noProof="0" dirty="0">
                <a:ln>
                  <a:noFill/>
                </a:ln>
                <a:solidFill>
                  <a:prstClr val="white"/>
                </a:solidFill>
                <a:effectLst/>
                <a:uLnTx/>
                <a:uFillTx/>
              </a:rPr>
              <a:t>www.1ppt.com/xiazai/         PPT</a:t>
            </a:r>
            <a:r>
              <a:rPr kumimoji="0" lang="zh-CN" altLang="en-US" sz="133" b="0" i="0" u="none" strike="noStrike" kern="0" cap="none" spc="0" normalizeH="0" baseline="0" noProof="0" dirty="0">
                <a:ln>
                  <a:noFill/>
                </a:ln>
                <a:solidFill>
                  <a:prstClr val="white"/>
                </a:solidFill>
                <a:effectLst/>
                <a:uLnTx/>
                <a:uFillTx/>
              </a:rPr>
              <a:t>教程： </a:t>
            </a:r>
            <a:r>
              <a:rPr kumimoji="0" lang="en-US" altLang="zh-CN" sz="133" b="0" i="0" u="none" strike="noStrike" kern="0" cap="none" spc="0" normalizeH="0" baseline="0" noProof="0" dirty="0">
                <a:ln>
                  <a:noFill/>
                </a:ln>
                <a:solidFill>
                  <a:prstClr val="white"/>
                </a:solidFill>
                <a:effectLst/>
                <a:uLnTx/>
                <a:uFillTx/>
              </a:rPr>
              <a:t>www.1ppt.com/powerpoint/      </a:t>
            </a:r>
          </a:p>
          <a:p>
            <a:pPr marL="0" marR="0" lvl="0" indent="0" defTabSz="1219170" eaLnBrk="1" fontAlgn="auto" latinLnBrk="0" hangingPunct="1">
              <a:lnSpc>
                <a:spcPct val="100000"/>
              </a:lnSpc>
              <a:spcBef>
                <a:spcPts val="0"/>
              </a:spcBef>
              <a:spcAft>
                <a:spcPts val="0"/>
              </a:spcAft>
              <a:buClrTx/>
              <a:buSzTx/>
              <a:buFontTx/>
              <a:buNone/>
              <a:tabLst/>
              <a:defRPr/>
            </a:pP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课件：</a:t>
            </a:r>
            <a:r>
              <a:rPr kumimoji="0" lang="en-US" altLang="zh-CN" sz="133" b="0" i="0" u="none" strike="noStrike" kern="0" cap="none" spc="0" normalizeH="0" baseline="0" noProof="0" dirty="0">
                <a:ln>
                  <a:noFill/>
                </a:ln>
                <a:solidFill>
                  <a:prstClr val="white"/>
                </a:solidFill>
                <a:effectLst/>
                <a:uLnTx/>
                <a:uFillTx/>
              </a:rPr>
              <a:t>www.1ppt.com/kejian/             </a:t>
            </a:r>
            <a:r>
              <a:rPr kumimoji="0" lang="zh-CN" altLang="en-US" sz="133" b="0" i="0" u="none" strike="noStrike" kern="0" cap="none" spc="0" normalizeH="0" baseline="0" noProof="0" dirty="0">
                <a:ln>
                  <a:noFill/>
                </a:ln>
                <a:solidFill>
                  <a:prstClr val="white"/>
                </a:solidFill>
                <a:effectLst/>
                <a:uLnTx/>
                <a:uFillTx/>
              </a:rPr>
              <a:t>字体下载：</a:t>
            </a:r>
            <a:r>
              <a:rPr kumimoji="0" lang="en-US" altLang="zh-CN" sz="133" b="0" i="0" u="none" strike="noStrike" kern="0" cap="none" spc="0" normalizeH="0" baseline="0" noProof="0" dirty="0">
                <a:ln>
                  <a:noFill/>
                </a:ln>
                <a:solidFill>
                  <a:prstClr val="white"/>
                </a:solidFill>
                <a:effectLst/>
                <a:uLnTx/>
                <a:uFillTx/>
              </a:rPr>
              <a:t>www.1ppt.com/ziti/</a:t>
            </a:r>
          </a:p>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33" b="0" i="0" u="none" strike="noStrike" kern="0" cap="none" spc="0" normalizeH="0" baseline="0" noProof="0" dirty="0">
                <a:ln>
                  <a:noFill/>
                </a:ln>
                <a:solidFill>
                  <a:prstClr val="white"/>
                </a:solidFill>
                <a:effectLst/>
                <a:uLnTx/>
                <a:uFillTx/>
              </a:rPr>
              <a:t>工作总结</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a:t>
            </a:r>
            <a:r>
              <a:rPr kumimoji="0" lang="en-US" altLang="zh-CN" sz="133" b="0" i="0" u="none" strike="noStrike" kern="0" cap="none" spc="0" normalizeH="0" baseline="0" noProof="0" dirty="0">
                <a:ln>
                  <a:noFill/>
                </a:ln>
                <a:solidFill>
                  <a:prstClr val="white"/>
                </a:solidFill>
                <a:effectLst/>
                <a:uLnTx/>
                <a:uFillTx/>
              </a:rPr>
              <a:t>www.1ppt.com/xiazai/zongjie/ </a:t>
            </a:r>
            <a:r>
              <a:rPr kumimoji="0" lang="zh-CN" altLang="en-US" sz="133" b="0" i="0" u="none" strike="noStrike" kern="0" cap="none" spc="0" normalizeH="0" baseline="0" noProof="0" dirty="0">
                <a:ln>
                  <a:noFill/>
                </a:ln>
                <a:solidFill>
                  <a:prstClr val="white"/>
                </a:solidFill>
                <a:effectLst/>
                <a:uLnTx/>
                <a:uFillTx/>
              </a:rPr>
              <a:t>工作计划：</a:t>
            </a:r>
            <a:r>
              <a:rPr kumimoji="0" lang="en-US" altLang="zh-CN" sz="133" b="0" i="0" u="none" strike="noStrike" kern="0" cap="none" spc="0" normalizeH="0" baseline="0" noProof="0" dirty="0">
                <a:ln>
                  <a:noFill/>
                </a:ln>
                <a:solidFill>
                  <a:prstClr val="white"/>
                </a:solidFill>
                <a:effectLst/>
                <a:uLnTx/>
                <a:uFillTx/>
              </a:rPr>
              <a:t>www.1ppt.com/xiazai/jihua/</a:t>
            </a:r>
          </a:p>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33" b="0" i="0" u="none" strike="noStrike" kern="0" cap="none" spc="0" normalizeH="0" baseline="0" noProof="0" dirty="0">
                <a:ln>
                  <a:noFill/>
                </a:ln>
                <a:solidFill>
                  <a:prstClr val="white"/>
                </a:solidFill>
                <a:effectLst/>
                <a:uLnTx/>
                <a:uFillTx/>
              </a:rPr>
              <a:t>商务</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模板：</a:t>
            </a:r>
            <a:r>
              <a:rPr kumimoji="0" lang="en-US" altLang="zh-CN" sz="133" b="0" i="0" u="none" strike="noStrike" kern="0" cap="none" spc="0" normalizeH="0" baseline="0" noProof="0" dirty="0">
                <a:ln>
                  <a:noFill/>
                </a:ln>
                <a:solidFill>
                  <a:prstClr val="white"/>
                </a:solidFill>
                <a:effectLst/>
                <a:uLnTx/>
                <a:uFillTx/>
              </a:rPr>
              <a:t>www.1ppt.com/moban/shangwu/  </a:t>
            </a:r>
            <a:r>
              <a:rPr kumimoji="0" lang="zh-CN" altLang="en-US" sz="133" b="0" i="0" u="none" strike="noStrike" kern="0" cap="none" spc="0" normalizeH="0" baseline="0" noProof="0" dirty="0">
                <a:ln>
                  <a:noFill/>
                </a:ln>
                <a:solidFill>
                  <a:prstClr val="white"/>
                </a:solidFill>
                <a:effectLst/>
                <a:uLnTx/>
                <a:uFillTx/>
              </a:rPr>
              <a:t>个人简历</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a:t>
            </a:r>
            <a:r>
              <a:rPr kumimoji="0" lang="en-US" altLang="zh-CN" sz="133" b="0" i="0" u="none" strike="noStrike" kern="0" cap="none" spc="0" normalizeH="0" baseline="0" noProof="0" dirty="0">
                <a:ln>
                  <a:noFill/>
                </a:ln>
                <a:solidFill>
                  <a:prstClr val="white"/>
                </a:solidFill>
                <a:effectLst/>
                <a:uLnTx/>
                <a:uFillTx/>
              </a:rPr>
              <a:t>www.1ppt.com/xiazai/jianli/  </a:t>
            </a:r>
          </a:p>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33" b="0" i="0" u="none" strike="noStrike" kern="0" cap="none" spc="0" normalizeH="0" baseline="0" noProof="0" dirty="0">
                <a:ln>
                  <a:noFill/>
                </a:ln>
                <a:solidFill>
                  <a:prstClr val="white"/>
                </a:solidFill>
                <a:effectLst/>
                <a:uLnTx/>
                <a:uFillTx/>
              </a:rPr>
              <a:t>毕业答辩</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a:t>
            </a:r>
            <a:r>
              <a:rPr kumimoji="0" lang="en-US" altLang="zh-CN" sz="133" b="0" i="0" u="none" strike="noStrike" kern="0" cap="none" spc="0" normalizeH="0" baseline="0" noProof="0" dirty="0">
                <a:ln>
                  <a:noFill/>
                </a:ln>
                <a:solidFill>
                  <a:prstClr val="white"/>
                </a:solidFill>
                <a:effectLst/>
                <a:uLnTx/>
                <a:uFillTx/>
              </a:rPr>
              <a:t>www.1ppt.com/xiazai/dabian/  </a:t>
            </a:r>
            <a:r>
              <a:rPr kumimoji="0" lang="zh-CN" altLang="en-US" sz="133" b="0" i="0" u="none" strike="noStrike" kern="0" cap="none" spc="0" normalizeH="0" baseline="0" noProof="0" dirty="0">
                <a:ln>
                  <a:noFill/>
                </a:ln>
                <a:solidFill>
                  <a:prstClr val="white"/>
                </a:solidFill>
                <a:effectLst/>
                <a:uLnTx/>
                <a:uFillTx/>
              </a:rPr>
              <a:t>工作汇报</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a:t>
            </a:r>
            <a:r>
              <a:rPr kumimoji="0" lang="en-US" altLang="zh-CN" sz="133" b="0" i="0" u="none" strike="noStrike" kern="0" cap="none" spc="0" normalizeH="0" baseline="0" noProof="0" dirty="0">
                <a:ln>
                  <a:noFill/>
                </a:ln>
                <a:solidFill>
                  <a:prstClr val="white"/>
                </a:solidFill>
                <a:effectLst/>
                <a:uLnTx/>
                <a:uFillTx/>
              </a:rPr>
              <a:t>www.1ppt.com/xiazai/huibao/    </a:t>
            </a:r>
          </a:p>
          <a:p>
            <a:pPr marL="0" marR="0" lvl="0" indent="0" defTabSz="1219170" eaLnBrk="1" fontAlgn="auto" latinLnBrk="0" hangingPunct="1">
              <a:lnSpc>
                <a:spcPct val="100000"/>
              </a:lnSpc>
              <a:spcBef>
                <a:spcPts val="0"/>
              </a:spcBef>
              <a:spcAft>
                <a:spcPts val="0"/>
              </a:spcAft>
              <a:buClrTx/>
              <a:buSzTx/>
              <a:buFontTx/>
              <a:buNone/>
              <a:tabLst/>
              <a:defRPr/>
            </a:pPr>
            <a:r>
              <a:rPr kumimoji="0" lang="en-US" altLang="zh-CN" sz="133" b="0" i="0" u="none" strike="noStrike" kern="0" cap="none" spc="0" normalizeH="0" baseline="0" noProof="0" dirty="0">
                <a:ln>
                  <a:noFill/>
                </a:ln>
                <a:solidFill>
                  <a:prstClr val="white"/>
                </a:solidFill>
                <a:effectLst/>
                <a:uLnTx/>
                <a:uFillTx/>
              </a:rPr>
              <a:t> </a:t>
            </a:r>
          </a:p>
        </p:txBody>
      </p:sp>
    </p:spTree>
    <p:extLst>
      <p:ext uri="{BB962C8B-B14F-4D97-AF65-F5344CB8AC3E}">
        <p14:creationId xmlns:p14="http://schemas.microsoft.com/office/powerpoint/2010/main" val="501622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2023/7/7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5200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2EA3A-3561-BFDC-DD43-60A816D6E2F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6FAB1C4-307F-65D9-69A4-3624537796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FE2391D-6266-12EA-508F-21E8815B3854}"/>
              </a:ext>
            </a:extLst>
          </p:cNvPr>
          <p:cNvSpPr>
            <a:spLocks noGrp="1"/>
          </p:cNvSpPr>
          <p:nvPr>
            <p:ph type="dt" sz="half" idx="10"/>
          </p:nvPr>
        </p:nvSpPr>
        <p:spPr/>
        <p:txBody>
          <a:bodyPr/>
          <a:lstStyle/>
          <a:p>
            <a:fld id="{7531AB59-ED2E-4D2A-8248-B005EE5E2A62}" type="datetimeFigureOut">
              <a:rPr lang="vi-VN" smtClean="0"/>
              <a:t>07/07/2023</a:t>
            </a:fld>
            <a:endParaRPr lang="vi-VN"/>
          </a:p>
        </p:txBody>
      </p:sp>
      <p:sp>
        <p:nvSpPr>
          <p:cNvPr id="5" name="Footer Placeholder 4">
            <a:extLst>
              <a:ext uri="{FF2B5EF4-FFF2-40B4-BE49-F238E27FC236}">
                <a16:creationId xmlns:a16="http://schemas.microsoft.com/office/drawing/2014/main" id="{A54E7E17-0EAE-C06E-85B2-F1167DD514A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CA31CC5-B84B-E1B9-CAE3-9E4AD1999871}"/>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4068967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91FD98-34FE-4F50-BF5D-8EF7C19B916F}" type="datetimeFigureOut">
              <a:rPr lang="en-US" smtClean="0"/>
              <a:pPr/>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DB503-154D-464A-8D41-8B8112C927F7}" type="slidenum">
              <a:rPr lang="en-US" smtClean="0"/>
              <a:pPr/>
              <a:t>‹#›</a:t>
            </a:fld>
            <a:endParaRPr lang="en-US"/>
          </a:p>
        </p:txBody>
      </p:sp>
    </p:spTree>
    <p:extLst>
      <p:ext uri="{BB962C8B-B14F-4D97-AF65-F5344CB8AC3E}">
        <p14:creationId xmlns:p14="http://schemas.microsoft.com/office/powerpoint/2010/main" val="2240363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647695"/>
      </p:ext>
    </p:extLst>
  </p:cSld>
  <p:clrMapOvr>
    <a:masterClrMapping/>
  </p:clrMapOvr>
  <p:transition spd="med" advClick="0" advTm="3000">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pPr/>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6194793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pPr/>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6571522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CAB675-0451-46BA-B838-2996E7357EA3}" type="datetimeFigureOut">
              <a:rPr lang="en-US" smtClean="0"/>
              <a:pPr/>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8780446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CAB675-0451-46BA-B838-2996E7357EA3}" type="datetimeFigureOut">
              <a:rPr lang="en-US" smtClean="0"/>
              <a:pPr/>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15242538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CAB675-0451-46BA-B838-2996E7357EA3}" type="datetimeFigureOut">
              <a:rPr lang="en-US" smtClean="0"/>
              <a:pPr/>
              <a:t>7/7/2023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42243859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CAB675-0451-46BA-B838-2996E7357EA3}" type="datetimeFigureOut">
              <a:rPr lang="en-US" smtClean="0"/>
              <a:pPr/>
              <a:t>7/7/2023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1852423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AB675-0451-46BA-B838-2996E7357EA3}" type="datetimeFigureOut">
              <a:rPr lang="en-US" smtClean="0"/>
              <a:pPr/>
              <a:t>7/7/2023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32357912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pPr/>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20178736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6204-A727-5FE3-1D36-1AD5519AEE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BBBFCA0-4DB8-3AA4-35B9-61A3D39888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069A9-A2D1-E4F1-2FFB-F01BA96075C0}"/>
              </a:ext>
            </a:extLst>
          </p:cNvPr>
          <p:cNvSpPr>
            <a:spLocks noGrp="1"/>
          </p:cNvSpPr>
          <p:nvPr>
            <p:ph type="dt" sz="half" idx="10"/>
          </p:nvPr>
        </p:nvSpPr>
        <p:spPr/>
        <p:txBody>
          <a:bodyPr/>
          <a:lstStyle/>
          <a:p>
            <a:fld id="{7531AB59-ED2E-4D2A-8248-B005EE5E2A62}" type="datetimeFigureOut">
              <a:rPr lang="vi-VN" smtClean="0"/>
              <a:t>07/07/2023</a:t>
            </a:fld>
            <a:endParaRPr lang="vi-VN"/>
          </a:p>
        </p:txBody>
      </p:sp>
      <p:sp>
        <p:nvSpPr>
          <p:cNvPr id="5" name="Footer Placeholder 4">
            <a:extLst>
              <a:ext uri="{FF2B5EF4-FFF2-40B4-BE49-F238E27FC236}">
                <a16:creationId xmlns:a16="http://schemas.microsoft.com/office/drawing/2014/main" id="{76858020-F8F9-B491-1D0D-41BC0135CB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862253-4859-A176-4FFE-5A47049684EB}"/>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3277559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pPr/>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501798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pPr/>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1798637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pPr/>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11632603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2422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3626-7D74-45C5-8E95-B2A8250433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708ABB-7DCA-4CE4-A052-BB255B9D4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ABB669-A992-4187-A658-41E89DDEA780}"/>
              </a:ext>
            </a:extLst>
          </p:cNvPr>
          <p:cNvSpPr>
            <a:spLocks noGrp="1"/>
          </p:cNvSpPr>
          <p:nvPr>
            <p:ph type="dt" sz="half" idx="10"/>
          </p:nvPr>
        </p:nvSpPr>
        <p:spPr/>
        <p:txBody>
          <a:bodyPr/>
          <a:lstStyle/>
          <a:p>
            <a:fld id="{E9B01491-F188-4033-BEC5-165E6010DE2A}" type="datetimeFigureOut">
              <a:rPr lang="en-US" smtClean="0"/>
              <a:t>7/7/2023</a:t>
            </a:fld>
            <a:endParaRPr lang="en-US"/>
          </a:p>
        </p:txBody>
      </p:sp>
      <p:sp>
        <p:nvSpPr>
          <p:cNvPr id="5" name="Footer Placeholder 4">
            <a:extLst>
              <a:ext uri="{FF2B5EF4-FFF2-40B4-BE49-F238E27FC236}">
                <a16:creationId xmlns:a16="http://schemas.microsoft.com/office/drawing/2014/main" id="{0AEC452B-981D-406F-95F8-F03EF429C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0B6540-0B99-41D9-B5F5-051BE3A8E817}"/>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26796707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4E9B4-EDDA-4738-9A36-D3AB231F6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D448E6-05E4-483A-B95E-FACBE76392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D0E8A-3A18-4985-BC51-6F8CCCC674EC}"/>
              </a:ext>
            </a:extLst>
          </p:cNvPr>
          <p:cNvSpPr>
            <a:spLocks noGrp="1"/>
          </p:cNvSpPr>
          <p:nvPr>
            <p:ph type="dt" sz="half" idx="10"/>
          </p:nvPr>
        </p:nvSpPr>
        <p:spPr/>
        <p:txBody>
          <a:bodyPr/>
          <a:lstStyle/>
          <a:p>
            <a:fld id="{E9B01491-F188-4033-BEC5-165E6010DE2A}" type="datetimeFigureOut">
              <a:rPr lang="en-US" smtClean="0"/>
              <a:t>7/7/2023</a:t>
            </a:fld>
            <a:endParaRPr lang="en-US"/>
          </a:p>
        </p:txBody>
      </p:sp>
      <p:sp>
        <p:nvSpPr>
          <p:cNvPr id="5" name="Footer Placeholder 4">
            <a:extLst>
              <a:ext uri="{FF2B5EF4-FFF2-40B4-BE49-F238E27FC236}">
                <a16:creationId xmlns:a16="http://schemas.microsoft.com/office/drawing/2014/main" id="{5B8EA434-B696-4F76-AE65-BC6180C28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6C22CD-0CFB-476B-B71C-E92B111F1CB9}"/>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26721624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8D32F-3570-485E-B352-C07892F29D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BE828C-3EA0-49C4-ACB5-8310A7BA4C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99C95D-3A30-4A43-93C8-3631BE56EE38}"/>
              </a:ext>
            </a:extLst>
          </p:cNvPr>
          <p:cNvSpPr>
            <a:spLocks noGrp="1"/>
          </p:cNvSpPr>
          <p:nvPr>
            <p:ph type="dt" sz="half" idx="10"/>
          </p:nvPr>
        </p:nvSpPr>
        <p:spPr/>
        <p:txBody>
          <a:bodyPr/>
          <a:lstStyle/>
          <a:p>
            <a:fld id="{E9B01491-F188-4033-BEC5-165E6010DE2A}" type="datetimeFigureOut">
              <a:rPr lang="en-US" smtClean="0"/>
              <a:t>7/7/2023</a:t>
            </a:fld>
            <a:endParaRPr lang="en-US"/>
          </a:p>
        </p:txBody>
      </p:sp>
      <p:sp>
        <p:nvSpPr>
          <p:cNvPr id="5" name="Footer Placeholder 4">
            <a:extLst>
              <a:ext uri="{FF2B5EF4-FFF2-40B4-BE49-F238E27FC236}">
                <a16:creationId xmlns:a16="http://schemas.microsoft.com/office/drawing/2014/main" id="{5A0B6CD8-EA7D-406E-B57B-B87BB6B878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59345E-D831-4C82-9220-EF9DFF11FA24}"/>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9151385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89F75-B136-4F75-BF0F-2DC6224F87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B20F36-3A5F-4C5A-8F26-E9E555E28E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8217D7-3CE4-4A71-AF0C-B4D44F67BE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25B178-A051-4921-8D52-5DABB78DB7D6}"/>
              </a:ext>
            </a:extLst>
          </p:cNvPr>
          <p:cNvSpPr>
            <a:spLocks noGrp="1"/>
          </p:cNvSpPr>
          <p:nvPr>
            <p:ph type="dt" sz="half" idx="10"/>
          </p:nvPr>
        </p:nvSpPr>
        <p:spPr/>
        <p:txBody>
          <a:bodyPr/>
          <a:lstStyle/>
          <a:p>
            <a:fld id="{E9B01491-F188-4033-BEC5-165E6010DE2A}" type="datetimeFigureOut">
              <a:rPr lang="en-US" smtClean="0"/>
              <a:t>7/7/2023</a:t>
            </a:fld>
            <a:endParaRPr lang="en-US"/>
          </a:p>
        </p:txBody>
      </p:sp>
      <p:sp>
        <p:nvSpPr>
          <p:cNvPr id="6" name="Footer Placeholder 5">
            <a:extLst>
              <a:ext uri="{FF2B5EF4-FFF2-40B4-BE49-F238E27FC236}">
                <a16:creationId xmlns:a16="http://schemas.microsoft.com/office/drawing/2014/main" id="{2CCE69B2-AC52-4FA4-A46A-C691F5B8CA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683C4-1D75-4B5D-BA21-C82F4B20D954}"/>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23159522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819EE-F9B8-49A4-B41F-900DCB1B76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63AE94-87F9-477A-9612-2F5DCF9FFB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32D9F7-C4F7-43A7-BBBD-14A74E1425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CB66F3-8358-4821-9D68-0F838E9C72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09BCF2-0A75-426C-9D6F-B828088711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E4F754-3889-4335-8FF3-8688722577AA}"/>
              </a:ext>
            </a:extLst>
          </p:cNvPr>
          <p:cNvSpPr>
            <a:spLocks noGrp="1"/>
          </p:cNvSpPr>
          <p:nvPr>
            <p:ph type="dt" sz="half" idx="10"/>
          </p:nvPr>
        </p:nvSpPr>
        <p:spPr/>
        <p:txBody>
          <a:bodyPr/>
          <a:lstStyle/>
          <a:p>
            <a:fld id="{E9B01491-F188-4033-BEC5-165E6010DE2A}" type="datetimeFigureOut">
              <a:rPr lang="en-US" smtClean="0"/>
              <a:t>7/7/2023</a:t>
            </a:fld>
            <a:endParaRPr lang="en-US"/>
          </a:p>
        </p:txBody>
      </p:sp>
      <p:sp>
        <p:nvSpPr>
          <p:cNvPr id="8" name="Footer Placeholder 7">
            <a:extLst>
              <a:ext uri="{FF2B5EF4-FFF2-40B4-BE49-F238E27FC236}">
                <a16:creationId xmlns:a16="http://schemas.microsoft.com/office/drawing/2014/main" id="{1E8A8B5B-065E-4EFD-BCCB-166868950B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A48AD8-8D65-4979-B9BF-936E5C88AFFC}"/>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13735806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097A-A7E8-45AE-BE0D-170D8C57D0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F27F7B-C1F0-42AC-98B0-CCDB61B6B7BC}"/>
              </a:ext>
            </a:extLst>
          </p:cNvPr>
          <p:cNvSpPr>
            <a:spLocks noGrp="1"/>
          </p:cNvSpPr>
          <p:nvPr>
            <p:ph type="dt" sz="half" idx="10"/>
          </p:nvPr>
        </p:nvSpPr>
        <p:spPr/>
        <p:txBody>
          <a:bodyPr/>
          <a:lstStyle/>
          <a:p>
            <a:fld id="{E9B01491-F188-4033-BEC5-165E6010DE2A}" type="datetimeFigureOut">
              <a:rPr lang="en-US" smtClean="0"/>
              <a:t>7/7/2023</a:t>
            </a:fld>
            <a:endParaRPr lang="en-US"/>
          </a:p>
        </p:txBody>
      </p:sp>
      <p:sp>
        <p:nvSpPr>
          <p:cNvPr id="4" name="Footer Placeholder 3">
            <a:extLst>
              <a:ext uri="{FF2B5EF4-FFF2-40B4-BE49-F238E27FC236}">
                <a16:creationId xmlns:a16="http://schemas.microsoft.com/office/drawing/2014/main" id="{5C1EC058-AC58-4B3D-8D27-5972000B25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2E3DED-6253-4652-9A0B-280BDF2E8E9F}"/>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35987508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F4602-D481-944D-9F3B-6AE371EE747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02CC190-8B0F-4423-93A5-22802871B4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6A24DF4-70D5-1968-4C36-D1612BA6FE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3FC389E3-A2CA-5695-80F2-2F38993EA6E2}"/>
              </a:ext>
            </a:extLst>
          </p:cNvPr>
          <p:cNvSpPr>
            <a:spLocks noGrp="1"/>
          </p:cNvSpPr>
          <p:nvPr>
            <p:ph type="dt" sz="half" idx="10"/>
          </p:nvPr>
        </p:nvSpPr>
        <p:spPr/>
        <p:txBody>
          <a:bodyPr/>
          <a:lstStyle/>
          <a:p>
            <a:fld id="{7531AB59-ED2E-4D2A-8248-B005EE5E2A62}" type="datetimeFigureOut">
              <a:rPr lang="vi-VN" smtClean="0"/>
              <a:t>07/07/2023</a:t>
            </a:fld>
            <a:endParaRPr lang="vi-VN"/>
          </a:p>
        </p:txBody>
      </p:sp>
      <p:sp>
        <p:nvSpPr>
          <p:cNvPr id="6" name="Footer Placeholder 5">
            <a:extLst>
              <a:ext uri="{FF2B5EF4-FFF2-40B4-BE49-F238E27FC236}">
                <a16:creationId xmlns:a16="http://schemas.microsoft.com/office/drawing/2014/main" id="{B67D149A-FB8E-CBD7-44E7-AF4D723E974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56603E7-06B1-3681-582B-CA67DEC8F894}"/>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37904153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4C6BB0-F100-4A89-BFEA-290A182F0B6E}"/>
              </a:ext>
            </a:extLst>
          </p:cNvPr>
          <p:cNvSpPr>
            <a:spLocks noGrp="1"/>
          </p:cNvSpPr>
          <p:nvPr>
            <p:ph type="dt" sz="half" idx="10"/>
          </p:nvPr>
        </p:nvSpPr>
        <p:spPr/>
        <p:txBody>
          <a:bodyPr/>
          <a:lstStyle/>
          <a:p>
            <a:fld id="{E9B01491-F188-4033-BEC5-165E6010DE2A}" type="datetimeFigureOut">
              <a:rPr lang="en-US" smtClean="0"/>
              <a:t>7/7/2023</a:t>
            </a:fld>
            <a:endParaRPr lang="en-US"/>
          </a:p>
        </p:txBody>
      </p:sp>
      <p:sp>
        <p:nvSpPr>
          <p:cNvPr id="3" name="Footer Placeholder 2">
            <a:extLst>
              <a:ext uri="{FF2B5EF4-FFF2-40B4-BE49-F238E27FC236}">
                <a16:creationId xmlns:a16="http://schemas.microsoft.com/office/drawing/2014/main" id="{6C879949-B9C9-48CF-8E2A-84B48167CD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5B62BE-32AB-4BF1-BCEC-9AB8B7728CE2}"/>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37473655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B6E9-7131-4481-9212-4B41D06D49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606DFE-E2BB-46A5-B7AE-EA72F64DA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B26DE-B0B5-4336-BB86-63C828AB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4AE261-EDAC-4BEE-9512-DD4AD60DF61D}"/>
              </a:ext>
            </a:extLst>
          </p:cNvPr>
          <p:cNvSpPr>
            <a:spLocks noGrp="1"/>
          </p:cNvSpPr>
          <p:nvPr>
            <p:ph type="dt" sz="half" idx="10"/>
          </p:nvPr>
        </p:nvSpPr>
        <p:spPr/>
        <p:txBody>
          <a:bodyPr/>
          <a:lstStyle/>
          <a:p>
            <a:fld id="{E9B01491-F188-4033-BEC5-165E6010DE2A}" type="datetimeFigureOut">
              <a:rPr lang="en-US" smtClean="0"/>
              <a:t>7/7/2023</a:t>
            </a:fld>
            <a:endParaRPr lang="en-US"/>
          </a:p>
        </p:txBody>
      </p:sp>
      <p:sp>
        <p:nvSpPr>
          <p:cNvPr id="6" name="Footer Placeholder 5">
            <a:extLst>
              <a:ext uri="{FF2B5EF4-FFF2-40B4-BE49-F238E27FC236}">
                <a16:creationId xmlns:a16="http://schemas.microsoft.com/office/drawing/2014/main" id="{A0DFA53D-EEEB-41AD-9A11-BAEB15546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124E87-2DDC-4718-B3FC-AAA4CE24430E}"/>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12014472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53F2-5949-4EB8-A139-3833F67368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B67F24-7209-4CD6-8972-5B90AA3577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9A87CC-5A71-4F28-AE75-DC83816215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149F21-1F6A-45D8-A40E-BDF6CCF92DDA}"/>
              </a:ext>
            </a:extLst>
          </p:cNvPr>
          <p:cNvSpPr>
            <a:spLocks noGrp="1"/>
          </p:cNvSpPr>
          <p:nvPr>
            <p:ph type="dt" sz="half" idx="10"/>
          </p:nvPr>
        </p:nvSpPr>
        <p:spPr/>
        <p:txBody>
          <a:bodyPr/>
          <a:lstStyle/>
          <a:p>
            <a:fld id="{E9B01491-F188-4033-BEC5-165E6010DE2A}" type="datetimeFigureOut">
              <a:rPr lang="en-US" smtClean="0"/>
              <a:t>7/7/2023</a:t>
            </a:fld>
            <a:endParaRPr lang="en-US"/>
          </a:p>
        </p:txBody>
      </p:sp>
      <p:sp>
        <p:nvSpPr>
          <p:cNvPr id="6" name="Footer Placeholder 5">
            <a:extLst>
              <a:ext uri="{FF2B5EF4-FFF2-40B4-BE49-F238E27FC236}">
                <a16:creationId xmlns:a16="http://schemas.microsoft.com/office/drawing/2014/main" id="{8C6DB6EB-C20C-455B-9400-8FE28DC5C7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2A4FB8-1E0E-46BC-9BD7-69339DD85056}"/>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12655438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AD65D-5211-468B-B634-7D78828E99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BA3679-F487-417F-953A-2DFCC81716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85B56E-128B-441C-ACBB-9E82549D2F12}"/>
              </a:ext>
            </a:extLst>
          </p:cNvPr>
          <p:cNvSpPr>
            <a:spLocks noGrp="1"/>
          </p:cNvSpPr>
          <p:nvPr>
            <p:ph type="dt" sz="half" idx="10"/>
          </p:nvPr>
        </p:nvSpPr>
        <p:spPr/>
        <p:txBody>
          <a:bodyPr/>
          <a:lstStyle/>
          <a:p>
            <a:fld id="{E9B01491-F188-4033-BEC5-165E6010DE2A}" type="datetimeFigureOut">
              <a:rPr lang="en-US" smtClean="0"/>
              <a:t>7/7/2023</a:t>
            </a:fld>
            <a:endParaRPr lang="en-US"/>
          </a:p>
        </p:txBody>
      </p:sp>
      <p:sp>
        <p:nvSpPr>
          <p:cNvPr id="5" name="Footer Placeholder 4">
            <a:extLst>
              <a:ext uri="{FF2B5EF4-FFF2-40B4-BE49-F238E27FC236}">
                <a16:creationId xmlns:a16="http://schemas.microsoft.com/office/drawing/2014/main" id="{16A47B04-B5FA-4195-95C2-B60053FBD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462FE4-F74D-4B31-9DD1-EAA762FD0AD2}"/>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4934745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AEC1D5-7C72-40E0-BB31-99D44CAA62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CD0611-8BC7-40DE-9CCB-18A069632C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B947E-6014-4117-A009-7C1B6E78AEDD}"/>
              </a:ext>
            </a:extLst>
          </p:cNvPr>
          <p:cNvSpPr>
            <a:spLocks noGrp="1"/>
          </p:cNvSpPr>
          <p:nvPr>
            <p:ph type="dt" sz="half" idx="10"/>
          </p:nvPr>
        </p:nvSpPr>
        <p:spPr/>
        <p:txBody>
          <a:bodyPr/>
          <a:lstStyle/>
          <a:p>
            <a:fld id="{E9B01491-F188-4033-BEC5-165E6010DE2A}" type="datetimeFigureOut">
              <a:rPr lang="en-US" smtClean="0"/>
              <a:t>7/7/2023</a:t>
            </a:fld>
            <a:endParaRPr lang="en-US"/>
          </a:p>
        </p:txBody>
      </p:sp>
      <p:sp>
        <p:nvSpPr>
          <p:cNvPr id="5" name="Footer Placeholder 4">
            <a:extLst>
              <a:ext uri="{FF2B5EF4-FFF2-40B4-BE49-F238E27FC236}">
                <a16:creationId xmlns:a16="http://schemas.microsoft.com/office/drawing/2014/main" id="{3322B888-7A83-48C5-ABBB-71D4C0EB8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423983-4E62-4FDF-9A0A-55F2F7E0DE05}"/>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14841683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8BCF-414F-BC05-8B1E-6C19EBFADEA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C5ED9AC-70C1-CF23-8A2E-9C6BF0AAD7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DE856E-01FD-6C67-3F76-3387F1170A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7B27D1F-BD96-A44F-A409-5E482F008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03509-3908-48C7-19D3-2F73770505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53081304-84F3-6DF4-3052-03303E269D7E}"/>
              </a:ext>
            </a:extLst>
          </p:cNvPr>
          <p:cNvSpPr>
            <a:spLocks noGrp="1"/>
          </p:cNvSpPr>
          <p:nvPr>
            <p:ph type="dt" sz="half" idx="10"/>
          </p:nvPr>
        </p:nvSpPr>
        <p:spPr/>
        <p:txBody>
          <a:bodyPr/>
          <a:lstStyle/>
          <a:p>
            <a:fld id="{7531AB59-ED2E-4D2A-8248-B005EE5E2A62}" type="datetimeFigureOut">
              <a:rPr lang="vi-VN" smtClean="0"/>
              <a:t>07/07/2023</a:t>
            </a:fld>
            <a:endParaRPr lang="vi-VN"/>
          </a:p>
        </p:txBody>
      </p:sp>
      <p:sp>
        <p:nvSpPr>
          <p:cNvPr id="8" name="Footer Placeholder 7">
            <a:extLst>
              <a:ext uri="{FF2B5EF4-FFF2-40B4-BE49-F238E27FC236}">
                <a16:creationId xmlns:a16="http://schemas.microsoft.com/office/drawing/2014/main" id="{B291C476-AB8E-F067-84AB-9506C2BFEFB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E08E378C-1214-AC11-FE03-3D7BD065CD0E}"/>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958890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07B36-FB1C-F5F1-0848-C23A532857E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61CA8DB7-E48A-EAFB-0856-B1EF54251C6D}"/>
              </a:ext>
            </a:extLst>
          </p:cNvPr>
          <p:cNvSpPr>
            <a:spLocks noGrp="1"/>
          </p:cNvSpPr>
          <p:nvPr>
            <p:ph type="dt" sz="half" idx="10"/>
          </p:nvPr>
        </p:nvSpPr>
        <p:spPr/>
        <p:txBody>
          <a:bodyPr/>
          <a:lstStyle/>
          <a:p>
            <a:fld id="{7531AB59-ED2E-4D2A-8248-B005EE5E2A62}" type="datetimeFigureOut">
              <a:rPr lang="vi-VN" smtClean="0"/>
              <a:t>07/07/2023</a:t>
            </a:fld>
            <a:endParaRPr lang="vi-VN"/>
          </a:p>
        </p:txBody>
      </p:sp>
      <p:sp>
        <p:nvSpPr>
          <p:cNvPr id="4" name="Footer Placeholder 3">
            <a:extLst>
              <a:ext uri="{FF2B5EF4-FFF2-40B4-BE49-F238E27FC236}">
                <a16:creationId xmlns:a16="http://schemas.microsoft.com/office/drawing/2014/main" id="{813F4107-6A21-D21F-9196-CC2BA50FAFB5}"/>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1D2912B0-5D7E-85C5-39E8-9687915CC7B4}"/>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1714417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E3C63E-1652-ED51-C985-0334AE061BC8}"/>
              </a:ext>
            </a:extLst>
          </p:cNvPr>
          <p:cNvSpPr>
            <a:spLocks noGrp="1"/>
          </p:cNvSpPr>
          <p:nvPr>
            <p:ph type="dt" sz="half" idx="10"/>
          </p:nvPr>
        </p:nvSpPr>
        <p:spPr/>
        <p:txBody>
          <a:bodyPr/>
          <a:lstStyle/>
          <a:p>
            <a:fld id="{7531AB59-ED2E-4D2A-8248-B005EE5E2A62}" type="datetimeFigureOut">
              <a:rPr lang="vi-VN" smtClean="0"/>
              <a:t>07/07/2023</a:t>
            </a:fld>
            <a:endParaRPr lang="vi-VN"/>
          </a:p>
        </p:txBody>
      </p:sp>
      <p:sp>
        <p:nvSpPr>
          <p:cNvPr id="3" name="Footer Placeholder 2">
            <a:extLst>
              <a:ext uri="{FF2B5EF4-FFF2-40B4-BE49-F238E27FC236}">
                <a16:creationId xmlns:a16="http://schemas.microsoft.com/office/drawing/2014/main" id="{9361B188-1FF2-44F5-3DF9-94E3674587C3}"/>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7B404138-68F0-CF63-5CB9-6FB95FBDB41B}"/>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895350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98EF7-3D8B-0917-40D5-4BB0DBD379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B8A5F368-BF98-13EA-23D4-4288889E77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0D2F02FB-214B-84A8-FF50-D0FFADDD0B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612DA9-AB0D-2B37-5A4C-63FCD7BDCC79}"/>
              </a:ext>
            </a:extLst>
          </p:cNvPr>
          <p:cNvSpPr>
            <a:spLocks noGrp="1"/>
          </p:cNvSpPr>
          <p:nvPr>
            <p:ph type="dt" sz="half" idx="10"/>
          </p:nvPr>
        </p:nvSpPr>
        <p:spPr/>
        <p:txBody>
          <a:bodyPr/>
          <a:lstStyle/>
          <a:p>
            <a:fld id="{7531AB59-ED2E-4D2A-8248-B005EE5E2A62}" type="datetimeFigureOut">
              <a:rPr lang="vi-VN" smtClean="0"/>
              <a:t>07/07/2023</a:t>
            </a:fld>
            <a:endParaRPr lang="vi-VN"/>
          </a:p>
        </p:txBody>
      </p:sp>
      <p:sp>
        <p:nvSpPr>
          <p:cNvPr id="6" name="Footer Placeholder 5">
            <a:extLst>
              <a:ext uri="{FF2B5EF4-FFF2-40B4-BE49-F238E27FC236}">
                <a16:creationId xmlns:a16="http://schemas.microsoft.com/office/drawing/2014/main" id="{18590089-24CF-B00C-86B8-F5A1479B1AF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4FF28E1-921F-A464-62EF-6EB8157942DF}"/>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495467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3D0B-7315-ECAF-1A6B-05C0ACA5DB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5A7204DA-BA76-C05A-0D73-A454206FDB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4B7C582-61CD-91FD-0370-6A2E19E5CC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41700-935C-2E19-2421-1FCAB2170452}"/>
              </a:ext>
            </a:extLst>
          </p:cNvPr>
          <p:cNvSpPr>
            <a:spLocks noGrp="1"/>
          </p:cNvSpPr>
          <p:nvPr>
            <p:ph type="dt" sz="half" idx="10"/>
          </p:nvPr>
        </p:nvSpPr>
        <p:spPr/>
        <p:txBody>
          <a:bodyPr/>
          <a:lstStyle/>
          <a:p>
            <a:fld id="{7531AB59-ED2E-4D2A-8248-B005EE5E2A62}" type="datetimeFigureOut">
              <a:rPr lang="vi-VN" smtClean="0"/>
              <a:t>07/07/2023</a:t>
            </a:fld>
            <a:endParaRPr lang="vi-VN"/>
          </a:p>
        </p:txBody>
      </p:sp>
      <p:sp>
        <p:nvSpPr>
          <p:cNvPr id="6" name="Footer Placeholder 5">
            <a:extLst>
              <a:ext uri="{FF2B5EF4-FFF2-40B4-BE49-F238E27FC236}">
                <a16:creationId xmlns:a16="http://schemas.microsoft.com/office/drawing/2014/main" id="{252E3C82-C9F5-DC39-4EED-54EDB61B0A7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96A1F71-A957-1EEC-B35C-93EAD3270FAA}"/>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3560354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49FED7-25EB-52C6-F528-555649C44C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EC703F4-5637-A4BD-D681-B47533134F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698425F-521A-F158-9637-A71C484B05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1AB59-ED2E-4D2A-8248-B005EE5E2A62}" type="datetimeFigureOut">
              <a:rPr lang="vi-VN" smtClean="0"/>
              <a:t>07/07/2023</a:t>
            </a:fld>
            <a:endParaRPr lang="vi-VN"/>
          </a:p>
        </p:txBody>
      </p:sp>
      <p:sp>
        <p:nvSpPr>
          <p:cNvPr id="5" name="Footer Placeholder 4">
            <a:extLst>
              <a:ext uri="{FF2B5EF4-FFF2-40B4-BE49-F238E27FC236}">
                <a16:creationId xmlns:a16="http://schemas.microsoft.com/office/drawing/2014/main" id="{3EE2857F-8548-401A-009B-EB6A77A5B1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FF0BD9B2-6F82-4AB8-8A2B-4EFD398B6A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23542-2F7A-4AE6-9EA7-806CC85AD3B5}" type="slidenum">
              <a:rPr lang="vi-VN" smtClean="0"/>
              <a:t>‹#›</a:t>
            </a:fld>
            <a:endParaRPr lang="vi-VN"/>
          </a:p>
        </p:txBody>
      </p:sp>
    </p:spTree>
    <p:extLst>
      <p:ext uri="{BB962C8B-B14F-4D97-AF65-F5344CB8AC3E}">
        <p14:creationId xmlns:p14="http://schemas.microsoft.com/office/powerpoint/2010/main" val="938090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t>2023/7/7</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pic>
        <p:nvPicPr>
          <p:cNvPr id="12" name="图片 11"/>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7364122" y="4543119"/>
            <a:ext cx="4827879" cy="2317000"/>
          </a:xfrm>
          <a:prstGeom prst="rect">
            <a:avLst/>
          </a:prstGeom>
        </p:spPr>
      </p:pic>
      <p:sp>
        <p:nvSpPr>
          <p:cNvPr id="7" name="矩形 6">
            <a:extLst>
              <a:ext uri="{FF2B5EF4-FFF2-40B4-BE49-F238E27FC236}">
                <a16:creationId xmlns:a16="http://schemas.microsoft.com/office/drawing/2014/main" id="{42643604-4AA1-431F-A3FD-A92279CD9E8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86862213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700" r:id="rId9"/>
    <p:sldLayoutId id="2147483701" r:id="rId10"/>
  </p:sldLayoutIdLst>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7CAB675-0451-46BA-B838-2996E7357EA3}" type="datetimeFigureOut">
              <a:rPr lang="en-US" smtClean="0"/>
              <a:pPr/>
              <a:t>7/7/2023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A664AD2-069D-416A-AF7A-E600FA375D8A}" type="slidenum">
              <a:rPr lang="en-US" smtClean="0"/>
              <a:pPr/>
              <a:t>‹#›</a:t>
            </a:fld>
            <a:endParaRPr lang="en-US"/>
          </a:p>
        </p:txBody>
      </p:sp>
    </p:spTree>
    <p:extLst>
      <p:ext uri="{BB962C8B-B14F-4D97-AF65-F5344CB8AC3E}">
        <p14:creationId xmlns:p14="http://schemas.microsoft.com/office/powerpoint/2010/main" val="26773458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196FDF-FBAD-40A0-9866-6922360D65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2191D1-07C8-441B-BFCC-0CD2A2EBC3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1BB328-47AD-4466-A242-D274EB89B1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01491-F188-4033-BEC5-165E6010DE2A}" type="datetimeFigureOut">
              <a:rPr lang="en-US" smtClean="0"/>
              <a:t>7/7/2023</a:t>
            </a:fld>
            <a:endParaRPr lang="en-US"/>
          </a:p>
        </p:txBody>
      </p:sp>
      <p:sp>
        <p:nvSpPr>
          <p:cNvPr id="5" name="Footer Placeholder 4">
            <a:extLst>
              <a:ext uri="{FF2B5EF4-FFF2-40B4-BE49-F238E27FC236}">
                <a16:creationId xmlns:a16="http://schemas.microsoft.com/office/drawing/2014/main" id="{23CB719C-1B89-4466-B6B1-967DA2546C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9E26AE-F095-461E-B97A-5FBFEA0CE4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ACF68-C23E-4A6B-A39E-558BC84A5148}" type="slidenum">
              <a:rPr lang="en-US" smtClean="0"/>
              <a:t>‹#›</a:t>
            </a:fld>
            <a:endParaRPr lang="en-US"/>
          </a:p>
        </p:txBody>
      </p:sp>
    </p:spTree>
    <p:extLst>
      <p:ext uri="{BB962C8B-B14F-4D97-AF65-F5344CB8AC3E}">
        <p14:creationId xmlns:p14="http://schemas.microsoft.com/office/powerpoint/2010/main" val="156684452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5.xml"/><Relationship Id="rId6" Type="http://schemas.openxmlformats.org/officeDocument/2006/relationships/image" Target="../media/image23.png"/><Relationship Id="rId5" Type="http://schemas.openxmlformats.org/officeDocument/2006/relationships/image" Target="../media/image21.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5.xml"/><Relationship Id="rId6" Type="http://schemas.openxmlformats.org/officeDocument/2006/relationships/image" Target="../media/image24.png"/><Relationship Id="rId5" Type="http://schemas.openxmlformats.org/officeDocument/2006/relationships/image" Target="../media/image21.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5.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5.xml"/><Relationship Id="rId6" Type="http://schemas.microsoft.com/office/2007/relationships/hdphoto" Target="../media/hdphoto3.wdp"/><Relationship Id="rId5" Type="http://schemas.openxmlformats.org/officeDocument/2006/relationships/image" Target="../media/image17.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7.jpeg"/><Relationship Id="rId2" Type="http://schemas.openxmlformats.org/officeDocument/2006/relationships/image" Target="../media/image13.png"/><Relationship Id="rId1" Type="http://schemas.openxmlformats.org/officeDocument/2006/relationships/slideLayout" Target="../slideLayouts/slideLayout35.xml"/><Relationship Id="rId6" Type="http://schemas.microsoft.com/office/2007/relationships/hdphoto" Target="../media/hdphoto5.wdp"/><Relationship Id="rId5" Type="http://schemas.openxmlformats.org/officeDocument/2006/relationships/image" Target="../media/image26.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5.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35.xml"/><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35.xml"/><Relationship Id="rId6" Type="http://schemas.microsoft.com/office/2007/relationships/hdphoto" Target="../media/hdphoto5.wdp"/><Relationship Id="rId5" Type="http://schemas.openxmlformats.org/officeDocument/2006/relationships/image" Target="../media/image26.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7.jpeg"/><Relationship Id="rId2" Type="http://schemas.openxmlformats.org/officeDocument/2006/relationships/image" Target="../media/image13.png"/><Relationship Id="rId1" Type="http://schemas.openxmlformats.org/officeDocument/2006/relationships/slideLayout" Target="../slideLayouts/slideLayout35.xml"/><Relationship Id="rId6" Type="http://schemas.microsoft.com/office/2007/relationships/hdphoto" Target="../media/hdphoto5.wdp"/><Relationship Id="rId5" Type="http://schemas.openxmlformats.org/officeDocument/2006/relationships/image" Target="../media/image26.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5.xml"/><Relationship Id="rId6" Type="http://schemas.microsoft.com/office/2007/relationships/hdphoto" Target="../media/hdphoto3.wdp"/><Relationship Id="rId5" Type="http://schemas.openxmlformats.org/officeDocument/2006/relationships/image" Target="../media/image17.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5.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5.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5.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5.xml"/><Relationship Id="rId6" Type="http://schemas.microsoft.com/office/2007/relationships/hdphoto" Target="../media/hdphoto3.wdp"/><Relationship Id="rId5" Type="http://schemas.openxmlformats.org/officeDocument/2006/relationships/image" Target="../media/image17.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5.xml"/><Relationship Id="rId5" Type="http://schemas.microsoft.com/office/2007/relationships/hdphoto" Target="../media/hdphoto1.wdp"/><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5.xml"/><Relationship Id="rId6" Type="http://schemas.microsoft.com/office/2007/relationships/hdphoto" Target="../media/hdphoto3.wdp"/><Relationship Id="rId5" Type="http://schemas.openxmlformats.org/officeDocument/2006/relationships/image" Target="../media/image17.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5.xml"/><Relationship Id="rId6" Type="http://schemas.microsoft.com/office/2007/relationships/hdphoto" Target="../media/hdphoto4.wdp"/><Relationship Id="rId5" Type="http://schemas.openxmlformats.org/officeDocument/2006/relationships/image" Target="../media/image19.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5.xml"/><Relationship Id="rId6" Type="http://schemas.microsoft.com/office/2007/relationships/hdphoto" Target="../media/hdphoto4.wdp"/><Relationship Id="rId5" Type="http://schemas.openxmlformats.org/officeDocument/2006/relationships/image" Target="../media/image19.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5.xml"/><Relationship Id="rId5" Type="http://schemas.openxmlformats.org/officeDocument/2006/relationships/image" Target="../media/image20.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5.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5.xml"/><Relationship Id="rId6" Type="http://schemas.openxmlformats.org/officeDocument/2006/relationships/image" Target="../media/image23.png"/><Relationship Id="rId5" Type="http://schemas.openxmlformats.org/officeDocument/2006/relationships/image" Target="../media/image21.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E40D3BE-7C3D-125E-C930-42B047374B64}"/>
              </a:ext>
            </a:extLst>
          </p:cNvPr>
          <p:cNvSpPr txBox="1"/>
          <p:nvPr/>
        </p:nvSpPr>
        <p:spPr>
          <a:xfrm>
            <a:off x="276407" y="1342489"/>
            <a:ext cx="11563105" cy="3308598"/>
          </a:xfrm>
          <a:prstGeom prst="rect">
            <a:avLst/>
          </a:prstGeom>
          <a:noFill/>
        </p:spPr>
        <p:txBody>
          <a:bodyPr wrap="square">
            <a:spAutoFit/>
          </a:bodyPr>
          <a:lstStyle/>
          <a:p>
            <a:pPr algn="ctr"/>
            <a:r>
              <a:rPr lang="en-US" sz="6600" b="1" kern="0"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sym typeface="Arial"/>
              </a:rPr>
              <a:t>VIẾT </a:t>
            </a:r>
          </a:p>
          <a:p>
            <a:r>
              <a:rPr lang="en-US" sz="4400" b="1" kern="0" dirty="0" smtClean="0">
                <a:ln w="22225">
                  <a:solidFill>
                    <a:schemeClr val="accent2"/>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t>VIẾT BÀI GIỚI THIỆU MỘT CUỐN SÁCH</a:t>
            </a:r>
          </a:p>
          <a:p>
            <a:pPr algn="ctr" defTabSz="1219170">
              <a:lnSpc>
                <a:spcPct val="150000"/>
              </a:lnSpc>
              <a:buClr>
                <a:srgbClr val="000000"/>
              </a:buClr>
            </a:pPr>
            <a:endParaRPr lang="en-US" sz="6600" b="1" kern="0"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sym typeface="Arial"/>
            </a:endParaRPr>
          </a:p>
        </p:txBody>
      </p:sp>
      <p:pic>
        <p:nvPicPr>
          <p:cNvPr id="4" name="PA_图片 3">
            <a:extLst>
              <a:ext uri="{FF2B5EF4-FFF2-40B4-BE49-F238E27FC236}">
                <a16:creationId xmlns:a16="http://schemas.microsoft.com/office/drawing/2014/main" id="{ABAAFDF9-699E-4512-AC8C-9220947B5E7D}"/>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t="21597"/>
          <a:stretch/>
        </p:blipFill>
        <p:spPr>
          <a:xfrm>
            <a:off x="-46594" y="3782818"/>
            <a:ext cx="12209109" cy="2928257"/>
          </a:xfrm>
          <a:prstGeom prst="rect">
            <a:avLst/>
          </a:prstGeom>
        </p:spPr>
      </p:pic>
      <p:grpSp>
        <p:nvGrpSpPr>
          <p:cNvPr id="6" name="PA_组合 550">
            <a:extLst>
              <a:ext uri="{FF2B5EF4-FFF2-40B4-BE49-F238E27FC236}">
                <a16:creationId xmlns:a16="http://schemas.microsoft.com/office/drawing/2014/main" id="{FA2BFB71-52C1-4A59-829B-48EEED44C200}"/>
              </a:ext>
            </a:extLst>
          </p:cNvPr>
          <p:cNvGrpSpPr>
            <a:grpSpLocks/>
          </p:cNvGrpSpPr>
          <p:nvPr>
            <p:custDataLst>
              <p:tags r:id="rId2"/>
            </p:custDataLst>
          </p:nvPr>
        </p:nvGrpSpPr>
        <p:grpSpPr bwMode="auto">
          <a:xfrm>
            <a:off x="3749118" y="-180083"/>
            <a:ext cx="2173455" cy="2102628"/>
            <a:chOff x="295" y="3475"/>
            <a:chExt cx="1407" cy="1407"/>
          </a:xfrm>
        </p:grpSpPr>
        <p:sp>
          <p:nvSpPr>
            <p:cNvPr id="7" name="Oval 551">
              <a:extLst>
                <a:ext uri="{FF2B5EF4-FFF2-40B4-BE49-F238E27FC236}">
                  <a16:creationId xmlns:a16="http://schemas.microsoft.com/office/drawing/2014/main" id="{23D6A41A-98ED-4FB5-91C5-8896A4B9A329}"/>
                </a:ext>
              </a:extLst>
            </p:cNvPr>
            <p:cNvSpPr>
              <a:spLocks noChangeArrowheads="1"/>
            </p:cNvSpPr>
            <p:nvPr/>
          </p:nvSpPr>
          <p:spPr bwMode="auto">
            <a:xfrm>
              <a:off x="295" y="3475"/>
              <a:ext cx="1407" cy="1407"/>
            </a:xfrm>
            <a:prstGeom prst="ellipse">
              <a:avLst/>
            </a:prstGeom>
            <a:gradFill rotWithShape="1">
              <a:gsLst>
                <a:gs pos="0">
                  <a:srgbClr val="FFFFFF">
                    <a:alpha val="0"/>
                  </a:srgbClr>
                </a:gs>
                <a:gs pos="100000">
                  <a:srgbClr val="D1D1D1">
                    <a:alpha val="1200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grpSp>
          <p:nvGrpSpPr>
            <p:cNvPr id="8" name="Group 552">
              <a:extLst>
                <a:ext uri="{FF2B5EF4-FFF2-40B4-BE49-F238E27FC236}">
                  <a16:creationId xmlns:a16="http://schemas.microsoft.com/office/drawing/2014/main" id="{CD84BCD3-DCFF-4252-A0E8-5483B222675B}"/>
                </a:ext>
              </a:extLst>
            </p:cNvPr>
            <p:cNvGrpSpPr>
              <a:grpSpLocks/>
            </p:cNvGrpSpPr>
            <p:nvPr/>
          </p:nvGrpSpPr>
          <p:grpSpPr bwMode="auto">
            <a:xfrm>
              <a:off x="476" y="3657"/>
              <a:ext cx="1050" cy="1050"/>
              <a:chOff x="-6056" y="-2208"/>
              <a:chExt cx="2208" cy="2208"/>
            </a:xfrm>
          </p:grpSpPr>
          <p:sp>
            <p:nvSpPr>
              <p:cNvPr id="9" name="Oval 553">
                <a:extLst>
                  <a:ext uri="{FF2B5EF4-FFF2-40B4-BE49-F238E27FC236}">
                    <a16:creationId xmlns:a16="http://schemas.microsoft.com/office/drawing/2014/main" id="{23EE1A42-945C-4FEB-8A34-A5F81C86D304}"/>
                  </a:ext>
                </a:extLst>
              </p:cNvPr>
              <p:cNvSpPr>
                <a:spLocks noChangeArrowheads="1"/>
              </p:cNvSpPr>
              <p:nvPr/>
            </p:nvSpPr>
            <p:spPr bwMode="auto">
              <a:xfrm>
                <a:off x="-6056" y="-2132"/>
                <a:ext cx="2132" cy="2131"/>
              </a:xfrm>
              <a:prstGeom prst="ellipse">
                <a:avLst/>
              </a:prstGeom>
              <a:gradFill rotWithShape="1">
                <a:gsLst>
                  <a:gs pos="0">
                    <a:srgbClr val="FFFFFF"/>
                  </a:gs>
                  <a:gs pos="100000">
                    <a:srgbClr val="0000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grpSp>
            <p:nvGrpSpPr>
              <p:cNvPr id="10" name="Group 554">
                <a:extLst>
                  <a:ext uri="{FF2B5EF4-FFF2-40B4-BE49-F238E27FC236}">
                    <a16:creationId xmlns:a16="http://schemas.microsoft.com/office/drawing/2014/main" id="{CA7C7A72-A8F6-4FBB-8590-0D9DA49A7686}"/>
                  </a:ext>
                </a:extLst>
              </p:cNvPr>
              <p:cNvGrpSpPr>
                <a:grpSpLocks/>
              </p:cNvGrpSpPr>
              <p:nvPr/>
            </p:nvGrpSpPr>
            <p:grpSpPr bwMode="auto">
              <a:xfrm>
                <a:off x="-6056" y="-2208"/>
                <a:ext cx="2208" cy="2208"/>
                <a:chOff x="-4060" y="-879"/>
                <a:chExt cx="2208" cy="2208"/>
              </a:xfrm>
            </p:grpSpPr>
            <p:grpSp>
              <p:nvGrpSpPr>
                <p:cNvPr id="11" name="Group 555">
                  <a:extLst>
                    <a:ext uri="{FF2B5EF4-FFF2-40B4-BE49-F238E27FC236}">
                      <a16:creationId xmlns:a16="http://schemas.microsoft.com/office/drawing/2014/main" id="{5321FD6E-2332-4E00-AFB8-A5B8FE9DF7A6}"/>
                    </a:ext>
                  </a:extLst>
                </p:cNvPr>
                <p:cNvGrpSpPr>
                  <a:grpSpLocks/>
                </p:cNvGrpSpPr>
                <p:nvPr/>
              </p:nvGrpSpPr>
              <p:grpSpPr bwMode="auto">
                <a:xfrm>
                  <a:off x="-4060" y="-879"/>
                  <a:ext cx="2208" cy="2208"/>
                  <a:chOff x="-3924" y="-788"/>
                  <a:chExt cx="2208" cy="2208"/>
                </a:xfrm>
              </p:grpSpPr>
              <p:grpSp>
                <p:nvGrpSpPr>
                  <p:cNvPr id="27" name="Group 556">
                    <a:extLst>
                      <a:ext uri="{FF2B5EF4-FFF2-40B4-BE49-F238E27FC236}">
                        <a16:creationId xmlns:a16="http://schemas.microsoft.com/office/drawing/2014/main" id="{78CBE8E3-4397-409A-8A96-96CF42DE4350}"/>
                      </a:ext>
                    </a:extLst>
                  </p:cNvPr>
                  <p:cNvGrpSpPr>
                    <a:grpSpLocks noChangeAspect="1"/>
                  </p:cNvGrpSpPr>
                  <p:nvPr/>
                </p:nvGrpSpPr>
                <p:grpSpPr bwMode="auto">
                  <a:xfrm>
                    <a:off x="-3924" y="-788"/>
                    <a:ext cx="2208" cy="2202"/>
                    <a:chOff x="168" y="696"/>
                    <a:chExt cx="1429" cy="1429"/>
                  </a:xfrm>
                </p:grpSpPr>
                <p:grpSp>
                  <p:nvGrpSpPr>
                    <p:cNvPr id="35" name="Group 557">
                      <a:extLst>
                        <a:ext uri="{FF2B5EF4-FFF2-40B4-BE49-F238E27FC236}">
                          <a16:creationId xmlns:a16="http://schemas.microsoft.com/office/drawing/2014/main" id="{DB07732A-85BE-42F6-8617-DAF9DAA691EF}"/>
                        </a:ext>
                      </a:extLst>
                    </p:cNvPr>
                    <p:cNvGrpSpPr>
                      <a:grpSpLocks noChangeAspect="1"/>
                    </p:cNvGrpSpPr>
                    <p:nvPr/>
                  </p:nvGrpSpPr>
                  <p:grpSpPr bwMode="auto">
                    <a:xfrm>
                      <a:off x="854" y="696"/>
                      <a:ext cx="56" cy="1429"/>
                      <a:chOff x="845" y="696"/>
                      <a:chExt cx="56" cy="1429"/>
                    </a:xfrm>
                  </p:grpSpPr>
                  <p:sp>
                    <p:nvSpPr>
                      <p:cNvPr id="39" name="AutoShape 558">
                        <a:extLst>
                          <a:ext uri="{FF2B5EF4-FFF2-40B4-BE49-F238E27FC236}">
                            <a16:creationId xmlns:a16="http://schemas.microsoft.com/office/drawing/2014/main" id="{A31DF449-4313-4F67-88F3-BAEB0DA262BC}"/>
                          </a:ext>
                        </a:extLst>
                      </p:cNvPr>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sp>
                    <p:nvSpPr>
                      <p:cNvPr id="40" name="AutoShape 559">
                        <a:extLst>
                          <a:ext uri="{FF2B5EF4-FFF2-40B4-BE49-F238E27FC236}">
                            <a16:creationId xmlns:a16="http://schemas.microsoft.com/office/drawing/2014/main" id="{AF630B1D-7A84-45EB-9E76-2CE9FEC1D494}"/>
                          </a:ext>
                        </a:extLst>
                      </p:cNvPr>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grpSp>
                <p:grpSp>
                  <p:nvGrpSpPr>
                    <p:cNvPr id="36" name="Group 560">
                      <a:extLst>
                        <a:ext uri="{FF2B5EF4-FFF2-40B4-BE49-F238E27FC236}">
                          <a16:creationId xmlns:a16="http://schemas.microsoft.com/office/drawing/2014/main" id="{A0836AC6-D137-48BE-A6D3-EFEA6848C61B}"/>
                        </a:ext>
                      </a:extLst>
                    </p:cNvPr>
                    <p:cNvGrpSpPr>
                      <a:grpSpLocks noChangeAspect="1"/>
                    </p:cNvGrpSpPr>
                    <p:nvPr/>
                  </p:nvGrpSpPr>
                  <p:grpSpPr bwMode="auto">
                    <a:xfrm rot="5400000">
                      <a:off x="855" y="696"/>
                      <a:ext cx="56" cy="1429"/>
                      <a:chOff x="845" y="696"/>
                      <a:chExt cx="56" cy="1429"/>
                    </a:xfrm>
                  </p:grpSpPr>
                  <p:sp>
                    <p:nvSpPr>
                      <p:cNvPr id="37" name="AutoShape 561">
                        <a:extLst>
                          <a:ext uri="{FF2B5EF4-FFF2-40B4-BE49-F238E27FC236}">
                            <a16:creationId xmlns:a16="http://schemas.microsoft.com/office/drawing/2014/main" id="{434C03B9-621B-46EE-8F86-8D57408ED623}"/>
                          </a:ext>
                        </a:extLst>
                      </p:cNvPr>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sp>
                    <p:nvSpPr>
                      <p:cNvPr id="38" name="AutoShape 562">
                        <a:extLst>
                          <a:ext uri="{FF2B5EF4-FFF2-40B4-BE49-F238E27FC236}">
                            <a16:creationId xmlns:a16="http://schemas.microsoft.com/office/drawing/2014/main" id="{3F319AC4-1DA4-4200-9C49-4CCCB8276999}"/>
                          </a:ext>
                        </a:extLst>
                      </p:cNvPr>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grpSp>
              </p:grpSp>
              <p:grpSp>
                <p:nvGrpSpPr>
                  <p:cNvPr id="28" name="Group 563">
                    <a:extLst>
                      <a:ext uri="{FF2B5EF4-FFF2-40B4-BE49-F238E27FC236}">
                        <a16:creationId xmlns:a16="http://schemas.microsoft.com/office/drawing/2014/main" id="{B7B52C62-FF5D-401C-90CA-1BC60F24BDBC}"/>
                      </a:ext>
                    </a:extLst>
                  </p:cNvPr>
                  <p:cNvGrpSpPr>
                    <a:grpSpLocks noChangeAspect="1"/>
                  </p:cNvGrpSpPr>
                  <p:nvPr/>
                </p:nvGrpSpPr>
                <p:grpSpPr bwMode="auto">
                  <a:xfrm rot="2700000">
                    <a:off x="-3927" y="-785"/>
                    <a:ext cx="2208" cy="2202"/>
                    <a:chOff x="168" y="696"/>
                    <a:chExt cx="1429" cy="1429"/>
                  </a:xfrm>
                </p:grpSpPr>
                <p:grpSp>
                  <p:nvGrpSpPr>
                    <p:cNvPr id="29" name="Group 564">
                      <a:extLst>
                        <a:ext uri="{FF2B5EF4-FFF2-40B4-BE49-F238E27FC236}">
                          <a16:creationId xmlns:a16="http://schemas.microsoft.com/office/drawing/2014/main" id="{3A2FE15B-DFC1-4549-8CDA-ACCEFB2C6804}"/>
                        </a:ext>
                      </a:extLst>
                    </p:cNvPr>
                    <p:cNvGrpSpPr>
                      <a:grpSpLocks noChangeAspect="1"/>
                    </p:cNvGrpSpPr>
                    <p:nvPr/>
                  </p:nvGrpSpPr>
                  <p:grpSpPr bwMode="auto">
                    <a:xfrm>
                      <a:off x="854" y="696"/>
                      <a:ext cx="56" cy="1429"/>
                      <a:chOff x="845" y="696"/>
                      <a:chExt cx="56" cy="1429"/>
                    </a:xfrm>
                  </p:grpSpPr>
                  <p:sp>
                    <p:nvSpPr>
                      <p:cNvPr id="33" name="AutoShape 565">
                        <a:extLst>
                          <a:ext uri="{FF2B5EF4-FFF2-40B4-BE49-F238E27FC236}">
                            <a16:creationId xmlns:a16="http://schemas.microsoft.com/office/drawing/2014/main" id="{43675963-AB66-4386-904A-EAE0B5542178}"/>
                          </a:ext>
                        </a:extLst>
                      </p:cNvPr>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sp>
                    <p:nvSpPr>
                      <p:cNvPr id="34" name="AutoShape 566">
                        <a:extLst>
                          <a:ext uri="{FF2B5EF4-FFF2-40B4-BE49-F238E27FC236}">
                            <a16:creationId xmlns:a16="http://schemas.microsoft.com/office/drawing/2014/main" id="{40CBB6E6-B933-4E56-B790-1FA155EEE5B7}"/>
                          </a:ext>
                        </a:extLst>
                      </p:cNvPr>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grpSp>
                <p:grpSp>
                  <p:nvGrpSpPr>
                    <p:cNvPr id="30" name="Group 567">
                      <a:extLst>
                        <a:ext uri="{FF2B5EF4-FFF2-40B4-BE49-F238E27FC236}">
                          <a16:creationId xmlns:a16="http://schemas.microsoft.com/office/drawing/2014/main" id="{16B3605F-13A4-49F6-B472-7FD333F19820}"/>
                        </a:ext>
                      </a:extLst>
                    </p:cNvPr>
                    <p:cNvGrpSpPr>
                      <a:grpSpLocks noChangeAspect="1"/>
                    </p:cNvGrpSpPr>
                    <p:nvPr/>
                  </p:nvGrpSpPr>
                  <p:grpSpPr bwMode="auto">
                    <a:xfrm rot="5400000">
                      <a:off x="855" y="696"/>
                      <a:ext cx="56" cy="1429"/>
                      <a:chOff x="845" y="696"/>
                      <a:chExt cx="56" cy="1429"/>
                    </a:xfrm>
                  </p:grpSpPr>
                  <p:sp>
                    <p:nvSpPr>
                      <p:cNvPr id="31" name="AutoShape 568">
                        <a:extLst>
                          <a:ext uri="{FF2B5EF4-FFF2-40B4-BE49-F238E27FC236}">
                            <a16:creationId xmlns:a16="http://schemas.microsoft.com/office/drawing/2014/main" id="{1A475582-C9B1-4931-A2C7-E1794B76CEF0}"/>
                          </a:ext>
                        </a:extLst>
                      </p:cNvPr>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sp>
                    <p:nvSpPr>
                      <p:cNvPr id="32" name="AutoShape 569">
                        <a:extLst>
                          <a:ext uri="{FF2B5EF4-FFF2-40B4-BE49-F238E27FC236}">
                            <a16:creationId xmlns:a16="http://schemas.microsoft.com/office/drawing/2014/main" id="{70168B0D-C4D4-46B6-A05A-CE0C9684AC05}"/>
                          </a:ext>
                        </a:extLst>
                      </p:cNvPr>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grpSp>
              </p:grpSp>
            </p:grpSp>
            <p:grpSp>
              <p:nvGrpSpPr>
                <p:cNvPr id="12" name="Group 570">
                  <a:extLst>
                    <a:ext uri="{FF2B5EF4-FFF2-40B4-BE49-F238E27FC236}">
                      <a16:creationId xmlns:a16="http://schemas.microsoft.com/office/drawing/2014/main" id="{92553D17-D9AE-49E4-B722-279AA33406F1}"/>
                    </a:ext>
                  </a:extLst>
                </p:cNvPr>
                <p:cNvGrpSpPr>
                  <a:grpSpLocks/>
                </p:cNvGrpSpPr>
                <p:nvPr/>
              </p:nvGrpSpPr>
              <p:grpSpPr bwMode="auto">
                <a:xfrm rot="1320000">
                  <a:off x="-3742" y="-520"/>
                  <a:ext cx="1546" cy="1546"/>
                  <a:chOff x="-3924" y="-788"/>
                  <a:chExt cx="2208" cy="2208"/>
                </a:xfrm>
              </p:grpSpPr>
              <p:grpSp>
                <p:nvGrpSpPr>
                  <p:cNvPr id="13" name="Group 571">
                    <a:extLst>
                      <a:ext uri="{FF2B5EF4-FFF2-40B4-BE49-F238E27FC236}">
                        <a16:creationId xmlns:a16="http://schemas.microsoft.com/office/drawing/2014/main" id="{9ABB110A-AC42-43A6-98A1-67910A740CB9}"/>
                      </a:ext>
                    </a:extLst>
                  </p:cNvPr>
                  <p:cNvGrpSpPr>
                    <a:grpSpLocks noChangeAspect="1"/>
                  </p:cNvGrpSpPr>
                  <p:nvPr/>
                </p:nvGrpSpPr>
                <p:grpSpPr bwMode="auto">
                  <a:xfrm>
                    <a:off x="-3924" y="-788"/>
                    <a:ext cx="2208" cy="2202"/>
                    <a:chOff x="168" y="696"/>
                    <a:chExt cx="1429" cy="1429"/>
                  </a:xfrm>
                </p:grpSpPr>
                <p:grpSp>
                  <p:nvGrpSpPr>
                    <p:cNvPr id="21" name="Group 572">
                      <a:extLst>
                        <a:ext uri="{FF2B5EF4-FFF2-40B4-BE49-F238E27FC236}">
                          <a16:creationId xmlns:a16="http://schemas.microsoft.com/office/drawing/2014/main" id="{3681FCE4-6AD5-41D1-8D29-572FB00B0225}"/>
                        </a:ext>
                      </a:extLst>
                    </p:cNvPr>
                    <p:cNvGrpSpPr>
                      <a:grpSpLocks noChangeAspect="1"/>
                    </p:cNvGrpSpPr>
                    <p:nvPr/>
                  </p:nvGrpSpPr>
                  <p:grpSpPr bwMode="auto">
                    <a:xfrm>
                      <a:off x="854" y="696"/>
                      <a:ext cx="56" cy="1429"/>
                      <a:chOff x="845" y="696"/>
                      <a:chExt cx="56" cy="1429"/>
                    </a:xfrm>
                  </p:grpSpPr>
                  <p:sp>
                    <p:nvSpPr>
                      <p:cNvPr id="25" name="AutoShape 573">
                        <a:extLst>
                          <a:ext uri="{FF2B5EF4-FFF2-40B4-BE49-F238E27FC236}">
                            <a16:creationId xmlns:a16="http://schemas.microsoft.com/office/drawing/2014/main" id="{0C95C256-7DDB-40BE-A573-E71977ECF500}"/>
                          </a:ext>
                        </a:extLst>
                      </p:cNvPr>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sp>
                    <p:nvSpPr>
                      <p:cNvPr id="26" name="AutoShape 574">
                        <a:extLst>
                          <a:ext uri="{FF2B5EF4-FFF2-40B4-BE49-F238E27FC236}">
                            <a16:creationId xmlns:a16="http://schemas.microsoft.com/office/drawing/2014/main" id="{C2B50707-15AA-424F-A778-206F656EBF5F}"/>
                          </a:ext>
                        </a:extLst>
                      </p:cNvPr>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grpSp>
                <p:grpSp>
                  <p:nvGrpSpPr>
                    <p:cNvPr id="22" name="Group 575">
                      <a:extLst>
                        <a:ext uri="{FF2B5EF4-FFF2-40B4-BE49-F238E27FC236}">
                          <a16:creationId xmlns:a16="http://schemas.microsoft.com/office/drawing/2014/main" id="{5D00DA36-B79C-4BEA-BB36-1B72A7F18757}"/>
                        </a:ext>
                      </a:extLst>
                    </p:cNvPr>
                    <p:cNvGrpSpPr>
                      <a:grpSpLocks noChangeAspect="1"/>
                    </p:cNvGrpSpPr>
                    <p:nvPr/>
                  </p:nvGrpSpPr>
                  <p:grpSpPr bwMode="auto">
                    <a:xfrm rot="5400000">
                      <a:off x="855" y="696"/>
                      <a:ext cx="56" cy="1429"/>
                      <a:chOff x="845" y="696"/>
                      <a:chExt cx="56" cy="1429"/>
                    </a:xfrm>
                  </p:grpSpPr>
                  <p:sp>
                    <p:nvSpPr>
                      <p:cNvPr id="23" name="AutoShape 576">
                        <a:extLst>
                          <a:ext uri="{FF2B5EF4-FFF2-40B4-BE49-F238E27FC236}">
                            <a16:creationId xmlns:a16="http://schemas.microsoft.com/office/drawing/2014/main" id="{0EBC791F-AF7B-4A01-A0A5-B5C6F0E76B67}"/>
                          </a:ext>
                        </a:extLst>
                      </p:cNvPr>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sp>
                    <p:nvSpPr>
                      <p:cNvPr id="24" name="AutoShape 577">
                        <a:extLst>
                          <a:ext uri="{FF2B5EF4-FFF2-40B4-BE49-F238E27FC236}">
                            <a16:creationId xmlns:a16="http://schemas.microsoft.com/office/drawing/2014/main" id="{5DB7DC53-1733-4D21-9C5A-703F6EFAE19E}"/>
                          </a:ext>
                        </a:extLst>
                      </p:cNvPr>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grpSp>
              </p:grpSp>
              <p:grpSp>
                <p:nvGrpSpPr>
                  <p:cNvPr id="14" name="Group 578">
                    <a:extLst>
                      <a:ext uri="{FF2B5EF4-FFF2-40B4-BE49-F238E27FC236}">
                        <a16:creationId xmlns:a16="http://schemas.microsoft.com/office/drawing/2014/main" id="{767F2B87-3270-4F8A-BFF6-696C5BA0F6E8}"/>
                      </a:ext>
                    </a:extLst>
                  </p:cNvPr>
                  <p:cNvGrpSpPr>
                    <a:grpSpLocks noChangeAspect="1"/>
                  </p:cNvGrpSpPr>
                  <p:nvPr/>
                </p:nvGrpSpPr>
                <p:grpSpPr bwMode="auto">
                  <a:xfrm rot="2700000">
                    <a:off x="-3927" y="-785"/>
                    <a:ext cx="2208" cy="2202"/>
                    <a:chOff x="168" y="696"/>
                    <a:chExt cx="1429" cy="1429"/>
                  </a:xfrm>
                </p:grpSpPr>
                <p:grpSp>
                  <p:nvGrpSpPr>
                    <p:cNvPr id="15" name="Group 579">
                      <a:extLst>
                        <a:ext uri="{FF2B5EF4-FFF2-40B4-BE49-F238E27FC236}">
                          <a16:creationId xmlns:a16="http://schemas.microsoft.com/office/drawing/2014/main" id="{020C0B93-A053-486D-9C41-76F6BFDECBD2}"/>
                        </a:ext>
                      </a:extLst>
                    </p:cNvPr>
                    <p:cNvGrpSpPr>
                      <a:grpSpLocks noChangeAspect="1"/>
                    </p:cNvGrpSpPr>
                    <p:nvPr/>
                  </p:nvGrpSpPr>
                  <p:grpSpPr bwMode="auto">
                    <a:xfrm>
                      <a:off x="854" y="696"/>
                      <a:ext cx="56" cy="1429"/>
                      <a:chOff x="845" y="696"/>
                      <a:chExt cx="56" cy="1429"/>
                    </a:xfrm>
                  </p:grpSpPr>
                  <p:sp>
                    <p:nvSpPr>
                      <p:cNvPr id="19" name="AutoShape 580">
                        <a:extLst>
                          <a:ext uri="{FF2B5EF4-FFF2-40B4-BE49-F238E27FC236}">
                            <a16:creationId xmlns:a16="http://schemas.microsoft.com/office/drawing/2014/main" id="{8EE4501A-3FC9-4730-8DF0-BA45393EFBB2}"/>
                          </a:ext>
                        </a:extLst>
                      </p:cNvPr>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sp>
                    <p:nvSpPr>
                      <p:cNvPr id="20" name="AutoShape 581">
                        <a:extLst>
                          <a:ext uri="{FF2B5EF4-FFF2-40B4-BE49-F238E27FC236}">
                            <a16:creationId xmlns:a16="http://schemas.microsoft.com/office/drawing/2014/main" id="{E14EF3E4-ED0B-4A14-BB4E-4B2D9BD04299}"/>
                          </a:ext>
                        </a:extLst>
                      </p:cNvPr>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grpSp>
                <p:grpSp>
                  <p:nvGrpSpPr>
                    <p:cNvPr id="16" name="Group 582">
                      <a:extLst>
                        <a:ext uri="{FF2B5EF4-FFF2-40B4-BE49-F238E27FC236}">
                          <a16:creationId xmlns:a16="http://schemas.microsoft.com/office/drawing/2014/main" id="{D93C4462-4A12-4E81-96A1-5D187D545612}"/>
                        </a:ext>
                      </a:extLst>
                    </p:cNvPr>
                    <p:cNvGrpSpPr>
                      <a:grpSpLocks noChangeAspect="1"/>
                    </p:cNvGrpSpPr>
                    <p:nvPr/>
                  </p:nvGrpSpPr>
                  <p:grpSpPr bwMode="auto">
                    <a:xfrm rot="5400000">
                      <a:off x="855" y="696"/>
                      <a:ext cx="56" cy="1429"/>
                      <a:chOff x="845" y="696"/>
                      <a:chExt cx="56" cy="1429"/>
                    </a:xfrm>
                  </p:grpSpPr>
                  <p:sp>
                    <p:nvSpPr>
                      <p:cNvPr id="17" name="AutoShape 583">
                        <a:extLst>
                          <a:ext uri="{FF2B5EF4-FFF2-40B4-BE49-F238E27FC236}">
                            <a16:creationId xmlns:a16="http://schemas.microsoft.com/office/drawing/2014/main" id="{63DE6FE5-DB27-40C8-8BBA-D167A3A73AC4}"/>
                          </a:ext>
                        </a:extLst>
                      </p:cNvPr>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sp>
                    <p:nvSpPr>
                      <p:cNvPr id="18" name="AutoShape 584">
                        <a:extLst>
                          <a:ext uri="{FF2B5EF4-FFF2-40B4-BE49-F238E27FC236}">
                            <a16:creationId xmlns:a16="http://schemas.microsoft.com/office/drawing/2014/main" id="{A689D290-0314-41BB-AAEC-A89DDF49930E}"/>
                          </a:ext>
                        </a:extLst>
                      </p:cNvPr>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grpSp>
              </p:grpSp>
            </p:grpSp>
          </p:grpSp>
        </p:grpSp>
      </p:grpSp>
      <p:pic>
        <p:nvPicPr>
          <p:cNvPr id="43" name="Picture 42">
            <a:extLst>
              <a:ext uri="{FF2B5EF4-FFF2-40B4-BE49-F238E27FC236}">
                <a16:creationId xmlns:a16="http://schemas.microsoft.com/office/drawing/2014/main" id="{C7A47751-9019-4796-B1EE-94A495CCA7A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90013" y="3429000"/>
            <a:ext cx="3419655" cy="342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243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900"/>
                                  </p:stCondLst>
                                  <p:childTnLst>
                                    <p:set>
                                      <p:cBhvr>
                                        <p:cTn id="11" dur="1" fill="hold">
                                          <p:stCondLst>
                                            <p:cond delay="0"/>
                                          </p:stCondLst>
                                        </p:cTn>
                                        <p:tgtEl>
                                          <p:spTgt spid="6"/>
                                        </p:tgtEl>
                                        <p:attrNameLst>
                                          <p:attrName>style.visibility</p:attrName>
                                        </p:attrNameLst>
                                      </p:cBhvr>
                                      <p:to>
                                        <p:strVal val="visible"/>
                                      </p:to>
                                    </p:set>
                                  </p:childTnLst>
                                </p:cTn>
                              </p:par>
                              <p:par>
                                <p:cTn id="12" presetID="6" presetClass="emph" presetSubtype="0" fill="hold" nodeType="withEffect">
                                  <p:stCondLst>
                                    <p:cond delay="900"/>
                                  </p:stCondLst>
                                  <p:childTnLst>
                                    <p:animScale>
                                      <p:cBhvr>
                                        <p:cTn id="13" dur="2000" fill="hold"/>
                                        <p:tgtEl>
                                          <p:spTgt spid="6"/>
                                        </p:tgtEl>
                                      </p:cBhvr>
                                      <p:by x="400000" y="400000"/>
                                    </p:animScale>
                                  </p:childTnLst>
                                </p:cTn>
                              </p:par>
                              <p:par>
                                <p:cTn id="14" presetID="6" presetClass="emph" presetSubtype="0" autoRev="1" fill="hold" nodeType="withEffect">
                                  <p:stCondLst>
                                    <p:cond delay="900"/>
                                  </p:stCondLst>
                                  <p:childTnLst>
                                    <p:animScale>
                                      <p:cBhvr>
                                        <p:cTn id="15" dur="3000" fill="hold"/>
                                        <p:tgtEl>
                                          <p:spTgt spid="6"/>
                                        </p:tgtEl>
                                      </p:cBhvr>
                                      <p:by x="400000" y="400000"/>
                                    </p:animScale>
                                  </p:childTnLst>
                                </p:cTn>
                              </p:par>
                              <p:par>
                                <p:cTn id="16" presetID="22" presetClass="entr" presetSubtype="4"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down)">
                                      <p:cBhvr>
                                        <p:cTn id="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68628"/>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301211" y="3922213"/>
            <a:ext cx="2079142" cy="3004415"/>
          </a:xfrm>
          <a:prstGeom prst="rect">
            <a:avLst/>
          </a:prstGeom>
        </p:spPr>
      </p:pic>
      <p:grpSp>
        <p:nvGrpSpPr>
          <p:cNvPr id="10" name="Group 9">
            <a:extLst>
              <a:ext uri="{FF2B5EF4-FFF2-40B4-BE49-F238E27FC236}">
                <a16:creationId xmlns:a16="http://schemas.microsoft.com/office/drawing/2014/main" id="{EB05A0CB-7579-5855-2836-37748D9D0C02}"/>
              </a:ext>
            </a:extLst>
          </p:cNvPr>
          <p:cNvGrpSpPr/>
          <p:nvPr/>
        </p:nvGrpSpPr>
        <p:grpSpPr>
          <a:xfrm>
            <a:off x="3599724" y="68628"/>
            <a:ext cx="4224469" cy="960107"/>
            <a:chOff x="5171320" y="1975950"/>
            <a:chExt cx="3577141" cy="1007227"/>
          </a:xfrm>
        </p:grpSpPr>
        <p:sp>
          <p:nvSpPr>
            <p:cNvPr id="11" name="Rectangle: Rounded Corners 10">
              <a:extLst>
                <a:ext uri="{FF2B5EF4-FFF2-40B4-BE49-F238E27FC236}">
                  <a16:creationId xmlns:a16="http://schemas.microsoft.com/office/drawing/2014/main" id="{C3A1924B-01AA-F58A-151D-98CC9E8BE59E}"/>
                </a:ext>
              </a:extLst>
            </p:cNvPr>
            <p:cNvSpPr/>
            <p:nvPr/>
          </p:nvSpPr>
          <p:spPr>
            <a:xfrm>
              <a:off x="5652117" y="2142713"/>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007600"/>
                  </a:solidFill>
                  <a:effectLst/>
                  <a:uLnTx/>
                  <a:uFillTx/>
                  <a:latin typeface="Times New Roman" panose="02020603050405020304" pitchFamily="18" charset="0"/>
                  <a:ea typeface="+mn-ea"/>
                  <a:cs typeface="Times New Roman" panose="02020603050405020304" pitchFamily="18" charset="0"/>
                </a:rPr>
                <a:t>B2: Tìm ý và lập dàn ý</a:t>
              </a:r>
              <a:endParaRPr kumimoji="0" lang="en-US" sz="2400" b="1" i="0" u="none" strike="noStrike" kern="0" cap="none" spc="0" normalizeH="0" baseline="0" noProof="0" dirty="0">
                <a:ln>
                  <a:noFill/>
                </a:ln>
                <a:solidFill>
                  <a:srgbClr val="007600"/>
                </a:solidFill>
                <a:effectLst/>
                <a:uLnTx/>
                <a:uFillTx/>
                <a:latin typeface="Calibri"/>
                <a:ea typeface="+mn-ea"/>
                <a:cs typeface="+mn-cs"/>
              </a:endParaRPr>
            </a:p>
          </p:txBody>
        </p:sp>
        <p:pic>
          <p:nvPicPr>
            <p:cNvPr id="12" name="图片 1">
              <a:extLst>
                <a:ext uri="{FF2B5EF4-FFF2-40B4-BE49-F238E27FC236}">
                  <a16:creationId xmlns:a16="http://schemas.microsoft.com/office/drawing/2014/main" id="{F1F8D5C6-ACC2-5B74-06A3-2936462FA3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71320" y="1975950"/>
              <a:ext cx="764517" cy="923330"/>
            </a:xfrm>
            <a:prstGeom prst="rect">
              <a:avLst/>
            </a:prstGeom>
          </p:spPr>
        </p:pic>
      </p:grpSp>
      <p:grpSp>
        <p:nvGrpSpPr>
          <p:cNvPr id="13" name="Group 12">
            <a:extLst>
              <a:ext uri="{FF2B5EF4-FFF2-40B4-BE49-F238E27FC236}">
                <a16:creationId xmlns:a16="http://schemas.microsoft.com/office/drawing/2014/main" id="{D76F53D1-8F48-1643-9028-F9B331AF6A11}"/>
              </a:ext>
            </a:extLst>
          </p:cNvPr>
          <p:cNvGrpSpPr/>
          <p:nvPr/>
        </p:nvGrpSpPr>
        <p:grpSpPr>
          <a:xfrm>
            <a:off x="5429173" y="2200163"/>
            <a:ext cx="6427648" cy="3771047"/>
            <a:chOff x="4071880" y="1650122"/>
            <a:chExt cx="4820736" cy="2828285"/>
          </a:xfrm>
        </p:grpSpPr>
        <p:pic>
          <p:nvPicPr>
            <p:cNvPr id="14" name="图片 37">
              <a:extLst>
                <a:ext uri="{FF2B5EF4-FFF2-40B4-BE49-F238E27FC236}">
                  <a16:creationId xmlns:a16="http://schemas.microsoft.com/office/drawing/2014/main" id="{203DCF96-135B-9F24-77A6-038DE6AED24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421934">
              <a:off x="4071880" y="1650122"/>
              <a:ext cx="4820736" cy="2828285"/>
            </a:xfrm>
            <a:prstGeom prst="rect">
              <a:avLst/>
            </a:prstGeom>
          </p:spPr>
        </p:pic>
        <p:sp>
          <p:nvSpPr>
            <p:cNvPr id="15" name="Rectangle 14">
              <a:extLst>
                <a:ext uri="{FF2B5EF4-FFF2-40B4-BE49-F238E27FC236}">
                  <a16:creationId xmlns:a16="http://schemas.microsoft.com/office/drawing/2014/main" id="{4A2F5DC7-836B-17F8-3A5D-2BEDA0D8C190}"/>
                </a:ext>
              </a:extLst>
            </p:cNvPr>
            <p:cNvSpPr/>
            <p:nvPr/>
          </p:nvSpPr>
          <p:spPr>
            <a:xfrm>
              <a:off x="5173316" y="2205857"/>
              <a:ext cx="3307929" cy="1454244"/>
            </a:xfrm>
            <a:prstGeom prst="rect">
              <a:avLst/>
            </a:prstGeom>
          </p:spPr>
          <p:txBody>
            <a:bodyPr wrap="square">
              <a:spAutoFit/>
            </a:bodyPr>
            <a:lstStyle/>
            <a:p>
              <a:r>
                <a:rPr lang="en-US"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Nội dung của cuốn sách</a:t>
              </a:r>
              <a:r>
                <a:rPr lang="en-US" sz="2400" dirty="0">
                  <a:solidFill>
                    <a:srgbClr val="00B050"/>
                  </a:solidFill>
                  <a:latin typeface="Times New Roman" panose="02020603050405020304" pitchFamily="18" charset="0"/>
                  <a:cs typeface="Times New Roman" panose="02020603050405020304" pitchFamily="18" charset="0"/>
                </a:rPr>
                <a:t>?</a:t>
              </a:r>
            </a:p>
            <a:p>
              <a:r>
                <a:rPr lang="en-US"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Hình thức của cuốn sách?</a:t>
              </a:r>
              <a:endParaRPr lang="en-US" sz="2400" dirty="0">
                <a:solidFill>
                  <a:srgbClr val="00B050"/>
                </a:solidFill>
                <a:latin typeface="Times New Roman" panose="02020603050405020304" pitchFamily="18" charset="0"/>
                <a:cs typeface="Times New Roman" panose="02020603050405020304" pitchFamily="18" charset="0"/>
              </a:endParaRPr>
            </a:p>
            <a:p>
              <a:r>
                <a:rPr lang="en-US"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Giá trị, ý nghĩa của cuốn sách</a:t>
              </a:r>
              <a:r>
                <a:rPr lang="en-US" sz="2400" dirty="0">
                  <a:solidFill>
                    <a:srgbClr val="00B050"/>
                  </a:solidFill>
                  <a:latin typeface="Times New Roman" panose="02020603050405020304" pitchFamily="18" charset="0"/>
                  <a:cs typeface="Times New Roman" panose="02020603050405020304" pitchFamily="18" charset="0"/>
                </a:rPr>
                <a:t>?</a:t>
              </a:r>
            </a:p>
            <a:p>
              <a:r>
                <a:rPr lang="en-US"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Các hình ảnh minh hoạ cần sử dụn</a:t>
              </a:r>
              <a:r>
                <a:rPr lang="en-US" sz="2400" dirty="0">
                  <a:solidFill>
                    <a:srgbClr val="00B050"/>
                  </a:solidFill>
                  <a:latin typeface="Times New Roman" panose="02020603050405020304" pitchFamily="18" charset="0"/>
                  <a:cs typeface="Times New Roman" panose="02020603050405020304" pitchFamily="18" charset="0"/>
                </a:rPr>
                <a:t>g</a:t>
              </a:r>
              <a:r>
                <a:rPr lang="vi-VN" sz="2400" dirty="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B13EEB6A-04C1-DB4A-05B4-4A0BE034A053}"/>
              </a:ext>
            </a:extLst>
          </p:cNvPr>
          <p:cNvGrpSpPr/>
          <p:nvPr/>
        </p:nvGrpSpPr>
        <p:grpSpPr>
          <a:xfrm>
            <a:off x="381547" y="1028735"/>
            <a:ext cx="6361525" cy="3732253"/>
            <a:chOff x="-603188" y="1664337"/>
            <a:chExt cx="4771144" cy="2799190"/>
          </a:xfrm>
        </p:grpSpPr>
        <p:pic>
          <p:nvPicPr>
            <p:cNvPr id="17" name="图片 37">
              <a:extLst>
                <a:ext uri="{FF2B5EF4-FFF2-40B4-BE49-F238E27FC236}">
                  <a16:creationId xmlns:a16="http://schemas.microsoft.com/office/drawing/2014/main" id="{7B30021A-BD4E-4FE2-6943-68D95070C9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421934">
              <a:off x="-603188" y="1664337"/>
              <a:ext cx="4771144" cy="2799190"/>
            </a:xfrm>
            <a:prstGeom prst="rect">
              <a:avLst/>
            </a:prstGeom>
          </p:spPr>
        </p:pic>
        <p:sp>
          <p:nvSpPr>
            <p:cNvPr id="18" name="Rectangle 17">
              <a:extLst>
                <a:ext uri="{FF2B5EF4-FFF2-40B4-BE49-F238E27FC236}">
                  <a16:creationId xmlns:a16="http://schemas.microsoft.com/office/drawing/2014/main" id="{89166C28-102A-940F-D1D9-02CB622EAC40}"/>
                </a:ext>
              </a:extLst>
            </p:cNvPr>
            <p:cNvSpPr/>
            <p:nvPr/>
          </p:nvSpPr>
          <p:spPr>
            <a:xfrm>
              <a:off x="632047" y="2380405"/>
              <a:ext cx="3298084" cy="1177245"/>
            </a:xfrm>
            <a:prstGeom prst="rect">
              <a:avLst/>
            </a:prstGeom>
          </p:spPr>
          <p:txBody>
            <a:bodyPr wrap="square">
              <a:spAutoFit/>
            </a:bodyPr>
            <a:lstStyle/>
            <a:p>
              <a:r>
                <a:rPr lang="en-US" sz="2400" b="1" dirty="0" smtClean="0">
                  <a:solidFill>
                    <a:srgbClr val="00B050"/>
                  </a:solidFill>
                  <a:latin typeface="Times New Roman" panose="02020603050405020304" pitchFamily="18" charset="0"/>
                  <a:cs typeface="Times New Roman" panose="02020603050405020304" pitchFamily="18" charset="0"/>
                </a:rPr>
                <a:t>- </a:t>
              </a:r>
              <a:r>
                <a:rPr lang="vi-VN" sz="2400" b="1" dirty="0" smtClean="0">
                  <a:solidFill>
                    <a:srgbClr val="00B050"/>
                  </a:solidFill>
                  <a:latin typeface="Times New Roman" panose="02020603050405020304" pitchFamily="18" charset="0"/>
                  <a:cs typeface="Times New Roman" panose="02020603050405020304" pitchFamily="18" charset="0"/>
                </a:rPr>
                <a:t>Tên </a:t>
              </a:r>
              <a:r>
                <a:rPr lang="vi-VN" sz="2400" b="1" dirty="0">
                  <a:solidFill>
                    <a:srgbClr val="00B050"/>
                  </a:solidFill>
                  <a:latin typeface="Times New Roman" panose="02020603050405020304" pitchFamily="18" charset="0"/>
                  <a:cs typeface="Times New Roman" panose="02020603050405020304" pitchFamily="18" charset="0"/>
                </a:rPr>
                <a:t>cuốn </a:t>
              </a:r>
              <a:r>
                <a:rPr lang="vi-VN" sz="2400" b="1" dirty="0" smtClean="0">
                  <a:solidFill>
                    <a:srgbClr val="00B050"/>
                  </a:solidFill>
                  <a:latin typeface="Times New Roman" panose="02020603050405020304" pitchFamily="18" charset="0"/>
                  <a:cs typeface="Times New Roman" panose="02020603050405020304" pitchFamily="18" charset="0"/>
                </a:rPr>
                <a:t>sách?</a:t>
              </a:r>
              <a:endParaRPr lang="en-US" sz="2400" b="1" dirty="0" smtClean="0">
                <a:solidFill>
                  <a:srgbClr val="00B050"/>
                </a:solidFill>
                <a:latin typeface="Times New Roman" panose="02020603050405020304" pitchFamily="18" charset="0"/>
                <a:cs typeface="Times New Roman" panose="02020603050405020304" pitchFamily="18" charset="0"/>
              </a:endParaRPr>
            </a:p>
            <a:p>
              <a:r>
                <a:rPr lang="en-US" sz="2400" b="1" dirty="0" smtClean="0">
                  <a:solidFill>
                    <a:srgbClr val="00B050"/>
                  </a:solidFill>
                  <a:latin typeface="Times New Roman" panose="02020603050405020304" pitchFamily="18" charset="0"/>
                  <a:cs typeface="Times New Roman" panose="02020603050405020304" pitchFamily="18" charset="0"/>
                </a:rPr>
                <a:t>- </a:t>
              </a:r>
              <a:r>
                <a:rPr lang="vi-VN" sz="2400" b="1" dirty="0" smtClean="0">
                  <a:solidFill>
                    <a:srgbClr val="00B050"/>
                  </a:solidFill>
                  <a:latin typeface="Times New Roman" panose="02020603050405020304" pitchFamily="18" charset="0"/>
                  <a:cs typeface="Times New Roman" panose="02020603050405020304" pitchFamily="18" charset="0"/>
                </a:rPr>
                <a:t>Các </a:t>
              </a:r>
              <a:r>
                <a:rPr lang="vi-VN" sz="2400" b="1" dirty="0">
                  <a:solidFill>
                    <a:srgbClr val="00B050"/>
                  </a:solidFill>
                  <a:latin typeface="Times New Roman" panose="02020603050405020304" pitchFamily="18" charset="0"/>
                  <a:cs typeface="Times New Roman" panose="02020603050405020304" pitchFamily="18" charset="0"/>
                </a:rPr>
                <a:t>thông tin chung v</a:t>
              </a:r>
              <a:r>
                <a:rPr lang="en-US" sz="2400" b="1" dirty="0">
                  <a:solidFill>
                    <a:srgbClr val="00B050"/>
                  </a:solidFill>
                  <a:latin typeface="Times New Roman" panose="02020603050405020304" pitchFamily="18" charset="0"/>
                  <a:cs typeface="Times New Roman" panose="02020603050405020304" pitchFamily="18" charset="0"/>
                </a:rPr>
                <a:t>ề</a:t>
              </a:r>
              <a:r>
                <a:rPr lang="vi-VN" sz="2400" b="1" dirty="0">
                  <a:solidFill>
                    <a:srgbClr val="00B050"/>
                  </a:solidFill>
                  <a:latin typeface="Times New Roman" panose="02020603050405020304" pitchFamily="18" charset="0"/>
                  <a:cs typeface="Times New Roman" panose="02020603050405020304" pitchFamily="18" charset="0"/>
                </a:rPr>
                <a:t> cuốn sách? </a:t>
              </a:r>
              <a:endParaRPr lang="en-US" sz="2400" b="1" dirty="0">
                <a:solidFill>
                  <a:srgbClr val="00B050"/>
                </a:solidFill>
                <a:latin typeface="Times New Roman" panose="02020603050405020304" pitchFamily="18" charset="0"/>
                <a:cs typeface="Times New Roman" panose="02020603050405020304" pitchFamily="18" charset="0"/>
              </a:endParaRPr>
            </a:p>
            <a:p>
              <a:endParaRPr lang="en-US" sz="2400" b="1" i="1" dirty="0" smtClean="0">
                <a:solidFill>
                  <a:srgbClr val="00B05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407631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1+#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301211" y="3732551"/>
            <a:ext cx="2079142" cy="3004415"/>
          </a:xfrm>
          <a:prstGeom prst="rect">
            <a:avLst/>
          </a:prstGeom>
        </p:spPr>
      </p:pic>
      <p:grpSp>
        <p:nvGrpSpPr>
          <p:cNvPr id="6" name="Group 5">
            <a:extLst>
              <a:ext uri="{FF2B5EF4-FFF2-40B4-BE49-F238E27FC236}">
                <a16:creationId xmlns:a16="http://schemas.microsoft.com/office/drawing/2014/main" id="{C655EDD4-5A83-0D59-4FB3-4BFFB7B734C9}"/>
              </a:ext>
            </a:extLst>
          </p:cNvPr>
          <p:cNvGrpSpPr/>
          <p:nvPr/>
        </p:nvGrpSpPr>
        <p:grpSpPr>
          <a:xfrm>
            <a:off x="1797105" y="333829"/>
            <a:ext cx="4608512" cy="1139488"/>
            <a:chOff x="762359" y="3068708"/>
            <a:chExt cx="3629576" cy="1022719"/>
          </a:xfrm>
        </p:grpSpPr>
        <p:sp>
          <p:nvSpPr>
            <p:cNvPr id="7" name="Rectangle: Rounded Corners 6">
              <a:extLst>
                <a:ext uri="{FF2B5EF4-FFF2-40B4-BE49-F238E27FC236}">
                  <a16:creationId xmlns:a16="http://schemas.microsoft.com/office/drawing/2014/main" id="{4D8865E2-EE8F-52B6-98DC-5D942C3FB4AC}"/>
                </a:ext>
              </a:extLst>
            </p:cNvPr>
            <p:cNvSpPr/>
            <p:nvPr/>
          </p:nvSpPr>
          <p:spPr>
            <a:xfrm>
              <a:off x="1295591" y="3250963"/>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007600"/>
                  </a:solidFill>
                  <a:effectLst/>
                  <a:uLnTx/>
                  <a:uFillTx/>
                  <a:latin typeface="Times New Roman" panose="02020603050405020304" pitchFamily="18" charset="0"/>
                  <a:ea typeface="+mn-ea"/>
                  <a:cs typeface="Times New Roman" panose="02020603050405020304" pitchFamily="18" charset="0"/>
                </a:rPr>
                <a:t>B3: </a:t>
              </a:r>
              <a:r>
                <a:rPr kumimoji="0" lang="en-US" sz="2400" b="1" i="0" u="none" strike="noStrike" kern="0" cap="none" spc="0" normalizeH="0" baseline="0" noProof="0" dirty="0" err="1" smtClean="0">
                  <a:ln>
                    <a:noFill/>
                  </a:ln>
                  <a:solidFill>
                    <a:srgbClr val="007600"/>
                  </a:solidFill>
                  <a:effectLst/>
                  <a:uLnTx/>
                  <a:uFillTx/>
                  <a:latin typeface="Times New Roman" panose="02020603050405020304" pitchFamily="18" charset="0"/>
                  <a:ea typeface="+mn-ea"/>
                  <a:cs typeface="Times New Roman" panose="02020603050405020304" pitchFamily="18" charset="0"/>
                </a:rPr>
                <a:t>Viết</a:t>
              </a:r>
              <a:endParaRPr kumimoji="0" lang="en-US" sz="2400" b="1" i="0" u="none" strike="noStrike" kern="0" cap="none" spc="0" normalizeH="0" baseline="0" noProof="0" dirty="0">
                <a:ln>
                  <a:noFill/>
                </a:ln>
                <a:solidFill>
                  <a:srgbClr val="007600"/>
                </a:solidFill>
                <a:effectLst/>
                <a:uLnTx/>
                <a:uFillTx/>
                <a:latin typeface="Calibri"/>
                <a:ea typeface="+mn-ea"/>
                <a:cs typeface="+mn-cs"/>
              </a:endParaRPr>
            </a:p>
          </p:txBody>
        </p:sp>
        <p:pic>
          <p:nvPicPr>
            <p:cNvPr id="8" name="图片 1">
              <a:extLst>
                <a:ext uri="{FF2B5EF4-FFF2-40B4-BE49-F238E27FC236}">
                  <a16:creationId xmlns:a16="http://schemas.microsoft.com/office/drawing/2014/main" id="{9A47EDF6-0BB9-827D-103F-EE3E5041CF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359" y="3068708"/>
              <a:ext cx="764517" cy="923330"/>
            </a:xfrm>
            <a:prstGeom prst="rect">
              <a:avLst/>
            </a:prstGeom>
          </p:spPr>
        </p:pic>
      </p:grpSp>
      <p:sp>
        <p:nvSpPr>
          <p:cNvPr id="9" name="Rectangle: Rounded Corners 8">
            <a:extLst>
              <a:ext uri="{FF2B5EF4-FFF2-40B4-BE49-F238E27FC236}">
                <a16:creationId xmlns:a16="http://schemas.microsoft.com/office/drawing/2014/main" id="{02A091C0-912E-1D77-FFA9-3B48DC40338E}"/>
              </a:ext>
            </a:extLst>
          </p:cNvPr>
          <p:cNvSpPr/>
          <p:nvPr/>
        </p:nvSpPr>
        <p:spPr>
          <a:xfrm>
            <a:off x="3393542" y="2106414"/>
            <a:ext cx="7799209" cy="1281575"/>
          </a:xfrm>
          <a:prstGeom prst="roundRect">
            <a:avLst/>
          </a:prstGeom>
          <a:noFill/>
          <a:ln w="25400" cap="flat" cmpd="sng" algn="ctr">
            <a:solidFill>
              <a:srgbClr val="007600"/>
            </a:solidFill>
            <a:prstDash val="solid"/>
          </a:ln>
          <a:effectLst/>
        </p:spPr>
        <p:txBody>
          <a:bodyPr rtlCol="0" anchor="ctr"/>
          <a:lstStyle/>
          <a:p>
            <a:r>
              <a:rPr lang="en-US" sz="2400" dirty="0" smtClean="0">
                <a:solidFill>
                  <a:srgbClr val="00B050"/>
                </a:solidFill>
                <a:latin typeface="Times New Roman" panose="02020603050405020304" pitchFamily="18" charset="0"/>
                <a:cs typeface="Times New Roman" panose="02020603050405020304" pitchFamily="18" charset="0"/>
              </a:rPr>
              <a:t>- T</a:t>
            </a:r>
            <a:r>
              <a:rPr lang="vi-VN" sz="2400" dirty="0" smtClean="0">
                <a:solidFill>
                  <a:srgbClr val="00B050"/>
                </a:solidFill>
                <a:latin typeface="Times New Roman" panose="02020603050405020304" pitchFamily="18" charset="0"/>
                <a:cs typeface="Times New Roman" panose="02020603050405020304" pitchFamily="18" charset="0"/>
              </a:rPr>
              <a:t>hể </a:t>
            </a:r>
            <a:r>
              <a:rPr lang="vi-VN" sz="2400" dirty="0">
                <a:solidFill>
                  <a:srgbClr val="00B050"/>
                </a:solidFill>
                <a:latin typeface="Times New Roman" panose="02020603050405020304" pitchFamily="18" charset="0"/>
                <a:cs typeface="Times New Roman" panose="02020603050405020304" pitchFamily="18" charset="0"/>
              </a:rPr>
              <a:t>hiện bằng một đoạn văn hoặc nhi</a:t>
            </a:r>
            <a:r>
              <a:rPr lang="en-US" sz="2400" dirty="0">
                <a:solidFill>
                  <a:srgbClr val="00B050"/>
                </a:solidFill>
                <a:latin typeface="Times New Roman" panose="02020603050405020304" pitchFamily="18" charset="0"/>
                <a:cs typeface="Times New Roman" panose="02020603050405020304" pitchFamily="18" charset="0"/>
              </a:rPr>
              <a:t>ề</a:t>
            </a:r>
            <a:r>
              <a:rPr lang="vi-VN" sz="2400" dirty="0">
                <a:solidFill>
                  <a:srgbClr val="00B050"/>
                </a:solidFill>
                <a:latin typeface="Times New Roman" panose="02020603050405020304" pitchFamily="18" charset="0"/>
                <a:cs typeface="Times New Roman" panose="02020603050405020304" pitchFamily="18" charset="0"/>
              </a:rPr>
              <a:t>u đoạn văn</a:t>
            </a:r>
            <a:r>
              <a:rPr lang="vi-VN" sz="2400" dirty="0" smtClean="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9C3552D7-FD12-C663-2D9C-FB0F476B8D5A}"/>
              </a:ext>
            </a:extLst>
          </p:cNvPr>
          <p:cNvSpPr/>
          <p:nvPr/>
        </p:nvSpPr>
        <p:spPr>
          <a:xfrm>
            <a:off x="3431166" y="4074573"/>
            <a:ext cx="7799209" cy="1492124"/>
          </a:xfrm>
          <a:prstGeom prst="roundRect">
            <a:avLst/>
          </a:prstGeom>
          <a:noFill/>
          <a:ln w="25400" cap="flat" cmpd="sng" algn="ctr">
            <a:solidFill>
              <a:srgbClr val="007600"/>
            </a:solidFill>
            <a:prstDash val="solid"/>
          </a:ln>
          <a:effectLst/>
        </p:spPr>
        <p:txBody>
          <a:bodyPr rtlCol="0" anchor="ctr"/>
          <a:lstStyle/>
          <a:p>
            <a:r>
              <a:rPr lang="en-US"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Có th</a:t>
            </a:r>
            <a:r>
              <a:rPr lang="en-US" sz="2400" dirty="0">
                <a:solidFill>
                  <a:srgbClr val="00B050"/>
                </a:solidFill>
                <a:latin typeface="Times New Roman" panose="02020603050405020304" pitchFamily="18" charset="0"/>
                <a:cs typeface="Times New Roman" panose="02020603050405020304" pitchFamily="18" charset="0"/>
              </a:rPr>
              <a:t>ể</a:t>
            </a:r>
            <a:r>
              <a:rPr lang="vi-VN" sz="2400" dirty="0">
                <a:solidFill>
                  <a:srgbClr val="00B050"/>
                </a:solidFill>
                <a:latin typeface="Times New Roman" panose="02020603050405020304" pitchFamily="18" charset="0"/>
                <a:cs typeface="Times New Roman" panose="02020603050405020304" pitchFamily="18" charset="0"/>
              </a:rPr>
              <a:t> lựa chọn sử dụng một số trích dẫn từ cuốn sách trong phần giới thiệu nội dung và hình thức, hoặc trích dẫn nhận định của bạn </a:t>
            </a:r>
            <a:r>
              <a:rPr lang="en-US" sz="2400" dirty="0">
                <a:solidFill>
                  <a:srgbClr val="00B050"/>
                </a:solidFill>
                <a:latin typeface="Times New Roman" panose="02020603050405020304" pitchFamily="18" charset="0"/>
                <a:cs typeface="Times New Roman" panose="02020603050405020304" pitchFamily="18" charset="0"/>
              </a:rPr>
              <a:t>đ</a:t>
            </a:r>
            <a:r>
              <a:rPr lang="vi-VN" sz="2400" dirty="0">
                <a:solidFill>
                  <a:srgbClr val="00B050"/>
                </a:solidFill>
                <a:latin typeface="Times New Roman" panose="02020603050405020304" pitchFamily="18" charset="0"/>
                <a:cs typeface="Times New Roman" panose="02020603050405020304" pitchFamily="18" charset="0"/>
              </a:rPr>
              <a:t>ọc tin cậy trong phần giới thiệu giá trị ý nghĩa của cuốn sách.</a:t>
            </a:r>
            <a:endParaRPr lang="en-US" sz="2400" dirty="0">
              <a:solidFill>
                <a:srgbClr val="00B050"/>
              </a:solidFill>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46AE34AE-3B9D-2669-4527-B3B3A756FE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9348" y="2178708"/>
            <a:ext cx="1282549" cy="1282549"/>
          </a:xfrm>
          <a:prstGeom prst="rect">
            <a:avLst/>
          </a:prstGeom>
        </p:spPr>
      </p:pic>
      <p:pic>
        <p:nvPicPr>
          <p:cNvPr id="12" name="图片 10">
            <a:extLst>
              <a:ext uri="{FF2B5EF4-FFF2-40B4-BE49-F238E27FC236}">
                <a16:creationId xmlns:a16="http://schemas.microsoft.com/office/drawing/2014/main" id="{21578EF9-1BA0-52D4-D9C8-971095B163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9348" y="4217098"/>
            <a:ext cx="1282549" cy="1282549"/>
          </a:xfrm>
          <a:prstGeom prst="rect">
            <a:avLst/>
          </a:prstGeom>
        </p:spPr>
      </p:pic>
      <p:grpSp>
        <p:nvGrpSpPr>
          <p:cNvPr id="13" name="Group 12">
            <a:extLst>
              <a:ext uri="{FF2B5EF4-FFF2-40B4-BE49-F238E27FC236}">
                <a16:creationId xmlns:a16="http://schemas.microsoft.com/office/drawing/2014/main" id="{F771E790-75CA-F29E-3EF4-6CA87F1D8F0F}"/>
              </a:ext>
            </a:extLst>
          </p:cNvPr>
          <p:cNvGrpSpPr/>
          <p:nvPr/>
        </p:nvGrpSpPr>
        <p:grpSpPr>
          <a:xfrm>
            <a:off x="1909129" y="5701723"/>
            <a:ext cx="4704523" cy="1193368"/>
            <a:chOff x="5144998" y="3068708"/>
            <a:chExt cx="3603463" cy="1065374"/>
          </a:xfrm>
        </p:grpSpPr>
        <p:sp>
          <p:nvSpPr>
            <p:cNvPr id="14" name="Rectangle: Rounded Corners 6">
              <a:extLst>
                <a:ext uri="{FF2B5EF4-FFF2-40B4-BE49-F238E27FC236}">
                  <a16:creationId xmlns:a16="http://schemas.microsoft.com/office/drawing/2014/main" id="{F89849DD-60F7-C539-6FF1-9425A5EC09A8}"/>
                </a:ext>
              </a:extLst>
            </p:cNvPr>
            <p:cNvSpPr/>
            <p:nvPr/>
          </p:nvSpPr>
          <p:spPr>
            <a:xfrm>
              <a:off x="5652117" y="3293618"/>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007600"/>
                  </a:solidFill>
                  <a:effectLst/>
                  <a:uLnTx/>
                  <a:uFillTx/>
                  <a:latin typeface="Times New Roman" panose="02020603050405020304" pitchFamily="18" charset="0"/>
                  <a:ea typeface="+mn-ea"/>
                  <a:cs typeface="Times New Roman" panose="02020603050405020304" pitchFamily="18" charset="0"/>
                </a:rPr>
                <a:t>B4: </a:t>
              </a:r>
              <a:r>
                <a:rPr kumimoji="0" lang="en-US" sz="2400" b="1" i="0" u="none" strike="noStrike" kern="0" cap="none" spc="0" normalizeH="0" baseline="0" noProof="0" dirty="0" err="1" smtClean="0">
                  <a:ln>
                    <a:noFill/>
                  </a:ln>
                  <a:solidFill>
                    <a:srgbClr val="007600"/>
                  </a:solidFill>
                  <a:effectLst/>
                  <a:uLnTx/>
                  <a:uFillTx/>
                  <a:latin typeface="Times New Roman" panose="02020603050405020304" pitchFamily="18" charset="0"/>
                  <a:ea typeface="+mn-ea"/>
                  <a:cs typeface="Times New Roman" panose="02020603050405020304" pitchFamily="18" charset="0"/>
                </a:rPr>
                <a:t>Kiểm</a:t>
              </a:r>
              <a:r>
                <a:rPr kumimoji="0" lang="en-US" sz="2400" b="1" i="0" u="none" strike="noStrike" kern="0" cap="none" spc="0" normalizeH="0" noProof="0" dirty="0" smtClean="0">
                  <a:ln>
                    <a:noFill/>
                  </a:ln>
                  <a:solidFill>
                    <a:srgbClr val="0076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noProof="0" dirty="0" err="1" smtClean="0">
                  <a:ln>
                    <a:noFill/>
                  </a:ln>
                  <a:solidFill>
                    <a:srgbClr val="007600"/>
                  </a:solidFill>
                  <a:effectLst/>
                  <a:uLnTx/>
                  <a:uFillTx/>
                  <a:latin typeface="Times New Roman" panose="02020603050405020304" pitchFamily="18" charset="0"/>
                  <a:ea typeface="+mn-ea"/>
                  <a:cs typeface="Times New Roman" panose="02020603050405020304" pitchFamily="18" charset="0"/>
                </a:rPr>
                <a:t>tra</a:t>
              </a:r>
              <a:r>
                <a:rPr kumimoji="0" lang="en-US" sz="2400" b="1" i="0" u="none" strike="noStrike" kern="0" cap="none" spc="0" normalizeH="0" noProof="0" dirty="0" smtClean="0">
                  <a:ln>
                    <a:noFill/>
                  </a:ln>
                  <a:solidFill>
                    <a:srgbClr val="0076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noProof="0" dirty="0" err="1" smtClean="0">
                  <a:ln>
                    <a:noFill/>
                  </a:ln>
                  <a:solidFill>
                    <a:srgbClr val="007600"/>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0" cap="none" spc="0" normalizeH="0" noProof="0" dirty="0" smtClean="0">
                  <a:ln>
                    <a:noFill/>
                  </a:ln>
                  <a:solidFill>
                    <a:srgbClr val="0076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noProof="0" dirty="0" err="1" smtClean="0">
                  <a:ln>
                    <a:noFill/>
                  </a:ln>
                  <a:solidFill>
                    <a:srgbClr val="007600"/>
                  </a:solidFill>
                  <a:effectLst/>
                  <a:uLnTx/>
                  <a:uFillTx/>
                  <a:latin typeface="Times New Roman" panose="02020603050405020304" pitchFamily="18" charset="0"/>
                  <a:ea typeface="+mn-ea"/>
                  <a:cs typeface="Times New Roman" panose="02020603050405020304" pitchFamily="18" charset="0"/>
                </a:rPr>
                <a:t>chỉnh</a:t>
              </a:r>
              <a:r>
                <a:rPr kumimoji="0" lang="en-US" sz="2400" b="1" i="0" u="none" strike="noStrike" kern="0" cap="none" spc="0" normalizeH="0" noProof="0" dirty="0" smtClean="0">
                  <a:ln>
                    <a:noFill/>
                  </a:ln>
                  <a:solidFill>
                    <a:srgbClr val="0076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noProof="0" dirty="0" err="1" smtClean="0">
                  <a:ln>
                    <a:noFill/>
                  </a:ln>
                  <a:solidFill>
                    <a:srgbClr val="007600"/>
                  </a:solidFill>
                  <a:effectLst/>
                  <a:uLnTx/>
                  <a:uFillTx/>
                  <a:latin typeface="Times New Roman" panose="02020603050405020304" pitchFamily="18" charset="0"/>
                  <a:ea typeface="+mn-ea"/>
                  <a:cs typeface="Times New Roman" panose="02020603050405020304" pitchFamily="18" charset="0"/>
                </a:rPr>
                <a:t>sửa</a:t>
              </a:r>
              <a:endParaRPr kumimoji="0" lang="en-US" sz="2400" b="1" i="0" u="none" strike="noStrike" kern="0" cap="none" spc="0" normalizeH="0" baseline="0" noProof="0" dirty="0">
                <a:ln>
                  <a:noFill/>
                </a:ln>
                <a:solidFill>
                  <a:srgbClr val="007600"/>
                </a:solidFill>
                <a:effectLst/>
                <a:uLnTx/>
                <a:uFillTx/>
                <a:latin typeface="Calibri"/>
                <a:ea typeface="+mn-ea"/>
                <a:cs typeface="+mn-cs"/>
              </a:endParaRPr>
            </a:p>
          </p:txBody>
        </p:sp>
        <p:pic>
          <p:nvPicPr>
            <p:cNvPr id="15" name="图片 1">
              <a:extLst>
                <a:ext uri="{FF2B5EF4-FFF2-40B4-BE49-F238E27FC236}">
                  <a16:creationId xmlns:a16="http://schemas.microsoft.com/office/drawing/2014/main" id="{CBE5D453-DF65-B52B-92CF-6BD3A471CA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44998" y="3068708"/>
              <a:ext cx="764517" cy="923330"/>
            </a:xfrm>
            <a:prstGeom prst="rect">
              <a:avLst/>
            </a:prstGeom>
          </p:spPr>
        </p:pic>
      </p:grpSp>
    </p:spTree>
    <p:extLst>
      <p:ext uri="{BB962C8B-B14F-4D97-AF65-F5344CB8AC3E}">
        <p14:creationId xmlns:p14="http://schemas.microsoft.com/office/powerpoint/2010/main" val="27067195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F9AC85D0-9B86-EF9E-BD2E-4CE6B239406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30327" y="2175163"/>
            <a:ext cx="2066945" cy="3283831"/>
          </a:xfrm>
          <a:prstGeom prst="rect">
            <a:avLst/>
          </a:prstGeom>
        </p:spPr>
      </p:pic>
      <p:grpSp>
        <p:nvGrpSpPr>
          <p:cNvPr id="9" name="Group 8">
            <a:extLst>
              <a:ext uri="{FF2B5EF4-FFF2-40B4-BE49-F238E27FC236}">
                <a16:creationId xmlns:a16="http://schemas.microsoft.com/office/drawing/2014/main" id="{7A78E2F9-E650-D163-CCD8-1D1B85056771}"/>
              </a:ext>
            </a:extLst>
          </p:cNvPr>
          <p:cNvGrpSpPr/>
          <p:nvPr/>
        </p:nvGrpSpPr>
        <p:grpSpPr>
          <a:xfrm>
            <a:off x="1791621" y="4347527"/>
            <a:ext cx="10206835" cy="1231107"/>
            <a:chOff x="762359" y="3068708"/>
            <a:chExt cx="3562032" cy="1022719"/>
          </a:xfrm>
        </p:grpSpPr>
        <p:sp>
          <p:nvSpPr>
            <p:cNvPr id="10" name="Rectangle: Rounded Corners 9">
              <a:extLst>
                <a:ext uri="{FF2B5EF4-FFF2-40B4-BE49-F238E27FC236}">
                  <a16:creationId xmlns:a16="http://schemas.microsoft.com/office/drawing/2014/main" id="{D9A0F247-FFE0-24D4-9307-95E9BBC5222A}"/>
                </a:ext>
              </a:extLst>
            </p:cNvPr>
            <p:cNvSpPr/>
            <p:nvPr/>
          </p:nvSpPr>
          <p:spPr>
            <a:xfrm>
              <a:off x="1147631" y="3250963"/>
              <a:ext cx="3176760" cy="840464"/>
            </a:xfrm>
            <a:prstGeom prst="roundRect">
              <a:avLst/>
            </a:prstGeom>
            <a:solidFill>
              <a:srgbClr val="FFFFFF"/>
            </a:solidFill>
            <a:ln w="25400" cap="flat" cmpd="sng" algn="ctr">
              <a:solidFill>
                <a:srgbClr val="007600"/>
              </a:solidFill>
              <a:prstDash val="solid"/>
            </a:ln>
            <a:effectLst/>
          </p:spPr>
          <p:txBody>
            <a:bodyPr rtlCol="0" anchor="ctr"/>
            <a:lstStyle/>
            <a:p>
              <a:pPr lvl="0" algn="just" defTabSz="1219170">
                <a:defRPr/>
              </a:pP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Xưng</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hô</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trong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bài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viết</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Để</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thể</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hiện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mối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quan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hệ</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với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người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đọc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người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viết</a:t>
              </a:r>
              <a:endParaRPr kumimoji="0" lang="en-US" sz="2400" b="1" i="0" u="none" strike="noStrike" kern="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endParaRPr>
            </a:p>
          </p:txBody>
        </p:sp>
        <p:pic>
          <p:nvPicPr>
            <p:cNvPr id="11" name="图片 1">
              <a:extLst>
                <a:ext uri="{FF2B5EF4-FFF2-40B4-BE49-F238E27FC236}">
                  <a16:creationId xmlns:a16="http://schemas.microsoft.com/office/drawing/2014/main" id="{4D6D8878-691B-0906-FA36-651F69377A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359" y="3068708"/>
              <a:ext cx="423952" cy="923330"/>
            </a:xfrm>
            <a:prstGeom prst="rect">
              <a:avLst/>
            </a:prstGeom>
          </p:spPr>
        </p:pic>
      </p:grpSp>
      <p:grpSp>
        <p:nvGrpSpPr>
          <p:cNvPr id="12" name="Group 11">
            <a:extLst>
              <a:ext uri="{FF2B5EF4-FFF2-40B4-BE49-F238E27FC236}">
                <a16:creationId xmlns:a16="http://schemas.microsoft.com/office/drawing/2014/main" id="{86AED72D-891E-78B1-20D6-87CF412C391F}"/>
              </a:ext>
            </a:extLst>
          </p:cNvPr>
          <p:cNvGrpSpPr/>
          <p:nvPr/>
        </p:nvGrpSpPr>
        <p:grpSpPr>
          <a:xfrm>
            <a:off x="1796938" y="2436061"/>
            <a:ext cx="10201518" cy="1299183"/>
            <a:chOff x="762359" y="1773977"/>
            <a:chExt cx="3621601" cy="1065613"/>
          </a:xfrm>
        </p:grpSpPr>
        <p:sp>
          <p:nvSpPr>
            <p:cNvPr id="13" name="Rectangle: Rounded Corners 12">
              <a:extLst>
                <a:ext uri="{FF2B5EF4-FFF2-40B4-BE49-F238E27FC236}">
                  <a16:creationId xmlns:a16="http://schemas.microsoft.com/office/drawing/2014/main" id="{2372BB88-8CC7-98FD-9ACB-33F09ED4BBDB}"/>
                </a:ext>
              </a:extLst>
            </p:cNvPr>
            <p:cNvSpPr/>
            <p:nvPr/>
          </p:nvSpPr>
          <p:spPr>
            <a:xfrm>
              <a:off x="1111341" y="1999126"/>
              <a:ext cx="3272619" cy="840464"/>
            </a:xfrm>
            <a:prstGeom prst="roundRect">
              <a:avLst/>
            </a:prstGeom>
            <a:solidFill>
              <a:srgbClr val="FFFFFF"/>
            </a:solidFill>
            <a:ln w="25400" cap="flat" cmpd="sng" algn="ctr">
              <a:solidFill>
                <a:srgbClr val="007600"/>
              </a:solidFill>
              <a:prstDash val="solid"/>
            </a:ln>
            <a:effectLst/>
          </p:spPr>
          <p:txBody>
            <a:bodyPr rtlCol="0" anchor="ctr"/>
            <a:lstStyle/>
            <a:p>
              <a:r>
                <a:rPr lang="vi-VN" sz="2400" dirty="0">
                  <a:solidFill>
                    <a:srgbClr val="00B050"/>
                  </a:solidFill>
                  <a:latin typeface="Times New Roman" panose="02020603050405020304" pitchFamily="18" charset="0"/>
                  <a:cs typeface="Times New Roman" panose="02020603050405020304" pitchFamily="18" charset="0"/>
                </a:rPr>
                <a:t>- Tóm tắt nội dung cu</a:t>
              </a:r>
              <a:r>
                <a:rPr lang="en-US" sz="2400" dirty="0">
                  <a:solidFill>
                    <a:srgbClr val="00B050"/>
                  </a:solidFill>
                  <a:latin typeface="Times New Roman" panose="02020603050405020304" pitchFamily="18" charset="0"/>
                  <a:cs typeface="Times New Roman" panose="02020603050405020304" pitchFamily="18" charset="0"/>
                </a:rPr>
                <a:t>ố</a:t>
              </a:r>
              <a:r>
                <a:rPr lang="vi-VN" sz="2400" dirty="0">
                  <a:solidFill>
                    <a:srgbClr val="00B050"/>
                  </a:solidFill>
                  <a:latin typeface="Times New Roman" panose="02020603050405020304" pitchFamily="18" charset="0"/>
                  <a:cs typeface="Times New Roman" panose="02020603050405020304" pitchFamily="18" charset="0"/>
                </a:rPr>
                <a:t>n sách</a:t>
              </a:r>
              <a:r>
                <a:rPr lang="vi-VN" sz="2400" dirty="0" smtClean="0">
                  <a:solidFill>
                    <a:srgbClr val="00B050"/>
                  </a:solidFill>
                  <a:latin typeface="Times New Roman" panose="02020603050405020304" pitchFamily="18" charset="0"/>
                  <a:cs typeface="Times New Roman" panose="02020603050405020304" pitchFamily="18" charset="0"/>
                </a:rPr>
                <a:t>:</a:t>
              </a:r>
              <a:r>
                <a:rPr lang="en-US" sz="2400" dirty="0" smtClean="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là nêu ngắn gọn, chính xác nội dung chính của cu</a:t>
              </a:r>
              <a:r>
                <a:rPr lang="en-US" sz="2400" dirty="0">
                  <a:solidFill>
                    <a:srgbClr val="00B050"/>
                  </a:solidFill>
                  <a:latin typeface="Times New Roman" panose="02020603050405020304" pitchFamily="18" charset="0"/>
                  <a:cs typeface="Times New Roman" panose="02020603050405020304" pitchFamily="18" charset="0"/>
                </a:rPr>
                <a:t>ố</a:t>
              </a:r>
              <a:r>
                <a:rPr lang="vi-VN" sz="2400" dirty="0">
                  <a:solidFill>
                    <a:srgbClr val="00B050"/>
                  </a:solidFill>
                  <a:latin typeface="Times New Roman" panose="02020603050405020304" pitchFamily="18" charset="0"/>
                  <a:cs typeface="Times New Roman" panose="02020603050405020304" pitchFamily="18" charset="0"/>
                </a:rPr>
                <a:t>n sách</a:t>
              </a:r>
              <a:r>
                <a:rPr lang="vi-VN" sz="2400" dirty="0" smtClean="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p:pic>
          <p:nvPicPr>
            <p:cNvPr id="14" name="图片 1">
              <a:extLst>
                <a:ext uri="{FF2B5EF4-FFF2-40B4-BE49-F238E27FC236}">
                  <a16:creationId xmlns:a16="http://schemas.microsoft.com/office/drawing/2014/main" id="{4520CA24-3435-C618-AADA-956EA3B3C7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359" y="1773977"/>
              <a:ext cx="421385" cy="923330"/>
            </a:xfrm>
            <a:prstGeom prst="rect">
              <a:avLst/>
            </a:prstGeom>
          </p:spPr>
        </p:pic>
      </p:grpSp>
      <p:grpSp>
        <p:nvGrpSpPr>
          <p:cNvPr id="18" name="Group 17">
            <a:extLst>
              <a:ext uri="{FF2B5EF4-FFF2-40B4-BE49-F238E27FC236}">
                <a16:creationId xmlns:a16="http://schemas.microsoft.com/office/drawing/2014/main" id="{BED09CDA-FB7E-56C4-1525-4D6E810E3555}"/>
              </a:ext>
            </a:extLst>
          </p:cNvPr>
          <p:cNvGrpSpPr/>
          <p:nvPr/>
        </p:nvGrpSpPr>
        <p:grpSpPr>
          <a:xfrm>
            <a:off x="1648690" y="168441"/>
            <a:ext cx="11249891" cy="1271466"/>
            <a:chOff x="-1600277" y="1685462"/>
            <a:chExt cx="6364613" cy="939568"/>
          </a:xfrm>
        </p:grpSpPr>
        <p:pic>
          <p:nvPicPr>
            <p:cNvPr id="19" name="Picture 18">
              <a:extLst>
                <a:ext uri="{FF2B5EF4-FFF2-40B4-BE49-F238E27FC236}">
                  <a16:creationId xmlns:a16="http://schemas.microsoft.com/office/drawing/2014/main" id="{F2856C3A-373F-FA54-48E6-4E565AC069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0277" y="1685462"/>
              <a:ext cx="5855368" cy="939568"/>
            </a:xfrm>
            <a:prstGeom prst="rect">
              <a:avLst/>
            </a:prstGeom>
          </p:spPr>
        </p:pic>
        <p:sp>
          <p:nvSpPr>
            <p:cNvPr id="20" name="TextBox 19">
              <a:extLst>
                <a:ext uri="{FF2B5EF4-FFF2-40B4-BE49-F238E27FC236}">
                  <a16:creationId xmlns:a16="http://schemas.microsoft.com/office/drawing/2014/main" id="{D51BF87B-69D8-3751-8540-E62103981812}"/>
                </a:ext>
              </a:extLst>
            </p:cNvPr>
            <p:cNvSpPr txBox="1"/>
            <p:nvPr/>
          </p:nvSpPr>
          <p:spPr>
            <a:xfrm>
              <a:off x="-1380807" y="1922433"/>
              <a:ext cx="6145143" cy="695954"/>
            </a:xfrm>
            <a:prstGeom prst="rect">
              <a:avLst/>
            </a:prstGeom>
            <a:noFill/>
          </p:spPr>
          <p:txBody>
            <a:bodyPr wrap="square">
              <a:spAutoFit/>
            </a:bodyPr>
            <a:lstStyle/>
            <a:p>
              <a:pPr defTabSz="1219170">
                <a:lnSpc>
                  <a:spcPct val="115000"/>
                </a:lnSpc>
              </a:pPr>
              <a:r>
                <a:rPr lang="vi-VN" sz="2400" b="1" dirty="0" smtClean="0">
                  <a:solidFill>
                    <a:srgbClr val="009900"/>
                  </a:solidFill>
                  <a:latin typeface="+mj-lt"/>
                  <a:ea typeface="MS Mincho" panose="02020609040205080304" pitchFamily="49" charset="-128"/>
                </a:rPr>
                <a:t> </a:t>
              </a:r>
              <a:r>
                <a:rPr lang="en-US" sz="2400" b="1" dirty="0" smtClean="0">
                  <a:solidFill>
                    <a:srgbClr val="009900"/>
                  </a:solidFill>
                  <a:latin typeface="+mj-lt"/>
                  <a:ea typeface="MS Mincho" panose="02020609040205080304" pitchFamily="49" charset="-128"/>
                </a:rPr>
                <a:t>1.2.</a:t>
              </a:r>
              <a:r>
                <a:rPr lang="en-US" sz="2400" b="1" dirty="0" smtClean="0">
                  <a:solidFill>
                    <a:srgbClr val="0099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a:solidFill>
                    <a:srgbClr val="009900"/>
                  </a:solidFill>
                  <a:latin typeface="Times New Roman" panose="02020603050405020304" pitchFamily="18" charset="0"/>
                  <a:cs typeface="Times New Roman" panose="02020603050405020304" pitchFamily="18" charset="0"/>
                </a:rPr>
                <a:t>K</a:t>
              </a:r>
              <a:r>
                <a:rPr lang="vi-VN" sz="2400" b="1" i="1" dirty="0" smtClean="0">
                  <a:solidFill>
                    <a:srgbClr val="009900"/>
                  </a:solidFill>
                  <a:latin typeface="Times New Roman" panose="02020603050405020304" pitchFamily="18" charset="0"/>
                  <a:cs typeface="Times New Roman" panose="02020603050405020304" pitchFamily="18" charset="0"/>
                </a:rPr>
                <a:t>ĩ </a:t>
              </a:r>
              <a:r>
                <a:rPr lang="vi-VN" sz="2400" b="1" i="1" dirty="0">
                  <a:solidFill>
                    <a:srgbClr val="009900"/>
                  </a:solidFill>
                  <a:latin typeface="+mj-lt"/>
                </a:rPr>
                <a:t>năng tóm tắt nội dung cuốn sách và cách xưng hô trong bài viết </a:t>
              </a:r>
              <a:endParaRPr lang="en-US" sz="2400" dirty="0">
                <a:solidFill>
                  <a:srgbClr val="009900"/>
                </a:solidFill>
                <a:latin typeface="+mj-lt"/>
              </a:endParaRPr>
            </a:p>
            <a:p>
              <a:pPr defTabSz="1219170">
                <a:lnSpc>
                  <a:spcPct val="115000"/>
                </a:lnSpc>
              </a:pPr>
              <a:endParaRPr lang="en-US" sz="2400" dirty="0">
                <a:solidFill>
                  <a:srgbClr val="009900"/>
                </a:solidFill>
                <a:latin typeface="+mj-lt"/>
                <a:ea typeface="Times New Roman" panose="02020603050405020304" pitchFamily="18" charset="0"/>
              </a:endParaRPr>
            </a:p>
          </p:txBody>
        </p:sp>
      </p:grpSp>
    </p:spTree>
    <p:extLst>
      <p:ext uri="{BB962C8B-B14F-4D97-AF65-F5344CB8AC3E}">
        <p14:creationId xmlns:p14="http://schemas.microsoft.com/office/powerpoint/2010/main" val="25176602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948895" y="465320"/>
            <a:ext cx="2504028" cy="3618387"/>
          </a:xfrm>
          <a:prstGeom prst="rect">
            <a:avLst/>
          </a:prstGeom>
        </p:spPr>
      </p:pic>
      <p:grpSp>
        <p:nvGrpSpPr>
          <p:cNvPr id="6" name="组合 11">
            <a:extLst>
              <a:ext uri="{FF2B5EF4-FFF2-40B4-BE49-F238E27FC236}">
                <a16:creationId xmlns:a16="http://schemas.microsoft.com/office/drawing/2014/main" id="{213CEABE-1409-9D64-614B-D28583B0D73B}"/>
              </a:ext>
            </a:extLst>
          </p:cNvPr>
          <p:cNvGrpSpPr/>
          <p:nvPr/>
        </p:nvGrpSpPr>
        <p:grpSpPr>
          <a:xfrm rot="440101">
            <a:off x="3746478" y="314234"/>
            <a:ext cx="7940502" cy="2427154"/>
            <a:chOff x="-558688" y="0"/>
            <a:chExt cx="9107943" cy="6858000"/>
          </a:xfrm>
        </p:grpSpPr>
        <p:pic>
          <p:nvPicPr>
            <p:cNvPr id="7" name="图片 10">
              <a:extLst>
                <a:ext uri="{FF2B5EF4-FFF2-40B4-BE49-F238E27FC236}">
                  <a16:creationId xmlns:a16="http://schemas.microsoft.com/office/drawing/2014/main" id="{05BBAF4C-89B2-FA0F-91A2-8FFEC147D5ED}"/>
                </a:ext>
              </a:extLst>
            </p:cNvPr>
            <p:cNvPicPr>
              <a:picLocks noChangeAspect="1"/>
            </p:cNvPicPr>
            <p:nvPr/>
          </p:nvPicPr>
          <p:blipFill>
            <a:blip r:embed="rId5" cstate="print">
              <a:duotone>
                <a:srgbClr val="FFBE00">
                  <a:shade val="45000"/>
                  <a:satMod val="135000"/>
                </a:srgbClr>
                <a:prstClr val="white"/>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8" name="图片 9">
              <a:extLst>
                <a:ext uri="{FF2B5EF4-FFF2-40B4-BE49-F238E27FC236}">
                  <a16:creationId xmlns:a16="http://schemas.microsoft.com/office/drawing/2014/main" id="{A4F0E58E-F1FA-09C9-326D-CA44F3CF98B6}"/>
                </a:ext>
              </a:extLst>
            </p:cNvPr>
            <p:cNvPicPr>
              <a:picLocks noChangeAspect="1"/>
            </p:cNvPicPr>
            <p:nvPr/>
          </p:nvPicPr>
          <p:blipFill>
            <a:blip r:embed="rId7" cstate="print">
              <a:duotone>
                <a:srgbClr val="FFBE00">
                  <a:shade val="45000"/>
                  <a:satMod val="135000"/>
                </a:srgbClr>
                <a:prstClr val="white"/>
              </a:duotone>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9" name="TextBox 8">
            <a:extLst>
              <a:ext uri="{FF2B5EF4-FFF2-40B4-BE49-F238E27FC236}">
                <a16:creationId xmlns:a16="http://schemas.microsoft.com/office/drawing/2014/main" id="{6FFDA44A-24B2-C24E-A541-F40C726400EB}"/>
              </a:ext>
            </a:extLst>
          </p:cNvPr>
          <p:cNvSpPr txBox="1"/>
          <p:nvPr/>
        </p:nvSpPr>
        <p:spPr>
          <a:xfrm>
            <a:off x="4452923" y="783707"/>
            <a:ext cx="6527612" cy="1338828"/>
          </a:xfrm>
          <a:prstGeom prst="rect">
            <a:avLst/>
          </a:prstGeom>
          <a:noFill/>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5400" b="1" i="0" u="none" strike="noStrike" kern="0" cap="none" spc="0" normalizeH="0" baseline="0" noProof="0" dirty="0"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2. </a:t>
            </a:r>
            <a:r>
              <a:rPr kumimoji="0" lang="en-US" sz="5400" b="1" i="0" u="none" strike="noStrike" kern="0" cap="none" spc="0" normalizeH="0" baseline="0" noProof="0" dirty="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THỰC</a:t>
            </a:r>
            <a:r>
              <a:rPr kumimoji="0" lang="en-US" sz="5400" b="1" i="0" u="none" strike="noStrike" kern="0" cap="none" spc="0" normalizeH="0" noProof="0" dirty="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HÀNH </a:t>
            </a:r>
            <a:endParaRPr kumimoji="0" lang="en-US" sz="5400" b="1" i="0" u="none" strike="noStrike" kern="0" cap="none" spc="0" normalizeH="0" baseline="0" noProof="0" dirty="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0C9976F6-0D98-695D-F794-C67D1C6FC44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296366">
            <a:off x="2423582" y="1403977"/>
            <a:ext cx="7699246" cy="5874394"/>
          </a:xfrm>
          <a:prstGeom prst="rect">
            <a:avLst/>
          </a:prstGeom>
        </p:spPr>
      </p:pic>
      <p:sp>
        <p:nvSpPr>
          <p:cNvPr id="11" name="TextBox 10">
            <a:extLst>
              <a:ext uri="{FF2B5EF4-FFF2-40B4-BE49-F238E27FC236}">
                <a16:creationId xmlns:a16="http://schemas.microsoft.com/office/drawing/2014/main" id="{CE96821C-698B-AFBF-2903-60AFC2FBF162}"/>
              </a:ext>
            </a:extLst>
          </p:cNvPr>
          <p:cNvSpPr txBox="1"/>
          <p:nvPr/>
        </p:nvSpPr>
        <p:spPr>
          <a:xfrm rot="21020779">
            <a:off x="3477659" y="3394463"/>
            <a:ext cx="5236680" cy="31700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4000" b="1" i="1"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Viết</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bài</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giới</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thiệu</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một</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cuốn</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sách</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mà</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em</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yêu</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thích</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và</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tâm</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đắc</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nhất</a:t>
            </a:r>
            <a:r>
              <a:rPr lang="en-US" sz="4000" b="1" i="1" dirty="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3" name="图片 1">
            <a:extLst>
              <a:ext uri="{FF2B5EF4-FFF2-40B4-BE49-F238E27FC236}">
                <a16:creationId xmlns:a16="http://schemas.microsoft.com/office/drawing/2014/main" id="{58711CA2-F366-FF10-A42A-F0739FFC8FC8}"/>
              </a:ext>
            </a:extLst>
          </p:cNvPr>
          <p:cNvPicPr>
            <a:picLocks noChangeAspect="1"/>
          </p:cNvPicPr>
          <p:nvPr/>
        </p:nvPicPr>
        <p:blipFill>
          <a:blip r:embed="rId9" cstate="print">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val="0"/>
              </a:ext>
            </a:extLst>
          </a:blip>
          <a:stretch>
            <a:fillRect/>
          </a:stretch>
        </p:blipFill>
        <p:spPr>
          <a:xfrm rot="21296366">
            <a:off x="9496780" y="3045993"/>
            <a:ext cx="2726143" cy="3756461"/>
          </a:xfrm>
          <a:prstGeom prst="rect">
            <a:avLst/>
          </a:prstGeom>
        </p:spPr>
      </p:pic>
    </p:spTree>
    <p:extLst>
      <p:ext uri="{BB962C8B-B14F-4D97-AF65-F5344CB8AC3E}">
        <p14:creationId xmlns:p14="http://schemas.microsoft.com/office/powerpoint/2010/main" val="19425334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9" name="图片 4">
            <a:extLst>
              <a:ext uri="{FF2B5EF4-FFF2-40B4-BE49-F238E27FC236}">
                <a16:creationId xmlns:a16="http://schemas.microsoft.com/office/drawing/2014/main" id="{3443882E-E842-4638-785F-B83235B8C108}"/>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35951" y="482503"/>
            <a:ext cx="1889218" cy="3618387"/>
          </a:xfrm>
          <a:prstGeom prst="rect">
            <a:avLst/>
          </a:prstGeom>
        </p:spPr>
      </p:pic>
      <p:pic>
        <p:nvPicPr>
          <p:cNvPr id="10" name="图片 1">
            <a:extLst>
              <a:ext uri="{FF2B5EF4-FFF2-40B4-BE49-F238E27FC236}">
                <a16:creationId xmlns:a16="http://schemas.microsoft.com/office/drawing/2014/main" id="{59857CE0-6E30-8273-DD2D-01D4D5A50593}"/>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9795310" y="1353072"/>
            <a:ext cx="2726143" cy="3756461"/>
          </a:xfrm>
          <a:prstGeom prst="rect">
            <a:avLst/>
          </a:prstGeom>
        </p:spPr>
      </p:pic>
      <p:sp>
        <p:nvSpPr>
          <p:cNvPr id="6" name="TextBox 5">
            <a:extLst>
              <a:ext uri="{FF2B5EF4-FFF2-40B4-BE49-F238E27FC236}">
                <a16:creationId xmlns:a16="http://schemas.microsoft.com/office/drawing/2014/main" id="{BC62E971-A353-2A6B-4663-24AC378CE23A}"/>
              </a:ext>
            </a:extLst>
          </p:cNvPr>
          <p:cNvSpPr txBox="1"/>
          <p:nvPr/>
        </p:nvSpPr>
        <p:spPr>
          <a:xfrm flipH="1">
            <a:off x="1756502" y="161341"/>
            <a:ext cx="7709355" cy="1569660"/>
          </a:xfrm>
          <a:prstGeom prst="rect">
            <a:avLst/>
          </a:prstGeom>
          <a:noFill/>
        </p:spPr>
        <p:txBody>
          <a:bodyPr wrap="square" rtlCol="0">
            <a:spAutoFit/>
          </a:bodyPr>
          <a:lstStyle/>
          <a:p>
            <a:pPr algn="ctr"/>
            <a:r>
              <a:rPr lang="en-US" sz="7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smtClean="0">
                <a:solidFill>
                  <a:srgbClr val="009900"/>
                </a:solidFill>
                <a:latin typeface="Times New Roman" panose="02020603050405020304" pitchFamily="18" charset="0"/>
                <a:cs typeface="Times New Roman" panose="02020603050405020304" pitchFamily="18" charset="0"/>
              </a:rPr>
              <a:t>Mở</a:t>
            </a:r>
            <a:r>
              <a:rPr lang="en-US" sz="2400" dirty="0" smtClean="0">
                <a:solidFill>
                  <a:srgbClr val="009900"/>
                </a:solidFill>
                <a:latin typeface="Times New Roman" panose="02020603050405020304" pitchFamily="18" charset="0"/>
                <a:cs typeface="Times New Roman" panose="02020603050405020304" pitchFamily="18" charset="0"/>
              </a:rPr>
              <a:t> </a:t>
            </a:r>
            <a:r>
              <a:rPr lang="en-US" sz="2400" dirty="0" err="1" smtClean="0">
                <a:solidFill>
                  <a:srgbClr val="009900"/>
                </a:solidFill>
                <a:latin typeface="Times New Roman" panose="02020603050405020304" pitchFamily="18" charset="0"/>
                <a:cs typeface="Times New Roman" panose="02020603050405020304" pitchFamily="18" charset="0"/>
              </a:rPr>
              <a:t>bài</a:t>
            </a:r>
            <a:r>
              <a:rPr lang="en-US" sz="2400" dirty="0" smtClean="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Giới</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thiệu</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dẫn</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dắt</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cuốn</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sách</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mà</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em</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yêu</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thích</a:t>
            </a:r>
            <a:r>
              <a:rPr lang="en-US" sz="2400" dirty="0">
                <a:solidFill>
                  <a:srgbClr val="009900"/>
                </a:solidFill>
                <a:latin typeface="Times New Roman" panose="02020603050405020304" pitchFamily="18" charset="0"/>
                <a:cs typeface="Times New Roman" panose="02020603050405020304" pitchFamily="18" charset="0"/>
              </a:rPr>
              <a:t>: “</a:t>
            </a:r>
            <a:r>
              <a:rPr lang="en-US" sz="2400" i="1" dirty="0" err="1">
                <a:solidFill>
                  <a:srgbClr val="009900"/>
                </a:solidFill>
                <a:latin typeface="Times New Roman" panose="02020603050405020304" pitchFamily="18" charset="0"/>
                <a:cs typeface="Times New Roman" panose="02020603050405020304" pitchFamily="18" charset="0"/>
              </a:rPr>
              <a:t>Đắc</a:t>
            </a:r>
            <a:r>
              <a:rPr lang="en-US" sz="2400" i="1" dirty="0">
                <a:solidFill>
                  <a:srgbClr val="009900"/>
                </a:solidFill>
                <a:latin typeface="Times New Roman" panose="02020603050405020304" pitchFamily="18" charset="0"/>
                <a:cs typeface="Times New Roman" panose="02020603050405020304" pitchFamily="18" charset="0"/>
              </a:rPr>
              <a:t> </a:t>
            </a:r>
            <a:r>
              <a:rPr lang="en-US" sz="2400" i="1" dirty="0" err="1">
                <a:solidFill>
                  <a:srgbClr val="009900"/>
                </a:solidFill>
                <a:latin typeface="Times New Roman" panose="02020603050405020304" pitchFamily="18" charset="0"/>
                <a:cs typeface="Times New Roman" panose="02020603050405020304" pitchFamily="18" charset="0"/>
              </a:rPr>
              <a:t>Nhân</a:t>
            </a:r>
            <a:r>
              <a:rPr lang="en-US" sz="2400" i="1" dirty="0">
                <a:solidFill>
                  <a:srgbClr val="009900"/>
                </a:solidFill>
                <a:latin typeface="Times New Roman" panose="02020603050405020304" pitchFamily="18" charset="0"/>
                <a:cs typeface="Times New Roman" panose="02020603050405020304" pitchFamily="18" charset="0"/>
              </a:rPr>
              <a:t> </a:t>
            </a:r>
            <a:r>
              <a:rPr lang="en-US" sz="2400" i="1" dirty="0" err="1">
                <a:solidFill>
                  <a:srgbClr val="009900"/>
                </a:solidFill>
                <a:latin typeface="Times New Roman" panose="02020603050405020304" pitchFamily="18" charset="0"/>
                <a:cs typeface="Times New Roman" panose="02020603050405020304" pitchFamily="18" charset="0"/>
              </a:rPr>
              <a:t>Tâm</a:t>
            </a:r>
            <a:r>
              <a:rPr lang="en-US" sz="2400" dirty="0" smtClean="0">
                <a:solidFill>
                  <a:srgbClr val="009900"/>
                </a:solidFill>
                <a:latin typeface="Times New Roman" panose="02020603050405020304" pitchFamily="18" charset="0"/>
                <a:cs typeface="Times New Roman" panose="02020603050405020304" pitchFamily="18" charset="0"/>
              </a:rPr>
              <a:t>”</a:t>
            </a:r>
            <a:endParaRPr lang="en-US" sz="2400" dirty="0">
              <a:solidFill>
                <a:srgbClr val="009900"/>
              </a:solidFill>
              <a:latin typeface="Times New Roman" panose="02020603050405020304" pitchFamily="18" charset="0"/>
              <a:cs typeface="Times New Roman" panose="02020603050405020304" pitchFamily="18" charset="0"/>
            </a:endParaRPr>
          </a:p>
        </p:txBody>
      </p:sp>
      <p:pic>
        <p:nvPicPr>
          <p:cNvPr id="11" name="Picture 10" descr="Đắc nhân tâm - Tác giả Dale Carnegie"/>
          <p:cNvPicPr/>
          <p:nvPr/>
        </p:nvPicPr>
        <p:blipFill>
          <a:blip r:embed="rId7">
            <a:extLst>
              <a:ext uri="{28A0092B-C50C-407E-A947-70E740481C1C}">
                <a14:useLocalDpi xmlns:a14="http://schemas.microsoft.com/office/drawing/2010/main" val="0"/>
              </a:ext>
            </a:extLst>
          </a:blip>
          <a:srcRect/>
          <a:stretch>
            <a:fillRect/>
          </a:stretch>
        </p:blipFill>
        <p:spPr bwMode="auto">
          <a:xfrm>
            <a:off x="1925170" y="1907069"/>
            <a:ext cx="7745304" cy="3939549"/>
          </a:xfrm>
          <a:prstGeom prst="rect">
            <a:avLst/>
          </a:prstGeom>
          <a:noFill/>
          <a:ln>
            <a:noFill/>
          </a:ln>
        </p:spPr>
      </p:pic>
    </p:spTree>
    <p:extLst>
      <p:ext uri="{BB962C8B-B14F-4D97-AF65-F5344CB8AC3E}">
        <p14:creationId xmlns:p14="http://schemas.microsoft.com/office/powerpoint/2010/main" val="28857989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275473"/>
            <a:ext cx="12192000" cy="6858000"/>
          </a:xfrm>
          <a:prstGeom prst="rect">
            <a:avLst/>
          </a:prstGeom>
        </p:spPr>
      </p:pic>
      <p:pic>
        <p:nvPicPr>
          <p:cNvPr id="9" name="图片 4">
            <a:extLst>
              <a:ext uri="{FF2B5EF4-FFF2-40B4-BE49-F238E27FC236}">
                <a16:creationId xmlns:a16="http://schemas.microsoft.com/office/drawing/2014/main" id="{3443882E-E842-4638-785F-B83235B8C108}"/>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16513" y="253562"/>
            <a:ext cx="1889218" cy="3618387"/>
          </a:xfrm>
          <a:prstGeom prst="rect">
            <a:avLst/>
          </a:prstGeom>
        </p:spPr>
      </p:pic>
      <p:sp>
        <p:nvSpPr>
          <p:cNvPr id="6" name="TextBox 5">
            <a:extLst>
              <a:ext uri="{FF2B5EF4-FFF2-40B4-BE49-F238E27FC236}">
                <a16:creationId xmlns:a16="http://schemas.microsoft.com/office/drawing/2014/main" id="{62351E4D-C4D3-E7B9-1E64-26F70559151A}"/>
              </a:ext>
            </a:extLst>
          </p:cNvPr>
          <p:cNvSpPr txBox="1"/>
          <p:nvPr/>
        </p:nvSpPr>
        <p:spPr>
          <a:xfrm flipH="1">
            <a:off x="1889217" y="489663"/>
            <a:ext cx="10136527" cy="4832092"/>
          </a:xfrm>
          <a:prstGeom prst="rect">
            <a:avLst/>
          </a:prstGeom>
          <a:noFill/>
        </p:spPr>
        <p:txBody>
          <a:bodyPr wrap="square" rtlCol="0">
            <a:spAutoFit/>
          </a:bodyPr>
          <a:lstStyle/>
          <a:p>
            <a:r>
              <a:rPr lang="en-US" sz="2800" b="1" dirty="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smtClean="0">
                <a:solidFill>
                  <a:srgbClr val="009900"/>
                </a:solidFill>
                <a:latin typeface="Times New Roman" panose="02020603050405020304" pitchFamily="18" charset="0"/>
                <a:cs typeface="Times New Roman" panose="02020603050405020304" pitchFamily="18" charset="0"/>
              </a:rPr>
              <a:t>Thân</a:t>
            </a:r>
            <a:r>
              <a:rPr lang="en-US" sz="2800" dirty="0" smtClean="0">
                <a:solidFill>
                  <a:srgbClr val="009900"/>
                </a:solidFill>
                <a:latin typeface="Times New Roman" panose="02020603050405020304" pitchFamily="18" charset="0"/>
                <a:cs typeface="Times New Roman" panose="02020603050405020304" pitchFamily="18" charset="0"/>
              </a:rPr>
              <a:t> </a:t>
            </a:r>
            <a:r>
              <a:rPr lang="en-US" sz="2800" dirty="0" err="1" smtClean="0">
                <a:solidFill>
                  <a:srgbClr val="009900"/>
                </a:solidFill>
                <a:latin typeface="Times New Roman" panose="02020603050405020304" pitchFamily="18" charset="0"/>
                <a:cs typeface="Times New Roman" panose="02020603050405020304" pitchFamily="18" charset="0"/>
              </a:rPr>
              <a:t>bài</a:t>
            </a:r>
            <a:r>
              <a:rPr lang="en-US" sz="2800" dirty="0" smtClean="0">
                <a:solidFill>
                  <a:srgbClr val="009900"/>
                </a:solidFill>
                <a:latin typeface="Times New Roman" panose="02020603050405020304" pitchFamily="18" charset="0"/>
                <a:cs typeface="Times New Roman" panose="02020603050405020304" pitchFamily="18" charset="0"/>
              </a:rPr>
              <a:t>:</a:t>
            </a:r>
            <a:endParaRPr lang="en-US" sz="2800" dirty="0">
              <a:solidFill>
                <a:srgbClr val="009900"/>
              </a:solidFill>
              <a:latin typeface="Times New Roman" panose="02020603050405020304" pitchFamily="18" charset="0"/>
              <a:cs typeface="Times New Roman" panose="02020603050405020304" pitchFamily="18" charset="0"/>
            </a:endParaRPr>
          </a:p>
          <a:p>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Giới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thiệu</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chung</a:t>
            </a:r>
            <a:r>
              <a:rPr lang="en-US" sz="2800" dirty="0">
                <a:solidFill>
                  <a:srgbClr val="009900"/>
                </a:solidFill>
                <a:latin typeface="Times New Roman" panose="02020603050405020304" pitchFamily="18" charset="0"/>
                <a:cs typeface="Times New Roman" panose="02020603050405020304" pitchFamily="18" charset="0"/>
              </a:rPr>
              <a:t>:</a:t>
            </a:r>
          </a:p>
          <a:p>
            <a:pPr fontAlgn="base"/>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Tác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giả</a:t>
            </a:r>
            <a:r>
              <a:rPr lang="en-US" sz="2800" dirty="0">
                <a:solidFill>
                  <a:srgbClr val="009900"/>
                </a:solidFill>
                <a:latin typeface="Times New Roman" panose="02020603050405020304" pitchFamily="18" charset="0"/>
                <a:cs typeface="Times New Roman" panose="02020603050405020304" pitchFamily="18" charset="0"/>
              </a:rPr>
              <a:t>: DALE CARNEGIE </a:t>
            </a:r>
          </a:p>
          <a:p>
            <a:pPr fontAlgn="base"/>
            <a:r>
              <a:rPr lang="en-US" sz="2800" dirty="0">
                <a:solidFill>
                  <a:srgbClr val="009900"/>
                </a:solidFill>
                <a:latin typeface="Times New Roman" panose="02020603050405020304" pitchFamily="18" charset="0"/>
                <a:cs typeface="Times New Roman" panose="02020603050405020304" pitchFamily="18" charset="0"/>
              </a:rPr>
              <a:t>DALE CARNEGIE - </a:t>
            </a:r>
            <a:r>
              <a:rPr lang="en-US" sz="2800" dirty="0" err="1">
                <a:solidFill>
                  <a:srgbClr val="009900"/>
                </a:solidFill>
                <a:latin typeface="Times New Roman" panose="02020603050405020304" pitchFamily="18" charset="0"/>
                <a:cs typeface="Times New Roman" panose="02020603050405020304" pitchFamily="18" charset="0"/>
              </a:rPr>
              <a:t>tác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giả</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cuốn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sách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vốn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chỉ</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là</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một</a:t>
            </a:r>
            <a:r>
              <a:rPr lang="en-US" sz="2800" dirty="0">
                <a:solidFill>
                  <a:srgbClr val="009900"/>
                </a:solidFill>
                <a:latin typeface="Times New Roman" panose="02020603050405020304" pitchFamily="18" charset="0"/>
                <a:cs typeface="Times New Roman" panose="02020603050405020304" pitchFamily="18" charset="0"/>
              </a:rPr>
              <a:t> con </a:t>
            </a:r>
            <a:r>
              <a:rPr lang="en-US" sz="2800" dirty="0" err="1">
                <a:solidFill>
                  <a:srgbClr val="009900"/>
                </a:solidFill>
                <a:latin typeface="Times New Roman" panose="02020603050405020304" pitchFamily="18" charset="0"/>
                <a:cs typeface="Times New Roman" panose="02020603050405020304" pitchFamily="18" charset="0"/>
              </a:rPr>
              <a:t>người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bình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thường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trong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vô</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vàn</a:t>
            </a:r>
            <a:r>
              <a:rPr lang="en-US" sz="2800" dirty="0">
                <a:solidFill>
                  <a:srgbClr val="009900"/>
                </a:solidFill>
                <a:latin typeface="Times New Roman" panose="02020603050405020304" pitchFamily="18" charset="0"/>
                <a:cs typeface="Times New Roman" panose="02020603050405020304" pitchFamily="18" charset="0"/>
              </a:rPr>
              <a:t> con </a:t>
            </a:r>
            <a:r>
              <a:rPr lang="en-US" sz="2800" dirty="0" err="1">
                <a:solidFill>
                  <a:srgbClr val="009900"/>
                </a:solidFill>
                <a:latin typeface="Times New Roman" panose="02020603050405020304" pitchFamily="18" charset="0"/>
                <a:cs typeface="Times New Roman" panose="02020603050405020304" pitchFamily="18" charset="0"/>
              </a:rPr>
              <a:t>người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nhưng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bằng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sự</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nỗ</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lực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vượt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bậc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ông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đã</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được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hàng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triệu</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người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biết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đến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nhờ</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tài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năng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xuất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chúng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trong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nghệ</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thuật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hùng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biện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và</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khả</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năng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thuyết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phục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Đây</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là</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công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trình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tâm</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huyết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cả</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đời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của</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và</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xuất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phát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từ</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chính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nhu</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cầu</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của</a:t>
            </a:r>
            <a:r>
              <a:rPr lang="en-US" sz="2800" dirty="0">
                <a:solidFill>
                  <a:srgbClr val="009900"/>
                </a:solidFill>
                <a:latin typeface="Times New Roman" panose="02020603050405020304" pitchFamily="18" charset="0"/>
                <a:cs typeface="Times New Roman" panose="02020603050405020304" pitchFamily="18" charset="0"/>
              </a:rPr>
              <a:t> Dale </a:t>
            </a:r>
            <a:r>
              <a:rPr lang="en-US" sz="2800" dirty="0" err="1">
                <a:solidFill>
                  <a:srgbClr val="009900"/>
                </a:solidFill>
                <a:latin typeface="Times New Roman" panose="02020603050405020304" pitchFamily="18" charset="0"/>
                <a:cs typeface="Times New Roman" panose="02020603050405020304" pitchFamily="18" charset="0"/>
              </a:rPr>
              <a:t>khi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cảm</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thấy</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cuộc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đời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mình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sẽ</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không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phạm</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phải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quá</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nhiều</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sai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lầm</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đã</a:t>
            </a:r>
            <a:r>
              <a:rPr lang="en-US" sz="2800" dirty="0">
                <a:solidFill>
                  <a:srgbClr val="009900"/>
                </a:solidFill>
                <a:latin typeface="Times New Roman" panose="02020603050405020304" pitchFamily="18" charset="0"/>
                <a:cs typeface="Times New Roman" panose="02020603050405020304" pitchFamily="18" charset="0"/>
              </a:rPr>
              <a:t> qua </a:t>
            </a:r>
            <a:r>
              <a:rPr lang="en-US" sz="2800" dirty="0" err="1">
                <a:solidFill>
                  <a:srgbClr val="009900"/>
                </a:solidFill>
                <a:latin typeface="Times New Roman" panose="02020603050405020304" pitchFamily="18" charset="0"/>
                <a:cs typeface="Times New Roman" panose="02020603050405020304" pitchFamily="18" charset="0"/>
              </a:rPr>
              <a:t>nếu</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như</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được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học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tử</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tế</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về</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cách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cư</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xử</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trong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cuộc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sống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Ông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đã</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viết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bằng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chính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trải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nghiệm</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phong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phú</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cả</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đời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mình</a:t>
            </a:r>
            <a:r>
              <a:rPr lang="en-US" sz="2800" dirty="0">
                <a:solidFill>
                  <a:srgbClr val="0099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220421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10" name="图片 1">
            <a:extLst>
              <a:ext uri="{FF2B5EF4-FFF2-40B4-BE49-F238E27FC236}">
                <a16:creationId xmlns:a16="http://schemas.microsoft.com/office/drawing/2014/main" id="{59857CE0-6E30-8273-DD2D-01D4D5A50593}"/>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9565722" y="831272"/>
            <a:ext cx="2992525" cy="4157982"/>
          </a:xfrm>
          <a:prstGeom prst="rect">
            <a:avLst/>
          </a:prstGeom>
        </p:spPr>
      </p:pic>
      <p:sp>
        <p:nvSpPr>
          <p:cNvPr id="6" name="TextBox 5">
            <a:extLst>
              <a:ext uri="{FF2B5EF4-FFF2-40B4-BE49-F238E27FC236}">
                <a16:creationId xmlns:a16="http://schemas.microsoft.com/office/drawing/2014/main" id="{62351E4D-C4D3-E7B9-1E64-26F70559151A}"/>
              </a:ext>
            </a:extLst>
          </p:cNvPr>
          <p:cNvSpPr txBox="1"/>
          <p:nvPr/>
        </p:nvSpPr>
        <p:spPr>
          <a:xfrm flipH="1">
            <a:off x="983673" y="1011383"/>
            <a:ext cx="8582048" cy="4832092"/>
          </a:xfrm>
          <a:prstGeom prst="rect">
            <a:avLst/>
          </a:prstGeom>
          <a:noFill/>
        </p:spPr>
        <p:txBody>
          <a:bodyPr wrap="square" rtlCol="0">
            <a:spAutoFit/>
          </a:bodyPr>
          <a:lstStyle/>
          <a:p>
            <a:r>
              <a:rPr lang="en-US" sz="2400" b="1" dirty="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smtClean="0">
                <a:solidFill>
                  <a:srgbClr val="009900"/>
                </a:solidFill>
                <a:latin typeface="Times New Roman" panose="02020603050405020304" pitchFamily="18" charset="0"/>
                <a:cs typeface="Times New Roman" panose="02020603050405020304" pitchFamily="18" charset="0"/>
              </a:rPr>
              <a:t>Thân</a:t>
            </a:r>
            <a:r>
              <a:rPr lang="en-US" sz="2800" dirty="0" smtClean="0">
                <a:solidFill>
                  <a:srgbClr val="009900"/>
                </a:solidFill>
                <a:latin typeface="Times New Roman" panose="02020603050405020304" pitchFamily="18" charset="0"/>
                <a:cs typeface="Times New Roman" panose="02020603050405020304" pitchFamily="18" charset="0"/>
              </a:rPr>
              <a:t> </a:t>
            </a:r>
            <a:r>
              <a:rPr lang="en-US" sz="2800" dirty="0" err="1" smtClean="0">
                <a:solidFill>
                  <a:srgbClr val="009900"/>
                </a:solidFill>
                <a:latin typeface="Times New Roman" panose="02020603050405020304" pitchFamily="18" charset="0"/>
                <a:cs typeface="Times New Roman" panose="02020603050405020304" pitchFamily="18" charset="0"/>
              </a:rPr>
              <a:t>bài</a:t>
            </a:r>
            <a:r>
              <a:rPr lang="en-US" sz="2800" dirty="0" smtClean="0">
                <a:solidFill>
                  <a:srgbClr val="009900"/>
                </a:solidFill>
                <a:latin typeface="Times New Roman" panose="02020603050405020304" pitchFamily="18" charset="0"/>
                <a:cs typeface="Times New Roman" panose="02020603050405020304" pitchFamily="18" charset="0"/>
              </a:rPr>
              <a:t>:</a:t>
            </a:r>
            <a:endParaRPr lang="en-US" sz="2800" dirty="0">
              <a:solidFill>
                <a:srgbClr val="009900"/>
              </a:solidFill>
              <a:latin typeface="Times New Roman" panose="02020603050405020304" pitchFamily="18" charset="0"/>
              <a:cs typeface="Times New Roman" panose="02020603050405020304" pitchFamily="18" charset="0"/>
            </a:endParaRPr>
          </a:p>
          <a:p>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Giới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thiệu</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chung</a:t>
            </a:r>
            <a:r>
              <a:rPr lang="en-US" sz="2800" dirty="0">
                <a:solidFill>
                  <a:srgbClr val="009900"/>
                </a:solidFill>
                <a:latin typeface="Times New Roman" panose="02020603050405020304" pitchFamily="18" charset="0"/>
                <a:cs typeface="Times New Roman" panose="02020603050405020304" pitchFamily="18" charset="0"/>
              </a:rPr>
              <a:t>:</a:t>
            </a:r>
          </a:p>
          <a:p>
            <a:pPr fontAlgn="base"/>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Tác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giả</a:t>
            </a:r>
            <a:r>
              <a:rPr lang="en-US" sz="2800" dirty="0">
                <a:solidFill>
                  <a:srgbClr val="009900"/>
                </a:solidFill>
                <a:latin typeface="Times New Roman" panose="02020603050405020304" pitchFamily="18" charset="0"/>
                <a:cs typeface="Times New Roman" panose="02020603050405020304" pitchFamily="18" charset="0"/>
              </a:rPr>
              <a:t>: DALE CARNEGIE </a:t>
            </a:r>
          </a:p>
          <a:p>
            <a:pPr fontAlgn="base"/>
            <a:r>
              <a:rPr lang="en-US" sz="2800" dirty="0">
                <a:solidFill>
                  <a:srgbClr val="009900"/>
                </a:solidFill>
                <a:latin typeface="Times New Roman" panose="02020603050405020304" pitchFamily="18" charset="0"/>
                <a:cs typeface="Times New Roman" panose="02020603050405020304" pitchFamily="18" charset="0"/>
              </a:rPr>
              <a:t>+ </a:t>
            </a:r>
            <a:r>
              <a:rPr lang="en-US" sz="2800" i="1" dirty="0" err="1">
                <a:solidFill>
                  <a:srgbClr val="009900"/>
                </a:solidFill>
                <a:latin typeface="Times New Roman" panose="02020603050405020304" pitchFamily="18" charset="0"/>
                <a:cs typeface="Times New Roman" panose="02020603050405020304" pitchFamily="18" charset="0"/>
              </a:rPr>
              <a:t>Nhan</a:t>
            </a:r>
            <a:r>
              <a:rPr lang="en-US" sz="2800" i="1" dirty="0">
                <a:solidFill>
                  <a:srgbClr val="009900"/>
                </a:solidFill>
                <a:latin typeface="Times New Roman" panose="02020603050405020304" pitchFamily="18" charset="0"/>
                <a:cs typeface="Times New Roman" panose="02020603050405020304" pitchFamily="18" charset="0"/>
              </a:rPr>
              <a:t> </a:t>
            </a:r>
            <a:r>
              <a:rPr lang="en-US" sz="2800" i="1" dirty="0" err="1">
                <a:solidFill>
                  <a:srgbClr val="009900"/>
                </a:solidFill>
                <a:latin typeface="Times New Roman" panose="02020603050405020304" pitchFamily="18" charset="0"/>
                <a:cs typeface="Times New Roman" panose="02020603050405020304" pitchFamily="18" charset="0"/>
              </a:rPr>
              <a:t>đề</a:t>
            </a:r>
            <a:r>
              <a:rPr lang="en-US" sz="2800" i="1" dirty="0">
                <a:solidFill>
                  <a:srgbClr val="009900"/>
                </a:solidFill>
                <a:latin typeface="Times New Roman" panose="02020603050405020304" pitchFamily="18" charset="0"/>
                <a:cs typeface="Times New Roman" panose="02020603050405020304" pitchFamily="18" charset="0"/>
              </a:rPr>
              <a:t> </a:t>
            </a:r>
            <a:r>
              <a:rPr lang="en-US" sz="2800" i="1" dirty="0" err="1">
                <a:solidFill>
                  <a:srgbClr val="009900"/>
                </a:solidFill>
                <a:latin typeface="Times New Roman" panose="02020603050405020304" pitchFamily="18" charset="0"/>
                <a:cs typeface="Times New Roman" panose="02020603050405020304" pitchFamily="18" charset="0"/>
              </a:rPr>
              <a:t>cuốn</a:t>
            </a:r>
            <a:r>
              <a:rPr lang="en-US" sz="2800" i="1" dirty="0">
                <a:solidFill>
                  <a:srgbClr val="009900"/>
                </a:solidFill>
                <a:latin typeface="Times New Roman" panose="02020603050405020304" pitchFamily="18" charset="0"/>
                <a:cs typeface="Times New Roman" panose="02020603050405020304" pitchFamily="18" charset="0"/>
              </a:rPr>
              <a:t> </a:t>
            </a:r>
            <a:r>
              <a:rPr lang="en-US" sz="2800" i="1" dirty="0" err="1">
                <a:solidFill>
                  <a:srgbClr val="009900"/>
                </a:solidFill>
                <a:latin typeface="Times New Roman" panose="02020603050405020304" pitchFamily="18" charset="0"/>
                <a:cs typeface="Times New Roman" panose="02020603050405020304" pitchFamily="18" charset="0"/>
              </a:rPr>
              <a:t>sách</a:t>
            </a:r>
            <a:r>
              <a:rPr lang="en-US" sz="2800" i="1" dirty="0">
                <a:solidFill>
                  <a:srgbClr val="009900"/>
                </a:solidFill>
                <a:latin typeface="Times New Roman" panose="02020603050405020304" pitchFamily="18" charset="0"/>
                <a:cs typeface="Times New Roman" panose="02020603050405020304" pitchFamily="18" charset="0"/>
              </a:rPr>
              <a:t>: </a:t>
            </a:r>
            <a:r>
              <a:rPr lang="en-US" sz="2800" i="1" dirty="0" err="1">
                <a:solidFill>
                  <a:srgbClr val="009900"/>
                </a:solidFill>
                <a:latin typeface="Times New Roman" panose="02020603050405020304" pitchFamily="18" charset="0"/>
                <a:cs typeface="Times New Roman" panose="02020603050405020304" pitchFamily="18" charset="0"/>
              </a:rPr>
              <a:t>Đắc</a:t>
            </a:r>
            <a:r>
              <a:rPr lang="en-US" sz="2800" i="1" dirty="0">
                <a:solidFill>
                  <a:srgbClr val="009900"/>
                </a:solidFill>
                <a:latin typeface="Times New Roman" panose="02020603050405020304" pitchFamily="18" charset="0"/>
                <a:cs typeface="Times New Roman" panose="02020603050405020304" pitchFamily="18" charset="0"/>
              </a:rPr>
              <a:t> </a:t>
            </a:r>
            <a:r>
              <a:rPr lang="en-US" sz="2800" i="1" dirty="0" err="1">
                <a:solidFill>
                  <a:srgbClr val="009900"/>
                </a:solidFill>
                <a:latin typeface="Times New Roman" panose="02020603050405020304" pitchFamily="18" charset="0"/>
                <a:cs typeface="Times New Roman" panose="02020603050405020304" pitchFamily="18" charset="0"/>
              </a:rPr>
              <a:t>nhân</a:t>
            </a:r>
            <a:r>
              <a:rPr lang="en-US" sz="2800" i="1" dirty="0">
                <a:solidFill>
                  <a:srgbClr val="009900"/>
                </a:solidFill>
                <a:latin typeface="Times New Roman" panose="02020603050405020304" pitchFamily="18" charset="0"/>
                <a:cs typeface="Times New Roman" panose="02020603050405020304" pitchFamily="18" charset="0"/>
              </a:rPr>
              <a:t> </a:t>
            </a:r>
            <a:r>
              <a:rPr lang="en-US" sz="2800" i="1" dirty="0" err="1">
                <a:solidFill>
                  <a:srgbClr val="009900"/>
                </a:solidFill>
                <a:latin typeface="Times New Roman" panose="02020603050405020304" pitchFamily="18" charset="0"/>
                <a:cs typeface="Times New Roman" panose="02020603050405020304" pitchFamily="18" charset="0"/>
              </a:rPr>
              <a:t>tâm</a:t>
            </a:r>
            <a:r>
              <a:rPr lang="en-US" sz="2800" i="1" dirty="0">
                <a:solidFill>
                  <a:srgbClr val="009900"/>
                </a:solidFill>
                <a:latin typeface="Times New Roman" panose="02020603050405020304" pitchFamily="18" charset="0"/>
                <a:cs typeface="Times New Roman" panose="02020603050405020304" pitchFamily="18" charset="0"/>
              </a:rPr>
              <a:t>”</a:t>
            </a:r>
            <a:endParaRPr lang="en-US" sz="2800" dirty="0">
              <a:solidFill>
                <a:srgbClr val="009900"/>
              </a:solidFill>
              <a:latin typeface="Times New Roman" panose="02020603050405020304" pitchFamily="18" charset="0"/>
              <a:cs typeface="Times New Roman" panose="02020603050405020304" pitchFamily="18" charset="0"/>
            </a:endParaRPr>
          </a:p>
          <a:p>
            <a:pPr fontAlgn="base"/>
            <a:r>
              <a:rPr lang="en-US" sz="2800" dirty="0" err="1">
                <a:solidFill>
                  <a:srgbClr val="009900"/>
                </a:solidFill>
                <a:latin typeface="Times New Roman" panose="02020603050405020304" pitchFamily="18" charset="0"/>
                <a:cs typeface="Times New Roman" panose="02020603050405020304" pitchFamily="18" charset="0"/>
              </a:rPr>
              <a:t>Tên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cuốn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sách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đã</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trở</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thành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một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danh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từ</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chỉ</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lối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sống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mà</a:t>
            </a:r>
            <a:r>
              <a:rPr lang="en-US" sz="2800" dirty="0">
                <a:solidFill>
                  <a:srgbClr val="009900"/>
                </a:solidFill>
                <a:latin typeface="Times New Roman" panose="02020603050405020304" pitchFamily="18" charset="0"/>
                <a:cs typeface="Times New Roman" panose="02020603050405020304" pitchFamily="18" charset="0"/>
              </a:rPr>
              <a:t> ở </a:t>
            </a:r>
            <a:r>
              <a:rPr lang="en-US" sz="2800" dirty="0" err="1">
                <a:solidFill>
                  <a:srgbClr val="009900"/>
                </a:solidFill>
                <a:latin typeface="Times New Roman" panose="02020603050405020304" pitchFamily="18" charset="0"/>
                <a:cs typeface="Times New Roman" panose="02020603050405020304" pitchFamily="18" charset="0"/>
              </a:rPr>
              <a:t>đó</a:t>
            </a:r>
            <a:r>
              <a:rPr lang="en-US" sz="2800" dirty="0">
                <a:solidFill>
                  <a:srgbClr val="009900"/>
                </a:solidFill>
                <a:latin typeface="Times New Roman" panose="02020603050405020304" pitchFamily="18" charset="0"/>
                <a:cs typeface="Times New Roman" panose="02020603050405020304" pitchFamily="18" charset="0"/>
              </a:rPr>
              <a:t> con </a:t>
            </a:r>
            <a:r>
              <a:rPr lang="en-US" sz="2800" dirty="0" err="1">
                <a:solidFill>
                  <a:srgbClr val="009900"/>
                </a:solidFill>
                <a:latin typeface="Times New Roman" panose="02020603050405020304" pitchFamily="18" charset="0"/>
                <a:cs typeface="Times New Roman" panose="02020603050405020304" pitchFamily="18" charset="0"/>
              </a:rPr>
              <a:t>người</a:t>
            </a:r>
            <a:r>
              <a:rPr lang="en-US" sz="2800" dirty="0">
                <a:solidFill>
                  <a:srgbClr val="009900"/>
                </a:solidFill>
                <a:latin typeface="Times New Roman" panose="02020603050405020304" pitchFamily="18" charset="0"/>
                <a:cs typeface="Times New Roman" panose="02020603050405020304" pitchFamily="18" charset="0"/>
              </a:rPr>
              <a:t> ta </a:t>
            </a:r>
            <a:r>
              <a:rPr lang="en-US" sz="2800" dirty="0" err="1">
                <a:solidFill>
                  <a:srgbClr val="009900"/>
                </a:solidFill>
                <a:latin typeface="Times New Roman" panose="02020603050405020304" pitchFamily="18" charset="0"/>
                <a:cs typeface="Times New Roman" panose="02020603050405020304" pitchFamily="18" charset="0"/>
              </a:rPr>
              <a:t>cư</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xử</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linh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hoạt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và</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thấu</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tình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đạt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lý</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Lý</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thuyết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muôn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thuở</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vẫn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là</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những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quy</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tắc</a:t>
            </a:r>
            <a:r>
              <a:rPr lang="en-US" sz="2800" dirty="0">
                <a:solidFill>
                  <a:srgbClr val="009900"/>
                </a:solidFill>
                <a:latin typeface="Times New Roman" panose="02020603050405020304" pitchFamily="18" charset="0"/>
                <a:cs typeface="Times New Roman" panose="02020603050405020304" pitchFamily="18" charset="0"/>
              </a:rPr>
              <a:t> CHẾT </a:t>
            </a:r>
            <a:r>
              <a:rPr lang="en-US" sz="2800" dirty="0" err="1">
                <a:solidFill>
                  <a:srgbClr val="009900"/>
                </a:solidFill>
                <a:latin typeface="Times New Roman" panose="02020603050405020304" pitchFamily="18" charset="0"/>
                <a:cs typeface="Times New Roman" panose="02020603050405020304" pitchFamily="18" charset="0"/>
              </a:rPr>
              <a:t>nhưng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nhân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tâm</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là</a:t>
            </a:r>
            <a:r>
              <a:rPr lang="en-US" sz="2800" dirty="0">
                <a:solidFill>
                  <a:srgbClr val="009900"/>
                </a:solidFill>
                <a:latin typeface="Times New Roman" panose="02020603050405020304" pitchFamily="18" charset="0"/>
                <a:cs typeface="Times New Roman" panose="02020603050405020304" pitchFamily="18" charset="0"/>
              </a:rPr>
              <a:t> SỐNG, </a:t>
            </a:r>
            <a:r>
              <a:rPr lang="en-US" sz="2800" dirty="0" err="1">
                <a:solidFill>
                  <a:srgbClr val="009900"/>
                </a:solidFill>
                <a:latin typeface="Times New Roman" panose="02020603050405020304" pitchFamily="18" charset="0"/>
                <a:cs typeface="Times New Roman" panose="02020603050405020304" pitchFamily="18" charset="0"/>
              </a:rPr>
              <a:t>là</a:t>
            </a:r>
            <a:r>
              <a:rPr lang="en-US" sz="2800" dirty="0">
                <a:solidFill>
                  <a:srgbClr val="009900"/>
                </a:solidFill>
                <a:latin typeface="Times New Roman" panose="02020603050405020304" pitchFamily="18" charset="0"/>
                <a:cs typeface="Times New Roman" panose="02020603050405020304" pitchFamily="18" charset="0"/>
              </a:rPr>
              <a:t> BIẾN ĐỔI. </a:t>
            </a:r>
            <a:r>
              <a:rPr lang="en-US" sz="2800" dirty="0" err="1">
                <a:solidFill>
                  <a:srgbClr val="009900"/>
                </a:solidFill>
                <a:latin typeface="Times New Roman" panose="02020603050405020304" pitchFamily="18" charset="0"/>
                <a:cs typeface="Times New Roman" panose="02020603050405020304" pitchFamily="18" charset="0"/>
              </a:rPr>
              <a:t>Bạn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hãy</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thử</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đọc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Đắc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Nhân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tâm</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và</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tự</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mình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chiêm</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nghiệm</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những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cái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đang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diễn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ra</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trong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đời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thực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hiện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hữu</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chắc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chắn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bạn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sẽ</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có</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những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bài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học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cho</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riêng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mình</a:t>
            </a:r>
            <a:r>
              <a:rPr lang="en-US" sz="2800" dirty="0">
                <a:solidFill>
                  <a:srgbClr val="0099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891891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109019" y="0"/>
            <a:ext cx="12192000" cy="6858000"/>
          </a:xfrm>
          <a:prstGeom prst="rect">
            <a:avLst/>
          </a:prstGeom>
        </p:spPr>
      </p:pic>
      <p:pic>
        <p:nvPicPr>
          <p:cNvPr id="9" name="图片 4">
            <a:extLst>
              <a:ext uri="{FF2B5EF4-FFF2-40B4-BE49-F238E27FC236}">
                <a16:creationId xmlns:a16="http://schemas.microsoft.com/office/drawing/2014/main" id="{3443882E-E842-4638-785F-B83235B8C108}"/>
              </a:ext>
            </a:extLst>
          </p:cNvPr>
          <p:cNvPicPr>
            <a:picLocks noChangeAspect="1"/>
          </p:cNvPicPr>
          <p:nvPr/>
        </p:nvPicPr>
        <p:blipFill>
          <a:blip r:embed="rId3" cstate="hq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31764" y="630942"/>
            <a:ext cx="1043146" cy="1474949"/>
          </a:xfrm>
          <a:prstGeom prst="rect">
            <a:avLst/>
          </a:prstGeom>
        </p:spPr>
      </p:pic>
      <p:pic>
        <p:nvPicPr>
          <p:cNvPr id="10" name="图片 1">
            <a:extLst>
              <a:ext uri="{FF2B5EF4-FFF2-40B4-BE49-F238E27FC236}">
                <a16:creationId xmlns:a16="http://schemas.microsoft.com/office/drawing/2014/main" id="{59857CE0-6E30-8273-DD2D-01D4D5A50593}"/>
              </a:ext>
            </a:extLst>
          </p:cNvPr>
          <p:cNvPicPr>
            <a:picLocks noChangeAspect="1"/>
          </p:cNvPicPr>
          <p:nvPr/>
        </p:nvPicPr>
        <p:blipFill>
          <a:blip r:embed="rId5" cstate="hq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11263745" y="501558"/>
            <a:ext cx="1038270" cy="1479642"/>
          </a:xfrm>
          <a:prstGeom prst="rect">
            <a:avLst/>
          </a:prstGeom>
        </p:spPr>
      </p:pic>
      <p:pic>
        <p:nvPicPr>
          <p:cNvPr id="6" name="Picture 5">
            <a:extLst>
              <a:ext uri="{FF2B5EF4-FFF2-40B4-BE49-F238E27FC236}">
                <a16:creationId xmlns:a16="http://schemas.microsoft.com/office/drawing/2014/main" id="{9C279842-A39D-9CD3-A257-B12B57E64B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6292" y="0"/>
            <a:ext cx="10220599" cy="6858000"/>
          </a:xfrm>
          <a:prstGeom prst="rect">
            <a:avLst/>
          </a:prstGeom>
        </p:spPr>
      </p:pic>
      <p:sp>
        <p:nvSpPr>
          <p:cNvPr id="7" name="TextBox 6">
            <a:extLst>
              <a:ext uri="{FF2B5EF4-FFF2-40B4-BE49-F238E27FC236}">
                <a16:creationId xmlns:a16="http://schemas.microsoft.com/office/drawing/2014/main" id="{76DD769A-D39B-DD9E-DD44-E1865994666B}"/>
              </a:ext>
            </a:extLst>
          </p:cNvPr>
          <p:cNvSpPr txBox="1"/>
          <p:nvPr/>
        </p:nvSpPr>
        <p:spPr>
          <a:xfrm>
            <a:off x="-134910" y="0"/>
            <a:ext cx="12192000" cy="630942"/>
          </a:xfrm>
          <a:prstGeom prst="rect">
            <a:avLst/>
          </a:prstGeom>
          <a:solidFill>
            <a:srgbClr val="E6E6E6"/>
          </a:solidFill>
          <a:ln w="19050" cap="flat" cmpd="sng" algn="ctr">
            <a:solidFill>
              <a:srgbClr val="FFFFFF"/>
            </a:solid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0" cap="none" spc="0" normalizeH="0" baseline="0" noProof="0" dirty="0" smtClean="0">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rPr>
              <a:t>NỘI</a:t>
            </a:r>
            <a:r>
              <a:rPr kumimoji="0" lang="en-US" sz="3500" b="1" i="0" u="none" strike="noStrike" kern="0" cap="none" spc="0" normalizeH="0" noProof="0" dirty="0" smtClean="0">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rPr>
              <a:t> DUNG CỦA CUỐN SÁCH</a:t>
            </a:r>
            <a:endParaRPr kumimoji="0" lang="en-US" sz="3500" b="1" i="0" u="none" strike="noStrike" kern="0" cap="none" spc="0" normalizeH="0" baseline="0" noProof="0" dirty="0">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3EA60B9B-688B-4406-D60A-A4FB8C03E207}"/>
              </a:ext>
            </a:extLst>
          </p:cNvPr>
          <p:cNvSpPr/>
          <p:nvPr/>
        </p:nvSpPr>
        <p:spPr>
          <a:xfrm>
            <a:off x="5039882" y="2655886"/>
            <a:ext cx="5698174" cy="754694"/>
          </a:xfrm>
          <a:prstGeom prst="rect">
            <a:avLst/>
          </a:prstGeom>
        </p:spPr>
        <p:txBody>
          <a:bodyPr wrap="square">
            <a:spAutoFit/>
          </a:bodyPr>
          <a:lstStyle/>
          <a:p>
            <a:pPr algn="just" defTabSz="1219170">
              <a:lnSpc>
                <a:spcPct val="150000"/>
              </a:lnSpc>
              <a:spcAft>
                <a:spcPts val="1067"/>
              </a:spcAft>
            </a:pPr>
            <a:endParaRPr lang="en-US" sz="3200" dirty="0">
              <a:solidFill>
                <a:srgbClr val="000000"/>
              </a:solidFill>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6DD769A-D39B-DD9E-DD44-E1865994666B}"/>
              </a:ext>
            </a:extLst>
          </p:cNvPr>
          <p:cNvSpPr txBox="1"/>
          <p:nvPr/>
        </p:nvSpPr>
        <p:spPr>
          <a:xfrm>
            <a:off x="1951850" y="1751037"/>
            <a:ext cx="4114800" cy="830997"/>
          </a:xfrm>
          <a:prstGeom prst="rect">
            <a:avLst/>
          </a:prstGeom>
          <a:solidFill>
            <a:srgbClr val="E6E6E6"/>
          </a:solidFill>
          <a:ln w="19050" cap="flat" cmpd="sng" algn="ctr">
            <a:solidFill>
              <a:srgbClr val="FFFFFF"/>
            </a:solidFill>
            <a:prstDash val="solid"/>
            <a:miter lim="800000"/>
          </a:ln>
          <a:effectLst/>
        </p:spPr>
        <p:txBody>
          <a:bodyPr wrap="square" rtlCol="0">
            <a:spAutoFit/>
          </a:bodyPr>
          <a:lstStyle/>
          <a:p>
            <a:pPr fontAlgn="base"/>
            <a:r>
              <a:rPr lang="vi-VN" sz="2400" b="1" i="1" dirty="0">
                <a:solidFill>
                  <a:srgbClr val="009900"/>
                </a:solidFill>
                <a:latin typeface="Times New Roman" panose="02020603050405020304" pitchFamily="18" charset="0"/>
                <a:cs typeface="Times New Roman" panose="02020603050405020304" pitchFamily="18" charset="0"/>
              </a:rPr>
              <a:t>Phần 1: Nghệ thuật ứng xử cơ bản</a:t>
            </a:r>
            <a:endParaRPr lang="vi-VN" sz="2400" b="1" dirty="0">
              <a:solidFill>
                <a:srgbClr val="0099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6DD769A-D39B-DD9E-DD44-E1865994666B}"/>
              </a:ext>
            </a:extLst>
          </p:cNvPr>
          <p:cNvSpPr txBox="1"/>
          <p:nvPr/>
        </p:nvSpPr>
        <p:spPr>
          <a:xfrm>
            <a:off x="6756849" y="4661893"/>
            <a:ext cx="4114800" cy="1200329"/>
          </a:xfrm>
          <a:prstGeom prst="rect">
            <a:avLst/>
          </a:prstGeom>
          <a:solidFill>
            <a:srgbClr val="E6E6E6"/>
          </a:solidFill>
          <a:ln w="19050" cap="flat" cmpd="sng" algn="ctr">
            <a:solidFill>
              <a:srgbClr val="FFFFFF"/>
            </a:solidFill>
            <a:prstDash val="solid"/>
            <a:miter lim="800000"/>
          </a:ln>
          <a:effectLst/>
        </p:spPr>
        <p:txBody>
          <a:bodyPr wrap="square" rtlCol="0">
            <a:spAutoFit/>
          </a:bodyPr>
          <a:lstStyle/>
          <a:p>
            <a:pPr algn="just" fontAlgn="base"/>
            <a:r>
              <a:rPr lang="vi-VN" sz="2400" b="1" i="1" dirty="0">
                <a:solidFill>
                  <a:srgbClr val="009900"/>
                </a:solidFill>
                <a:latin typeface="Times New Roman" panose="02020603050405020304" pitchFamily="18" charset="0"/>
                <a:cs typeface="Times New Roman" panose="02020603050405020304" pitchFamily="18" charset="0"/>
              </a:rPr>
              <a:t>Phần 4: </a:t>
            </a:r>
            <a:r>
              <a:rPr lang="vi-VN" sz="2400" b="1" i="1" dirty="0" smtClean="0">
                <a:solidFill>
                  <a:srgbClr val="009900"/>
                </a:solidFill>
                <a:latin typeface="Times New Roman" panose="02020603050405020304" pitchFamily="18" charset="0"/>
                <a:cs typeface="Times New Roman" panose="02020603050405020304" pitchFamily="18" charset="0"/>
              </a:rPr>
              <a:t>C</a:t>
            </a:r>
            <a:r>
              <a:rPr lang="en-US" sz="2400" b="1" i="1" dirty="0" err="1" smtClean="0">
                <a:solidFill>
                  <a:srgbClr val="009900"/>
                </a:solidFill>
                <a:latin typeface="Times New Roman" panose="02020603050405020304" pitchFamily="18" charset="0"/>
                <a:cs typeface="Times New Roman" panose="02020603050405020304" pitchFamily="18" charset="0"/>
              </a:rPr>
              <a:t>ách</a:t>
            </a:r>
            <a:r>
              <a:rPr lang="en-US" sz="2400" b="1" i="1" dirty="0" smtClean="0">
                <a:solidFill>
                  <a:srgbClr val="009900"/>
                </a:solidFill>
                <a:latin typeface="Times New Roman" panose="02020603050405020304" pitchFamily="18" charset="0"/>
                <a:cs typeface="Times New Roman" panose="02020603050405020304" pitchFamily="18" charset="0"/>
              </a:rPr>
              <a:t> c</a:t>
            </a:r>
            <a:r>
              <a:rPr lang="vi-VN" sz="2400" b="1" i="1" dirty="0" smtClean="0">
                <a:solidFill>
                  <a:srgbClr val="009900"/>
                </a:solidFill>
                <a:latin typeface="Times New Roman" panose="02020603050405020304" pitchFamily="18" charset="0"/>
                <a:cs typeface="Times New Roman" panose="02020603050405020304" pitchFamily="18" charset="0"/>
              </a:rPr>
              <a:t>huyển </a:t>
            </a:r>
            <a:r>
              <a:rPr lang="vi-VN" sz="2400" b="1" i="1" dirty="0">
                <a:solidFill>
                  <a:srgbClr val="009900"/>
                </a:solidFill>
                <a:latin typeface="Times New Roman" panose="02020603050405020304" pitchFamily="18" charset="0"/>
                <a:cs typeface="Times New Roman" panose="02020603050405020304" pitchFamily="18" charset="0"/>
              </a:rPr>
              <a:t>hóa người khác mà không gây ra sự chống đối hay oán hận</a:t>
            </a:r>
            <a:endParaRPr lang="vi-VN" sz="2400" b="1" dirty="0">
              <a:solidFill>
                <a:srgbClr val="0099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76DD769A-D39B-DD9E-DD44-E1865994666B}"/>
              </a:ext>
            </a:extLst>
          </p:cNvPr>
          <p:cNvSpPr txBox="1"/>
          <p:nvPr/>
        </p:nvSpPr>
        <p:spPr>
          <a:xfrm>
            <a:off x="1846290" y="4846559"/>
            <a:ext cx="4114800" cy="830997"/>
          </a:xfrm>
          <a:prstGeom prst="rect">
            <a:avLst/>
          </a:prstGeom>
          <a:solidFill>
            <a:srgbClr val="E6E6E6"/>
          </a:solidFill>
          <a:ln w="19050" cap="flat" cmpd="sng" algn="ctr">
            <a:solidFill>
              <a:srgbClr val="FFFFFF"/>
            </a:solidFill>
            <a:prstDash val="solid"/>
            <a:miter lim="800000"/>
          </a:ln>
          <a:effectLst/>
        </p:spPr>
        <p:txBody>
          <a:bodyPr wrap="square" rtlCol="0">
            <a:spAutoFit/>
          </a:bodyPr>
          <a:lstStyle/>
          <a:p>
            <a:pPr fontAlgn="base"/>
            <a:r>
              <a:rPr lang="vi-VN" sz="2400" b="1" i="1" dirty="0">
                <a:solidFill>
                  <a:srgbClr val="009900"/>
                </a:solidFill>
                <a:latin typeface="Times New Roman" panose="02020603050405020304" pitchFamily="18" charset="0"/>
                <a:cs typeface="Times New Roman" panose="02020603050405020304" pitchFamily="18" charset="0"/>
              </a:rPr>
              <a:t>Phần 3: </a:t>
            </a:r>
            <a:r>
              <a:rPr lang="en-US" sz="2400" b="1" i="1" dirty="0" err="1" smtClean="0">
                <a:solidFill>
                  <a:srgbClr val="009900"/>
                </a:solidFill>
                <a:latin typeface="Times New Roman" panose="02020603050405020304" pitchFamily="18" charset="0"/>
                <a:cs typeface="Times New Roman" panose="02020603050405020304" pitchFamily="18" charset="0"/>
              </a:rPr>
              <a:t>Bí</a:t>
            </a:r>
            <a:r>
              <a:rPr lang="en-US" sz="2400" b="1" i="1" dirty="0" smtClean="0">
                <a:solidFill>
                  <a:srgbClr val="009900"/>
                </a:solidFill>
                <a:latin typeface="Times New Roman" panose="02020603050405020304" pitchFamily="18" charset="0"/>
                <a:cs typeface="Times New Roman" panose="02020603050405020304" pitchFamily="18" charset="0"/>
              </a:rPr>
              <a:t> </a:t>
            </a:r>
            <a:r>
              <a:rPr lang="en-US" sz="2400" b="1" i="1" dirty="0" err="1" smtClean="0">
                <a:solidFill>
                  <a:srgbClr val="009900"/>
                </a:solidFill>
                <a:latin typeface="Times New Roman" panose="02020603050405020304" pitchFamily="18" charset="0"/>
                <a:cs typeface="Times New Roman" panose="02020603050405020304" pitchFamily="18" charset="0"/>
              </a:rPr>
              <a:t>quyết</a:t>
            </a:r>
            <a:r>
              <a:rPr lang="en-US" sz="2400" b="1" i="1" dirty="0" smtClean="0">
                <a:solidFill>
                  <a:srgbClr val="009900"/>
                </a:solidFill>
                <a:latin typeface="Times New Roman" panose="02020603050405020304" pitchFamily="18" charset="0"/>
                <a:cs typeface="Times New Roman" panose="02020603050405020304" pitchFamily="18" charset="0"/>
              </a:rPr>
              <a:t> </a:t>
            </a:r>
            <a:r>
              <a:rPr lang="vi-VN" sz="2400" b="1" i="1" dirty="0" smtClean="0">
                <a:solidFill>
                  <a:srgbClr val="009900"/>
                </a:solidFill>
                <a:latin typeface="Times New Roman" panose="02020603050405020304" pitchFamily="18" charset="0"/>
                <a:cs typeface="Times New Roman" panose="02020603050405020304" pitchFamily="18" charset="0"/>
              </a:rPr>
              <a:t>hướng </a:t>
            </a:r>
            <a:r>
              <a:rPr lang="vi-VN" sz="2400" b="1" i="1" dirty="0">
                <a:solidFill>
                  <a:srgbClr val="009900"/>
                </a:solidFill>
                <a:latin typeface="Times New Roman" panose="02020603050405020304" pitchFamily="18" charset="0"/>
                <a:cs typeface="Times New Roman" panose="02020603050405020304" pitchFamily="18" charset="0"/>
              </a:rPr>
              <a:t>người khác suy nghĩ theo bạn</a:t>
            </a:r>
            <a:endParaRPr lang="vi-VN" sz="2400" b="1" dirty="0">
              <a:solidFill>
                <a:srgbClr val="0099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76DD769A-D39B-DD9E-DD44-E1865994666B}"/>
              </a:ext>
            </a:extLst>
          </p:cNvPr>
          <p:cNvSpPr txBox="1"/>
          <p:nvPr/>
        </p:nvSpPr>
        <p:spPr>
          <a:xfrm>
            <a:off x="6756849" y="1665729"/>
            <a:ext cx="4114800" cy="830997"/>
          </a:xfrm>
          <a:prstGeom prst="rect">
            <a:avLst/>
          </a:prstGeom>
          <a:solidFill>
            <a:srgbClr val="E6E6E6"/>
          </a:solidFill>
          <a:ln w="19050" cap="flat" cmpd="sng" algn="ctr">
            <a:solidFill>
              <a:srgbClr val="FFFFFF"/>
            </a:solidFill>
            <a:prstDash val="solid"/>
            <a:miter lim="800000"/>
          </a:ln>
          <a:effectLst/>
        </p:spPr>
        <p:txBody>
          <a:bodyPr wrap="square" rtlCol="0">
            <a:spAutoFit/>
          </a:bodyPr>
          <a:lstStyle/>
          <a:p>
            <a:pPr lvl="0" algn="ctr">
              <a:defRPr/>
            </a:pPr>
            <a:r>
              <a:rPr lang="vi-VN" sz="2400" b="1" i="1" dirty="0">
                <a:solidFill>
                  <a:srgbClr val="009900"/>
                </a:solidFill>
                <a:latin typeface="Times New Roman" panose="02020603050405020304" pitchFamily="18" charset="0"/>
                <a:cs typeface="Times New Roman" panose="02020603050405020304" pitchFamily="18" charset="0"/>
              </a:rPr>
              <a:t>Phần </a:t>
            </a:r>
            <a:r>
              <a:rPr lang="en-US" sz="2400" b="1" i="1" dirty="0" smtClean="0">
                <a:solidFill>
                  <a:srgbClr val="009900"/>
                </a:solidFill>
                <a:latin typeface="Times New Roman" panose="02020603050405020304" pitchFamily="18" charset="0"/>
                <a:cs typeface="Times New Roman" panose="02020603050405020304" pitchFamily="18" charset="0"/>
              </a:rPr>
              <a:t>2</a:t>
            </a:r>
            <a:r>
              <a:rPr lang="vi-VN" sz="2400" b="1" i="1" dirty="0" smtClean="0">
                <a:solidFill>
                  <a:srgbClr val="009900"/>
                </a:solidFill>
                <a:latin typeface="Times New Roman" panose="02020603050405020304" pitchFamily="18" charset="0"/>
                <a:cs typeface="Times New Roman" panose="02020603050405020304" pitchFamily="18" charset="0"/>
              </a:rPr>
              <a:t>: </a:t>
            </a:r>
            <a:r>
              <a:rPr lang="en-US" sz="2400" b="1" i="1" dirty="0" err="1" smtClean="0">
                <a:solidFill>
                  <a:srgbClr val="009900"/>
                </a:solidFill>
                <a:latin typeface="Times New Roman" panose="02020603050405020304" pitchFamily="18" charset="0"/>
                <a:cs typeface="Times New Roman" panose="02020603050405020304" pitchFamily="18" charset="0"/>
              </a:rPr>
              <a:t>Bí</a:t>
            </a:r>
            <a:r>
              <a:rPr lang="en-US" sz="2400" b="1" i="1" dirty="0" smtClean="0">
                <a:solidFill>
                  <a:srgbClr val="009900"/>
                </a:solidFill>
                <a:latin typeface="Times New Roman" panose="02020603050405020304" pitchFamily="18" charset="0"/>
                <a:cs typeface="Times New Roman" panose="02020603050405020304" pitchFamily="18" charset="0"/>
              </a:rPr>
              <a:t> </a:t>
            </a:r>
            <a:r>
              <a:rPr lang="en-US" sz="2400" b="1" i="1" dirty="0" err="1" smtClean="0">
                <a:solidFill>
                  <a:srgbClr val="009900"/>
                </a:solidFill>
                <a:latin typeface="Times New Roman" panose="02020603050405020304" pitchFamily="18" charset="0"/>
                <a:cs typeface="Times New Roman" panose="02020603050405020304" pitchFamily="18" charset="0"/>
              </a:rPr>
              <a:t>quyết</a:t>
            </a:r>
            <a:r>
              <a:rPr lang="en-US" sz="2400" b="1" i="1" dirty="0" smtClean="0">
                <a:solidFill>
                  <a:srgbClr val="009900"/>
                </a:solidFill>
                <a:latin typeface="Times New Roman" panose="02020603050405020304" pitchFamily="18" charset="0"/>
                <a:cs typeface="Times New Roman" panose="02020603050405020304" pitchFamily="18" charset="0"/>
              </a:rPr>
              <a:t> </a:t>
            </a:r>
            <a:r>
              <a:rPr lang="vi-VN" sz="2400" b="1" i="1" dirty="0" smtClean="0">
                <a:solidFill>
                  <a:srgbClr val="009900"/>
                </a:solidFill>
                <a:latin typeface="Times New Roman" panose="02020603050405020304" pitchFamily="18" charset="0"/>
                <a:cs typeface="Times New Roman" panose="02020603050405020304" pitchFamily="18" charset="0"/>
              </a:rPr>
              <a:t>để </a:t>
            </a:r>
            <a:r>
              <a:rPr lang="vi-VN" sz="2400" b="1" i="1" dirty="0">
                <a:solidFill>
                  <a:srgbClr val="009900"/>
                </a:solidFill>
                <a:latin typeface="Times New Roman" panose="02020603050405020304" pitchFamily="18" charset="0"/>
                <a:cs typeface="Times New Roman" panose="02020603050405020304" pitchFamily="18" charset="0"/>
              </a:rPr>
              <a:t>tạo thiện cảm với người khác</a:t>
            </a:r>
            <a:endParaRPr kumimoji="0" lang="en-US" sz="2400" b="1" i="1" u="none" strike="noStrike" kern="0" cap="none" spc="0" normalizeH="0" baseline="0" noProof="0" dirty="0">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3033552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9" name="图片 4">
            <a:extLst>
              <a:ext uri="{FF2B5EF4-FFF2-40B4-BE49-F238E27FC236}">
                <a16:creationId xmlns:a16="http://schemas.microsoft.com/office/drawing/2014/main" id="{3443882E-E842-4638-785F-B83235B8C108}"/>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35951" y="482503"/>
            <a:ext cx="1889218" cy="3618387"/>
          </a:xfrm>
          <a:prstGeom prst="rect">
            <a:avLst/>
          </a:prstGeom>
        </p:spPr>
      </p:pic>
      <p:pic>
        <p:nvPicPr>
          <p:cNvPr id="10" name="图片 1">
            <a:extLst>
              <a:ext uri="{FF2B5EF4-FFF2-40B4-BE49-F238E27FC236}">
                <a16:creationId xmlns:a16="http://schemas.microsoft.com/office/drawing/2014/main" id="{59857CE0-6E30-8273-DD2D-01D4D5A50593}"/>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9795310" y="1353072"/>
            <a:ext cx="2726143" cy="3756461"/>
          </a:xfrm>
          <a:prstGeom prst="rect">
            <a:avLst/>
          </a:prstGeom>
        </p:spPr>
      </p:pic>
      <p:sp>
        <p:nvSpPr>
          <p:cNvPr id="6" name="TextBox 5">
            <a:extLst>
              <a:ext uri="{FF2B5EF4-FFF2-40B4-BE49-F238E27FC236}">
                <a16:creationId xmlns:a16="http://schemas.microsoft.com/office/drawing/2014/main" id="{BC62E971-A353-2A6B-4663-24AC378CE23A}"/>
              </a:ext>
            </a:extLst>
          </p:cNvPr>
          <p:cNvSpPr txBox="1"/>
          <p:nvPr/>
        </p:nvSpPr>
        <p:spPr>
          <a:xfrm flipH="1">
            <a:off x="215346" y="752907"/>
            <a:ext cx="11189854" cy="2308324"/>
          </a:xfrm>
          <a:prstGeom prst="rect">
            <a:avLst/>
          </a:prstGeom>
          <a:noFill/>
        </p:spPr>
        <p:txBody>
          <a:bodyPr wrap="square" rtlCol="0">
            <a:spAutoFit/>
          </a:bodyPr>
          <a:lstStyle/>
          <a:p>
            <a:pPr algn="ctr"/>
            <a:r>
              <a:rPr lang="en-US" sz="7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smtClean="0">
                <a:solidFill>
                  <a:srgbClr val="009900"/>
                </a:solidFill>
                <a:latin typeface="Times New Roman" panose="02020603050405020304" pitchFamily="18" charset="0"/>
                <a:cs typeface="Times New Roman" panose="02020603050405020304" pitchFamily="18" charset="0"/>
              </a:rPr>
              <a:t>Kết</a:t>
            </a:r>
            <a:r>
              <a:rPr lang="en-US" sz="2800" dirty="0" smtClean="0">
                <a:solidFill>
                  <a:srgbClr val="009900"/>
                </a:solidFill>
                <a:latin typeface="Times New Roman" panose="02020603050405020304" pitchFamily="18" charset="0"/>
                <a:cs typeface="Times New Roman" panose="02020603050405020304" pitchFamily="18" charset="0"/>
              </a:rPr>
              <a:t> </a:t>
            </a:r>
            <a:r>
              <a:rPr lang="en-US" sz="2800" dirty="0" err="1" smtClean="0">
                <a:solidFill>
                  <a:srgbClr val="009900"/>
                </a:solidFill>
                <a:latin typeface="Times New Roman" panose="02020603050405020304" pitchFamily="18" charset="0"/>
                <a:cs typeface="Times New Roman" panose="02020603050405020304" pitchFamily="18" charset="0"/>
              </a:rPr>
              <a:t>bài</a:t>
            </a:r>
            <a:r>
              <a:rPr lang="en-US" sz="2800" dirty="0" smtClean="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Tổng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kết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lại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giá</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trị</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của</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cuốn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sách</a:t>
            </a:r>
            <a:endParaRPr lang="en-US" sz="2800" dirty="0">
              <a:solidFill>
                <a:srgbClr val="009900"/>
              </a:solidFill>
              <a:latin typeface="Times New Roman" panose="02020603050405020304" pitchFamily="18" charset="0"/>
              <a:cs typeface="Times New Roman" panose="02020603050405020304" pitchFamily="18" charset="0"/>
            </a:endParaRPr>
          </a:p>
          <a:p>
            <a:pPr algn="ctr"/>
            <a:endParaRPr lang="en-SG" sz="7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Đắc nhân tâm - Tác giả Dale Carnegie"/>
          <p:cNvPicPr/>
          <p:nvPr/>
        </p:nvPicPr>
        <p:blipFill>
          <a:blip r:embed="rId7">
            <a:extLst>
              <a:ext uri="{28A0092B-C50C-407E-A947-70E740481C1C}">
                <a14:useLocalDpi xmlns:a14="http://schemas.microsoft.com/office/drawing/2010/main" val="0"/>
              </a:ext>
            </a:extLst>
          </a:blip>
          <a:srcRect/>
          <a:stretch>
            <a:fillRect/>
          </a:stretch>
        </p:blipFill>
        <p:spPr bwMode="auto">
          <a:xfrm>
            <a:off x="1925170" y="1907069"/>
            <a:ext cx="7745304" cy="3939549"/>
          </a:xfrm>
          <a:prstGeom prst="rect">
            <a:avLst/>
          </a:prstGeom>
          <a:noFill/>
          <a:ln>
            <a:noFill/>
          </a:ln>
        </p:spPr>
      </p:pic>
    </p:spTree>
    <p:extLst>
      <p:ext uri="{BB962C8B-B14F-4D97-AF65-F5344CB8AC3E}">
        <p14:creationId xmlns:p14="http://schemas.microsoft.com/office/powerpoint/2010/main" val="22426871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170641" y="2369071"/>
            <a:ext cx="2504028" cy="3618387"/>
          </a:xfrm>
          <a:prstGeom prst="rect">
            <a:avLst/>
          </a:prstGeom>
        </p:spPr>
      </p:pic>
      <p:grpSp>
        <p:nvGrpSpPr>
          <p:cNvPr id="6" name="组合 11">
            <a:extLst>
              <a:ext uri="{FF2B5EF4-FFF2-40B4-BE49-F238E27FC236}">
                <a16:creationId xmlns:a16="http://schemas.microsoft.com/office/drawing/2014/main" id="{213CEABE-1409-9D64-614B-D28583B0D73B}"/>
              </a:ext>
            </a:extLst>
          </p:cNvPr>
          <p:cNvGrpSpPr/>
          <p:nvPr/>
        </p:nvGrpSpPr>
        <p:grpSpPr>
          <a:xfrm rot="440101">
            <a:off x="3483012" y="866705"/>
            <a:ext cx="7940502" cy="6030054"/>
            <a:chOff x="-558688" y="0"/>
            <a:chExt cx="9107943" cy="6858000"/>
          </a:xfrm>
        </p:grpSpPr>
        <p:pic>
          <p:nvPicPr>
            <p:cNvPr id="7" name="图片 10">
              <a:extLst>
                <a:ext uri="{FF2B5EF4-FFF2-40B4-BE49-F238E27FC236}">
                  <a16:creationId xmlns:a16="http://schemas.microsoft.com/office/drawing/2014/main" id="{05BBAF4C-89B2-FA0F-91A2-8FFEC147D5ED}"/>
                </a:ext>
              </a:extLst>
            </p:cNvPr>
            <p:cNvPicPr>
              <a:picLocks noChangeAspect="1"/>
            </p:cNvPicPr>
            <p:nvPr/>
          </p:nvPicPr>
          <p:blipFill>
            <a:blip r:embed="rId5" cstate="print">
              <a:duotone>
                <a:srgbClr val="FFBE00">
                  <a:shade val="45000"/>
                  <a:satMod val="135000"/>
                </a:srgbClr>
                <a:prstClr val="white"/>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8" name="图片 9">
              <a:extLst>
                <a:ext uri="{FF2B5EF4-FFF2-40B4-BE49-F238E27FC236}">
                  <a16:creationId xmlns:a16="http://schemas.microsoft.com/office/drawing/2014/main" id="{A4F0E58E-F1FA-09C9-326D-CA44F3CF98B6}"/>
                </a:ext>
              </a:extLst>
            </p:cNvPr>
            <p:cNvPicPr>
              <a:picLocks noChangeAspect="1"/>
            </p:cNvPicPr>
            <p:nvPr/>
          </p:nvPicPr>
          <p:blipFill>
            <a:blip r:embed="rId7" cstate="print">
              <a:duotone>
                <a:srgbClr val="FFBE00">
                  <a:shade val="45000"/>
                  <a:satMod val="135000"/>
                </a:srgbClr>
                <a:prstClr val="white"/>
              </a:duotone>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9" name="TextBox 8">
            <a:extLst>
              <a:ext uri="{FF2B5EF4-FFF2-40B4-BE49-F238E27FC236}">
                <a16:creationId xmlns:a16="http://schemas.microsoft.com/office/drawing/2014/main" id="{6FFDA44A-24B2-C24E-A541-F40C726400EB}"/>
              </a:ext>
            </a:extLst>
          </p:cNvPr>
          <p:cNvSpPr txBox="1"/>
          <p:nvPr/>
        </p:nvSpPr>
        <p:spPr>
          <a:xfrm>
            <a:off x="4030267" y="2881689"/>
            <a:ext cx="6610024" cy="1754326"/>
          </a:xfrm>
          <a:prstGeom prst="rect">
            <a:avLst/>
          </a:prstGeom>
          <a:noFill/>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3600" b="1" i="0" u="none" strike="noStrike" kern="0" cap="none" spc="0" normalizeH="0" baseline="0" noProof="0" dirty="0" err="1"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Thực</a:t>
            </a:r>
            <a:r>
              <a:rPr kumimoji="0" lang="en-US" sz="3600" b="1" i="0" u="none" strike="noStrike" kern="0" cap="none" spc="0" normalizeH="0" noProof="0" dirty="0"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hành</a:t>
            </a:r>
            <a:r>
              <a:rPr kumimoji="0" lang="en-US" sz="3600" b="1" i="0" u="none" strike="noStrike" kern="0" cap="none" spc="0" normalizeH="0" noProof="0" dirty="0"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viết</a:t>
            </a:r>
            <a:r>
              <a:rPr kumimoji="0" lang="en-US" sz="3600" b="1" i="0" u="none" strike="noStrike" kern="0" cap="none" spc="0" normalizeH="0" noProof="0" dirty="0"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đoạn</a:t>
            </a:r>
            <a:r>
              <a:rPr kumimoji="0" lang="en-US" sz="3600" b="1" i="0" u="none" strike="noStrike" kern="0" cap="none" spc="0" normalizeH="0" noProof="0" dirty="0"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mở</a:t>
            </a:r>
            <a:r>
              <a:rPr kumimoji="0" lang="en-US" sz="3600" b="1" i="0" u="none" strike="noStrike" kern="0" cap="none" spc="0" normalizeH="0" noProof="0" dirty="0"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bài</a:t>
            </a:r>
            <a:r>
              <a:rPr kumimoji="0" lang="en-US" sz="3600" b="1" i="0" u="none" strike="noStrike" kern="0" cap="none" spc="0" normalizeH="0" noProof="0" dirty="0"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cho</a:t>
            </a:r>
            <a:r>
              <a:rPr kumimoji="0" lang="en-US" sz="3600" b="1" i="0" u="none" strike="noStrike" kern="0" cap="none" spc="0" normalizeH="0" noProof="0" dirty="0"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dàn</a:t>
            </a:r>
            <a:r>
              <a:rPr kumimoji="0" lang="en-US" sz="3600" b="1" i="0" u="none" strike="noStrike" kern="0" cap="none" spc="0" normalizeH="0" noProof="0" dirty="0"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bài</a:t>
            </a:r>
            <a:r>
              <a:rPr kumimoji="0" lang="en-US" sz="3600" b="1" i="0" u="none" strike="noStrike" kern="0" cap="none" spc="0" normalizeH="0" noProof="0" dirty="0"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trên</a:t>
            </a:r>
            <a:endParaRPr kumimoji="0" lang="en-US" sz="3600" b="1" i="0" u="none" strike="noStrike" kern="0" cap="none" spc="0" normalizeH="0" baseline="0" noProof="0" dirty="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1101019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a:extLst>
              <a:ext uri="{FF2B5EF4-FFF2-40B4-BE49-F238E27FC236}">
                <a16:creationId xmlns:a16="http://schemas.microsoft.com/office/drawing/2014/main" id="{AEAE8CC4-58F4-4BC5-8E7D-CA46D1A05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703" y="392056"/>
            <a:ext cx="7680716" cy="4979880"/>
          </a:xfrm>
          <a:prstGeom prst="rect">
            <a:avLst/>
          </a:prstGeom>
          <a:effectLst>
            <a:outerShdw blurRad="50800" dist="38100" dir="2700000" algn="tl" rotWithShape="0">
              <a:prstClr val="black">
                <a:alpha val="40000"/>
              </a:prstClr>
            </a:outerShdw>
          </a:effectLst>
        </p:spPr>
      </p:pic>
      <p:grpSp>
        <p:nvGrpSpPr>
          <p:cNvPr id="4" name="组合 4">
            <a:extLst>
              <a:ext uri="{FF2B5EF4-FFF2-40B4-BE49-F238E27FC236}">
                <a16:creationId xmlns:a16="http://schemas.microsoft.com/office/drawing/2014/main" id="{A20E13A7-82D9-415C-A34A-9564B84D3C62}"/>
              </a:ext>
            </a:extLst>
          </p:cNvPr>
          <p:cNvGrpSpPr/>
          <p:nvPr/>
        </p:nvGrpSpPr>
        <p:grpSpPr>
          <a:xfrm>
            <a:off x="14351" y="366771"/>
            <a:ext cx="12177652" cy="6520372"/>
            <a:chOff x="10761" y="275078"/>
            <a:chExt cx="9133239" cy="4890279"/>
          </a:xfrm>
        </p:grpSpPr>
        <p:pic>
          <p:nvPicPr>
            <p:cNvPr id="48" name="图片 47">
              <a:extLst>
                <a:ext uri="{FF2B5EF4-FFF2-40B4-BE49-F238E27FC236}">
                  <a16:creationId xmlns:a16="http://schemas.microsoft.com/office/drawing/2014/main" id="{21EFB39B-8DB4-4625-AB5D-5C8B212425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1" y="2183354"/>
              <a:ext cx="9133239" cy="2982003"/>
            </a:xfrm>
            <a:prstGeom prst="rect">
              <a:avLst/>
            </a:prstGeom>
          </p:spPr>
        </p:pic>
        <p:pic>
          <p:nvPicPr>
            <p:cNvPr id="51" name="图片 50">
              <a:extLst>
                <a:ext uri="{FF2B5EF4-FFF2-40B4-BE49-F238E27FC236}">
                  <a16:creationId xmlns:a16="http://schemas.microsoft.com/office/drawing/2014/main" id="{18A64129-ADB2-4F8B-A96F-EFEAEC0EE4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100" y="627534"/>
              <a:ext cx="1912419" cy="2034488"/>
            </a:xfrm>
            <a:prstGeom prst="rect">
              <a:avLst/>
            </a:prstGeom>
          </p:spPr>
        </p:pic>
        <p:pic>
          <p:nvPicPr>
            <p:cNvPr id="55" name="图片 54">
              <a:extLst>
                <a:ext uri="{FF2B5EF4-FFF2-40B4-BE49-F238E27FC236}">
                  <a16:creationId xmlns:a16="http://schemas.microsoft.com/office/drawing/2014/main" id="{BE3C4967-E637-4D54-86A6-381709160C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005320">
              <a:off x="4402992" y="386088"/>
              <a:ext cx="2846597" cy="2017609"/>
            </a:xfrm>
            <a:prstGeom prst="rect">
              <a:avLst/>
            </a:prstGeom>
          </p:spPr>
        </p:pic>
        <p:pic>
          <p:nvPicPr>
            <p:cNvPr id="56" name="图片 55">
              <a:extLst>
                <a:ext uri="{FF2B5EF4-FFF2-40B4-BE49-F238E27FC236}">
                  <a16:creationId xmlns:a16="http://schemas.microsoft.com/office/drawing/2014/main" id="{7CBC3F28-9FA3-40A0-B76F-48E57F2028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80376" y="275078"/>
              <a:ext cx="883847" cy="914324"/>
            </a:xfrm>
            <a:prstGeom prst="rect">
              <a:avLst/>
            </a:prstGeom>
          </p:spPr>
        </p:pic>
        <p:pic>
          <p:nvPicPr>
            <p:cNvPr id="57" name="图片 56">
              <a:extLst>
                <a:ext uri="{FF2B5EF4-FFF2-40B4-BE49-F238E27FC236}">
                  <a16:creationId xmlns:a16="http://schemas.microsoft.com/office/drawing/2014/main" id="{34CD878B-557E-4F6E-A451-BEA5948848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2463" y="1356502"/>
              <a:ext cx="572977" cy="871656"/>
            </a:xfrm>
            <a:prstGeom prst="rect">
              <a:avLst/>
            </a:prstGeom>
          </p:spPr>
        </p:pic>
      </p:grpSp>
      <p:sp>
        <p:nvSpPr>
          <p:cNvPr id="12" name="TextBox 11">
            <a:extLst>
              <a:ext uri="{FF2B5EF4-FFF2-40B4-BE49-F238E27FC236}">
                <a16:creationId xmlns:a16="http://schemas.microsoft.com/office/drawing/2014/main" id="{D6E9B3E8-B5E5-4450-BCF1-47D00C0880EB}"/>
              </a:ext>
            </a:extLst>
          </p:cNvPr>
          <p:cNvSpPr txBox="1"/>
          <p:nvPr/>
        </p:nvSpPr>
        <p:spPr>
          <a:xfrm>
            <a:off x="3812594" y="2441367"/>
            <a:ext cx="5240537"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KHỞI ĐỘNG</a:t>
            </a:r>
          </a:p>
        </p:txBody>
      </p:sp>
    </p:spTree>
    <p:extLst>
      <p:ext uri="{BB962C8B-B14F-4D97-AF65-F5344CB8AC3E}">
        <p14:creationId xmlns:p14="http://schemas.microsoft.com/office/powerpoint/2010/main" val="1621933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500"/>
                                        <p:tgtEl>
                                          <p:spTgt spid="4"/>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1000"/>
                                        <p:tgtEl>
                                          <p:spTgt spid="38"/>
                                        </p:tgtEl>
                                      </p:cBhvr>
                                    </p:animEffect>
                                    <p:anim calcmode="lin" valueType="num">
                                      <p:cBhvr>
                                        <p:cTn id="12" dur="1000" fill="hold"/>
                                        <p:tgtEl>
                                          <p:spTgt spid="38"/>
                                        </p:tgtEl>
                                        <p:attrNameLst>
                                          <p:attrName>ppt_x</p:attrName>
                                        </p:attrNameLst>
                                      </p:cBhvr>
                                      <p:tavLst>
                                        <p:tav tm="0">
                                          <p:val>
                                            <p:strVal val="#ppt_x"/>
                                          </p:val>
                                        </p:tav>
                                        <p:tav tm="100000">
                                          <p:val>
                                            <p:strVal val="#ppt_x"/>
                                          </p:val>
                                        </p:tav>
                                      </p:tavLst>
                                    </p:anim>
                                    <p:anim calcmode="lin" valueType="num">
                                      <p:cBhvr>
                                        <p:cTn id="1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hq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7892" y="2328204"/>
            <a:ext cx="1363710" cy="2201591"/>
          </a:xfrm>
          <a:prstGeom prst="rect">
            <a:avLst/>
          </a:prstGeom>
        </p:spPr>
      </p:pic>
      <p:pic>
        <p:nvPicPr>
          <p:cNvPr id="10" name="图片 12">
            <a:extLst>
              <a:ext uri="{FF2B5EF4-FFF2-40B4-BE49-F238E27FC236}">
                <a16:creationId xmlns:a16="http://schemas.microsoft.com/office/drawing/2014/main" id="{DC52CCA1-E2F4-5828-2C9F-FBCFF19365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1" y="-891480"/>
            <a:ext cx="5606613" cy="4134725"/>
          </a:xfrm>
          <a:prstGeom prst="rect">
            <a:avLst/>
          </a:prstGeom>
        </p:spPr>
      </p:pic>
      <p:sp>
        <p:nvSpPr>
          <p:cNvPr id="11" name="文本框 9">
            <a:extLst>
              <a:ext uri="{FF2B5EF4-FFF2-40B4-BE49-F238E27FC236}">
                <a16:creationId xmlns:a16="http://schemas.microsoft.com/office/drawing/2014/main" id="{9AA5C0E0-35E1-2ACB-2D26-1E0D7C2A35C7}"/>
              </a:ext>
            </a:extLst>
          </p:cNvPr>
          <p:cNvSpPr txBox="1"/>
          <p:nvPr/>
        </p:nvSpPr>
        <p:spPr>
          <a:xfrm>
            <a:off x="692727" y="1175882"/>
            <a:ext cx="4652803" cy="677092"/>
          </a:xfrm>
          <a:prstGeom prst="rect">
            <a:avLst/>
          </a:prstGeom>
          <a:noFill/>
        </p:spPr>
        <p:txBody>
          <a:bodyPr vert="horz" wrap="square" lIns="121904" tIns="60952" rIns="121904" bIns="60952" rtlCol="0">
            <a:spAutoFit/>
          </a:bodyPr>
          <a:lstStyle/>
          <a:p>
            <a:pPr algn="ctr" defTabSz="1219170"/>
            <a:r>
              <a:rPr lang="en-US" altLang="zh-CN" sz="3600" b="1" dirty="0" err="1" smtClean="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Đoạn</a:t>
            </a:r>
            <a:r>
              <a:rPr lang="en-US" altLang="zh-CN" sz="3600" b="1" dirty="0" smtClean="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 </a:t>
            </a:r>
            <a:r>
              <a:rPr lang="en-US" altLang="zh-CN" sz="3600" b="1" dirty="0" err="1" smtClean="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văn</a:t>
            </a:r>
            <a:r>
              <a:rPr lang="en-US" altLang="zh-CN" sz="3600" b="1" dirty="0" smtClean="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 </a:t>
            </a:r>
            <a:r>
              <a:rPr lang="en-US" altLang="zh-CN" sz="3600" b="1" dirty="0" err="1" smtClean="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tham</a:t>
            </a:r>
            <a:r>
              <a:rPr lang="en-US" altLang="zh-CN" sz="3600" b="1" dirty="0" smtClean="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 </a:t>
            </a:r>
            <a:r>
              <a:rPr lang="en-US" altLang="zh-CN" sz="3600" b="1" dirty="0" err="1" smtClean="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khảo</a:t>
            </a:r>
            <a:endParaRPr lang="zh-CN" altLang="en-US" sz="3600" b="1" dirty="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endParaRPr>
          </a:p>
        </p:txBody>
      </p:sp>
      <p:grpSp>
        <p:nvGrpSpPr>
          <p:cNvPr id="12" name="Group 11">
            <a:extLst>
              <a:ext uri="{FF2B5EF4-FFF2-40B4-BE49-F238E27FC236}">
                <a16:creationId xmlns:a16="http://schemas.microsoft.com/office/drawing/2014/main" id="{D766B6EF-1A0D-5F0B-C945-2BB739A9F184}"/>
              </a:ext>
            </a:extLst>
          </p:cNvPr>
          <p:cNvGrpSpPr/>
          <p:nvPr/>
        </p:nvGrpSpPr>
        <p:grpSpPr>
          <a:xfrm>
            <a:off x="1219201" y="1517106"/>
            <a:ext cx="11139054" cy="5340894"/>
            <a:chOff x="991616" y="1137829"/>
            <a:chExt cx="8275905" cy="4005670"/>
          </a:xfrm>
        </p:grpSpPr>
        <p:pic>
          <p:nvPicPr>
            <p:cNvPr id="13" name="Picture 1">
              <a:extLst>
                <a:ext uri="{FF2B5EF4-FFF2-40B4-BE49-F238E27FC236}">
                  <a16:creationId xmlns:a16="http://schemas.microsoft.com/office/drawing/2014/main" id="{89F54402-C75F-B68B-9B46-73D5726D55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1616" y="1137829"/>
              <a:ext cx="8275905" cy="4005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a:extLst>
                <a:ext uri="{FF2B5EF4-FFF2-40B4-BE49-F238E27FC236}">
                  <a16:creationId xmlns:a16="http://schemas.microsoft.com/office/drawing/2014/main" id="{3EA60B9B-688B-4406-D60A-A4FB8C03E207}"/>
                </a:ext>
              </a:extLst>
            </p:cNvPr>
            <p:cNvSpPr/>
            <p:nvPr/>
          </p:nvSpPr>
          <p:spPr>
            <a:xfrm>
              <a:off x="1495995" y="1825475"/>
              <a:ext cx="7123040" cy="2977738"/>
            </a:xfrm>
            <a:prstGeom prst="rect">
              <a:avLst/>
            </a:prstGeom>
          </p:spPr>
          <p:txBody>
            <a:bodyPr wrap="square">
              <a:spAutoFit/>
            </a:bodyPr>
            <a:lstStyle/>
            <a:p>
              <a:pPr algn="just" defTabSz="1219170">
                <a:lnSpc>
                  <a:spcPct val="150000"/>
                </a:lnSpc>
                <a:spcAft>
                  <a:spcPts val="1067"/>
                </a:spcAft>
              </a:pPr>
              <a:r>
                <a:rPr lang="vi-VN" sz="2800" dirty="0">
                  <a:latin typeface="+mj-lt"/>
                </a:rPr>
                <a:t>"Một cuốn sách hay cho ta một điều tốt, một người bạn tốt cho ta một điều hay</a:t>
              </a:r>
              <a:r>
                <a:rPr lang="vi-VN" sz="2800" dirty="0" smtClean="0">
                  <a:latin typeface="+mj-lt"/>
                </a:rPr>
                <a:t>".</a:t>
              </a:r>
              <a:r>
                <a:rPr lang="en-US" sz="2800" dirty="0" smtClean="0">
                  <a:latin typeface="+mj-lt"/>
                </a:rPr>
                <a:t> </a:t>
              </a:r>
              <a:r>
                <a:rPr lang="vi-VN" sz="2800" dirty="0" smtClean="0">
                  <a:latin typeface="+mj-lt"/>
                </a:rPr>
                <a:t>Sách </a:t>
              </a:r>
              <a:r>
                <a:rPr lang="vi-VN" sz="2800" dirty="0">
                  <a:latin typeface="+mj-lt"/>
                </a:rPr>
                <a:t>là người bạn chân thành và sáng suốt. Nó chỉ cho bạn con đường đúng đắn, nó giữ cho bạn khỏi bị lầm lạc. Có sách bên mình thì cả trong thời thơ ấu, cả giữa lúc thanh xuân và cả những khi về già, bạn không bị cô độc, bạn thấy mình mạnh </a:t>
              </a:r>
              <a:r>
                <a:rPr lang="en-US" sz="2800" dirty="0" smtClean="0">
                  <a:latin typeface="+mj-lt"/>
                </a:rPr>
                <a:t>     </a:t>
              </a:r>
              <a:r>
                <a:rPr lang="vi-VN" sz="2800" dirty="0" smtClean="0">
                  <a:latin typeface="+mj-lt"/>
                </a:rPr>
                <a:t>mẽ.</a:t>
              </a:r>
              <a:r>
                <a:rPr lang="en-US" sz="2800" dirty="0" smtClean="0">
                  <a:latin typeface="+mj-lt"/>
                </a:rPr>
                <a:t> </a:t>
              </a:r>
              <a:endParaRPr lang="en-US" sz="2800" dirty="0">
                <a:solidFill>
                  <a:srgbClr val="000000"/>
                </a:solidFill>
                <a:latin typeface="+mj-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4665703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100" fill="hold"/>
                                        <p:tgtEl>
                                          <p:spTgt spid="12"/>
                                        </p:tgtEl>
                                        <p:attrNameLst>
                                          <p:attrName>ppt_w</p:attrName>
                                        </p:attrNameLst>
                                      </p:cBhvr>
                                      <p:tavLst>
                                        <p:tav tm="0">
                                          <p:val>
                                            <p:fltVal val="0"/>
                                          </p:val>
                                        </p:tav>
                                        <p:tav tm="100000">
                                          <p:val>
                                            <p:strVal val="#ppt_w"/>
                                          </p:val>
                                        </p:tav>
                                      </p:tavLst>
                                    </p:anim>
                                    <p:anim calcmode="lin" valueType="num">
                                      <p:cBhvr>
                                        <p:cTn id="8" dur="1100" fill="hold"/>
                                        <p:tgtEl>
                                          <p:spTgt spid="12"/>
                                        </p:tgtEl>
                                        <p:attrNameLst>
                                          <p:attrName>ppt_h</p:attrName>
                                        </p:attrNameLst>
                                      </p:cBhvr>
                                      <p:tavLst>
                                        <p:tav tm="0">
                                          <p:val>
                                            <p:fltVal val="0"/>
                                          </p:val>
                                        </p:tav>
                                        <p:tav tm="100000">
                                          <p:val>
                                            <p:strVal val="#ppt_h"/>
                                          </p:val>
                                        </p:tav>
                                      </p:tavLst>
                                    </p:anim>
                                    <p:animEffect transition="in" filter="fade">
                                      <p:cBhvr>
                                        <p:cTn id="9" dur="11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hq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7892" y="2328204"/>
            <a:ext cx="1363710" cy="2201591"/>
          </a:xfrm>
          <a:prstGeom prst="rect">
            <a:avLst/>
          </a:prstGeom>
        </p:spPr>
      </p:pic>
      <p:pic>
        <p:nvPicPr>
          <p:cNvPr id="10" name="图片 12">
            <a:extLst>
              <a:ext uri="{FF2B5EF4-FFF2-40B4-BE49-F238E27FC236}">
                <a16:creationId xmlns:a16="http://schemas.microsoft.com/office/drawing/2014/main" id="{DC52CCA1-E2F4-5828-2C9F-FBCFF19365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1" y="-891480"/>
            <a:ext cx="5606613" cy="4134725"/>
          </a:xfrm>
          <a:prstGeom prst="rect">
            <a:avLst/>
          </a:prstGeom>
        </p:spPr>
      </p:pic>
      <p:sp>
        <p:nvSpPr>
          <p:cNvPr id="11" name="文本框 9">
            <a:extLst>
              <a:ext uri="{FF2B5EF4-FFF2-40B4-BE49-F238E27FC236}">
                <a16:creationId xmlns:a16="http://schemas.microsoft.com/office/drawing/2014/main" id="{9AA5C0E0-35E1-2ACB-2D26-1E0D7C2A35C7}"/>
              </a:ext>
            </a:extLst>
          </p:cNvPr>
          <p:cNvSpPr txBox="1"/>
          <p:nvPr/>
        </p:nvSpPr>
        <p:spPr>
          <a:xfrm>
            <a:off x="692727" y="1175882"/>
            <a:ext cx="4652803" cy="677092"/>
          </a:xfrm>
          <a:prstGeom prst="rect">
            <a:avLst/>
          </a:prstGeom>
          <a:noFill/>
        </p:spPr>
        <p:txBody>
          <a:bodyPr vert="horz" wrap="square" lIns="121904" tIns="60952" rIns="121904" bIns="60952" rtlCol="0">
            <a:spAutoFit/>
          </a:bodyPr>
          <a:lstStyle/>
          <a:p>
            <a:pPr algn="ctr" defTabSz="1219170"/>
            <a:r>
              <a:rPr lang="en-US" altLang="zh-CN" sz="3600" b="1" dirty="0" err="1" smtClean="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Đoạn</a:t>
            </a:r>
            <a:r>
              <a:rPr lang="en-US" altLang="zh-CN" sz="3600" b="1" dirty="0" smtClean="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 </a:t>
            </a:r>
            <a:r>
              <a:rPr lang="en-US" altLang="zh-CN" sz="3600" b="1" dirty="0" err="1" smtClean="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văn</a:t>
            </a:r>
            <a:r>
              <a:rPr lang="en-US" altLang="zh-CN" sz="3600" b="1" dirty="0" smtClean="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 </a:t>
            </a:r>
            <a:r>
              <a:rPr lang="en-US" altLang="zh-CN" sz="3600" b="1" dirty="0" err="1" smtClean="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tham</a:t>
            </a:r>
            <a:r>
              <a:rPr lang="en-US" altLang="zh-CN" sz="3600" b="1" dirty="0" smtClean="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 </a:t>
            </a:r>
            <a:r>
              <a:rPr lang="en-US" altLang="zh-CN" sz="3600" b="1" dirty="0" err="1" smtClean="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khảo</a:t>
            </a:r>
            <a:endParaRPr lang="zh-CN" altLang="en-US" sz="3600" b="1" dirty="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endParaRPr>
          </a:p>
        </p:txBody>
      </p:sp>
      <p:grpSp>
        <p:nvGrpSpPr>
          <p:cNvPr id="12" name="Group 11">
            <a:extLst>
              <a:ext uri="{FF2B5EF4-FFF2-40B4-BE49-F238E27FC236}">
                <a16:creationId xmlns:a16="http://schemas.microsoft.com/office/drawing/2014/main" id="{D766B6EF-1A0D-5F0B-C945-2BB739A9F184}"/>
              </a:ext>
            </a:extLst>
          </p:cNvPr>
          <p:cNvGrpSpPr/>
          <p:nvPr/>
        </p:nvGrpSpPr>
        <p:grpSpPr>
          <a:xfrm>
            <a:off x="1025236" y="1175882"/>
            <a:ext cx="11333019" cy="5679255"/>
            <a:chOff x="991616" y="1137829"/>
            <a:chExt cx="8275905" cy="4005670"/>
          </a:xfrm>
        </p:grpSpPr>
        <p:pic>
          <p:nvPicPr>
            <p:cNvPr id="13" name="Picture 1">
              <a:extLst>
                <a:ext uri="{FF2B5EF4-FFF2-40B4-BE49-F238E27FC236}">
                  <a16:creationId xmlns:a16="http://schemas.microsoft.com/office/drawing/2014/main" id="{89F54402-C75F-B68B-9B46-73D5726D55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1616" y="1137829"/>
              <a:ext cx="8275905" cy="4005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a:extLst>
                <a:ext uri="{FF2B5EF4-FFF2-40B4-BE49-F238E27FC236}">
                  <a16:creationId xmlns:a16="http://schemas.microsoft.com/office/drawing/2014/main" id="{3EA60B9B-688B-4406-D60A-A4FB8C03E207}"/>
                </a:ext>
              </a:extLst>
            </p:cNvPr>
            <p:cNvSpPr/>
            <p:nvPr/>
          </p:nvSpPr>
          <p:spPr>
            <a:xfrm>
              <a:off x="1487363" y="1910654"/>
              <a:ext cx="7123040" cy="2995701"/>
            </a:xfrm>
            <a:prstGeom prst="rect">
              <a:avLst/>
            </a:prstGeom>
          </p:spPr>
          <p:txBody>
            <a:bodyPr wrap="square">
              <a:spAutoFit/>
            </a:bodyPr>
            <a:lstStyle/>
            <a:p>
              <a:pPr algn="just" defTabSz="1219170">
                <a:lnSpc>
                  <a:spcPct val="150000"/>
                </a:lnSpc>
                <a:spcAft>
                  <a:spcPts val="1067"/>
                </a:spcAft>
              </a:pPr>
              <a:r>
                <a:rPr lang="vi-VN" sz="2000" dirty="0" smtClean="0">
                  <a:latin typeface="+mj-lt"/>
                </a:rPr>
                <a:t>Cách </a:t>
              </a:r>
              <a:r>
                <a:rPr lang="vi-VN" sz="2000" dirty="0">
                  <a:latin typeface="+mj-lt"/>
                </a:rPr>
                <a:t>đối nhân xử thế luôn được coi là chuẩn mực đánh giá sự khéo léo, thông minh của một con người. Bạn có dám khẳng định rằng cách hành xử của mình luôn khiến mọi người xung quanh cảm thấy hài lòng? Bản thân tôi thì không! Đôi khi muốn hành động, cư xử một cách hoàn hảo lại là chuyện vô cùng khó. Theo thời gian tính cách của con người sẽ thay đổi, sự trưởng thành sẽ giúp họ nhận ra đối nhân xử thế là môn học mà bạn phải luôn học hỏi hàng ngày, học hỏi cả đời. Tôi thường băn khoăn làm sao để mỗi ngày trôi qua sẽ là một nấc thang đưa tôi đến thành công và có được cái nhìn thiện cảm của người khác đối với mình. Cho đến khi tôi chạm tay đến cuốn sách đã thay đổi cuộc sống của biết bao người, cuốn sách có tầm ảnh hưởng nhất mọi thời đại “</a:t>
              </a:r>
              <a:r>
                <a:rPr lang="vi-VN" sz="2000" b="1" dirty="0">
                  <a:latin typeface="+mj-lt"/>
                </a:rPr>
                <a:t>ĐẮC NHÂN TÂM</a:t>
              </a:r>
              <a:r>
                <a:rPr lang="vi-VN" sz="2000" dirty="0">
                  <a:latin typeface="+mj-lt"/>
                </a:rPr>
                <a:t>”.  </a:t>
              </a:r>
              <a:endParaRPr lang="en-US" sz="2000" dirty="0">
                <a:solidFill>
                  <a:srgbClr val="000000"/>
                </a:solidFill>
                <a:latin typeface="+mj-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6766523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100" fill="hold"/>
                                        <p:tgtEl>
                                          <p:spTgt spid="12"/>
                                        </p:tgtEl>
                                        <p:attrNameLst>
                                          <p:attrName>ppt_w</p:attrName>
                                        </p:attrNameLst>
                                      </p:cBhvr>
                                      <p:tavLst>
                                        <p:tav tm="0">
                                          <p:val>
                                            <p:fltVal val="0"/>
                                          </p:val>
                                        </p:tav>
                                        <p:tav tm="100000">
                                          <p:val>
                                            <p:strVal val="#ppt_w"/>
                                          </p:val>
                                        </p:tav>
                                      </p:tavLst>
                                    </p:anim>
                                    <p:anim calcmode="lin" valueType="num">
                                      <p:cBhvr>
                                        <p:cTn id="8" dur="1100" fill="hold"/>
                                        <p:tgtEl>
                                          <p:spTgt spid="12"/>
                                        </p:tgtEl>
                                        <p:attrNameLst>
                                          <p:attrName>ppt_h</p:attrName>
                                        </p:attrNameLst>
                                      </p:cBhvr>
                                      <p:tavLst>
                                        <p:tav tm="0">
                                          <p:val>
                                            <p:fltVal val="0"/>
                                          </p:val>
                                        </p:tav>
                                        <p:tav tm="100000">
                                          <p:val>
                                            <p:strVal val="#ppt_h"/>
                                          </p:val>
                                        </p:tav>
                                      </p:tavLst>
                                    </p:anim>
                                    <p:animEffect transition="in" filter="fade">
                                      <p:cBhvr>
                                        <p:cTn id="9" dur="11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170641" y="2369071"/>
            <a:ext cx="2504028" cy="3618387"/>
          </a:xfrm>
          <a:prstGeom prst="rect">
            <a:avLst/>
          </a:prstGeom>
        </p:spPr>
      </p:pic>
      <p:pic>
        <p:nvPicPr>
          <p:cNvPr id="10" name="图片 12">
            <a:extLst>
              <a:ext uri="{FF2B5EF4-FFF2-40B4-BE49-F238E27FC236}">
                <a16:creationId xmlns:a16="http://schemas.microsoft.com/office/drawing/2014/main" id="{DC52CCA1-E2F4-5828-2C9F-FBCFF19365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1" y="-891480"/>
            <a:ext cx="5606613" cy="4134725"/>
          </a:xfrm>
          <a:prstGeom prst="rect">
            <a:avLst/>
          </a:prstGeom>
        </p:spPr>
      </p:pic>
      <p:sp>
        <p:nvSpPr>
          <p:cNvPr id="11" name="文本框 9">
            <a:extLst>
              <a:ext uri="{FF2B5EF4-FFF2-40B4-BE49-F238E27FC236}">
                <a16:creationId xmlns:a16="http://schemas.microsoft.com/office/drawing/2014/main" id="{9AA5C0E0-35E1-2ACB-2D26-1E0D7C2A35C7}"/>
              </a:ext>
            </a:extLst>
          </p:cNvPr>
          <p:cNvSpPr txBox="1"/>
          <p:nvPr/>
        </p:nvSpPr>
        <p:spPr>
          <a:xfrm>
            <a:off x="-1392832" y="1175884"/>
            <a:ext cx="8727687" cy="779749"/>
          </a:xfrm>
          <a:prstGeom prst="rect">
            <a:avLst/>
          </a:prstGeom>
          <a:noFill/>
        </p:spPr>
        <p:txBody>
          <a:bodyPr vert="horz" wrap="square" lIns="121904" tIns="60952" rIns="121904" bIns="60952" rtlCol="0">
            <a:spAutoFit/>
          </a:bodyPr>
          <a:lstStyle/>
          <a:p>
            <a:pPr algn="ctr" defTabSz="1219170"/>
            <a:r>
              <a:rPr lang="vi-VN" altLang="zh-CN" sz="4267" b="1" dirty="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VẬN DỤNG</a:t>
            </a:r>
            <a:endParaRPr lang="zh-CN" altLang="en-US" sz="4267" b="1" dirty="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endParaRPr>
          </a:p>
        </p:txBody>
      </p:sp>
      <p:grpSp>
        <p:nvGrpSpPr>
          <p:cNvPr id="12" name="Group 11">
            <a:extLst>
              <a:ext uri="{FF2B5EF4-FFF2-40B4-BE49-F238E27FC236}">
                <a16:creationId xmlns:a16="http://schemas.microsoft.com/office/drawing/2014/main" id="{D766B6EF-1A0D-5F0B-C945-2BB739A9F184}"/>
              </a:ext>
            </a:extLst>
          </p:cNvPr>
          <p:cNvGrpSpPr/>
          <p:nvPr/>
        </p:nvGrpSpPr>
        <p:grpSpPr>
          <a:xfrm>
            <a:off x="4559829" y="1517106"/>
            <a:ext cx="6644491" cy="4771914"/>
            <a:chOff x="3419872" y="1137829"/>
            <a:chExt cx="4983368" cy="3578935"/>
          </a:xfrm>
        </p:grpSpPr>
        <p:pic>
          <p:nvPicPr>
            <p:cNvPr id="13" name="Picture 1">
              <a:extLst>
                <a:ext uri="{FF2B5EF4-FFF2-40B4-BE49-F238E27FC236}">
                  <a16:creationId xmlns:a16="http://schemas.microsoft.com/office/drawing/2014/main" id="{89F54402-C75F-B68B-9B46-73D5726D55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1137829"/>
              <a:ext cx="4983368" cy="3578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a:extLst>
                <a:ext uri="{FF2B5EF4-FFF2-40B4-BE49-F238E27FC236}">
                  <a16:creationId xmlns:a16="http://schemas.microsoft.com/office/drawing/2014/main" id="{3EA60B9B-688B-4406-D60A-A4FB8C03E207}"/>
                </a:ext>
              </a:extLst>
            </p:cNvPr>
            <p:cNvSpPr/>
            <p:nvPr/>
          </p:nvSpPr>
          <p:spPr>
            <a:xfrm>
              <a:off x="3779912" y="1991914"/>
              <a:ext cx="4273630" cy="2183289"/>
            </a:xfrm>
            <a:prstGeom prst="rect">
              <a:avLst/>
            </a:prstGeom>
          </p:spPr>
          <p:txBody>
            <a:bodyPr wrap="square">
              <a:spAutoFit/>
            </a:bodyPr>
            <a:lstStyle/>
            <a:p>
              <a:pPr algn="just" defTabSz="1219170">
                <a:lnSpc>
                  <a:spcPct val="150000"/>
                </a:lnSpc>
                <a:spcAft>
                  <a:spcPts val="1067"/>
                </a:spcAft>
              </a:pPr>
              <a:r>
                <a:rPr lang="en-US" sz="2800" i="1" dirty="0" err="1" smtClean="0">
                  <a:solidFill>
                    <a:srgbClr val="002060"/>
                  </a:solidFill>
                  <a:latin typeface="Times New Roman" panose="02020603050405020304" pitchFamily="18" charset="0"/>
                  <a:cs typeface="Times New Roman" panose="02020603050405020304" pitchFamily="18" charset="0"/>
                </a:rPr>
                <a:t>Sưu</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tầm</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thêm</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những</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cuốn</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sách</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mà</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em</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yêu</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thích</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để</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giới</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thiệu</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cho</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mọi</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người</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cùng</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đọc</a:t>
              </a:r>
              <a:r>
                <a:rPr lang="en-US" sz="2800" i="1"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a:p>
              <a:pPr algn="just" defTabSz="1219170">
                <a:lnSpc>
                  <a:spcPct val="150000"/>
                </a:lnSpc>
                <a:spcAft>
                  <a:spcPts val="1067"/>
                </a:spcAft>
              </a:pPr>
              <a:endParaRPr lang="en-US" sz="3200" dirty="0">
                <a:solidFill>
                  <a:srgbClr val="000000"/>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3460237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100" fill="hold"/>
                                        <p:tgtEl>
                                          <p:spTgt spid="12"/>
                                        </p:tgtEl>
                                        <p:attrNameLst>
                                          <p:attrName>ppt_w</p:attrName>
                                        </p:attrNameLst>
                                      </p:cBhvr>
                                      <p:tavLst>
                                        <p:tav tm="0">
                                          <p:val>
                                            <p:fltVal val="0"/>
                                          </p:val>
                                        </p:tav>
                                        <p:tav tm="100000">
                                          <p:val>
                                            <p:strVal val="#ppt_w"/>
                                          </p:val>
                                        </p:tav>
                                      </p:tavLst>
                                    </p:anim>
                                    <p:anim calcmode="lin" valueType="num">
                                      <p:cBhvr>
                                        <p:cTn id="8" dur="1100" fill="hold"/>
                                        <p:tgtEl>
                                          <p:spTgt spid="12"/>
                                        </p:tgtEl>
                                        <p:attrNameLst>
                                          <p:attrName>ppt_h</p:attrName>
                                        </p:attrNameLst>
                                      </p:cBhvr>
                                      <p:tavLst>
                                        <p:tav tm="0">
                                          <p:val>
                                            <p:fltVal val="0"/>
                                          </p:val>
                                        </p:tav>
                                        <p:tav tm="100000">
                                          <p:val>
                                            <p:strVal val="#ppt_h"/>
                                          </p:val>
                                        </p:tav>
                                      </p:tavLst>
                                    </p:anim>
                                    <p:animEffect transition="in" filter="fade">
                                      <p:cBhvr>
                                        <p:cTn id="9" dur="11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170641" y="2369071"/>
            <a:ext cx="2504028" cy="3618387"/>
          </a:xfrm>
          <a:prstGeom prst="rect">
            <a:avLst/>
          </a:prstGeom>
        </p:spPr>
      </p:pic>
      <p:grpSp>
        <p:nvGrpSpPr>
          <p:cNvPr id="6" name="组合 11">
            <a:extLst>
              <a:ext uri="{FF2B5EF4-FFF2-40B4-BE49-F238E27FC236}">
                <a16:creationId xmlns:a16="http://schemas.microsoft.com/office/drawing/2014/main" id="{213CEABE-1409-9D64-614B-D28583B0D73B}"/>
              </a:ext>
            </a:extLst>
          </p:cNvPr>
          <p:cNvGrpSpPr/>
          <p:nvPr/>
        </p:nvGrpSpPr>
        <p:grpSpPr>
          <a:xfrm rot="440101">
            <a:off x="3483012" y="866705"/>
            <a:ext cx="7940502" cy="6030054"/>
            <a:chOff x="-558688" y="0"/>
            <a:chExt cx="9107943" cy="6858000"/>
          </a:xfrm>
        </p:grpSpPr>
        <p:pic>
          <p:nvPicPr>
            <p:cNvPr id="7" name="图片 10">
              <a:extLst>
                <a:ext uri="{FF2B5EF4-FFF2-40B4-BE49-F238E27FC236}">
                  <a16:creationId xmlns:a16="http://schemas.microsoft.com/office/drawing/2014/main" id="{05BBAF4C-89B2-FA0F-91A2-8FFEC147D5ED}"/>
                </a:ext>
              </a:extLst>
            </p:cNvPr>
            <p:cNvPicPr>
              <a:picLocks noChangeAspect="1"/>
            </p:cNvPicPr>
            <p:nvPr/>
          </p:nvPicPr>
          <p:blipFill>
            <a:blip r:embed="rId5" cstate="print">
              <a:duotone>
                <a:srgbClr val="FFBE00">
                  <a:shade val="45000"/>
                  <a:satMod val="135000"/>
                </a:srgbClr>
                <a:prstClr val="white"/>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8" name="图片 9">
              <a:extLst>
                <a:ext uri="{FF2B5EF4-FFF2-40B4-BE49-F238E27FC236}">
                  <a16:creationId xmlns:a16="http://schemas.microsoft.com/office/drawing/2014/main" id="{A4F0E58E-F1FA-09C9-326D-CA44F3CF98B6}"/>
                </a:ext>
              </a:extLst>
            </p:cNvPr>
            <p:cNvPicPr>
              <a:picLocks noChangeAspect="1"/>
            </p:cNvPicPr>
            <p:nvPr/>
          </p:nvPicPr>
          <p:blipFill>
            <a:blip r:embed="rId7" cstate="print">
              <a:duotone>
                <a:srgbClr val="FFBE00">
                  <a:shade val="45000"/>
                  <a:satMod val="135000"/>
                </a:srgbClr>
                <a:prstClr val="white"/>
              </a:duotone>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9" name="TextBox 8">
            <a:extLst>
              <a:ext uri="{FF2B5EF4-FFF2-40B4-BE49-F238E27FC236}">
                <a16:creationId xmlns:a16="http://schemas.microsoft.com/office/drawing/2014/main" id="{6FFDA44A-24B2-C24E-A541-F40C726400EB}"/>
              </a:ext>
            </a:extLst>
          </p:cNvPr>
          <p:cNvSpPr txBox="1"/>
          <p:nvPr/>
        </p:nvSpPr>
        <p:spPr>
          <a:xfrm>
            <a:off x="4493747" y="2369071"/>
            <a:ext cx="6527612" cy="2435988"/>
          </a:xfrm>
          <a:prstGeom prst="rect">
            <a:avLst/>
          </a:prstGeom>
          <a:noFill/>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5400" b="1" i="0" u="none" strike="noStrike" kern="0" cap="none" spc="0" normalizeH="0" baseline="0" noProof="0" dirty="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XIN CHÀO</a:t>
            </a:r>
            <a:r>
              <a:rPr kumimoji="0" lang="en-US" sz="5400" b="1" i="0" u="none" strike="noStrike" kern="0" cap="none" spc="0" normalizeH="0" noProof="0" dirty="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a:t>
            </a: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5400" b="1" i="0" u="none" strike="noStrike" kern="0" cap="none" spc="0" normalizeH="0" noProof="0" dirty="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VÀ HEN GẶP LẠI</a:t>
            </a:r>
            <a:endParaRPr kumimoji="0" lang="en-US" sz="5400" b="1" i="0" u="none" strike="noStrike" kern="0" cap="none" spc="0" normalizeH="0" baseline="0" noProof="0" dirty="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738101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C65430E6-B22C-4B31-AA16-76806026412C}"/>
              </a:ext>
            </a:extLst>
          </p:cNvPr>
          <p:cNvSpPr txBox="1"/>
          <p:nvPr/>
        </p:nvSpPr>
        <p:spPr>
          <a:xfrm>
            <a:off x="497257" y="1701533"/>
            <a:ext cx="11197486" cy="120032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Chia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lớp</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3600" b="0" i="1"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sz="3600" b="0" i="1"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600" b="0" i="1"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cuốn</a:t>
            </a:r>
            <a:r>
              <a:rPr kumimoji="0" lang="en-US" sz="3600" b="0" i="1"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3600" b="0" i="1"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sz="3600" b="0" i="1"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3600" b="0" i="1"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3600" b="0" i="1"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3600" b="0" i="1"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600" b="0" i="1"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sz="3600" b="0" i="1"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hiểu</a:t>
            </a:r>
            <a:r>
              <a:rPr kumimoji="0" lang="en-US" sz="3600" b="0" i="1"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755201DB-C621-4F1B-AA4A-A280873E54AD}"/>
              </a:ext>
            </a:extLst>
          </p:cNvPr>
          <p:cNvPicPr>
            <a:picLocks noChangeAspect="1"/>
          </p:cNvPicPr>
          <p:nvPr/>
        </p:nvPicPr>
        <p:blipFill>
          <a:blip r:embed="rId3"/>
          <a:stretch>
            <a:fillRect/>
          </a:stretch>
        </p:blipFill>
        <p:spPr>
          <a:xfrm>
            <a:off x="2356865" y="157618"/>
            <a:ext cx="7803556" cy="1926503"/>
          </a:xfrm>
          <a:prstGeom prst="rect">
            <a:avLst/>
          </a:prstGeom>
        </p:spPr>
      </p:pic>
      <p:pic>
        <p:nvPicPr>
          <p:cNvPr id="17410" name="Picture 2" descr="Hình ảnh Gia đình Một Gia đình Bốn Cha Mẹ, Gia đình, Con Trai, Con Gái miễn  phí tải tập tin PNG PSDComment và Vector">
            <a:extLst>
              <a:ext uri="{FF2B5EF4-FFF2-40B4-BE49-F238E27FC236}">
                <a16:creationId xmlns:a16="http://schemas.microsoft.com/office/drawing/2014/main" id="{C90A4B63-F482-4546-B590-F0D569FB920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18216" y="191638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4795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170641" y="2369071"/>
            <a:ext cx="2504028" cy="3618387"/>
          </a:xfrm>
          <a:prstGeom prst="rect">
            <a:avLst/>
          </a:prstGeom>
        </p:spPr>
      </p:pic>
      <p:grpSp>
        <p:nvGrpSpPr>
          <p:cNvPr id="6" name="组合 11">
            <a:extLst>
              <a:ext uri="{FF2B5EF4-FFF2-40B4-BE49-F238E27FC236}">
                <a16:creationId xmlns:a16="http://schemas.microsoft.com/office/drawing/2014/main" id="{213CEABE-1409-9D64-614B-D28583B0D73B}"/>
              </a:ext>
            </a:extLst>
          </p:cNvPr>
          <p:cNvGrpSpPr/>
          <p:nvPr/>
        </p:nvGrpSpPr>
        <p:grpSpPr>
          <a:xfrm rot="440101">
            <a:off x="3013041" y="860985"/>
            <a:ext cx="7940502" cy="3764449"/>
            <a:chOff x="-558688" y="0"/>
            <a:chExt cx="9107943" cy="6858000"/>
          </a:xfrm>
        </p:grpSpPr>
        <p:pic>
          <p:nvPicPr>
            <p:cNvPr id="7" name="图片 10">
              <a:extLst>
                <a:ext uri="{FF2B5EF4-FFF2-40B4-BE49-F238E27FC236}">
                  <a16:creationId xmlns:a16="http://schemas.microsoft.com/office/drawing/2014/main" id="{05BBAF4C-89B2-FA0F-91A2-8FFEC147D5ED}"/>
                </a:ext>
              </a:extLst>
            </p:cNvPr>
            <p:cNvPicPr>
              <a:picLocks noChangeAspect="1"/>
            </p:cNvPicPr>
            <p:nvPr/>
          </p:nvPicPr>
          <p:blipFill>
            <a:blip r:embed="rId5" cstate="print">
              <a:duotone>
                <a:srgbClr val="FFBE00">
                  <a:shade val="45000"/>
                  <a:satMod val="135000"/>
                </a:srgbClr>
                <a:prstClr val="white"/>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8" name="图片 9">
              <a:extLst>
                <a:ext uri="{FF2B5EF4-FFF2-40B4-BE49-F238E27FC236}">
                  <a16:creationId xmlns:a16="http://schemas.microsoft.com/office/drawing/2014/main" id="{A4F0E58E-F1FA-09C9-326D-CA44F3CF98B6}"/>
                </a:ext>
              </a:extLst>
            </p:cNvPr>
            <p:cNvPicPr>
              <a:picLocks noChangeAspect="1"/>
            </p:cNvPicPr>
            <p:nvPr/>
          </p:nvPicPr>
          <p:blipFill>
            <a:blip r:embed="rId7" cstate="print">
              <a:duotone>
                <a:srgbClr val="FFBE00">
                  <a:shade val="45000"/>
                  <a:satMod val="135000"/>
                </a:srgbClr>
                <a:prstClr val="white"/>
              </a:duotone>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9" name="TextBox 8">
            <a:extLst>
              <a:ext uri="{FF2B5EF4-FFF2-40B4-BE49-F238E27FC236}">
                <a16:creationId xmlns:a16="http://schemas.microsoft.com/office/drawing/2014/main" id="{6FFDA44A-24B2-C24E-A541-F40C726400EB}"/>
              </a:ext>
            </a:extLst>
          </p:cNvPr>
          <p:cNvSpPr txBox="1"/>
          <p:nvPr/>
        </p:nvSpPr>
        <p:spPr>
          <a:xfrm>
            <a:off x="3453297" y="2012900"/>
            <a:ext cx="6527612" cy="1338828"/>
          </a:xfrm>
          <a:prstGeom prst="rect">
            <a:avLst/>
          </a:prstGeom>
          <a:noFill/>
        </p:spPr>
        <p:txBody>
          <a:bodyPr wrap="square">
            <a:spAutoFit/>
          </a:bodyPr>
          <a:lstStyle/>
          <a:p>
            <a:pPr algn="ctr" defTabSz="1219170">
              <a:lnSpc>
                <a:spcPct val="150000"/>
              </a:lnSpc>
              <a:buClr>
                <a:srgbClr val="000000"/>
              </a:buClr>
            </a:pPr>
            <a:r>
              <a:rPr lang="en-US" sz="5400" b="1" kern="0" dirty="0">
                <a:solidFill>
                  <a:srgbClr val="E4E2F8">
                    <a:lumMod val="50000"/>
                  </a:srgbClr>
                </a:solidFill>
                <a:latin typeface="Times New Roman" panose="02020603050405020304" pitchFamily="18" charset="0"/>
                <a:cs typeface="Times New Roman" panose="02020603050405020304" pitchFamily="18" charset="0"/>
                <a:sym typeface="Arial"/>
              </a:rPr>
              <a:t>1</a:t>
            </a:r>
            <a:r>
              <a:rPr lang="en-US" sz="5400" b="1" kern="0" dirty="0" smtClean="0">
                <a:solidFill>
                  <a:srgbClr val="E4E2F8">
                    <a:lumMod val="50000"/>
                  </a:srgbClr>
                </a:solidFill>
                <a:latin typeface="Times New Roman" panose="02020603050405020304" pitchFamily="18" charset="0"/>
                <a:cs typeface="Times New Roman" panose="02020603050405020304" pitchFamily="18" charset="0"/>
                <a:sym typeface="Arial"/>
              </a:rPr>
              <a:t>. </a:t>
            </a:r>
            <a:r>
              <a:rPr lang="en-US" sz="5400" b="1" kern="0" dirty="0">
                <a:solidFill>
                  <a:srgbClr val="E4E2F8">
                    <a:lumMod val="50000"/>
                  </a:srgbClr>
                </a:solidFill>
                <a:latin typeface="Times New Roman" panose="02020603050405020304" pitchFamily="18" charset="0"/>
                <a:cs typeface="Times New Roman" panose="02020603050405020304" pitchFamily="18" charset="0"/>
                <a:sym typeface="Arial"/>
              </a:rPr>
              <a:t>ĐỊNH HƯỚNG</a:t>
            </a:r>
          </a:p>
        </p:txBody>
      </p:sp>
    </p:spTree>
    <p:extLst>
      <p:ext uri="{BB962C8B-B14F-4D97-AF65-F5344CB8AC3E}">
        <p14:creationId xmlns:p14="http://schemas.microsoft.com/office/powerpoint/2010/main" val="37346130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441165" y="185859"/>
            <a:ext cx="2504028" cy="2292504"/>
          </a:xfrm>
          <a:prstGeom prst="rect">
            <a:avLst/>
          </a:prstGeom>
        </p:spPr>
      </p:pic>
      <p:grpSp>
        <p:nvGrpSpPr>
          <p:cNvPr id="6" name="Google Shape;253;p39">
            <a:extLst>
              <a:ext uri="{FF2B5EF4-FFF2-40B4-BE49-F238E27FC236}">
                <a16:creationId xmlns:a16="http://schemas.microsoft.com/office/drawing/2014/main" id="{543533F5-C773-41DD-28DC-83513C3D4397}"/>
              </a:ext>
            </a:extLst>
          </p:cNvPr>
          <p:cNvGrpSpPr/>
          <p:nvPr/>
        </p:nvGrpSpPr>
        <p:grpSpPr>
          <a:xfrm>
            <a:off x="693314" y="2633186"/>
            <a:ext cx="11498686" cy="1160602"/>
            <a:chOff x="3369560" y="1293324"/>
            <a:chExt cx="8347678" cy="965715"/>
          </a:xfrm>
        </p:grpSpPr>
        <p:sp>
          <p:nvSpPr>
            <p:cNvPr id="7" name="Google Shape;254;p39">
              <a:extLst>
                <a:ext uri="{FF2B5EF4-FFF2-40B4-BE49-F238E27FC236}">
                  <a16:creationId xmlns:a16="http://schemas.microsoft.com/office/drawing/2014/main" id="{2943C13F-3D5C-2605-5481-6AFF41763E83}"/>
                </a:ext>
              </a:extLst>
            </p:cNvPr>
            <p:cNvSpPr/>
            <p:nvPr/>
          </p:nvSpPr>
          <p:spPr>
            <a:xfrm>
              <a:off x="4571998" y="1301100"/>
              <a:ext cx="7145240" cy="804900"/>
            </a:xfrm>
            <a:prstGeom prst="homePlate">
              <a:avLst>
                <a:gd name="adj" fmla="val 50000"/>
              </a:avLst>
            </a:prstGeom>
            <a:solidFill>
              <a:srgbClr val="FFD966"/>
            </a:solidFill>
            <a:ln>
              <a:noFill/>
            </a:ln>
          </p:spPr>
          <p:txBody>
            <a:bodyPr spcFirstLastPara="1" wrap="square" lIns="162533" tIns="162533" rIns="162533" bIns="16253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50" b="0" i="0" u="none" strike="noStrike" kern="1200" cap="none" spc="0" normalizeH="0" baseline="0" noProof="0" dirty="0">
                <a:ln>
                  <a:noFill/>
                </a:ln>
                <a:solidFill>
                  <a:srgbClr val="838383"/>
                </a:solidFill>
                <a:effectLst/>
                <a:uLnTx/>
                <a:uFillTx/>
                <a:latin typeface="Times New Roman" panose="02020603050405020304" pitchFamily="18" charset="0"/>
                <a:ea typeface="+mn-ea"/>
                <a:cs typeface="Times New Roman" panose="02020603050405020304" pitchFamily="18" charset="0"/>
              </a:endParaRPr>
            </a:p>
          </p:txBody>
        </p:sp>
        <p:sp>
          <p:nvSpPr>
            <p:cNvPr id="8" name="Google Shape;255;p39">
              <a:extLst>
                <a:ext uri="{FF2B5EF4-FFF2-40B4-BE49-F238E27FC236}">
                  <a16:creationId xmlns:a16="http://schemas.microsoft.com/office/drawing/2014/main" id="{C864F52F-2BB6-4925-3A60-133155258F0C}"/>
                </a:ext>
              </a:extLst>
            </p:cNvPr>
            <p:cNvSpPr/>
            <p:nvPr/>
          </p:nvSpPr>
          <p:spPr>
            <a:xfrm rot="10800000" flipH="1">
              <a:off x="4572000" y="1934400"/>
              <a:ext cx="401700" cy="171600"/>
            </a:xfrm>
            <a:prstGeom prst="rtTriangle">
              <a:avLst/>
            </a:prstGeom>
            <a:solidFill>
              <a:srgbClr val="FFC000"/>
            </a:solidFill>
            <a:ln>
              <a:noFill/>
            </a:ln>
          </p:spPr>
          <p:txBody>
            <a:bodyPr spcFirstLastPara="1" wrap="square" lIns="162533" tIns="162533" rIns="162533" bIns="16253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50" b="0" i="0" u="none" strike="noStrike" kern="1200" cap="none" spc="0" normalizeH="0" baseline="0" noProof="0" dirty="0">
                <a:ln>
                  <a:noFill/>
                </a:ln>
                <a:solidFill>
                  <a:srgbClr val="838383"/>
                </a:solidFill>
                <a:effectLst/>
                <a:uLnTx/>
                <a:uFillTx/>
                <a:latin typeface="Times New Roman" panose="02020603050405020304" pitchFamily="18" charset="0"/>
                <a:ea typeface="+mn-ea"/>
                <a:cs typeface="Times New Roman" panose="02020603050405020304" pitchFamily="18" charset="0"/>
              </a:endParaRPr>
            </a:p>
          </p:txBody>
        </p:sp>
        <p:sp>
          <p:nvSpPr>
            <p:cNvPr id="9" name="Google Shape;256;p39">
              <a:extLst>
                <a:ext uri="{FF2B5EF4-FFF2-40B4-BE49-F238E27FC236}">
                  <a16:creationId xmlns:a16="http://schemas.microsoft.com/office/drawing/2014/main" id="{9B8B54F6-9B09-7D3A-70A0-76022F3B2263}"/>
                </a:ext>
              </a:extLst>
            </p:cNvPr>
            <p:cNvSpPr/>
            <p:nvPr/>
          </p:nvSpPr>
          <p:spPr>
            <a:xfrm>
              <a:off x="3369560" y="1293324"/>
              <a:ext cx="2283222" cy="965715"/>
            </a:xfrm>
            <a:prstGeom prst="rect">
              <a:avLst/>
            </a:prstGeom>
            <a:solidFill>
              <a:srgbClr val="FFE699"/>
            </a:solidFill>
            <a:ln>
              <a:noFill/>
            </a:ln>
          </p:spPr>
          <p:txBody>
            <a:bodyPr spcFirstLastPara="1" wrap="square" lIns="162533" tIns="162533" rIns="162533" bIns="162533" anchor="ctr" anchorCtr="0">
              <a:noAutofit/>
            </a:bodyPr>
            <a:lstStyle/>
            <a:p>
              <a:pPr lvl="0" algn="ctr">
                <a:defRPr/>
              </a:pPr>
              <a:r>
                <a:rPr lang="en-US" sz="2800" b="1" dirty="0" err="1" smtClean="0">
                  <a:solidFill>
                    <a:srgbClr val="002060"/>
                  </a:solidFill>
                  <a:latin typeface="Times New Roman" panose="02020603050405020304" pitchFamily="18" charset="0"/>
                  <a:cs typeface="Times New Roman" panose="02020603050405020304" pitchFamily="18" charset="0"/>
                </a:rPr>
                <a:t>Viết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giới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thiệu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một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cuốn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sách</a:t>
              </a:r>
              <a:r>
                <a:rPr lang="en-US" sz="2800" b="1" dirty="0">
                  <a:solidFill>
                    <a:srgbClr val="002060"/>
                  </a:solidFill>
                  <a:latin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là</a:t>
              </a:r>
              <a:r>
                <a:rPr kumimoji="0" lang="vi-VN" sz="275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endParaRPr kumimoji="0" sz="275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grpSp>
        <p:nvGrpSpPr>
          <p:cNvPr id="10" name="Google Shape;253;p39">
            <a:extLst>
              <a:ext uri="{FF2B5EF4-FFF2-40B4-BE49-F238E27FC236}">
                <a16:creationId xmlns:a16="http://schemas.microsoft.com/office/drawing/2014/main" id="{BA1F4213-89F8-E417-8191-BD8384B04E42}"/>
              </a:ext>
            </a:extLst>
          </p:cNvPr>
          <p:cNvGrpSpPr/>
          <p:nvPr/>
        </p:nvGrpSpPr>
        <p:grpSpPr>
          <a:xfrm>
            <a:off x="381842" y="4115225"/>
            <a:ext cx="11703819" cy="1160602"/>
            <a:chOff x="2799775" y="1186675"/>
            <a:chExt cx="8686145" cy="965715"/>
          </a:xfrm>
        </p:grpSpPr>
        <p:sp>
          <p:nvSpPr>
            <p:cNvPr id="11" name="Google Shape;254;p39">
              <a:extLst>
                <a:ext uri="{FF2B5EF4-FFF2-40B4-BE49-F238E27FC236}">
                  <a16:creationId xmlns:a16="http://schemas.microsoft.com/office/drawing/2014/main" id="{FE1BB16F-A7DF-2979-ABED-4CA4CBD561A9}"/>
                </a:ext>
              </a:extLst>
            </p:cNvPr>
            <p:cNvSpPr/>
            <p:nvPr/>
          </p:nvSpPr>
          <p:spPr>
            <a:xfrm>
              <a:off x="4571999" y="1301100"/>
              <a:ext cx="6913921" cy="804900"/>
            </a:xfrm>
            <a:prstGeom prst="homePlate">
              <a:avLst>
                <a:gd name="adj" fmla="val 50000"/>
              </a:avLst>
            </a:prstGeom>
            <a:solidFill>
              <a:srgbClr val="9CBBE1">
                <a:lumMod val="40000"/>
                <a:lumOff val="60000"/>
              </a:srgbClr>
            </a:solidFill>
            <a:ln>
              <a:noFill/>
            </a:ln>
          </p:spPr>
          <p:txBody>
            <a:bodyPr spcFirstLastPara="1" wrap="square" lIns="162533" tIns="162533" rIns="162533" bIns="16253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50" b="0"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2" name="Google Shape;255;p39">
              <a:extLst>
                <a:ext uri="{FF2B5EF4-FFF2-40B4-BE49-F238E27FC236}">
                  <a16:creationId xmlns:a16="http://schemas.microsoft.com/office/drawing/2014/main" id="{86BD85AB-0E14-8BDC-8A66-49A19AFA0A14}"/>
                </a:ext>
              </a:extLst>
            </p:cNvPr>
            <p:cNvSpPr/>
            <p:nvPr/>
          </p:nvSpPr>
          <p:spPr>
            <a:xfrm rot="10800000" flipH="1">
              <a:off x="4572000" y="1934400"/>
              <a:ext cx="401700" cy="171600"/>
            </a:xfrm>
            <a:prstGeom prst="rtTriangle">
              <a:avLst/>
            </a:prstGeom>
            <a:solidFill>
              <a:srgbClr val="9CBBE1">
                <a:lumMod val="60000"/>
                <a:lumOff val="40000"/>
              </a:srgbClr>
            </a:solidFill>
            <a:ln>
              <a:noFill/>
            </a:ln>
          </p:spPr>
          <p:txBody>
            <a:bodyPr spcFirstLastPara="1" wrap="square" lIns="162533" tIns="162533" rIns="162533" bIns="16253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50" b="0"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3" name="Google Shape;256;p39">
              <a:extLst>
                <a:ext uri="{FF2B5EF4-FFF2-40B4-BE49-F238E27FC236}">
                  <a16:creationId xmlns:a16="http://schemas.microsoft.com/office/drawing/2014/main" id="{B949BE58-9C7C-997F-86B8-14B84607905E}"/>
                </a:ext>
              </a:extLst>
            </p:cNvPr>
            <p:cNvSpPr/>
            <p:nvPr/>
          </p:nvSpPr>
          <p:spPr>
            <a:xfrm>
              <a:off x="2799775" y="1186675"/>
              <a:ext cx="2796483" cy="965715"/>
            </a:xfrm>
            <a:prstGeom prst="rect">
              <a:avLst/>
            </a:prstGeom>
            <a:solidFill>
              <a:srgbClr val="9CBBE1">
                <a:lumMod val="20000"/>
                <a:lumOff val="80000"/>
              </a:srgbClr>
            </a:solidFill>
            <a:ln>
              <a:noFill/>
            </a:ln>
          </p:spPr>
          <p:txBody>
            <a:bodyPr spcFirstLastPara="1" wrap="square" lIns="162533" tIns="162533" rIns="162533" bIns="162533" anchor="ctr" anchorCtr="0">
              <a:noAutofit/>
            </a:bodyPr>
            <a:lstStyle/>
            <a:p>
              <a:pPr algn="ctr">
                <a:defRPr/>
              </a:pPr>
              <a:r>
                <a:rPr kumimoji="0" lang="vi-VN" sz="275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nl-NL" sz="2800" b="1" dirty="0">
                  <a:solidFill>
                    <a:srgbClr val="002060"/>
                  </a:solidFill>
                  <a:latin typeface="Times New Roman" panose="02020603050405020304" pitchFamily="18" charset="0"/>
                  <a:cs typeface="Times New Roman" panose="02020603050405020304" pitchFamily="18" charset="0"/>
                </a:rPr>
                <a:t>Đ</a:t>
              </a:r>
              <a:r>
                <a:rPr lang="nl-NL" sz="2800" b="1" dirty="0" smtClean="0">
                  <a:solidFill>
                    <a:srgbClr val="002060"/>
                  </a:solidFill>
                  <a:latin typeface="Times New Roman" panose="02020603050405020304" pitchFamily="18" charset="0"/>
                  <a:cs typeface="Times New Roman" panose="02020603050405020304" pitchFamily="18" charset="0"/>
                </a:rPr>
                <a:t>ặc </a:t>
              </a:r>
              <a:r>
                <a:rPr lang="nl-NL" sz="2800" b="1" dirty="0">
                  <a:solidFill>
                    <a:srgbClr val="002060"/>
                  </a:solidFill>
                  <a:latin typeface="Times New Roman" panose="02020603050405020304" pitchFamily="18" charset="0"/>
                  <a:cs typeface="Times New Roman" panose="02020603050405020304" pitchFamily="18" charset="0"/>
                </a:rPr>
                <a:t>điểm chung của bài </a:t>
              </a:r>
              <a:r>
                <a:rPr lang="en-US" sz="2800" b="1" dirty="0" err="1">
                  <a:solidFill>
                    <a:srgbClr val="002060"/>
                  </a:solidFill>
                  <a:latin typeface="Times New Roman" panose="02020603050405020304" pitchFamily="18" charset="0"/>
                  <a:cs typeface="Times New Roman" panose="02020603050405020304" pitchFamily="18" charset="0"/>
                </a:rPr>
                <a:t>viết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giới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thiệu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một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cuốn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sách</a:t>
              </a:r>
              <a:endParaRPr lang="en-US" sz="2800" b="1" dirty="0">
                <a:solidFill>
                  <a:srgbClr val="00206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75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grpSp>
        <p:nvGrpSpPr>
          <p:cNvPr id="14" name="Google Shape;253;p39">
            <a:extLst>
              <a:ext uri="{FF2B5EF4-FFF2-40B4-BE49-F238E27FC236}">
                <a16:creationId xmlns:a16="http://schemas.microsoft.com/office/drawing/2014/main" id="{9C90C515-0FC2-731C-DC7D-3F001E22C93E}"/>
              </a:ext>
            </a:extLst>
          </p:cNvPr>
          <p:cNvGrpSpPr/>
          <p:nvPr/>
        </p:nvGrpSpPr>
        <p:grpSpPr>
          <a:xfrm>
            <a:off x="144722" y="5413343"/>
            <a:ext cx="11923114" cy="1363091"/>
            <a:chOff x="2775778" y="1396081"/>
            <a:chExt cx="8990972" cy="1134202"/>
          </a:xfrm>
        </p:grpSpPr>
        <p:sp>
          <p:nvSpPr>
            <p:cNvPr id="15" name="Google Shape;254;p39">
              <a:extLst>
                <a:ext uri="{FF2B5EF4-FFF2-40B4-BE49-F238E27FC236}">
                  <a16:creationId xmlns:a16="http://schemas.microsoft.com/office/drawing/2014/main" id="{22A37B6D-E248-9B53-CB08-30258142011B}"/>
                </a:ext>
              </a:extLst>
            </p:cNvPr>
            <p:cNvSpPr/>
            <p:nvPr/>
          </p:nvSpPr>
          <p:spPr>
            <a:xfrm>
              <a:off x="4799429" y="1435322"/>
              <a:ext cx="6967321" cy="1038127"/>
            </a:xfrm>
            <a:prstGeom prst="homePlate">
              <a:avLst>
                <a:gd name="adj" fmla="val 50000"/>
              </a:avLst>
            </a:prstGeom>
            <a:solidFill>
              <a:srgbClr val="C5E0B4"/>
            </a:solidFill>
            <a:ln>
              <a:noFill/>
            </a:ln>
          </p:spPr>
          <p:txBody>
            <a:bodyPr spcFirstLastPara="1" wrap="square" lIns="162533" tIns="162533" rIns="162533" bIns="16253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50" b="0" i="0" u="none" strike="noStrike" kern="1200" cap="none" spc="0" normalizeH="0" baseline="0" noProof="0" dirty="0">
                <a:ln>
                  <a:noFill/>
                </a:ln>
                <a:solidFill>
                  <a:srgbClr val="060606"/>
                </a:solidFill>
                <a:effectLst/>
                <a:uLnTx/>
                <a:uFillTx/>
                <a:latin typeface="Times New Roman" panose="02020603050405020304" pitchFamily="18" charset="0"/>
                <a:ea typeface="+mn-ea"/>
                <a:cs typeface="Times New Roman" panose="02020603050405020304" pitchFamily="18" charset="0"/>
              </a:endParaRPr>
            </a:p>
          </p:txBody>
        </p:sp>
        <p:sp>
          <p:nvSpPr>
            <p:cNvPr id="16" name="Google Shape;255;p39">
              <a:extLst>
                <a:ext uri="{FF2B5EF4-FFF2-40B4-BE49-F238E27FC236}">
                  <a16:creationId xmlns:a16="http://schemas.microsoft.com/office/drawing/2014/main" id="{187916E6-9021-DA6E-A3A9-C1B978B5D8C9}"/>
                </a:ext>
              </a:extLst>
            </p:cNvPr>
            <p:cNvSpPr/>
            <p:nvPr/>
          </p:nvSpPr>
          <p:spPr>
            <a:xfrm rot="10800000" flipH="1">
              <a:off x="4680241" y="2230423"/>
              <a:ext cx="394159" cy="299860"/>
            </a:xfrm>
            <a:prstGeom prst="rtTriangle">
              <a:avLst/>
            </a:prstGeom>
            <a:solidFill>
              <a:srgbClr val="B5D79E"/>
            </a:solidFill>
            <a:ln>
              <a:noFill/>
            </a:ln>
          </p:spPr>
          <p:txBody>
            <a:bodyPr spcFirstLastPara="1" wrap="square" lIns="162533" tIns="162533" rIns="162533" bIns="16253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50" b="0" i="0" u="none" strike="noStrike" kern="1200" cap="none" spc="0" normalizeH="0" baseline="0" noProof="0" dirty="0">
                <a:ln>
                  <a:noFill/>
                </a:ln>
                <a:solidFill>
                  <a:srgbClr val="060606"/>
                </a:solidFill>
                <a:effectLst/>
                <a:uLnTx/>
                <a:uFillTx/>
                <a:latin typeface="Times New Roman" panose="02020603050405020304" pitchFamily="18" charset="0"/>
                <a:ea typeface="+mn-ea"/>
                <a:cs typeface="Times New Roman" panose="02020603050405020304" pitchFamily="18" charset="0"/>
              </a:endParaRPr>
            </a:p>
          </p:txBody>
        </p:sp>
        <p:sp>
          <p:nvSpPr>
            <p:cNvPr id="17" name="Google Shape;256;p39">
              <a:extLst>
                <a:ext uri="{FF2B5EF4-FFF2-40B4-BE49-F238E27FC236}">
                  <a16:creationId xmlns:a16="http://schemas.microsoft.com/office/drawing/2014/main" id="{56A3AD87-6CC0-5987-F60C-2BC12F300153}"/>
                </a:ext>
              </a:extLst>
            </p:cNvPr>
            <p:cNvSpPr/>
            <p:nvPr/>
          </p:nvSpPr>
          <p:spPr>
            <a:xfrm>
              <a:off x="2775778" y="1396081"/>
              <a:ext cx="2114321" cy="1103861"/>
            </a:xfrm>
            <a:prstGeom prst="rect">
              <a:avLst/>
            </a:prstGeom>
            <a:solidFill>
              <a:srgbClr val="E2F0D9"/>
            </a:solidFill>
            <a:ln>
              <a:noFill/>
            </a:ln>
          </p:spPr>
          <p:txBody>
            <a:bodyPr spcFirstLastPara="1" wrap="square" lIns="162533" tIns="162533" rIns="162533" bIns="16253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75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Lưu ý khi </a:t>
              </a:r>
              <a:r>
                <a:rPr lang="en-US" sz="2750" b="1" dirty="0" err="1" smtClean="0">
                  <a:solidFill>
                    <a:srgbClr val="002060"/>
                  </a:solidFill>
                  <a:latin typeface="Times New Roman" panose="02020603050405020304" pitchFamily="18" charset="0"/>
                  <a:cs typeface="Times New Roman" panose="02020603050405020304" pitchFamily="18" charset="0"/>
                </a:rPr>
                <a:t>viết</a:t>
              </a:r>
              <a:r>
                <a:rPr lang="en-US" sz="2750" b="1" dirty="0" smtClean="0">
                  <a:solidFill>
                    <a:srgbClr val="002060"/>
                  </a:solidFill>
                  <a:latin typeface="Times New Roman" panose="02020603050405020304" pitchFamily="18" charset="0"/>
                  <a:cs typeface="Times New Roman" panose="02020603050405020304" pitchFamily="18" charset="0"/>
                </a:rPr>
                <a:t> </a:t>
              </a:r>
              <a:r>
                <a:rPr lang="en-US" sz="2750" b="1" dirty="0" err="1" smtClean="0">
                  <a:solidFill>
                    <a:srgbClr val="002060"/>
                  </a:solidFill>
                  <a:latin typeface="Times New Roman" panose="02020603050405020304" pitchFamily="18" charset="0"/>
                  <a:cs typeface="Times New Roman" panose="02020603050405020304" pitchFamily="18" charset="0"/>
                </a:rPr>
                <a:t>bài</a:t>
              </a:r>
              <a:r>
                <a:rPr lang="en-US" sz="2750" b="1" dirty="0" smtClean="0">
                  <a:solidFill>
                    <a:srgbClr val="002060"/>
                  </a:solidFill>
                  <a:latin typeface="Times New Roman" panose="02020603050405020304" pitchFamily="18" charset="0"/>
                  <a:cs typeface="Times New Roman" panose="02020603050405020304" pitchFamily="18" charset="0"/>
                </a:rPr>
                <a:t> </a:t>
              </a:r>
              <a:r>
                <a:rPr lang="en-US" sz="2750" b="1" dirty="0" err="1" smtClean="0">
                  <a:solidFill>
                    <a:srgbClr val="002060"/>
                  </a:solidFill>
                  <a:latin typeface="Times New Roman" panose="02020603050405020304" pitchFamily="18" charset="0"/>
                  <a:cs typeface="Times New Roman" panose="02020603050405020304" pitchFamily="18" charset="0"/>
                </a:rPr>
                <a:t>giới</a:t>
              </a:r>
              <a:r>
                <a:rPr lang="en-US" sz="2750" b="1" dirty="0" smtClean="0">
                  <a:solidFill>
                    <a:srgbClr val="002060"/>
                  </a:solidFill>
                  <a:latin typeface="Times New Roman" panose="02020603050405020304" pitchFamily="18" charset="0"/>
                  <a:cs typeface="Times New Roman" panose="02020603050405020304" pitchFamily="18" charset="0"/>
                </a:rPr>
                <a:t> </a:t>
              </a:r>
              <a:r>
                <a:rPr lang="en-US" sz="2750" b="1" dirty="0" err="1" smtClean="0">
                  <a:solidFill>
                    <a:srgbClr val="002060"/>
                  </a:solidFill>
                  <a:latin typeface="Times New Roman" panose="02020603050405020304" pitchFamily="18" charset="0"/>
                  <a:cs typeface="Times New Roman" panose="02020603050405020304" pitchFamily="18" charset="0"/>
                </a:rPr>
                <a:t>thiệu</a:t>
              </a:r>
              <a:r>
                <a:rPr lang="en-US" sz="2750" b="1" dirty="0" smtClean="0">
                  <a:solidFill>
                    <a:srgbClr val="002060"/>
                  </a:solidFill>
                  <a:latin typeface="Times New Roman" panose="02020603050405020304" pitchFamily="18" charset="0"/>
                  <a:cs typeface="Times New Roman" panose="02020603050405020304" pitchFamily="18" charset="0"/>
                </a:rPr>
                <a:t> </a:t>
              </a:r>
              <a:r>
                <a:rPr lang="en-US" sz="2750" b="1" dirty="0" err="1" smtClean="0">
                  <a:solidFill>
                    <a:srgbClr val="002060"/>
                  </a:solidFill>
                  <a:latin typeface="Times New Roman" panose="02020603050405020304" pitchFamily="18" charset="0"/>
                  <a:cs typeface="Times New Roman" panose="02020603050405020304" pitchFamily="18" charset="0"/>
                </a:rPr>
                <a:t>một</a:t>
              </a:r>
              <a:r>
                <a:rPr lang="en-US" sz="2750" b="1" dirty="0" smtClean="0">
                  <a:solidFill>
                    <a:srgbClr val="002060"/>
                  </a:solidFill>
                  <a:latin typeface="Times New Roman" panose="02020603050405020304" pitchFamily="18" charset="0"/>
                  <a:cs typeface="Times New Roman" panose="02020603050405020304" pitchFamily="18" charset="0"/>
                </a:rPr>
                <a:t> </a:t>
              </a:r>
              <a:r>
                <a:rPr lang="en-US" sz="2750" b="1" dirty="0" err="1" smtClean="0">
                  <a:solidFill>
                    <a:srgbClr val="002060"/>
                  </a:solidFill>
                  <a:latin typeface="Times New Roman" panose="02020603050405020304" pitchFamily="18" charset="0"/>
                  <a:cs typeface="Times New Roman" panose="02020603050405020304" pitchFamily="18" charset="0"/>
                </a:rPr>
                <a:t>cuốn</a:t>
              </a:r>
              <a:r>
                <a:rPr lang="en-US" sz="2750" b="1" dirty="0" smtClean="0">
                  <a:solidFill>
                    <a:srgbClr val="002060"/>
                  </a:solidFill>
                  <a:latin typeface="Times New Roman" panose="02020603050405020304" pitchFamily="18" charset="0"/>
                  <a:cs typeface="Times New Roman" panose="02020603050405020304" pitchFamily="18" charset="0"/>
                </a:rPr>
                <a:t> </a:t>
              </a:r>
              <a:r>
                <a:rPr lang="en-US" sz="2750" b="1" dirty="0" err="1" smtClean="0">
                  <a:solidFill>
                    <a:srgbClr val="002060"/>
                  </a:solidFill>
                  <a:latin typeface="Times New Roman" panose="02020603050405020304" pitchFamily="18" charset="0"/>
                  <a:cs typeface="Times New Roman" panose="02020603050405020304" pitchFamily="18" charset="0"/>
                </a:rPr>
                <a:t>sách</a:t>
              </a:r>
              <a:endParaRPr kumimoji="0" sz="275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sp>
        <p:nvSpPr>
          <p:cNvPr id="18" name="Text Box 5">
            <a:extLst>
              <a:ext uri="{FF2B5EF4-FFF2-40B4-BE49-F238E27FC236}">
                <a16:creationId xmlns:a16="http://schemas.microsoft.com/office/drawing/2014/main" id="{A53C0E42-7926-3237-8A8F-197D22041756}"/>
              </a:ext>
            </a:extLst>
          </p:cNvPr>
          <p:cNvSpPr txBox="1">
            <a:spLocks noChangeArrowheads="1"/>
          </p:cNvSpPr>
          <p:nvPr/>
        </p:nvSpPr>
        <p:spPr bwMode="auto">
          <a:xfrm>
            <a:off x="3473585" y="-29843"/>
            <a:ext cx="52789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vi-V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PHIẾU HỌC TẬP</a:t>
            </a:r>
            <a:endPar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a:extLst>
              <a:ext uri="{FF2B5EF4-FFF2-40B4-BE49-F238E27FC236}">
                <a16:creationId xmlns:a16="http://schemas.microsoft.com/office/drawing/2014/main" id="{03996E3A-13B3-09A2-B66B-EADC771C5502}"/>
              </a:ext>
            </a:extLst>
          </p:cNvPr>
          <p:cNvSpPr txBox="1"/>
          <p:nvPr/>
        </p:nvSpPr>
        <p:spPr>
          <a:xfrm>
            <a:off x="3145072" y="413780"/>
            <a:ext cx="857042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Dựa vào phần </a:t>
            </a:r>
            <a:r>
              <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1</a:t>
            </a:r>
            <a:r>
              <a:rPr kumimoji="0" lang="vi-VN"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Định hướng – SGK hãy hoàn thành nội dung còn thiếu </a:t>
            </a:r>
            <a:endParaRPr kumimoji="0" lang="en-SG"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20" name="Picture 4" descr="Người kể chuyện png | PNGEgg">
            <a:extLst>
              <a:ext uri="{FF2B5EF4-FFF2-40B4-BE49-F238E27FC236}">
                <a16:creationId xmlns:a16="http://schemas.microsoft.com/office/drawing/2014/main" id="{83C86E49-0BE2-18B9-0940-25E3C195E6B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35" b="89971" l="8908" r="89943">
                        <a14:foregroundMark x1="38793" y1="38053" x2="24425" y2="57522"/>
                        <a14:foregroundMark x1="70977" y1="26549" x2="75862" y2="22419"/>
                        <a14:foregroundMark x1="67241" y1="21829" x2="68678" y2="38643"/>
                        <a14:foregroundMark x1="8908" y1="69617" x2="8908" y2="86726"/>
                        <a14:foregroundMark x1="34195" y1="50737" x2="41667" y2="62242"/>
                      </a14:backgroundRemoval>
                    </a14:imgEffect>
                  </a14:imgLayer>
                </a14:imgProps>
              </a:ext>
              <a:ext uri="{28A0092B-C50C-407E-A947-70E740481C1C}">
                <a14:useLocalDpi xmlns:a14="http://schemas.microsoft.com/office/drawing/2010/main" val="0"/>
              </a:ext>
            </a:extLst>
          </a:blip>
          <a:srcRect/>
          <a:stretch>
            <a:fillRect/>
          </a:stretch>
        </p:blipFill>
        <p:spPr bwMode="auto">
          <a:xfrm>
            <a:off x="10830152" y="1035040"/>
            <a:ext cx="1361848" cy="1326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3944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879201" y="0"/>
            <a:ext cx="1950561" cy="2112531"/>
          </a:xfrm>
          <a:prstGeom prst="rect">
            <a:avLst/>
          </a:prstGeom>
        </p:spPr>
      </p:pic>
      <p:grpSp>
        <p:nvGrpSpPr>
          <p:cNvPr id="10" name="Google Shape;253;p39">
            <a:extLst>
              <a:ext uri="{FF2B5EF4-FFF2-40B4-BE49-F238E27FC236}">
                <a16:creationId xmlns:a16="http://schemas.microsoft.com/office/drawing/2014/main" id="{EAF5A867-2CA9-8C0D-A2ED-16796FDAC107}"/>
              </a:ext>
            </a:extLst>
          </p:cNvPr>
          <p:cNvGrpSpPr/>
          <p:nvPr/>
        </p:nvGrpSpPr>
        <p:grpSpPr>
          <a:xfrm>
            <a:off x="232386" y="2111751"/>
            <a:ext cx="11727228" cy="1684551"/>
            <a:chOff x="2698783" y="784380"/>
            <a:chExt cx="9018455" cy="1604867"/>
          </a:xfrm>
        </p:grpSpPr>
        <p:sp>
          <p:nvSpPr>
            <p:cNvPr id="11" name="Google Shape;254;p39">
              <a:extLst>
                <a:ext uri="{FF2B5EF4-FFF2-40B4-BE49-F238E27FC236}">
                  <a16:creationId xmlns:a16="http://schemas.microsoft.com/office/drawing/2014/main" id="{7719906B-6187-5FF6-AC9B-E7D4DA368B1A}"/>
                </a:ext>
              </a:extLst>
            </p:cNvPr>
            <p:cNvSpPr/>
            <p:nvPr/>
          </p:nvSpPr>
          <p:spPr>
            <a:xfrm>
              <a:off x="4571998" y="1224188"/>
              <a:ext cx="7145240" cy="1165059"/>
            </a:xfrm>
            <a:prstGeom prst="homePlate">
              <a:avLst>
                <a:gd name="adj" fmla="val 50000"/>
              </a:avLst>
            </a:prstGeom>
            <a:solidFill>
              <a:srgbClr val="FFD966"/>
            </a:solidFill>
            <a:ln>
              <a:noFill/>
            </a:ln>
          </p:spPr>
          <p:txBody>
            <a:bodyPr spcFirstLastPara="1" wrap="square" lIns="162533" tIns="162533" rIns="162533" bIns="162533" anchor="ctr" anchorCtr="0">
              <a:noAutofit/>
            </a:bodyPr>
            <a:lstStyle/>
            <a:p>
              <a:endParaRPr sz="2750" dirty="0">
                <a:solidFill>
                  <a:srgbClr val="838383"/>
                </a:solidFill>
                <a:latin typeface="Times New Roman" panose="02020603050405020304" pitchFamily="18" charset="0"/>
                <a:cs typeface="Times New Roman" panose="02020603050405020304" pitchFamily="18" charset="0"/>
              </a:endParaRPr>
            </a:p>
          </p:txBody>
        </p:sp>
        <p:sp>
          <p:nvSpPr>
            <p:cNvPr id="12" name="Google Shape;255;p39">
              <a:extLst>
                <a:ext uri="{FF2B5EF4-FFF2-40B4-BE49-F238E27FC236}">
                  <a16:creationId xmlns:a16="http://schemas.microsoft.com/office/drawing/2014/main" id="{26C91B5C-7C64-F1FE-A135-FF235C05EFC8}"/>
                </a:ext>
              </a:extLst>
            </p:cNvPr>
            <p:cNvSpPr/>
            <p:nvPr/>
          </p:nvSpPr>
          <p:spPr>
            <a:xfrm rot="10800000" flipH="1">
              <a:off x="4571999" y="1934400"/>
              <a:ext cx="401701" cy="454847"/>
            </a:xfrm>
            <a:prstGeom prst="rtTriangle">
              <a:avLst/>
            </a:prstGeom>
            <a:solidFill>
              <a:srgbClr val="FFC000"/>
            </a:solidFill>
            <a:ln>
              <a:noFill/>
            </a:ln>
          </p:spPr>
          <p:txBody>
            <a:bodyPr spcFirstLastPara="1" wrap="square" lIns="162533" tIns="162533" rIns="162533" bIns="162533" anchor="ctr" anchorCtr="0">
              <a:noAutofit/>
            </a:bodyPr>
            <a:lstStyle/>
            <a:p>
              <a:endParaRPr sz="2750" dirty="0">
                <a:solidFill>
                  <a:srgbClr val="838383"/>
                </a:solidFill>
                <a:latin typeface="Times New Roman" panose="02020603050405020304" pitchFamily="18" charset="0"/>
                <a:cs typeface="Times New Roman" panose="02020603050405020304" pitchFamily="18" charset="0"/>
              </a:endParaRPr>
            </a:p>
          </p:txBody>
        </p:sp>
        <p:sp>
          <p:nvSpPr>
            <p:cNvPr id="13" name="Google Shape;256;p39">
              <a:extLst>
                <a:ext uri="{FF2B5EF4-FFF2-40B4-BE49-F238E27FC236}">
                  <a16:creationId xmlns:a16="http://schemas.microsoft.com/office/drawing/2014/main" id="{4A89F87E-C833-F4E4-A8E9-C2A3993EFF16}"/>
                </a:ext>
              </a:extLst>
            </p:cNvPr>
            <p:cNvSpPr/>
            <p:nvPr/>
          </p:nvSpPr>
          <p:spPr>
            <a:xfrm>
              <a:off x="2698783" y="784380"/>
              <a:ext cx="2372979" cy="965715"/>
            </a:xfrm>
            <a:prstGeom prst="rect">
              <a:avLst/>
            </a:prstGeom>
            <a:solidFill>
              <a:srgbClr val="FFE699"/>
            </a:solidFill>
            <a:ln>
              <a:noFill/>
            </a:ln>
          </p:spPr>
          <p:txBody>
            <a:bodyPr spcFirstLastPara="1" wrap="square" lIns="162533" tIns="162533" rIns="162533" bIns="162533" anchor="ctr" anchorCtr="0">
              <a:noAutofit/>
            </a:bodyPr>
            <a:lstStyle/>
            <a:p>
              <a:pPr lvl="0" algn="ctr">
                <a:defRPr/>
              </a:pPr>
              <a:r>
                <a:rPr lang="en-US" sz="2800" b="1" dirty="0" smtClean="0">
                  <a:solidFill>
                    <a:srgbClr val="009900"/>
                  </a:solidFill>
                  <a:latin typeface="Times New Roman" panose="02020603050405020304" pitchFamily="18" charset="0"/>
                  <a:cs typeface="Times New Roman" panose="02020603050405020304" pitchFamily="18" charset="0"/>
                </a:rPr>
                <a:t>1.1.Viết </a:t>
              </a:r>
              <a:r>
                <a:rPr lang="en-US" sz="2800" b="1" dirty="0" err="1">
                  <a:solidFill>
                    <a:srgbClr val="009900"/>
                  </a:solidFill>
                  <a:latin typeface="Times New Roman" panose="02020603050405020304" pitchFamily="18" charset="0"/>
                  <a:cs typeface="Times New Roman" panose="02020603050405020304" pitchFamily="18" charset="0"/>
                </a:rPr>
                <a:t>bài</a:t>
              </a:r>
              <a:r>
                <a:rPr lang="en-US" sz="2800" b="1" dirty="0">
                  <a:solidFill>
                    <a:srgbClr val="009900"/>
                  </a:solidFill>
                  <a:latin typeface="Times New Roman" panose="02020603050405020304" pitchFamily="18" charset="0"/>
                  <a:cs typeface="Times New Roman" panose="02020603050405020304" pitchFamily="18" charset="0"/>
                </a:rPr>
                <a:t> </a:t>
              </a:r>
              <a:r>
                <a:rPr lang="en-US" sz="2800" b="1" dirty="0" err="1">
                  <a:solidFill>
                    <a:srgbClr val="009900"/>
                  </a:solidFill>
                  <a:latin typeface="Times New Roman" panose="02020603050405020304" pitchFamily="18" charset="0"/>
                  <a:cs typeface="Times New Roman" panose="02020603050405020304" pitchFamily="18" charset="0"/>
                </a:rPr>
                <a:t>giới</a:t>
              </a:r>
              <a:r>
                <a:rPr lang="en-US" sz="2800" b="1" dirty="0">
                  <a:solidFill>
                    <a:srgbClr val="009900"/>
                  </a:solidFill>
                  <a:latin typeface="Times New Roman" panose="02020603050405020304" pitchFamily="18" charset="0"/>
                  <a:cs typeface="Times New Roman" panose="02020603050405020304" pitchFamily="18" charset="0"/>
                </a:rPr>
                <a:t> </a:t>
              </a:r>
              <a:r>
                <a:rPr lang="en-US" sz="2800" b="1" dirty="0" err="1">
                  <a:solidFill>
                    <a:srgbClr val="009900"/>
                  </a:solidFill>
                  <a:latin typeface="Times New Roman" panose="02020603050405020304" pitchFamily="18" charset="0"/>
                  <a:cs typeface="Times New Roman" panose="02020603050405020304" pitchFamily="18" charset="0"/>
                </a:rPr>
                <a:t>thiệu</a:t>
              </a:r>
              <a:r>
                <a:rPr lang="en-US" sz="2800" b="1" dirty="0">
                  <a:solidFill>
                    <a:srgbClr val="009900"/>
                  </a:solidFill>
                  <a:latin typeface="Times New Roman" panose="02020603050405020304" pitchFamily="18" charset="0"/>
                  <a:cs typeface="Times New Roman" panose="02020603050405020304" pitchFamily="18" charset="0"/>
                </a:rPr>
                <a:t> </a:t>
              </a:r>
              <a:r>
                <a:rPr lang="en-US" sz="2800" b="1" dirty="0" err="1">
                  <a:solidFill>
                    <a:srgbClr val="009900"/>
                  </a:solidFill>
                  <a:latin typeface="Times New Roman" panose="02020603050405020304" pitchFamily="18" charset="0"/>
                  <a:cs typeface="Times New Roman" panose="02020603050405020304" pitchFamily="18" charset="0"/>
                </a:rPr>
                <a:t>một</a:t>
              </a:r>
              <a:r>
                <a:rPr lang="en-US" sz="2800" b="1" dirty="0">
                  <a:solidFill>
                    <a:srgbClr val="009900"/>
                  </a:solidFill>
                  <a:latin typeface="Times New Roman" panose="02020603050405020304" pitchFamily="18" charset="0"/>
                  <a:cs typeface="Times New Roman" panose="02020603050405020304" pitchFamily="18" charset="0"/>
                </a:rPr>
                <a:t> </a:t>
              </a:r>
              <a:r>
                <a:rPr lang="en-US" sz="2800" b="1" dirty="0" err="1">
                  <a:solidFill>
                    <a:srgbClr val="009900"/>
                  </a:solidFill>
                  <a:latin typeface="Times New Roman" panose="02020603050405020304" pitchFamily="18" charset="0"/>
                  <a:cs typeface="Times New Roman" panose="02020603050405020304" pitchFamily="18" charset="0"/>
                </a:rPr>
                <a:t>cuốn</a:t>
              </a:r>
              <a:r>
                <a:rPr lang="en-US" sz="2800" b="1" dirty="0">
                  <a:solidFill>
                    <a:srgbClr val="009900"/>
                  </a:solidFill>
                  <a:latin typeface="Times New Roman" panose="02020603050405020304" pitchFamily="18" charset="0"/>
                  <a:cs typeface="Times New Roman" panose="02020603050405020304" pitchFamily="18" charset="0"/>
                </a:rPr>
                <a:t> </a:t>
              </a:r>
              <a:r>
                <a:rPr lang="en-US" sz="2800" b="1" dirty="0" err="1">
                  <a:solidFill>
                    <a:srgbClr val="009900"/>
                  </a:solidFill>
                  <a:latin typeface="Times New Roman" panose="02020603050405020304" pitchFamily="18" charset="0"/>
                  <a:cs typeface="Times New Roman" panose="02020603050405020304" pitchFamily="18" charset="0"/>
                </a:rPr>
                <a:t>sách</a:t>
              </a:r>
              <a:r>
                <a:rPr lang="en-US" sz="2800" b="1" dirty="0">
                  <a:solidFill>
                    <a:srgbClr val="009900"/>
                  </a:solidFill>
                  <a:latin typeface="Times New Roman" panose="02020603050405020304" pitchFamily="18" charset="0"/>
                  <a:cs typeface="Times New Roman" panose="02020603050405020304" pitchFamily="18" charset="0"/>
                </a:rPr>
                <a:t> </a:t>
              </a:r>
              <a:r>
                <a:rPr lang="en-US" sz="2800" b="1" dirty="0" err="1">
                  <a:solidFill>
                    <a:srgbClr val="009900"/>
                  </a:solidFill>
                  <a:latin typeface="Times New Roman" panose="02020603050405020304" pitchFamily="18" charset="0"/>
                  <a:cs typeface="Times New Roman" panose="02020603050405020304" pitchFamily="18" charset="0"/>
                </a:rPr>
                <a:t>là</a:t>
              </a:r>
              <a:r>
                <a:rPr lang="en-US" sz="2750" b="1" dirty="0">
                  <a:solidFill>
                    <a:srgbClr val="009900"/>
                  </a:solidFill>
                  <a:latin typeface="Times New Roman" panose="02020603050405020304" pitchFamily="18" charset="0"/>
                  <a:cs typeface="Times New Roman" panose="02020603050405020304" pitchFamily="18" charset="0"/>
                </a:rPr>
                <a:t>: </a:t>
              </a:r>
            </a:p>
          </p:txBody>
        </p:sp>
      </p:grpSp>
      <p:grpSp>
        <p:nvGrpSpPr>
          <p:cNvPr id="14" name="Google Shape;253;p39">
            <a:extLst>
              <a:ext uri="{FF2B5EF4-FFF2-40B4-BE49-F238E27FC236}">
                <a16:creationId xmlns:a16="http://schemas.microsoft.com/office/drawing/2014/main" id="{2E84CFB7-A4F1-1A33-CFFE-5AD08612AC08}"/>
              </a:ext>
            </a:extLst>
          </p:cNvPr>
          <p:cNvGrpSpPr/>
          <p:nvPr/>
        </p:nvGrpSpPr>
        <p:grpSpPr>
          <a:xfrm>
            <a:off x="-6661" y="3276600"/>
            <a:ext cx="12304999" cy="3598759"/>
            <a:chOff x="2590334" y="932339"/>
            <a:chExt cx="8895586" cy="1173661"/>
          </a:xfrm>
        </p:grpSpPr>
        <p:sp>
          <p:nvSpPr>
            <p:cNvPr id="15" name="Google Shape;254;p39">
              <a:extLst>
                <a:ext uri="{FF2B5EF4-FFF2-40B4-BE49-F238E27FC236}">
                  <a16:creationId xmlns:a16="http://schemas.microsoft.com/office/drawing/2014/main" id="{DFF42523-A2D7-40FC-276F-F2CB2D84D597}"/>
                </a:ext>
              </a:extLst>
            </p:cNvPr>
            <p:cNvSpPr/>
            <p:nvPr/>
          </p:nvSpPr>
          <p:spPr>
            <a:xfrm>
              <a:off x="4571999" y="1301100"/>
              <a:ext cx="6913921" cy="804900"/>
            </a:xfrm>
            <a:prstGeom prst="homePlate">
              <a:avLst>
                <a:gd name="adj" fmla="val 50000"/>
              </a:avLst>
            </a:prstGeom>
            <a:solidFill>
              <a:srgbClr val="9CBBE1">
                <a:lumMod val="40000"/>
                <a:lumOff val="60000"/>
              </a:srgbClr>
            </a:solidFill>
            <a:ln>
              <a:noFill/>
            </a:ln>
          </p:spPr>
          <p:txBody>
            <a:bodyPr spcFirstLastPara="1" wrap="square" lIns="162533" tIns="162533" rIns="162533" bIns="162533"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750" b="0" i="0" u="none" strike="noStrike" kern="0" cap="none" spc="0" normalizeH="0" baseline="0" noProof="0" dirty="0">
                <a:ln>
                  <a:noFill/>
                </a:ln>
                <a:solidFill>
                  <a:srgbClr val="060606"/>
                </a:solidFill>
                <a:effectLst/>
                <a:uLnTx/>
                <a:uFillTx/>
                <a:latin typeface="Times New Roman" panose="02020603050405020304" pitchFamily="18" charset="0"/>
                <a:cs typeface="Times New Roman" panose="02020603050405020304" pitchFamily="18" charset="0"/>
              </a:endParaRPr>
            </a:p>
          </p:txBody>
        </p:sp>
        <p:sp>
          <p:nvSpPr>
            <p:cNvPr id="16" name="Google Shape;255;p39">
              <a:extLst>
                <a:ext uri="{FF2B5EF4-FFF2-40B4-BE49-F238E27FC236}">
                  <a16:creationId xmlns:a16="http://schemas.microsoft.com/office/drawing/2014/main" id="{437C85DB-BE36-AEE1-C20E-E8382E09FDF8}"/>
                </a:ext>
              </a:extLst>
            </p:cNvPr>
            <p:cNvSpPr/>
            <p:nvPr/>
          </p:nvSpPr>
          <p:spPr>
            <a:xfrm rot="10800000" flipH="1">
              <a:off x="4572000" y="1934400"/>
              <a:ext cx="401700" cy="171600"/>
            </a:xfrm>
            <a:prstGeom prst="rtTriangle">
              <a:avLst/>
            </a:prstGeom>
            <a:solidFill>
              <a:srgbClr val="9CBBE1">
                <a:lumMod val="60000"/>
                <a:lumOff val="40000"/>
              </a:srgbClr>
            </a:solidFill>
            <a:ln>
              <a:noFill/>
            </a:ln>
          </p:spPr>
          <p:txBody>
            <a:bodyPr spcFirstLastPara="1" wrap="square" lIns="162533" tIns="162533" rIns="162533" bIns="162533"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750" b="0" i="0" u="none" strike="noStrike" kern="0" cap="none" spc="0" normalizeH="0" baseline="0" noProof="0" dirty="0">
                <a:ln>
                  <a:noFill/>
                </a:ln>
                <a:solidFill>
                  <a:srgbClr val="060606"/>
                </a:solidFill>
                <a:effectLst/>
                <a:uLnTx/>
                <a:uFillTx/>
                <a:latin typeface="Times New Roman" panose="02020603050405020304" pitchFamily="18" charset="0"/>
                <a:cs typeface="Times New Roman" panose="02020603050405020304" pitchFamily="18" charset="0"/>
              </a:endParaRPr>
            </a:p>
          </p:txBody>
        </p:sp>
        <p:sp>
          <p:nvSpPr>
            <p:cNvPr id="17" name="Google Shape;256;p39">
              <a:extLst>
                <a:ext uri="{FF2B5EF4-FFF2-40B4-BE49-F238E27FC236}">
                  <a16:creationId xmlns:a16="http://schemas.microsoft.com/office/drawing/2014/main" id="{026F31D0-A08A-2520-C86F-34ED4B769BA3}"/>
                </a:ext>
              </a:extLst>
            </p:cNvPr>
            <p:cNvSpPr/>
            <p:nvPr/>
          </p:nvSpPr>
          <p:spPr>
            <a:xfrm>
              <a:off x="2590334" y="932339"/>
              <a:ext cx="2379303" cy="838572"/>
            </a:xfrm>
            <a:prstGeom prst="rect">
              <a:avLst/>
            </a:prstGeom>
            <a:solidFill>
              <a:srgbClr val="9CBBE1">
                <a:lumMod val="20000"/>
                <a:lumOff val="80000"/>
              </a:srgbClr>
            </a:solidFill>
            <a:ln>
              <a:noFill/>
            </a:ln>
          </p:spPr>
          <p:txBody>
            <a:bodyPr spcFirstLastPara="1" wrap="square" lIns="162533" tIns="162533" rIns="162533" bIns="162533" anchor="ctr" anchorCtr="0">
              <a:noAutofit/>
            </a:bodyPr>
            <a:lstStyle/>
            <a:p>
              <a:pPr algn="just">
                <a:defRPr/>
              </a:pP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Đặc </a:t>
              </a:r>
              <a:r>
                <a:rPr lang="vi-VN" sz="2800" b="1" dirty="0">
                  <a:latin typeface="Times New Roman" panose="02020603050405020304" pitchFamily="18" charset="0"/>
                  <a:cs typeface="Times New Roman" panose="02020603050405020304" pitchFamily="18" charset="0"/>
                </a:rPr>
                <a:t>điểm chung của bài viết bài giới thiệu một cuốn sách</a:t>
              </a:r>
            </a:p>
            <a:p>
              <a:pPr lvl="0" algn="ctr">
                <a:defRPr/>
              </a:pPr>
              <a:endParaRPr lang="vi-VN" sz="2400" b="1" kern="0" dirty="0">
                <a:solidFill>
                  <a:srgbClr val="FF0000"/>
                </a:solidFill>
                <a:latin typeface="Times New Roman" panose="02020603050405020304" pitchFamily="18" charset="0"/>
                <a:cs typeface="Times New Roman" panose="02020603050405020304" pitchFamily="18" charset="0"/>
              </a:endParaRPr>
            </a:p>
          </p:txBody>
        </p:sp>
      </p:grpSp>
      <p:pic>
        <p:nvPicPr>
          <p:cNvPr id="20" name="Picture 4" descr="Người kể chuyện png | PNGEgg">
            <a:extLst>
              <a:ext uri="{FF2B5EF4-FFF2-40B4-BE49-F238E27FC236}">
                <a16:creationId xmlns:a16="http://schemas.microsoft.com/office/drawing/2014/main" id="{A693CEF2-BFA6-78C6-C373-BC796FD2D1A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35" b="89971" l="8908" r="89943">
                        <a14:foregroundMark x1="38793" y1="38053" x2="24425" y2="57522"/>
                        <a14:foregroundMark x1="70977" y1="26549" x2="75862" y2="22419"/>
                        <a14:foregroundMark x1="67241" y1="21829" x2="68678" y2="38643"/>
                        <a14:foregroundMark x1="8908" y1="69617" x2="8908" y2="86726"/>
                        <a14:foregroundMark x1="34195" y1="50737" x2="41667" y2="62242"/>
                      </a14:backgroundRemoval>
                    </a14:imgEffect>
                  </a14:imgLayer>
                </a14:imgProps>
              </a:ext>
              <a:ext uri="{28A0092B-C50C-407E-A947-70E740481C1C}">
                <a14:useLocalDpi xmlns:a14="http://schemas.microsoft.com/office/drawing/2010/main" val="0"/>
              </a:ext>
            </a:extLst>
          </a:blip>
          <a:srcRect/>
          <a:stretch>
            <a:fillRect/>
          </a:stretch>
        </p:blipFill>
        <p:spPr bwMode="auto">
          <a:xfrm>
            <a:off x="10064228" y="415897"/>
            <a:ext cx="1361848" cy="132662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41E0729B-5BD7-70A5-126F-AB6C0D4AFF88}"/>
              </a:ext>
            </a:extLst>
          </p:cNvPr>
          <p:cNvSpPr txBox="1"/>
          <p:nvPr/>
        </p:nvSpPr>
        <p:spPr>
          <a:xfrm>
            <a:off x="3198922" y="3597964"/>
            <a:ext cx="8536585" cy="461665"/>
          </a:xfrm>
          <a:prstGeom prst="rect">
            <a:avLst/>
          </a:prstGeom>
          <a:noFill/>
        </p:spPr>
        <p:txBody>
          <a:bodyPr wrap="square" rtlCol="0">
            <a:spAutoFit/>
          </a:bodyPr>
          <a:lstStyle/>
          <a:p>
            <a:r>
              <a:rPr lang="vi-VN" sz="2400" b="1" dirty="0">
                <a:solidFill>
                  <a:srgbClr val="008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Nhan đề cu</a:t>
            </a:r>
            <a:r>
              <a:rPr lang="en-US" sz="2400" dirty="0">
                <a:latin typeface="Times New Roman" panose="02020603050405020304" pitchFamily="18" charset="0"/>
                <a:cs typeface="Times New Roman" panose="02020603050405020304" pitchFamily="18" charset="0"/>
              </a:rPr>
              <a:t>ố</a:t>
            </a:r>
            <a:r>
              <a:rPr lang="vi-VN" sz="2400" dirty="0">
                <a:latin typeface="Times New Roman" panose="02020603050405020304" pitchFamily="18" charset="0"/>
                <a:cs typeface="Times New Roman" panose="02020603050405020304" pitchFamily="18" charset="0"/>
              </a:rPr>
              <a:t>n sách </a:t>
            </a:r>
            <a:r>
              <a:rPr lang="vi-VN" sz="2400" dirty="0" smtClean="0">
                <a:latin typeface="Times New Roman" panose="02020603050405020304" pitchFamily="18" charset="0"/>
                <a:cs typeface="Times New Roman" panose="02020603050405020304" pitchFamily="18" charset="0"/>
              </a:rPr>
              <a:t>ở </a:t>
            </a:r>
            <a:r>
              <a:rPr lang="vi-VN" sz="2400" dirty="0">
                <a:latin typeface="Times New Roman" panose="02020603050405020304" pitchFamily="18" charset="0"/>
                <a:cs typeface="Times New Roman" panose="02020603050405020304" pitchFamily="18" charset="0"/>
              </a:rPr>
              <a:t>tiêu đ</a:t>
            </a:r>
            <a:r>
              <a:rPr lang="en-US" sz="2400" dirty="0">
                <a:latin typeface="Times New Roman" panose="02020603050405020304" pitchFamily="18" charset="0"/>
                <a:cs typeface="Times New Roman" panose="02020603050405020304" pitchFamily="18" charset="0"/>
              </a:rPr>
              <a:t>ề</a:t>
            </a:r>
            <a:r>
              <a:rPr lang="vi-VN" sz="2400" dirty="0">
                <a:latin typeface="Times New Roman" panose="02020603050405020304" pitchFamily="18" charset="0"/>
                <a:cs typeface="Times New Roman" panose="02020603050405020304" pitchFamily="18" charset="0"/>
              </a:rPr>
              <a:t> và phần đầu c</a:t>
            </a:r>
            <a:r>
              <a:rPr lang="en-US" sz="2400" dirty="0">
                <a:latin typeface="Times New Roman" panose="02020603050405020304" pitchFamily="18" charset="0"/>
                <a:cs typeface="Times New Roman" panose="02020603050405020304" pitchFamily="18" charset="0"/>
              </a:rPr>
              <a:t>ủ</a:t>
            </a:r>
            <a:r>
              <a:rPr lang="vi-VN" sz="2400" dirty="0">
                <a:latin typeface="Times New Roman" panose="02020603050405020304" pitchFamily="18" charset="0"/>
                <a:cs typeface="Times New Roman" panose="02020603050405020304" pitchFamily="18" charset="0"/>
              </a:rPr>
              <a:t>a văn bản.</a:t>
            </a:r>
            <a:endParaRPr lang="en-US" sz="24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4B9AB4C8-5FD2-FD9B-DDEA-F805F1123D67}"/>
              </a:ext>
            </a:extLst>
          </p:cNvPr>
          <p:cNvSpPr txBox="1"/>
          <p:nvPr/>
        </p:nvSpPr>
        <p:spPr>
          <a:xfrm>
            <a:off x="3284558" y="3932453"/>
            <a:ext cx="8894651"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T</a:t>
            </a:r>
            <a:r>
              <a:rPr lang="vi-VN" sz="2400" dirty="0" smtClean="0">
                <a:latin typeface="Times New Roman" panose="02020603050405020304" pitchFamily="18" charset="0"/>
                <a:cs typeface="Times New Roman" panose="02020603050405020304" pitchFamily="18" charset="0"/>
              </a:rPr>
              <a:t>hông </a:t>
            </a:r>
            <a:r>
              <a:rPr lang="vi-VN" sz="2400" dirty="0">
                <a:latin typeface="Times New Roman" panose="02020603050405020304" pitchFamily="18" charset="0"/>
                <a:cs typeface="Times New Roman" panose="02020603050405020304" pitchFamily="18" charset="0"/>
              </a:rPr>
              <a:t>tin chung về cuốn sách </a:t>
            </a: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tác </a:t>
            </a:r>
            <a:r>
              <a:rPr lang="vi-VN" sz="2400" dirty="0">
                <a:latin typeface="Times New Roman" panose="02020603050405020304" pitchFamily="18" charset="0"/>
                <a:cs typeface="Times New Roman" panose="02020603050405020304" pitchFamily="18" charset="0"/>
              </a:rPr>
              <a:t>giả, hoàn cảnh ra đời, thông tin xuất bản</a:t>
            </a:r>
            <a:r>
              <a:rPr lang="vi-VN"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trong phần đ</a:t>
            </a:r>
            <a:r>
              <a:rPr lang="en-US" sz="2400" dirty="0">
                <a:latin typeface="Times New Roman" panose="02020603050405020304" pitchFamily="18" charset="0"/>
                <a:cs typeface="Times New Roman" panose="02020603050405020304" pitchFamily="18" charset="0"/>
              </a:rPr>
              <a:t>ầ</a:t>
            </a:r>
            <a:r>
              <a:rPr lang="vi-VN" sz="2400" dirty="0">
                <a:latin typeface="Times New Roman" panose="02020603050405020304" pitchFamily="18" charset="0"/>
                <a:cs typeface="Times New Roman" panose="02020603050405020304" pitchFamily="18" charset="0"/>
              </a:rPr>
              <a:t>u của văn bản.</a:t>
            </a:r>
            <a:endParaRPr lang="en-US" sz="24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CFC3765-FB3A-B3F2-56CD-D86A5BEB2B0A}"/>
              </a:ext>
            </a:extLst>
          </p:cNvPr>
          <p:cNvSpPr txBox="1"/>
          <p:nvPr/>
        </p:nvSpPr>
        <p:spPr>
          <a:xfrm>
            <a:off x="3160212" y="2556037"/>
            <a:ext cx="9031788" cy="954107"/>
          </a:xfrm>
          <a:prstGeom prst="rect">
            <a:avLst/>
          </a:prstGeom>
          <a:noFill/>
        </p:spPr>
        <p:txBody>
          <a:bodyPr wrap="square" rtlCol="0">
            <a:spAutoFit/>
          </a:bodyPr>
          <a:lstStyle/>
          <a:p>
            <a:r>
              <a:rPr lang="en-US" sz="2800" dirty="0" err="1">
                <a:solidFill>
                  <a:srgbClr val="009900"/>
                </a:solidFill>
                <a:latin typeface="Times New Roman" panose="02020603050405020304" pitchFamily="18" charset="0"/>
                <a:cs typeface="Times New Roman" panose="02020603050405020304" pitchFamily="18" charset="0"/>
              </a:rPr>
              <a:t>T</a:t>
            </a:r>
            <a:r>
              <a:rPr lang="en-US" sz="2800" dirty="0" err="1" smtClean="0">
                <a:solidFill>
                  <a:srgbClr val="009900"/>
                </a:solidFill>
                <a:latin typeface="Times New Roman" panose="02020603050405020304" pitchFamily="18" charset="0"/>
                <a:cs typeface="Times New Roman" panose="02020603050405020304" pitchFamily="18" charset="0"/>
              </a:rPr>
              <a:t>rình</a:t>
            </a:r>
            <a:r>
              <a:rPr lang="en-US" sz="2800" dirty="0" smtClean="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bày</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cho</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người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đọc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biết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các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thông</a:t>
            </a:r>
            <a:r>
              <a:rPr lang="en-US" sz="2800" dirty="0">
                <a:solidFill>
                  <a:srgbClr val="009900"/>
                </a:solidFill>
                <a:latin typeface="Times New Roman" panose="02020603050405020304" pitchFamily="18" charset="0"/>
                <a:cs typeface="Times New Roman" panose="02020603050405020304" pitchFamily="18" charset="0"/>
              </a:rPr>
              <a:t> tin </a:t>
            </a:r>
            <a:r>
              <a:rPr lang="en-US" sz="2800" dirty="0" err="1">
                <a:solidFill>
                  <a:srgbClr val="009900"/>
                </a:solidFill>
                <a:latin typeface="Times New Roman" panose="02020603050405020304" pitchFamily="18" charset="0"/>
                <a:cs typeface="Times New Roman" panose="02020603050405020304" pitchFamily="18" charset="0"/>
              </a:rPr>
              <a:t>cơ</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bản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về</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cuốn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smtClean="0">
                <a:solidFill>
                  <a:srgbClr val="009900"/>
                </a:solidFill>
                <a:latin typeface="Times New Roman" panose="02020603050405020304" pitchFamily="18" charset="0"/>
                <a:cs typeface="Times New Roman" panose="02020603050405020304" pitchFamily="18" charset="0"/>
              </a:rPr>
              <a:t>sách</a:t>
            </a:r>
            <a:endParaRPr lang="en-SG" sz="2800" dirty="0">
              <a:solidFill>
                <a:srgbClr val="0099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4B9AB4C8-5FD2-FD9B-DDEA-F805F1123D67}"/>
              </a:ext>
            </a:extLst>
          </p:cNvPr>
          <p:cNvSpPr txBox="1"/>
          <p:nvPr/>
        </p:nvSpPr>
        <p:spPr>
          <a:xfrm>
            <a:off x="3243872" y="4646272"/>
            <a:ext cx="8903177"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T</a:t>
            </a:r>
            <a:r>
              <a:rPr lang="vi-VN" sz="2400" dirty="0" smtClean="0">
                <a:latin typeface="Times New Roman" panose="02020603050405020304" pitchFamily="18" charset="0"/>
                <a:cs typeface="Times New Roman" panose="02020603050405020304" pitchFamily="18" charset="0"/>
              </a:rPr>
              <a:t>hông </a:t>
            </a:r>
            <a:r>
              <a:rPr lang="vi-VN" sz="2400" dirty="0">
                <a:latin typeface="Times New Roman" panose="02020603050405020304" pitchFamily="18" charset="0"/>
                <a:cs typeface="Times New Roman" panose="02020603050405020304" pitchFamily="18" charset="0"/>
              </a:rPr>
              <a:t>tin </a:t>
            </a:r>
            <a:r>
              <a:rPr lang="vi-VN" sz="2400" dirty="0" smtClean="0">
                <a:latin typeface="Times New Roman" panose="02020603050405020304" pitchFamily="18" charset="0"/>
                <a:cs typeface="Times New Roman" panose="02020603050405020304" pitchFamily="18" charset="0"/>
              </a:rPr>
              <a:t>về </a:t>
            </a:r>
            <a:r>
              <a:rPr lang="vi-VN" sz="2400" dirty="0">
                <a:latin typeface="Times New Roman" panose="02020603050405020304" pitchFamily="18" charset="0"/>
                <a:cs typeface="Times New Roman" panose="02020603050405020304" pitchFamily="18" charset="0"/>
              </a:rPr>
              <a:t>nội dung và hình thức, nghệ thuật </a:t>
            </a:r>
            <a:r>
              <a:rPr lang="vi-VN" sz="2400" dirty="0" smtClean="0">
                <a:latin typeface="Times New Roman" panose="02020603050405020304" pitchFamily="18" charset="0"/>
                <a:cs typeface="Times New Roman" panose="02020603050405020304" pitchFamily="18" charset="0"/>
              </a:rPr>
              <a:t>thể hiện của </a:t>
            </a:r>
            <a:r>
              <a:rPr lang="vi-VN" sz="2400" dirty="0">
                <a:latin typeface="Times New Roman" panose="02020603050405020304" pitchFamily="18" charset="0"/>
                <a:cs typeface="Times New Roman" panose="02020603050405020304" pitchFamily="18" charset="0"/>
              </a:rPr>
              <a:t>cuốn sách ở ph</a:t>
            </a:r>
            <a:r>
              <a:rPr lang="en-US" sz="2400" dirty="0">
                <a:latin typeface="Times New Roman" panose="02020603050405020304" pitchFamily="18" charset="0"/>
                <a:cs typeface="Times New Roman" panose="02020603050405020304" pitchFamily="18" charset="0"/>
              </a:rPr>
              <a:t>ầ</a:t>
            </a:r>
            <a:r>
              <a:rPr lang="vi-VN" sz="2400" dirty="0">
                <a:latin typeface="Times New Roman" panose="02020603050405020304" pitchFamily="18" charset="0"/>
                <a:cs typeface="Times New Roman" panose="02020603050405020304" pitchFamily="18" charset="0"/>
              </a:rPr>
              <a:t>n ti</a:t>
            </a:r>
            <a:r>
              <a:rPr lang="en-US" sz="2400" dirty="0">
                <a:latin typeface="Times New Roman" panose="02020603050405020304" pitchFamily="18" charset="0"/>
                <a:cs typeface="Times New Roman" panose="02020603050405020304" pitchFamily="18" charset="0"/>
              </a:rPr>
              <a:t>ế</a:t>
            </a:r>
            <a:r>
              <a:rPr lang="vi-VN" sz="2400" dirty="0">
                <a:latin typeface="Times New Roman" panose="02020603050405020304" pitchFamily="18" charset="0"/>
                <a:cs typeface="Times New Roman" panose="02020603050405020304" pitchFamily="18" charset="0"/>
              </a:rPr>
              <a:t>p sau của văn bản</a:t>
            </a:r>
            <a:r>
              <a:rPr lang="vi-VN"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4B9AB4C8-5FD2-FD9B-DDEA-F805F1123D67}"/>
              </a:ext>
            </a:extLst>
          </p:cNvPr>
          <p:cNvSpPr txBox="1"/>
          <p:nvPr/>
        </p:nvSpPr>
        <p:spPr>
          <a:xfrm>
            <a:off x="3211712" y="5337843"/>
            <a:ext cx="8850677"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Ý</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kiến của người giới thiệu (hoặc người đọc) v</a:t>
            </a:r>
            <a:r>
              <a:rPr lang="en-US" sz="2400" dirty="0">
                <a:latin typeface="Times New Roman" panose="02020603050405020304" pitchFamily="18" charset="0"/>
                <a:cs typeface="Times New Roman" panose="02020603050405020304" pitchFamily="18" charset="0"/>
              </a:rPr>
              <a:t>ề</a:t>
            </a:r>
            <a:r>
              <a:rPr lang="vi-VN" sz="2400" dirty="0">
                <a:latin typeface="Times New Roman" panose="02020603050405020304" pitchFamily="18" charset="0"/>
                <a:cs typeface="Times New Roman" panose="02020603050405020304" pitchFamily="18" charset="0"/>
              </a:rPr>
              <a:t> giá trị nội dung, nghệ thuật, ý nghĩa của cuốn sách.</a:t>
            </a:r>
            <a:endParaRPr lang="en-US" sz="24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4B9AB4C8-5FD2-FD9B-DDEA-F805F1123D67}"/>
              </a:ext>
            </a:extLst>
          </p:cNvPr>
          <p:cNvSpPr txBox="1"/>
          <p:nvPr/>
        </p:nvSpPr>
        <p:spPr>
          <a:xfrm>
            <a:off x="3198922" y="6066613"/>
            <a:ext cx="8993078"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cs typeface="Times New Roman" panose="02020603050405020304" pitchFamily="18" charset="0"/>
              </a:rPr>
              <a:t>hoạ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bổ</a:t>
            </a:r>
            <a:r>
              <a:rPr lang="en-US" sz="2400" dirty="0">
                <a:latin typeface="Times New Roman" panose="02020603050405020304" pitchFamily="18" charset="0"/>
                <a:cs typeface="Times New Roman" panose="02020603050405020304" pitchFamily="18" charset="0"/>
              </a:rPr>
              <a:t> sung,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640102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24169" y="34540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76239" y="-9874"/>
            <a:ext cx="2504028" cy="3618387"/>
          </a:xfrm>
          <a:prstGeom prst="rect">
            <a:avLst/>
          </a:prstGeom>
        </p:spPr>
      </p:pic>
      <p:grpSp>
        <p:nvGrpSpPr>
          <p:cNvPr id="6" name="Group 5">
            <a:extLst>
              <a:ext uri="{FF2B5EF4-FFF2-40B4-BE49-F238E27FC236}">
                <a16:creationId xmlns:a16="http://schemas.microsoft.com/office/drawing/2014/main" id="{32387FE4-CE0E-1231-F6D7-555558ADD913}"/>
              </a:ext>
            </a:extLst>
          </p:cNvPr>
          <p:cNvGrpSpPr/>
          <p:nvPr/>
        </p:nvGrpSpPr>
        <p:grpSpPr>
          <a:xfrm>
            <a:off x="879290" y="2785016"/>
            <a:ext cx="3285601" cy="3578944"/>
            <a:chOff x="4495869" y="2859409"/>
            <a:chExt cx="2876042" cy="2879393"/>
          </a:xfrm>
        </p:grpSpPr>
        <p:sp>
          <p:nvSpPr>
            <p:cNvPr id="7" name="Rounded Rectangle 121">
              <a:extLst>
                <a:ext uri="{FF2B5EF4-FFF2-40B4-BE49-F238E27FC236}">
                  <a16:creationId xmlns:a16="http://schemas.microsoft.com/office/drawing/2014/main" id="{7983F4C2-C136-B422-5D0F-F3D46A834DE0}"/>
                </a:ext>
              </a:extLst>
            </p:cNvPr>
            <p:cNvSpPr>
              <a:spLocks noChangeAspect="1"/>
            </p:cNvSpPr>
            <p:nvPr/>
          </p:nvSpPr>
          <p:spPr>
            <a:xfrm>
              <a:off x="5356659" y="2859409"/>
              <a:ext cx="1478681" cy="1481533"/>
            </a:xfrm>
            <a:prstGeom prst="roundRect">
              <a:avLst/>
            </a:prstGeom>
            <a:solidFill>
              <a:srgbClr val="FEDAF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_tradnl" sz="2400" b="1"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86FC36EE-2EA3-EFA3-C0F9-76D2C4A5A04C}"/>
                </a:ext>
              </a:extLst>
            </p:cNvPr>
            <p:cNvSpPr txBox="1"/>
            <p:nvPr/>
          </p:nvSpPr>
          <p:spPr>
            <a:xfrm>
              <a:off x="4495869" y="4178811"/>
              <a:ext cx="2876042" cy="155999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002060"/>
                  </a:solidFill>
                  <a:effectLst/>
                  <a:uLnTx/>
                  <a:uFillTx/>
                  <a:latin typeface="Times New Roman" panose="02020603050405020304" pitchFamily="18" charset="0"/>
                  <a:ea typeface="Nunito Bold" charset="0"/>
                  <a:cs typeface="Times New Roman" panose="02020603050405020304" pitchFamily="18" charset="0"/>
                </a:rPr>
                <a:t> </a:t>
              </a:r>
              <a:r>
                <a:rPr kumimoji="0" lang="vi-VN" sz="4000" b="1" i="0" u="none" strike="noStrike" kern="0" cap="none" spc="0" normalizeH="0" baseline="0" noProof="0" dirty="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Khi </a:t>
              </a:r>
              <a:r>
                <a:rPr kumimoji="0" lang="en-US" sz="4000" b="1" i="0" u="none" strike="noStrike" kern="0" cap="none" spc="0" normalizeH="0" baseline="0" noProof="0" dirty="0" err="1" smtClean="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viết</a:t>
              </a:r>
              <a:r>
                <a:rPr kumimoji="0" lang="en-US" sz="4000" b="1" i="0" u="none" strike="noStrike" kern="0" cap="none" spc="0" normalizeH="0" noProof="0" dirty="0" smtClean="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 </a:t>
              </a:r>
              <a:r>
                <a:rPr kumimoji="0" lang="en-US" sz="4000" b="1" i="0" u="none" strike="noStrike" kern="0" cap="none" spc="0" normalizeH="0" noProof="0" dirty="0" err="1" smtClean="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bài</a:t>
              </a:r>
              <a:r>
                <a:rPr kumimoji="0" lang="en-US" sz="4000" b="1" i="0" u="none" strike="noStrike" kern="0" cap="none" spc="0" normalizeH="0" noProof="0" dirty="0" smtClean="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 </a:t>
              </a:r>
              <a:r>
                <a:rPr kumimoji="0" lang="en-US" sz="4000" b="1" i="0" u="none" strike="noStrike" kern="0" cap="none" spc="0" normalizeH="0" noProof="0" dirty="0" err="1" smtClean="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giới</a:t>
              </a:r>
              <a:r>
                <a:rPr kumimoji="0" lang="en-US" sz="4000" b="1" i="0" u="none" strike="noStrike" kern="0" cap="none" spc="0" normalizeH="0" noProof="0" dirty="0" smtClean="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 </a:t>
              </a:r>
              <a:r>
                <a:rPr kumimoji="0" lang="en-US" sz="4000" b="1" i="0" u="none" strike="noStrike" kern="0" cap="none" spc="0" normalizeH="0" noProof="0" dirty="0" err="1" smtClean="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thiệu</a:t>
              </a:r>
              <a:r>
                <a:rPr kumimoji="0" lang="en-US" sz="4000" b="1" i="0" u="none" strike="noStrike" kern="0" cap="none" spc="0" normalizeH="0" noProof="0" dirty="0" smtClean="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 </a:t>
              </a:r>
              <a:r>
                <a:rPr kumimoji="0" lang="en-US" sz="4000" b="1" i="0" u="none" strike="noStrike" kern="0" cap="none" spc="0" normalizeH="0" noProof="0" dirty="0" err="1" smtClean="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cuốn</a:t>
              </a:r>
              <a:r>
                <a:rPr kumimoji="0" lang="en-US" sz="4000" b="1" i="0" u="none" strike="noStrike" kern="0" cap="none" spc="0" normalizeH="0" noProof="0" dirty="0" smtClean="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 </a:t>
              </a:r>
              <a:r>
                <a:rPr kumimoji="0" lang="en-US" sz="4000" b="1" i="0" u="none" strike="noStrike" kern="0" cap="none" spc="0" normalizeH="0" noProof="0" dirty="0" err="1" smtClean="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sách</a:t>
              </a:r>
              <a:endParaRPr kumimoji="0" lang="en-US" sz="4000" b="1" i="0" u="none" strike="noStrike" kern="0" cap="none" spc="0" normalizeH="0" baseline="0" noProof="0" dirty="0">
                <a:ln>
                  <a:noFill/>
                </a:ln>
                <a:solidFill>
                  <a:srgbClr val="0000FF"/>
                </a:solidFill>
                <a:effectLst/>
                <a:uLnTx/>
                <a:uFillTx/>
                <a:latin typeface="Times New Roman" panose="02020603050405020304" pitchFamily="18" charset="0"/>
                <a:ea typeface="Nunito Bold" charset="0"/>
                <a:cs typeface="Times New Roman" panose="02020603050405020304" pitchFamily="18" charset="0"/>
              </a:endParaRPr>
            </a:p>
          </p:txBody>
        </p:sp>
        <p:pic>
          <p:nvPicPr>
            <p:cNvPr id="9" name="Picture 8">
              <a:extLst>
                <a:ext uri="{FF2B5EF4-FFF2-40B4-BE49-F238E27FC236}">
                  <a16:creationId xmlns:a16="http://schemas.microsoft.com/office/drawing/2014/main" id="{D1406306-4A18-D286-C741-29FD3ACAA38E}"/>
                </a:ext>
              </a:extLst>
            </p:cNvPr>
            <p:cNvPicPr>
              <a:picLocks noChangeAspect="1"/>
            </p:cNvPicPr>
            <p:nvPr/>
          </p:nvPicPr>
          <p:blipFill rotWithShape="1">
            <a:blip r:embed="rId5"/>
            <a:srcRect t="8203" r="42023" b="38664"/>
            <a:stretch/>
          </p:blipFill>
          <p:spPr>
            <a:xfrm>
              <a:off x="5515817" y="3035299"/>
              <a:ext cx="1196328" cy="1096373"/>
            </a:xfrm>
            <a:prstGeom prst="rect">
              <a:avLst/>
            </a:prstGeom>
          </p:spPr>
        </p:pic>
      </p:grpSp>
      <p:sp>
        <p:nvSpPr>
          <p:cNvPr id="10" name="Rectangle 9">
            <a:extLst>
              <a:ext uri="{FF2B5EF4-FFF2-40B4-BE49-F238E27FC236}">
                <a16:creationId xmlns:a16="http://schemas.microsoft.com/office/drawing/2014/main" id="{4263060F-A61C-F0CB-E655-D4080F7397EF}"/>
              </a:ext>
            </a:extLst>
          </p:cNvPr>
          <p:cNvSpPr>
            <a:spLocks/>
          </p:cNvSpPr>
          <p:nvPr/>
        </p:nvSpPr>
        <p:spPr bwMode="auto">
          <a:xfrm>
            <a:off x="3067368" y="568008"/>
            <a:ext cx="2814873"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vi-VN" sz="6000" b="1" dirty="0">
                <a:solidFill>
                  <a:srgbClr val="FF0000"/>
                </a:solidFill>
                <a:latin typeface="Times New Roman" panose="02020603050405020304" pitchFamily="18" charset="0"/>
                <a:ea typeface="Roboto" charset="0"/>
                <a:cs typeface="Times New Roman" panose="02020603050405020304" pitchFamily="18" charset="0"/>
                <a:sym typeface="Bebas Neue" charset="0"/>
              </a:rPr>
              <a:t>*</a:t>
            </a:r>
            <a:r>
              <a:rPr lang="en-US" sz="6000" b="1" dirty="0">
                <a:solidFill>
                  <a:srgbClr val="FF0000"/>
                </a:solidFill>
                <a:latin typeface="Times New Roman" panose="02020603050405020304" pitchFamily="18" charset="0"/>
                <a:ea typeface="Roboto" charset="0"/>
                <a:cs typeface="Times New Roman" panose="02020603050405020304" pitchFamily="18" charset="0"/>
                <a:sym typeface="Bebas Neue" charset="0"/>
              </a:rPr>
              <a:t>LƯU Ý</a:t>
            </a:r>
          </a:p>
        </p:txBody>
      </p:sp>
      <p:sp>
        <p:nvSpPr>
          <p:cNvPr id="11" name="Freeform: Shape 7696">
            <a:extLst>
              <a:ext uri="{FF2B5EF4-FFF2-40B4-BE49-F238E27FC236}">
                <a16:creationId xmlns:a16="http://schemas.microsoft.com/office/drawing/2014/main" id="{E11CDD69-434D-FD92-745D-D8674C7DB6AC}"/>
              </a:ext>
            </a:extLst>
          </p:cNvPr>
          <p:cNvSpPr/>
          <p:nvPr/>
        </p:nvSpPr>
        <p:spPr>
          <a:xfrm rot="4800">
            <a:off x="3735514" y="1838237"/>
            <a:ext cx="2547056" cy="2550991"/>
          </a:xfrm>
          <a:custGeom>
            <a:avLst/>
            <a:gdLst/>
            <a:ahLst/>
            <a:cxnLst>
              <a:cxn ang="3cd4">
                <a:pos x="hc" y="t"/>
              </a:cxn>
              <a:cxn ang="cd2">
                <a:pos x="l" y="vc"/>
              </a:cxn>
              <a:cxn ang="cd4">
                <a:pos x="hc" y="b"/>
              </a:cxn>
              <a:cxn ang="0">
                <a:pos x="r" y="vc"/>
              </a:cxn>
            </a:cxnLst>
            <a:rect l="l" t="t" r="r" b="b"/>
            <a:pathLst>
              <a:path w="742" h="743">
                <a:moveTo>
                  <a:pt x="742" y="372"/>
                </a:moveTo>
                <a:cubicBezTo>
                  <a:pt x="742" y="577"/>
                  <a:pt x="576" y="743"/>
                  <a:pt x="371" y="743"/>
                </a:cubicBezTo>
                <a:cubicBezTo>
                  <a:pt x="166" y="743"/>
                  <a:pt x="0" y="577"/>
                  <a:pt x="0" y="372"/>
                </a:cubicBezTo>
                <a:cubicBezTo>
                  <a:pt x="0" y="166"/>
                  <a:pt x="166" y="0"/>
                  <a:pt x="371" y="0"/>
                </a:cubicBezTo>
                <a:cubicBezTo>
                  <a:pt x="576" y="0"/>
                  <a:pt x="742" y="166"/>
                  <a:pt x="742" y="372"/>
                </a:cubicBezTo>
                <a:close/>
              </a:path>
            </a:pathLst>
          </a:custGeom>
          <a:noFill/>
          <a:ln w="57150" cap="flat">
            <a:solidFill>
              <a:srgbClr val="9CBBE1"/>
            </a:solidFill>
            <a:prstDash val="sysDot"/>
          </a:ln>
        </p:spPr>
        <p:txBody>
          <a:bodyPr vert="horz" wrap="none" lIns="45000" tIns="22500" rIns="45000" bIns="225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70C0"/>
              </a:solidFill>
              <a:effectLst/>
              <a:uLnTx/>
              <a:uFillTx/>
              <a:latin typeface="Times New Roman" panose="02020603050405020304" pitchFamily="18" charset="0"/>
              <a:ea typeface="Arial Unicode MS" pitchFamily="2"/>
              <a:cs typeface="Times New Roman" panose="02020603050405020304" pitchFamily="18" charset="0"/>
            </a:endParaRPr>
          </a:p>
        </p:txBody>
      </p:sp>
      <p:sp>
        <p:nvSpPr>
          <p:cNvPr id="12" name="TextBox 11">
            <a:extLst>
              <a:ext uri="{FF2B5EF4-FFF2-40B4-BE49-F238E27FC236}">
                <a16:creationId xmlns:a16="http://schemas.microsoft.com/office/drawing/2014/main" id="{0C03FB5D-E900-C88A-B447-B28F33D99CCC}"/>
              </a:ext>
            </a:extLst>
          </p:cNvPr>
          <p:cNvSpPr txBox="1"/>
          <p:nvPr/>
        </p:nvSpPr>
        <p:spPr>
          <a:xfrm>
            <a:off x="3855524" y="2308748"/>
            <a:ext cx="2191187" cy="830997"/>
          </a:xfrm>
          <a:prstGeom prst="rect">
            <a:avLst/>
          </a:prstGeom>
          <a:noFill/>
        </p:spPr>
        <p:txBody>
          <a:bodyPr wrap="square" rtlCol="0">
            <a:spAutoFit/>
          </a:bodyPr>
          <a:lstStyle/>
          <a:p>
            <a:pPr algn="ct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Lựa</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chọn</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cuốn</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sách</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giới</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thiệu</a:t>
            </a:r>
            <a:endParaRPr lang="en-US" sz="2400" b="1" dirty="0">
              <a:solidFill>
                <a:srgbClr val="008000"/>
              </a:solidFill>
              <a:latin typeface="Times New Roman" panose="02020603050405020304" pitchFamily="18" charset="0"/>
              <a:ea typeface="Roboto" charset="0"/>
              <a:cs typeface="Times New Roman" panose="02020603050405020304" pitchFamily="18" charset="0"/>
            </a:endParaRPr>
          </a:p>
        </p:txBody>
      </p:sp>
      <p:sp>
        <p:nvSpPr>
          <p:cNvPr id="13" name="Freeform: Shape 7697">
            <a:extLst>
              <a:ext uri="{FF2B5EF4-FFF2-40B4-BE49-F238E27FC236}">
                <a16:creationId xmlns:a16="http://schemas.microsoft.com/office/drawing/2014/main" id="{A03B8C67-18B3-AF71-5ADF-573FD142D63E}"/>
              </a:ext>
            </a:extLst>
          </p:cNvPr>
          <p:cNvSpPr/>
          <p:nvPr/>
        </p:nvSpPr>
        <p:spPr>
          <a:xfrm rot="4800">
            <a:off x="5064907" y="4198261"/>
            <a:ext cx="2550493" cy="2550991"/>
          </a:xfrm>
          <a:custGeom>
            <a:avLst/>
            <a:gdLst/>
            <a:ahLst/>
            <a:cxnLst>
              <a:cxn ang="3cd4">
                <a:pos x="hc" y="t"/>
              </a:cxn>
              <a:cxn ang="cd2">
                <a:pos x="l" y="vc"/>
              </a:cxn>
              <a:cxn ang="cd4">
                <a:pos x="hc" y="b"/>
              </a:cxn>
              <a:cxn ang="0">
                <a:pos x="r" y="vc"/>
              </a:cxn>
            </a:cxnLst>
            <a:rect l="l" t="t" r="r" b="b"/>
            <a:pathLst>
              <a:path w="743" h="743">
                <a:moveTo>
                  <a:pt x="743" y="372"/>
                </a:moveTo>
                <a:cubicBezTo>
                  <a:pt x="743" y="577"/>
                  <a:pt x="576" y="743"/>
                  <a:pt x="371" y="743"/>
                </a:cubicBezTo>
                <a:cubicBezTo>
                  <a:pt x="166" y="743"/>
                  <a:pt x="0" y="577"/>
                  <a:pt x="0" y="372"/>
                </a:cubicBezTo>
                <a:cubicBezTo>
                  <a:pt x="0" y="167"/>
                  <a:pt x="166" y="0"/>
                  <a:pt x="371" y="0"/>
                </a:cubicBezTo>
                <a:cubicBezTo>
                  <a:pt x="576" y="0"/>
                  <a:pt x="743" y="167"/>
                  <a:pt x="743" y="372"/>
                </a:cubicBezTo>
                <a:close/>
              </a:path>
            </a:pathLst>
          </a:custGeom>
          <a:noFill/>
          <a:ln w="57150" cap="flat">
            <a:solidFill>
              <a:srgbClr val="CBF0FD">
                <a:lumMod val="90000"/>
              </a:srgbClr>
            </a:solidFill>
            <a:prstDash val="sysDot"/>
          </a:ln>
        </p:spPr>
        <p:txBody>
          <a:bodyPr vert="horz" wrap="none" lIns="45000" tIns="22500" rIns="45000" bIns="225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838383"/>
              </a:solidFill>
              <a:effectLst/>
              <a:uLnTx/>
              <a:uFillTx/>
              <a:latin typeface="Times New Roman" panose="02020603050405020304" pitchFamily="18" charset="0"/>
              <a:ea typeface="Arial Unicode MS" pitchFamily="2"/>
              <a:cs typeface="Times New Roman" panose="02020603050405020304" pitchFamily="18" charset="0"/>
            </a:endParaRPr>
          </a:p>
        </p:txBody>
      </p:sp>
      <p:sp>
        <p:nvSpPr>
          <p:cNvPr id="14" name="TextBox 13">
            <a:extLst>
              <a:ext uri="{FF2B5EF4-FFF2-40B4-BE49-F238E27FC236}">
                <a16:creationId xmlns:a16="http://schemas.microsoft.com/office/drawing/2014/main" id="{9917AD54-6565-4009-D50C-8ABF8DF2EEF8}"/>
              </a:ext>
            </a:extLst>
          </p:cNvPr>
          <p:cNvSpPr txBox="1"/>
          <p:nvPr/>
        </p:nvSpPr>
        <p:spPr>
          <a:xfrm>
            <a:off x="5136878" y="5052149"/>
            <a:ext cx="2380930" cy="1938992"/>
          </a:xfrm>
          <a:prstGeom prst="rect">
            <a:avLst/>
          </a:prstGeom>
          <a:noFill/>
        </p:spPr>
        <p:txBody>
          <a:bodyPr wrap="square" rtlCol="0">
            <a:spAutoFit/>
          </a:bodyPr>
          <a:lstStyle/>
          <a:p>
            <a:pPr algn="ctr"/>
            <a:r>
              <a:rPr lang="vi-VN" sz="2400" b="1" dirty="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Sử</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dụng</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hình</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ảnh</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sơ</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đồ+chữ</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viết</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để</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giới</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thiệu</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thông</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tin</a:t>
            </a:r>
            <a:endParaRPr lang="en-US" sz="2400" b="1" dirty="0">
              <a:solidFill>
                <a:srgbClr val="008000"/>
              </a:solidFill>
              <a:latin typeface="Times New Roman" panose="02020603050405020304" pitchFamily="18" charset="0"/>
              <a:ea typeface="Roboto" charset="0"/>
              <a:cs typeface="Times New Roman" panose="02020603050405020304" pitchFamily="18" charset="0"/>
            </a:endParaRPr>
          </a:p>
          <a:p>
            <a:pPr algn="ctr"/>
            <a:endParaRPr lang="en-US" sz="2400" b="1" dirty="0">
              <a:solidFill>
                <a:srgbClr val="008000"/>
              </a:solidFill>
              <a:latin typeface="Times New Roman" panose="02020603050405020304" pitchFamily="18" charset="0"/>
              <a:ea typeface="Roboto" charset="0"/>
              <a:cs typeface="Times New Roman" panose="02020603050405020304" pitchFamily="18" charset="0"/>
            </a:endParaRPr>
          </a:p>
        </p:txBody>
      </p:sp>
      <p:sp>
        <p:nvSpPr>
          <p:cNvPr id="15" name="Freeform: Shape 7698">
            <a:extLst>
              <a:ext uri="{FF2B5EF4-FFF2-40B4-BE49-F238E27FC236}">
                <a16:creationId xmlns:a16="http://schemas.microsoft.com/office/drawing/2014/main" id="{09EC0257-1CE4-B1A9-0A6A-D78066FB9D1C}"/>
              </a:ext>
            </a:extLst>
          </p:cNvPr>
          <p:cNvSpPr/>
          <p:nvPr/>
        </p:nvSpPr>
        <p:spPr>
          <a:xfrm rot="4800">
            <a:off x="6271122" y="1009532"/>
            <a:ext cx="2550493" cy="2550991"/>
          </a:xfrm>
          <a:custGeom>
            <a:avLst/>
            <a:gdLst/>
            <a:ahLst/>
            <a:cxnLst>
              <a:cxn ang="3cd4">
                <a:pos x="hc" y="t"/>
              </a:cxn>
              <a:cxn ang="cd2">
                <a:pos x="l" y="vc"/>
              </a:cxn>
              <a:cxn ang="cd4">
                <a:pos x="hc" y="b"/>
              </a:cxn>
              <a:cxn ang="0">
                <a:pos x="r" y="vc"/>
              </a:cxn>
            </a:cxnLst>
            <a:rect l="l" t="t" r="r" b="b"/>
            <a:pathLst>
              <a:path w="743" h="743">
                <a:moveTo>
                  <a:pt x="743" y="371"/>
                </a:moveTo>
                <a:cubicBezTo>
                  <a:pt x="743" y="576"/>
                  <a:pt x="576" y="743"/>
                  <a:pt x="371" y="743"/>
                </a:cubicBezTo>
                <a:cubicBezTo>
                  <a:pt x="166" y="743"/>
                  <a:pt x="0" y="576"/>
                  <a:pt x="0" y="371"/>
                </a:cubicBezTo>
                <a:cubicBezTo>
                  <a:pt x="0" y="166"/>
                  <a:pt x="166" y="0"/>
                  <a:pt x="371" y="0"/>
                </a:cubicBezTo>
                <a:cubicBezTo>
                  <a:pt x="576" y="0"/>
                  <a:pt x="743" y="166"/>
                  <a:pt x="743" y="371"/>
                </a:cubicBezTo>
                <a:close/>
              </a:path>
            </a:pathLst>
          </a:custGeom>
          <a:noFill/>
          <a:ln w="57150" cap="flat">
            <a:solidFill>
              <a:srgbClr val="DDF9F4">
                <a:lumMod val="90000"/>
              </a:srgbClr>
            </a:solidFill>
            <a:prstDash val="sysDot"/>
          </a:ln>
        </p:spPr>
        <p:txBody>
          <a:bodyPr vert="horz" wrap="none" lIns="45000" tIns="22500" rIns="45000" bIns="225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838383"/>
              </a:solidFill>
              <a:effectLst/>
              <a:uLnTx/>
              <a:uFillTx/>
              <a:latin typeface="Times New Roman" panose="02020603050405020304" pitchFamily="18" charset="0"/>
              <a:ea typeface="Arial Unicode MS" pitchFamily="2"/>
              <a:cs typeface="Times New Roman" panose="02020603050405020304" pitchFamily="18" charset="0"/>
            </a:endParaRPr>
          </a:p>
        </p:txBody>
      </p:sp>
      <p:sp>
        <p:nvSpPr>
          <p:cNvPr id="16" name="TextBox 15">
            <a:extLst>
              <a:ext uri="{FF2B5EF4-FFF2-40B4-BE49-F238E27FC236}">
                <a16:creationId xmlns:a16="http://schemas.microsoft.com/office/drawing/2014/main" id="{F038CBB9-234B-F7D5-5613-D167EDF28E75}"/>
              </a:ext>
            </a:extLst>
          </p:cNvPr>
          <p:cNvSpPr txBox="1"/>
          <p:nvPr/>
        </p:nvSpPr>
        <p:spPr>
          <a:xfrm>
            <a:off x="6483861" y="1399845"/>
            <a:ext cx="2266641" cy="1200329"/>
          </a:xfrm>
          <a:prstGeom prst="rect">
            <a:avLst/>
          </a:prstGeom>
          <a:noFill/>
          <a:ln>
            <a:noFill/>
          </a:ln>
        </p:spPr>
        <p:txBody>
          <a:bodyPr wrap="square" rtlCol="0">
            <a:spAutoFit/>
          </a:bodyPr>
          <a:lstStyle/>
          <a:p>
            <a:pPr algn="ctr"/>
            <a:r>
              <a:rPr lang="vi-VN" sz="2400" b="1" dirty="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Đọc</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kĩ</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cuốn</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sách</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được</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giới</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thiệu</a:t>
            </a:r>
            <a:endParaRPr lang="en-US" sz="2400" b="1" dirty="0">
              <a:solidFill>
                <a:srgbClr val="008000"/>
              </a:solidFill>
              <a:latin typeface="Times New Roman" panose="02020603050405020304" pitchFamily="18" charset="0"/>
              <a:ea typeface="Roboto" charset="0"/>
              <a:cs typeface="Times New Roman" panose="02020603050405020304" pitchFamily="18" charset="0"/>
            </a:endParaRPr>
          </a:p>
        </p:txBody>
      </p:sp>
      <p:sp>
        <p:nvSpPr>
          <p:cNvPr id="17" name="Freeform: Shape 7699">
            <a:extLst>
              <a:ext uri="{FF2B5EF4-FFF2-40B4-BE49-F238E27FC236}">
                <a16:creationId xmlns:a16="http://schemas.microsoft.com/office/drawing/2014/main" id="{F79DE5CB-3F69-8B65-A863-53B0EFE9D87B}"/>
              </a:ext>
            </a:extLst>
          </p:cNvPr>
          <p:cNvSpPr/>
          <p:nvPr/>
        </p:nvSpPr>
        <p:spPr>
          <a:xfrm rot="4800">
            <a:off x="7985293" y="4262311"/>
            <a:ext cx="2550493" cy="2550991"/>
          </a:xfrm>
          <a:custGeom>
            <a:avLst/>
            <a:gdLst/>
            <a:ahLst/>
            <a:cxnLst>
              <a:cxn ang="3cd4">
                <a:pos x="hc" y="t"/>
              </a:cxn>
              <a:cxn ang="cd2">
                <a:pos x="l" y="vc"/>
              </a:cxn>
              <a:cxn ang="cd4">
                <a:pos x="hc" y="b"/>
              </a:cxn>
              <a:cxn ang="0">
                <a:pos x="r" y="vc"/>
              </a:cxn>
            </a:cxnLst>
            <a:rect l="l" t="t" r="r" b="b"/>
            <a:pathLst>
              <a:path w="743" h="743">
                <a:moveTo>
                  <a:pt x="743" y="371"/>
                </a:moveTo>
                <a:cubicBezTo>
                  <a:pt x="743" y="576"/>
                  <a:pt x="577" y="743"/>
                  <a:pt x="372" y="743"/>
                </a:cubicBezTo>
                <a:cubicBezTo>
                  <a:pt x="166" y="743"/>
                  <a:pt x="0" y="576"/>
                  <a:pt x="0" y="371"/>
                </a:cubicBezTo>
                <a:cubicBezTo>
                  <a:pt x="0" y="166"/>
                  <a:pt x="166" y="0"/>
                  <a:pt x="372" y="0"/>
                </a:cubicBezTo>
                <a:cubicBezTo>
                  <a:pt x="577" y="0"/>
                  <a:pt x="743" y="166"/>
                  <a:pt x="743" y="371"/>
                </a:cubicBezTo>
                <a:close/>
              </a:path>
            </a:pathLst>
          </a:custGeom>
          <a:noFill/>
          <a:ln w="57150" cap="flat">
            <a:solidFill>
              <a:srgbClr val="E5E9EC">
                <a:lumMod val="90000"/>
              </a:srgbClr>
            </a:solidFill>
            <a:prstDash val="sysDot"/>
          </a:ln>
        </p:spPr>
        <p:txBody>
          <a:bodyPr vert="horz" wrap="none" lIns="45000" tIns="22500" rIns="45000" bIns="225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838383"/>
              </a:solidFill>
              <a:effectLst/>
              <a:uLnTx/>
              <a:uFillTx/>
              <a:latin typeface="Times New Roman" panose="02020603050405020304" pitchFamily="18" charset="0"/>
              <a:ea typeface="Arial Unicode MS" pitchFamily="2"/>
              <a:cs typeface="Times New Roman" panose="02020603050405020304" pitchFamily="18" charset="0"/>
            </a:endParaRPr>
          </a:p>
        </p:txBody>
      </p:sp>
      <p:sp>
        <p:nvSpPr>
          <p:cNvPr id="18" name="TextBox 17">
            <a:extLst>
              <a:ext uri="{FF2B5EF4-FFF2-40B4-BE49-F238E27FC236}">
                <a16:creationId xmlns:a16="http://schemas.microsoft.com/office/drawing/2014/main" id="{BE0AB936-91C0-C184-F590-EB654B81EC42}"/>
              </a:ext>
            </a:extLst>
          </p:cNvPr>
          <p:cNvSpPr txBox="1"/>
          <p:nvPr/>
        </p:nvSpPr>
        <p:spPr>
          <a:xfrm>
            <a:off x="8428249" y="4966339"/>
            <a:ext cx="2109317" cy="1200329"/>
          </a:xfrm>
          <a:prstGeom prst="rect">
            <a:avLst/>
          </a:prstGeom>
          <a:noFill/>
        </p:spPr>
        <p:txBody>
          <a:bodyPr wrap="square" rtlCol="0">
            <a:spAutoFit/>
          </a:bodyPr>
          <a:lstStyle/>
          <a:p>
            <a:pPr algn="ctr"/>
            <a:r>
              <a:rPr lang="vi-VN" sz="2400" b="1" u="sng" dirty="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Lựa</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chọn</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trật</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tự</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sắp</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xếp</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trình</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bày</a:t>
            </a:r>
            <a:endParaRPr lang="en-US" sz="2400" b="1" dirty="0">
              <a:solidFill>
                <a:srgbClr val="008000"/>
              </a:solidFill>
              <a:latin typeface="Times New Roman" panose="02020603050405020304" pitchFamily="18" charset="0"/>
              <a:ea typeface="Roboto" charset="0"/>
              <a:cs typeface="Times New Roman" panose="02020603050405020304" pitchFamily="18" charset="0"/>
            </a:endParaRPr>
          </a:p>
        </p:txBody>
      </p:sp>
      <p:sp>
        <p:nvSpPr>
          <p:cNvPr id="19" name="Freeform: Shape 7700">
            <a:extLst>
              <a:ext uri="{FF2B5EF4-FFF2-40B4-BE49-F238E27FC236}">
                <a16:creationId xmlns:a16="http://schemas.microsoft.com/office/drawing/2014/main" id="{F342736A-229A-0880-6197-1F755D06D651}"/>
              </a:ext>
            </a:extLst>
          </p:cNvPr>
          <p:cNvSpPr/>
          <p:nvPr/>
        </p:nvSpPr>
        <p:spPr>
          <a:xfrm rot="4800">
            <a:off x="9209830" y="1683624"/>
            <a:ext cx="2550493" cy="2550991"/>
          </a:xfrm>
          <a:custGeom>
            <a:avLst/>
            <a:gdLst/>
            <a:ahLst/>
            <a:cxnLst>
              <a:cxn ang="3cd4">
                <a:pos x="hc" y="t"/>
              </a:cxn>
              <a:cxn ang="cd2">
                <a:pos x="l" y="vc"/>
              </a:cxn>
              <a:cxn ang="cd4">
                <a:pos x="hc" y="b"/>
              </a:cxn>
              <a:cxn ang="0">
                <a:pos x="r" y="vc"/>
              </a:cxn>
            </a:cxnLst>
            <a:rect l="l" t="t" r="r" b="b"/>
            <a:pathLst>
              <a:path w="743" h="743">
                <a:moveTo>
                  <a:pt x="743" y="371"/>
                </a:moveTo>
                <a:cubicBezTo>
                  <a:pt x="743" y="577"/>
                  <a:pt x="576" y="743"/>
                  <a:pt x="371" y="743"/>
                </a:cubicBezTo>
                <a:cubicBezTo>
                  <a:pt x="166" y="743"/>
                  <a:pt x="0" y="577"/>
                  <a:pt x="0" y="371"/>
                </a:cubicBezTo>
                <a:cubicBezTo>
                  <a:pt x="0" y="166"/>
                  <a:pt x="166" y="0"/>
                  <a:pt x="371" y="0"/>
                </a:cubicBezTo>
                <a:cubicBezTo>
                  <a:pt x="576" y="0"/>
                  <a:pt x="743" y="166"/>
                  <a:pt x="743" y="371"/>
                </a:cubicBezTo>
                <a:close/>
              </a:path>
            </a:pathLst>
          </a:custGeom>
          <a:noFill/>
          <a:ln w="57150" cap="flat">
            <a:solidFill>
              <a:srgbClr val="F3D0C7">
                <a:lumMod val="90000"/>
              </a:srgbClr>
            </a:solidFill>
            <a:prstDash val="sysDot"/>
          </a:ln>
        </p:spPr>
        <p:txBody>
          <a:bodyPr vert="horz" wrap="none" lIns="45000" tIns="22500" rIns="45000" bIns="225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838383"/>
              </a:solidFill>
              <a:effectLst/>
              <a:uLnTx/>
              <a:uFillTx/>
              <a:latin typeface="Times New Roman" panose="02020603050405020304" pitchFamily="18" charset="0"/>
              <a:ea typeface="Arial Unicode MS" pitchFamily="2"/>
              <a:cs typeface="Times New Roman" panose="02020603050405020304" pitchFamily="18" charset="0"/>
            </a:endParaRPr>
          </a:p>
        </p:txBody>
      </p:sp>
      <p:sp>
        <p:nvSpPr>
          <p:cNvPr id="20" name="TextBox 19">
            <a:extLst>
              <a:ext uri="{FF2B5EF4-FFF2-40B4-BE49-F238E27FC236}">
                <a16:creationId xmlns:a16="http://schemas.microsoft.com/office/drawing/2014/main" id="{4152582F-20DA-08FD-406C-BEC7570278AA}"/>
              </a:ext>
            </a:extLst>
          </p:cNvPr>
          <p:cNvSpPr txBox="1"/>
          <p:nvPr/>
        </p:nvSpPr>
        <p:spPr>
          <a:xfrm>
            <a:off x="9364238" y="2184675"/>
            <a:ext cx="2219103" cy="1938992"/>
          </a:xfrm>
          <a:prstGeom prst="rect">
            <a:avLst/>
          </a:prstGeom>
          <a:noFill/>
        </p:spPr>
        <p:txBody>
          <a:bodyPr wrap="square" rtlCol="0">
            <a:spAutoFit/>
          </a:bodyPr>
          <a:lstStyle/>
          <a:p>
            <a:pPr algn="ctr"/>
            <a:r>
              <a:rPr lang="vi-VN" sz="2400" b="1" u="sng" dirty="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Tìm</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hiểu</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thông</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tin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liên</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quan</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tác</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giả</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hoàn</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cảnh</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ra</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đời</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a:t>
            </a:r>
            <a:endParaRPr lang="en-US" sz="2400" b="1" dirty="0">
              <a:solidFill>
                <a:srgbClr val="008000"/>
              </a:solidFill>
              <a:latin typeface="Times New Roman" panose="02020603050405020304" pitchFamily="18" charset="0"/>
              <a:ea typeface="Roboto" charset="0"/>
              <a:cs typeface="Times New Roman" panose="02020603050405020304" pitchFamily="18" charset="0"/>
            </a:endParaRPr>
          </a:p>
        </p:txBody>
      </p:sp>
    </p:spTree>
    <p:extLst>
      <p:ext uri="{BB962C8B-B14F-4D97-AF65-F5344CB8AC3E}">
        <p14:creationId xmlns:p14="http://schemas.microsoft.com/office/powerpoint/2010/main" val="40451513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circle(in)">
                                      <p:cBhvr>
                                        <p:cTn id="35" dur="20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ircle(in)">
                                      <p:cBhvr>
                                        <p:cTn id="40" dur="2000"/>
                                        <p:tgtEl>
                                          <p:spTgt spid="18"/>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ircle(in)">
                                      <p:cBhvr>
                                        <p:cTn id="43" dur="2000"/>
                                        <p:tgtEl>
                                          <p:spTgt spid="17"/>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circle(in)">
                                      <p:cBhvr>
                                        <p:cTn id="46" dur="2000"/>
                                        <p:tgtEl>
                                          <p:spTgt spid="19"/>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in)">
                                      <p:cBhvr>
                                        <p:cTn id="49" dur="20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ircle(in)">
                                      <p:cBhvr>
                                        <p:cTn id="5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animBg="1"/>
      <p:bldP spid="14" grpId="0"/>
      <p:bldP spid="15" grpId="0" animBg="1"/>
      <p:bldP spid="16" grpId="0"/>
      <p:bldP spid="17" grpId="0" animBg="1"/>
      <p:bldP spid="18" grpId="0"/>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F9AC85D0-9B86-EF9E-BD2E-4CE6B239406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56229" y="3239613"/>
            <a:ext cx="2504028" cy="3618387"/>
          </a:xfrm>
          <a:prstGeom prst="rect">
            <a:avLst/>
          </a:prstGeom>
        </p:spPr>
      </p:pic>
      <p:grpSp>
        <p:nvGrpSpPr>
          <p:cNvPr id="6" name="Group 5">
            <a:extLst>
              <a:ext uri="{FF2B5EF4-FFF2-40B4-BE49-F238E27FC236}">
                <a16:creationId xmlns:a16="http://schemas.microsoft.com/office/drawing/2014/main" id="{4441AFB2-D594-EAAE-3AAF-6FFA04E343A3}"/>
              </a:ext>
            </a:extLst>
          </p:cNvPr>
          <p:cNvGrpSpPr/>
          <p:nvPr/>
        </p:nvGrpSpPr>
        <p:grpSpPr>
          <a:xfrm>
            <a:off x="7307252" y="4347527"/>
            <a:ext cx="4628519" cy="1231107"/>
            <a:chOff x="5144998" y="3068708"/>
            <a:chExt cx="3603463" cy="1065374"/>
          </a:xfrm>
        </p:grpSpPr>
        <p:sp>
          <p:nvSpPr>
            <p:cNvPr id="7" name="Rectangle: Rounded Corners 6">
              <a:extLst>
                <a:ext uri="{FF2B5EF4-FFF2-40B4-BE49-F238E27FC236}">
                  <a16:creationId xmlns:a16="http://schemas.microsoft.com/office/drawing/2014/main" id="{AFD36A6C-2AF6-6171-88E5-E8AAE4FADF54}"/>
                </a:ext>
              </a:extLst>
            </p:cNvPr>
            <p:cNvSpPr/>
            <p:nvPr/>
          </p:nvSpPr>
          <p:spPr>
            <a:xfrm>
              <a:off x="5652117" y="3293618"/>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007600"/>
                  </a:solidFill>
                  <a:effectLst/>
                  <a:uLnTx/>
                  <a:uFillTx/>
                  <a:latin typeface="Times New Roman" panose="02020603050405020304" pitchFamily="18" charset="0"/>
                  <a:cs typeface="Times New Roman" panose="02020603050405020304" pitchFamily="18" charset="0"/>
                </a:rPr>
                <a:t>B4: </a:t>
              </a:r>
              <a:r>
                <a:rPr kumimoji="0" lang="en-US" sz="2400" b="1" i="0" u="none" strike="noStrike" kern="0" cap="none" spc="0" normalizeH="0" baseline="0" noProof="0" dirty="0" err="1" smtClean="0">
                  <a:ln>
                    <a:noFill/>
                  </a:ln>
                  <a:solidFill>
                    <a:srgbClr val="007600"/>
                  </a:solidFill>
                  <a:effectLst/>
                  <a:uLnTx/>
                  <a:uFillTx/>
                  <a:latin typeface="Times New Roman" panose="02020603050405020304" pitchFamily="18" charset="0"/>
                  <a:cs typeface="Times New Roman" panose="02020603050405020304" pitchFamily="18" charset="0"/>
                </a:rPr>
                <a:t>Kiểm</a:t>
              </a:r>
              <a:r>
                <a:rPr kumimoji="0" lang="en-US" sz="2400" b="1" i="0" u="none" strike="noStrike" kern="0" cap="none" spc="0" normalizeH="0" noProof="0" dirty="0" smtClean="0">
                  <a:ln>
                    <a:noFill/>
                  </a:ln>
                  <a:solidFill>
                    <a:srgbClr val="007600"/>
                  </a:solidFill>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noProof="0" dirty="0" err="1" smtClean="0">
                  <a:ln>
                    <a:noFill/>
                  </a:ln>
                  <a:solidFill>
                    <a:srgbClr val="007600"/>
                  </a:solidFill>
                  <a:effectLst/>
                  <a:uLnTx/>
                  <a:uFillTx/>
                  <a:latin typeface="Times New Roman" panose="02020603050405020304" pitchFamily="18" charset="0"/>
                  <a:cs typeface="Times New Roman" panose="02020603050405020304" pitchFamily="18" charset="0"/>
                </a:rPr>
                <a:t>tra</a:t>
              </a:r>
              <a:r>
                <a:rPr kumimoji="0" lang="en-US" sz="2400" b="1" i="0" u="none" strike="noStrike" kern="0" cap="none" spc="0" normalizeH="0" noProof="0" dirty="0" smtClean="0">
                  <a:ln>
                    <a:noFill/>
                  </a:ln>
                  <a:solidFill>
                    <a:srgbClr val="007600"/>
                  </a:solidFill>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noProof="0" dirty="0" err="1" smtClean="0">
                  <a:ln>
                    <a:noFill/>
                  </a:ln>
                  <a:solidFill>
                    <a:srgbClr val="007600"/>
                  </a:solidFill>
                  <a:effectLst/>
                  <a:uLnTx/>
                  <a:uFillTx/>
                  <a:latin typeface="Times New Roman" panose="02020603050405020304" pitchFamily="18" charset="0"/>
                  <a:cs typeface="Times New Roman" panose="02020603050405020304" pitchFamily="18" charset="0"/>
                </a:rPr>
                <a:t>và</a:t>
              </a:r>
              <a:r>
                <a:rPr kumimoji="0" lang="en-US" sz="2400" b="1" i="0" u="none" strike="noStrike" kern="0" cap="none" spc="0" normalizeH="0" noProof="0" dirty="0" smtClean="0">
                  <a:ln>
                    <a:noFill/>
                  </a:ln>
                  <a:solidFill>
                    <a:srgbClr val="007600"/>
                  </a:solidFill>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noProof="0" dirty="0" err="1" smtClean="0">
                  <a:ln>
                    <a:noFill/>
                  </a:ln>
                  <a:solidFill>
                    <a:srgbClr val="007600"/>
                  </a:solidFill>
                  <a:effectLst/>
                  <a:uLnTx/>
                  <a:uFillTx/>
                  <a:latin typeface="Times New Roman" panose="02020603050405020304" pitchFamily="18" charset="0"/>
                  <a:cs typeface="Times New Roman" panose="02020603050405020304" pitchFamily="18" charset="0"/>
                </a:rPr>
                <a:t>chỉnh</a:t>
              </a:r>
              <a:r>
                <a:rPr kumimoji="0" lang="en-US" sz="2400" b="1" i="0" u="none" strike="noStrike" kern="0" cap="none" spc="0" normalizeH="0" noProof="0" dirty="0" smtClean="0">
                  <a:ln>
                    <a:noFill/>
                  </a:ln>
                  <a:solidFill>
                    <a:srgbClr val="007600"/>
                  </a:solidFill>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noProof="0" dirty="0" err="1" smtClean="0">
                  <a:ln>
                    <a:noFill/>
                  </a:ln>
                  <a:solidFill>
                    <a:srgbClr val="007600"/>
                  </a:solidFill>
                  <a:effectLst/>
                  <a:uLnTx/>
                  <a:uFillTx/>
                  <a:latin typeface="Times New Roman" panose="02020603050405020304" pitchFamily="18" charset="0"/>
                  <a:cs typeface="Times New Roman" panose="02020603050405020304" pitchFamily="18" charset="0"/>
                </a:rPr>
                <a:t>sửa</a:t>
              </a:r>
              <a:endParaRPr kumimoji="0" lang="en-US" sz="2400" b="1" i="0" u="none" strike="noStrike" kern="0" cap="none" spc="0" normalizeH="0" baseline="0" noProof="0" dirty="0">
                <a:ln>
                  <a:noFill/>
                </a:ln>
                <a:solidFill>
                  <a:srgbClr val="007600"/>
                </a:solidFill>
                <a:effectLst/>
                <a:uLnTx/>
                <a:uFillTx/>
              </a:endParaRPr>
            </a:p>
          </p:txBody>
        </p:sp>
        <p:pic>
          <p:nvPicPr>
            <p:cNvPr id="8" name="图片 1">
              <a:extLst>
                <a:ext uri="{FF2B5EF4-FFF2-40B4-BE49-F238E27FC236}">
                  <a16:creationId xmlns:a16="http://schemas.microsoft.com/office/drawing/2014/main" id="{4992923F-880F-325D-FE56-A3278081F5B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44998" y="3068708"/>
              <a:ext cx="764517" cy="923330"/>
            </a:xfrm>
            <a:prstGeom prst="rect">
              <a:avLst/>
            </a:prstGeom>
          </p:spPr>
        </p:pic>
      </p:grpSp>
      <p:grpSp>
        <p:nvGrpSpPr>
          <p:cNvPr id="9" name="Group 8">
            <a:extLst>
              <a:ext uri="{FF2B5EF4-FFF2-40B4-BE49-F238E27FC236}">
                <a16:creationId xmlns:a16="http://schemas.microsoft.com/office/drawing/2014/main" id="{7A78E2F9-E650-D163-CCD8-1D1B85056771}"/>
              </a:ext>
            </a:extLst>
          </p:cNvPr>
          <p:cNvGrpSpPr/>
          <p:nvPr/>
        </p:nvGrpSpPr>
        <p:grpSpPr>
          <a:xfrm>
            <a:off x="1791621" y="4347527"/>
            <a:ext cx="4671541" cy="1231107"/>
            <a:chOff x="762359" y="3068708"/>
            <a:chExt cx="3629576" cy="1022719"/>
          </a:xfrm>
        </p:grpSpPr>
        <p:sp>
          <p:nvSpPr>
            <p:cNvPr id="10" name="Rectangle: Rounded Corners 9">
              <a:extLst>
                <a:ext uri="{FF2B5EF4-FFF2-40B4-BE49-F238E27FC236}">
                  <a16:creationId xmlns:a16="http://schemas.microsoft.com/office/drawing/2014/main" id="{D9A0F247-FFE0-24D4-9307-95E9BBC5222A}"/>
                </a:ext>
              </a:extLst>
            </p:cNvPr>
            <p:cNvSpPr/>
            <p:nvPr/>
          </p:nvSpPr>
          <p:spPr>
            <a:xfrm>
              <a:off x="1295591" y="3250963"/>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133" b="1" i="0" u="none" strike="noStrike" kern="0" cap="none" spc="0" normalizeH="0" baseline="0" noProof="0" dirty="0">
                  <a:ln>
                    <a:noFill/>
                  </a:ln>
                  <a:solidFill>
                    <a:srgbClr val="007600"/>
                  </a:solidFill>
                  <a:effectLst/>
                  <a:uLnTx/>
                  <a:uFillTx/>
                  <a:latin typeface="Times New Roman" panose="02020603050405020304" pitchFamily="18" charset="0"/>
                  <a:cs typeface="Times New Roman" panose="02020603050405020304" pitchFamily="18" charset="0"/>
                </a:rPr>
                <a:t>B3: </a:t>
              </a:r>
              <a:r>
                <a:rPr kumimoji="0" lang="en-US" sz="2133" b="1" i="0" u="none" strike="noStrike" kern="0" cap="none" spc="0" normalizeH="0" baseline="0" noProof="0" dirty="0" err="1" smtClean="0">
                  <a:ln>
                    <a:noFill/>
                  </a:ln>
                  <a:solidFill>
                    <a:srgbClr val="007600"/>
                  </a:solidFill>
                  <a:effectLst/>
                  <a:uLnTx/>
                  <a:uFillTx/>
                  <a:latin typeface="Times New Roman" panose="02020603050405020304" pitchFamily="18" charset="0"/>
                  <a:cs typeface="Times New Roman" panose="02020603050405020304" pitchFamily="18" charset="0"/>
                </a:rPr>
                <a:t>Viết</a:t>
              </a:r>
              <a:endParaRPr kumimoji="0" lang="en-US" sz="2133" b="1" i="0" u="none" strike="noStrike" kern="0" cap="none" spc="0" normalizeH="0" baseline="0" noProof="0" dirty="0">
                <a:ln>
                  <a:noFill/>
                </a:ln>
                <a:solidFill>
                  <a:srgbClr val="007600"/>
                </a:solidFill>
                <a:effectLst/>
                <a:uLnTx/>
                <a:uFillTx/>
              </a:endParaRPr>
            </a:p>
          </p:txBody>
        </p:sp>
        <p:pic>
          <p:nvPicPr>
            <p:cNvPr id="11" name="图片 1">
              <a:extLst>
                <a:ext uri="{FF2B5EF4-FFF2-40B4-BE49-F238E27FC236}">
                  <a16:creationId xmlns:a16="http://schemas.microsoft.com/office/drawing/2014/main" id="{4D6D8878-691B-0906-FA36-651F69377A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359" y="3068708"/>
              <a:ext cx="764517" cy="923330"/>
            </a:xfrm>
            <a:prstGeom prst="rect">
              <a:avLst/>
            </a:prstGeom>
          </p:spPr>
        </p:pic>
      </p:grpSp>
      <p:grpSp>
        <p:nvGrpSpPr>
          <p:cNvPr id="12" name="Group 11">
            <a:extLst>
              <a:ext uri="{FF2B5EF4-FFF2-40B4-BE49-F238E27FC236}">
                <a16:creationId xmlns:a16="http://schemas.microsoft.com/office/drawing/2014/main" id="{86AED72D-891E-78B1-20D6-87CF412C391F}"/>
              </a:ext>
            </a:extLst>
          </p:cNvPr>
          <p:cNvGrpSpPr/>
          <p:nvPr/>
        </p:nvGrpSpPr>
        <p:grpSpPr>
          <a:xfrm>
            <a:off x="1796938" y="2436061"/>
            <a:ext cx="4666224" cy="1299183"/>
            <a:chOff x="762359" y="1773977"/>
            <a:chExt cx="3621601" cy="1065613"/>
          </a:xfrm>
        </p:grpSpPr>
        <p:sp>
          <p:nvSpPr>
            <p:cNvPr id="13" name="Rectangle: Rounded Corners 12">
              <a:extLst>
                <a:ext uri="{FF2B5EF4-FFF2-40B4-BE49-F238E27FC236}">
                  <a16:creationId xmlns:a16="http://schemas.microsoft.com/office/drawing/2014/main" id="{2372BB88-8CC7-98FD-9ACB-33F09ED4BBDB}"/>
                </a:ext>
              </a:extLst>
            </p:cNvPr>
            <p:cNvSpPr/>
            <p:nvPr/>
          </p:nvSpPr>
          <p:spPr>
            <a:xfrm>
              <a:off x="1287616" y="1999126"/>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133" b="1" i="0" u="none" strike="noStrike" kern="0" cap="none" spc="0" normalizeH="0" baseline="0" noProof="0" dirty="0" smtClean="0">
                  <a:ln>
                    <a:noFill/>
                  </a:ln>
                  <a:solidFill>
                    <a:srgbClr val="007600"/>
                  </a:solidFill>
                  <a:effectLst/>
                  <a:uLnTx/>
                  <a:uFillTx/>
                  <a:latin typeface="Times New Roman" panose="02020603050405020304" pitchFamily="18" charset="0"/>
                  <a:cs typeface="Times New Roman" panose="02020603050405020304" pitchFamily="18" charset="0"/>
                </a:rPr>
                <a:t>B1: </a:t>
              </a:r>
              <a:r>
                <a:rPr kumimoji="0" lang="en-US" sz="2133" b="1" i="0" u="none" strike="noStrike" kern="0" cap="none" spc="0" normalizeH="0" baseline="0" noProof="0" dirty="0" err="1" smtClean="0">
                  <a:ln>
                    <a:noFill/>
                  </a:ln>
                  <a:solidFill>
                    <a:srgbClr val="007600"/>
                  </a:solidFill>
                  <a:effectLst/>
                  <a:uLnTx/>
                  <a:uFillTx/>
                  <a:latin typeface="Times New Roman" panose="02020603050405020304" pitchFamily="18" charset="0"/>
                  <a:cs typeface="Times New Roman" panose="02020603050405020304" pitchFamily="18" charset="0"/>
                </a:rPr>
                <a:t>Chuẩn</a:t>
              </a:r>
              <a:r>
                <a:rPr kumimoji="0" lang="en-US" sz="2133" b="1" i="0" u="none" strike="noStrike" kern="0" cap="none" spc="0" normalizeH="0" noProof="0" dirty="0" smtClean="0">
                  <a:ln>
                    <a:noFill/>
                  </a:ln>
                  <a:solidFill>
                    <a:srgbClr val="007600"/>
                  </a:solidFill>
                  <a:effectLst/>
                  <a:uLnTx/>
                  <a:uFillTx/>
                  <a:latin typeface="Times New Roman" panose="02020603050405020304" pitchFamily="18" charset="0"/>
                  <a:cs typeface="Times New Roman" panose="02020603050405020304" pitchFamily="18" charset="0"/>
                </a:rPr>
                <a:t> </a:t>
              </a:r>
              <a:r>
                <a:rPr kumimoji="0" lang="en-US" sz="2133" b="1" i="0" u="none" strike="noStrike" kern="0" cap="none" spc="0" normalizeH="0" noProof="0" dirty="0" err="1" smtClean="0">
                  <a:ln>
                    <a:noFill/>
                  </a:ln>
                  <a:solidFill>
                    <a:srgbClr val="007600"/>
                  </a:solidFill>
                  <a:effectLst/>
                  <a:uLnTx/>
                  <a:uFillTx/>
                  <a:latin typeface="Times New Roman" panose="02020603050405020304" pitchFamily="18" charset="0"/>
                  <a:cs typeface="Times New Roman" panose="02020603050405020304" pitchFamily="18" charset="0"/>
                </a:rPr>
                <a:t>bị</a:t>
              </a:r>
              <a:endParaRPr kumimoji="0" lang="en-US" sz="2133" b="1" i="0" u="none" strike="noStrike" kern="0" cap="none" spc="0" normalizeH="0" baseline="0" noProof="0" dirty="0">
                <a:ln>
                  <a:noFill/>
                </a:ln>
                <a:solidFill>
                  <a:srgbClr val="007600"/>
                </a:solidFill>
                <a:effectLst/>
                <a:uLnTx/>
                <a:uFillTx/>
              </a:endParaRPr>
            </a:p>
          </p:txBody>
        </p:sp>
        <p:pic>
          <p:nvPicPr>
            <p:cNvPr id="14" name="图片 1">
              <a:extLst>
                <a:ext uri="{FF2B5EF4-FFF2-40B4-BE49-F238E27FC236}">
                  <a16:creationId xmlns:a16="http://schemas.microsoft.com/office/drawing/2014/main" id="{4520CA24-3435-C618-AADA-956EA3B3C7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359" y="1773977"/>
              <a:ext cx="764517" cy="923330"/>
            </a:xfrm>
            <a:prstGeom prst="rect">
              <a:avLst/>
            </a:prstGeom>
          </p:spPr>
        </p:pic>
      </p:grpSp>
      <p:grpSp>
        <p:nvGrpSpPr>
          <p:cNvPr id="15" name="Group 14">
            <a:extLst>
              <a:ext uri="{FF2B5EF4-FFF2-40B4-BE49-F238E27FC236}">
                <a16:creationId xmlns:a16="http://schemas.microsoft.com/office/drawing/2014/main" id="{202B061E-D5DB-96A1-C603-002091D45737}"/>
              </a:ext>
            </a:extLst>
          </p:cNvPr>
          <p:cNvGrpSpPr/>
          <p:nvPr/>
        </p:nvGrpSpPr>
        <p:grpSpPr>
          <a:xfrm>
            <a:off x="7342349" y="2504137"/>
            <a:ext cx="4593421" cy="1231107"/>
            <a:chOff x="5171320" y="1975950"/>
            <a:chExt cx="3577141" cy="1007227"/>
          </a:xfrm>
        </p:grpSpPr>
        <p:sp>
          <p:nvSpPr>
            <p:cNvPr id="16" name="Rectangle: Rounded Corners 15">
              <a:extLst>
                <a:ext uri="{FF2B5EF4-FFF2-40B4-BE49-F238E27FC236}">
                  <a16:creationId xmlns:a16="http://schemas.microsoft.com/office/drawing/2014/main" id="{AF5E0C29-E820-EA82-BD30-5DC1D417AC0A}"/>
                </a:ext>
              </a:extLst>
            </p:cNvPr>
            <p:cNvSpPr/>
            <p:nvPr/>
          </p:nvSpPr>
          <p:spPr>
            <a:xfrm>
              <a:off x="5652117" y="2142713"/>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solidFill>
                    <a:srgbClr val="007600"/>
                  </a:solidFill>
                  <a:effectLst/>
                  <a:uLnTx/>
                  <a:uFillTx/>
                  <a:latin typeface="Times New Roman" panose="02020603050405020304" pitchFamily="18" charset="0"/>
                  <a:cs typeface="Times New Roman" panose="02020603050405020304" pitchFamily="18" charset="0"/>
                </a:rPr>
                <a:t>B2: Tìm ý và lập dàn ý</a:t>
              </a:r>
              <a:endParaRPr kumimoji="0" lang="en-US" sz="2400" b="1" i="0" u="none" strike="noStrike" kern="0" cap="none" spc="0" normalizeH="0" baseline="0" noProof="0">
                <a:ln>
                  <a:noFill/>
                </a:ln>
                <a:solidFill>
                  <a:srgbClr val="007600"/>
                </a:solidFill>
                <a:effectLst/>
                <a:uLnTx/>
                <a:uFillTx/>
              </a:endParaRPr>
            </a:p>
          </p:txBody>
        </p:sp>
        <p:pic>
          <p:nvPicPr>
            <p:cNvPr id="17" name="图片 1">
              <a:extLst>
                <a:ext uri="{FF2B5EF4-FFF2-40B4-BE49-F238E27FC236}">
                  <a16:creationId xmlns:a16="http://schemas.microsoft.com/office/drawing/2014/main" id="{C55F8146-D8D6-54FA-AEA0-5DFAEC45A4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71320" y="1975950"/>
              <a:ext cx="764517" cy="923330"/>
            </a:xfrm>
            <a:prstGeom prst="rect">
              <a:avLst/>
            </a:prstGeom>
          </p:spPr>
        </p:pic>
      </p:grpSp>
      <p:grpSp>
        <p:nvGrpSpPr>
          <p:cNvPr id="18" name="Group 17">
            <a:extLst>
              <a:ext uri="{FF2B5EF4-FFF2-40B4-BE49-F238E27FC236}">
                <a16:creationId xmlns:a16="http://schemas.microsoft.com/office/drawing/2014/main" id="{BED09CDA-FB7E-56C4-1525-4D6E810E3555}"/>
              </a:ext>
            </a:extLst>
          </p:cNvPr>
          <p:cNvGrpSpPr/>
          <p:nvPr/>
        </p:nvGrpSpPr>
        <p:grpSpPr>
          <a:xfrm>
            <a:off x="4734969" y="168440"/>
            <a:ext cx="4634216" cy="1271466"/>
            <a:chOff x="343625" y="1685462"/>
            <a:chExt cx="2918876" cy="939568"/>
          </a:xfrm>
        </p:grpSpPr>
        <p:pic>
          <p:nvPicPr>
            <p:cNvPr id="19" name="Picture 18">
              <a:extLst>
                <a:ext uri="{FF2B5EF4-FFF2-40B4-BE49-F238E27FC236}">
                  <a16:creationId xmlns:a16="http://schemas.microsoft.com/office/drawing/2014/main" id="{F2856C3A-373F-FA54-48E6-4E565AC069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625" y="1685462"/>
              <a:ext cx="2918876" cy="939568"/>
            </a:xfrm>
            <a:prstGeom prst="rect">
              <a:avLst/>
            </a:prstGeom>
          </p:spPr>
        </p:pic>
        <p:sp>
          <p:nvSpPr>
            <p:cNvPr id="20" name="TextBox 19">
              <a:extLst>
                <a:ext uri="{FF2B5EF4-FFF2-40B4-BE49-F238E27FC236}">
                  <a16:creationId xmlns:a16="http://schemas.microsoft.com/office/drawing/2014/main" id="{D51BF87B-69D8-3751-8540-E62103981812}"/>
                </a:ext>
              </a:extLst>
            </p:cNvPr>
            <p:cNvSpPr txBox="1"/>
            <p:nvPr/>
          </p:nvSpPr>
          <p:spPr>
            <a:xfrm>
              <a:off x="828587" y="1903940"/>
              <a:ext cx="2187364" cy="382093"/>
            </a:xfrm>
            <a:prstGeom prst="rect">
              <a:avLst/>
            </a:prstGeom>
            <a:noFill/>
          </p:spPr>
          <p:txBody>
            <a:bodyPr wrap="square">
              <a:spAutoFit/>
            </a:bodyPr>
            <a:lstStyle/>
            <a:p>
              <a:pPr defTabSz="1219170">
                <a:lnSpc>
                  <a:spcPct val="115000"/>
                </a:lnSpc>
              </a:pPr>
              <a:r>
                <a:rPr lang="vi-VN" sz="2400" b="1" dirty="0" smtClean="0">
                  <a:solidFill>
                    <a:srgbClr val="01077A"/>
                  </a:solidFill>
                  <a:latin typeface="Times New Roman" panose="02020603050405020304" pitchFamily="18" charset="0"/>
                  <a:ea typeface="MS Mincho" panose="02020609040205080304" pitchFamily="49" charset="-128"/>
                </a:rPr>
                <a:t> </a:t>
              </a:r>
              <a:r>
                <a:rPr lang="en-US" sz="2400" b="1" dirty="0" smtClean="0">
                  <a:solidFill>
                    <a:srgbClr val="FF0000"/>
                  </a:solidFill>
                  <a:latin typeface="Times New Roman" panose="02020603050405020304" pitchFamily="18" charset="0"/>
                  <a:ea typeface="MS Mincho" panose="02020609040205080304" pitchFamily="49" charset="-128"/>
                </a:rPr>
                <a:t>* </a:t>
              </a:r>
              <a:r>
                <a:rPr lang="vi-VN" sz="2400" b="1" dirty="0" smtClean="0">
                  <a:solidFill>
                    <a:srgbClr val="FF0000"/>
                  </a:solidFill>
                  <a:latin typeface="Times New Roman" panose="02020603050405020304" pitchFamily="18" charset="0"/>
                  <a:ea typeface="MS Mincho" panose="02020609040205080304" pitchFamily="49" charset="-128"/>
                </a:rPr>
                <a:t>Các </a:t>
              </a:r>
              <a:r>
                <a:rPr lang="vi-VN" sz="2400" b="1" dirty="0">
                  <a:solidFill>
                    <a:srgbClr val="FF0000"/>
                  </a:solidFill>
                  <a:latin typeface="Times New Roman" panose="02020603050405020304" pitchFamily="18" charset="0"/>
                  <a:ea typeface="MS Mincho" panose="02020609040205080304" pitchFamily="49" charset="-128"/>
                </a:rPr>
                <a:t>bước thực hiện</a:t>
              </a:r>
              <a:endParaRPr lang="en-US" sz="2133" dirty="0">
                <a:solidFill>
                  <a:srgbClr val="FF0000"/>
                </a:solidFill>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9352002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fill="hold"/>
                                        <p:tgtEl>
                                          <p:spTgt spid="15"/>
                                        </p:tgtEl>
                                        <p:attrNameLst>
                                          <p:attrName>ppt_x</p:attrName>
                                        </p:attrNameLst>
                                      </p:cBhvr>
                                      <p:tavLst>
                                        <p:tav tm="0">
                                          <p:val>
                                            <p:strVal val="1+#ppt_w/2"/>
                                          </p:val>
                                        </p:tav>
                                        <p:tav tm="100000">
                                          <p:val>
                                            <p:strVal val="#ppt_x"/>
                                          </p:val>
                                        </p:tav>
                                      </p:tavLst>
                                    </p:anim>
                                    <p:anim calcmode="lin" valueType="num">
                                      <p:cBhvr additive="base">
                                        <p:cTn id="14"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68628"/>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301211" y="3922213"/>
            <a:ext cx="2079142" cy="3004415"/>
          </a:xfrm>
          <a:prstGeom prst="rect">
            <a:avLst/>
          </a:prstGeom>
        </p:spPr>
      </p:pic>
      <p:grpSp>
        <p:nvGrpSpPr>
          <p:cNvPr id="10" name="Group 9">
            <a:extLst>
              <a:ext uri="{FF2B5EF4-FFF2-40B4-BE49-F238E27FC236}">
                <a16:creationId xmlns:a16="http://schemas.microsoft.com/office/drawing/2014/main" id="{EB05A0CB-7579-5855-2836-37748D9D0C02}"/>
              </a:ext>
            </a:extLst>
          </p:cNvPr>
          <p:cNvGrpSpPr/>
          <p:nvPr/>
        </p:nvGrpSpPr>
        <p:grpSpPr>
          <a:xfrm>
            <a:off x="3599724" y="68628"/>
            <a:ext cx="4224469" cy="960107"/>
            <a:chOff x="5171320" y="1975950"/>
            <a:chExt cx="3577141" cy="1007227"/>
          </a:xfrm>
        </p:grpSpPr>
        <p:sp>
          <p:nvSpPr>
            <p:cNvPr id="11" name="Rectangle: Rounded Corners 10">
              <a:extLst>
                <a:ext uri="{FF2B5EF4-FFF2-40B4-BE49-F238E27FC236}">
                  <a16:creationId xmlns:a16="http://schemas.microsoft.com/office/drawing/2014/main" id="{C3A1924B-01AA-F58A-151D-98CC9E8BE59E}"/>
                </a:ext>
              </a:extLst>
            </p:cNvPr>
            <p:cNvSpPr/>
            <p:nvPr/>
          </p:nvSpPr>
          <p:spPr>
            <a:xfrm>
              <a:off x="5652117" y="2142713"/>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smtClean="0">
                  <a:ln>
                    <a:noFill/>
                  </a:ln>
                  <a:solidFill>
                    <a:srgbClr val="007600"/>
                  </a:solidFill>
                  <a:effectLst/>
                  <a:uLnTx/>
                  <a:uFillTx/>
                  <a:latin typeface="Times New Roman" panose="02020603050405020304" pitchFamily="18" charset="0"/>
                  <a:ea typeface="+mn-ea"/>
                  <a:cs typeface="Times New Roman" panose="02020603050405020304" pitchFamily="18" charset="0"/>
                </a:rPr>
                <a:t>B</a:t>
              </a:r>
              <a:r>
                <a:rPr kumimoji="0" lang="en-US" sz="2400" b="1" i="0" u="none" strike="noStrike" kern="0" cap="none" spc="0" normalizeH="0" baseline="0" noProof="0" dirty="0" smtClean="0">
                  <a:ln>
                    <a:noFill/>
                  </a:ln>
                  <a:solidFill>
                    <a:srgbClr val="007600"/>
                  </a:solidFill>
                  <a:effectLst/>
                  <a:uLnTx/>
                  <a:uFillTx/>
                  <a:latin typeface="Times New Roman" panose="02020603050405020304" pitchFamily="18" charset="0"/>
                  <a:ea typeface="+mn-ea"/>
                  <a:cs typeface="Times New Roman" panose="02020603050405020304" pitchFamily="18" charset="0"/>
                </a:rPr>
                <a:t>1</a:t>
              </a:r>
              <a:r>
                <a:rPr kumimoji="0" lang="vi-VN" sz="2400" b="1" i="0" u="none" strike="noStrike" kern="0" cap="none" spc="0" normalizeH="0" baseline="0" noProof="0" dirty="0" smtClean="0">
                  <a:ln>
                    <a:noFill/>
                  </a:ln>
                  <a:solidFill>
                    <a:srgbClr val="0076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smtClean="0">
                  <a:ln>
                    <a:noFill/>
                  </a:ln>
                  <a:solidFill>
                    <a:srgbClr val="007600"/>
                  </a:solidFill>
                  <a:effectLst/>
                  <a:uLnTx/>
                  <a:uFillTx/>
                  <a:latin typeface="Times New Roman" panose="02020603050405020304" pitchFamily="18" charset="0"/>
                  <a:ea typeface="+mn-ea"/>
                  <a:cs typeface="Times New Roman" panose="02020603050405020304" pitchFamily="18" charset="0"/>
                </a:rPr>
                <a:t>Chuẩn</a:t>
              </a:r>
              <a:r>
                <a:rPr kumimoji="0" lang="en-US" sz="2400" b="1" i="0" u="none" strike="noStrike" kern="0" cap="none" spc="0" normalizeH="0" noProof="0" dirty="0" smtClean="0">
                  <a:ln>
                    <a:noFill/>
                  </a:ln>
                  <a:solidFill>
                    <a:srgbClr val="0076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noProof="0" dirty="0" err="1" smtClean="0">
                  <a:ln>
                    <a:noFill/>
                  </a:ln>
                  <a:solidFill>
                    <a:srgbClr val="007600"/>
                  </a:solidFill>
                  <a:effectLst/>
                  <a:uLnTx/>
                  <a:uFillTx/>
                  <a:latin typeface="Times New Roman" panose="02020603050405020304" pitchFamily="18" charset="0"/>
                  <a:ea typeface="+mn-ea"/>
                  <a:cs typeface="Times New Roman" panose="02020603050405020304" pitchFamily="18" charset="0"/>
                </a:rPr>
                <a:t>bị</a:t>
              </a:r>
              <a:endParaRPr kumimoji="0" lang="en-US" sz="2400" b="1" i="0" u="none" strike="noStrike" kern="0" cap="none" spc="0" normalizeH="0" baseline="0" noProof="0" dirty="0">
                <a:ln>
                  <a:noFill/>
                </a:ln>
                <a:solidFill>
                  <a:srgbClr val="007600"/>
                </a:solidFill>
                <a:effectLst/>
                <a:uLnTx/>
                <a:uFillTx/>
                <a:latin typeface="Calibri"/>
                <a:ea typeface="+mn-ea"/>
                <a:cs typeface="+mn-cs"/>
              </a:endParaRPr>
            </a:p>
          </p:txBody>
        </p:sp>
        <p:pic>
          <p:nvPicPr>
            <p:cNvPr id="12" name="图片 1">
              <a:extLst>
                <a:ext uri="{FF2B5EF4-FFF2-40B4-BE49-F238E27FC236}">
                  <a16:creationId xmlns:a16="http://schemas.microsoft.com/office/drawing/2014/main" id="{F1F8D5C6-ACC2-5B74-06A3-2936462FA3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71320" y="1975950"/>
              <a:ext cx="764517" cy="923330"/>
            </a:xfrm>
            <a:prstGeom prst="rect">
              <a:avLst/>
            </a:prstGeom>
          </p:spPr>
        </p:pic>
      </p:grpSp>
      <p:grpSp>
        <p:nvGrpSpPr>
          <p:cNvPr id="13" name="Group 12">
            <a:extLst>
              <a:ext uri="{FF2B5EF4-FFF2-40B4-BE49-F238E27FC236}">
                <a16:creationId xmlns:a16="http://schemas.microsoft.com/office/drawing/2014/main" id="{D76F53D1-8F48-1643-9028-F9B331AF6A11}"/>
              </a:ext>
            </a:extLst>
          </p:cNvPr>
          <p:cNvGrpSpPr/>
          <p:nvPr/>
        </p:nvGrpSpPr>
        <p:grpSpPr>
          <a:xfrm>
            <a:off x="5429173" y="2200163"/>
            <a:ext cx="6427648" cy="3771047"/>
            <a:chOff x="4071880" y="1650122"/>
            <a:chExt cx="4820736" cy="2828285"/>
          </a:xfrm>
        </p:grpSpPr>
        <p:pic>
          <p:nvPicPr>
            <p:cNvPr id="14" name="图片 37">
              <a:extLst>
                <a:ext uri="{FF2B5EF4-FFF2-40B4-BE49-F238E27FC236}">
                  <a16:creationId xmlns:a16="http://schemas.microsoft.com/office/drawing/2014/main" id="{203DCF96-135B-9F24-77A6-038DE6AED24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421934">
              <a:off x="4071880" y="1650122"/>
              <a:ext cx="4820736" cy="2828285"/>
            </a:xfrm>
            <a:prstGeom prst="rect">
              <a:avLst/>
            </a:prstGeom>
          </p:spPr>
        </p:pic>
        <p:sp>
          <p:nvSpPr>
            <p:cNvPr id="15" name="Rectangle 14">
              <a:extLst>
                <a:ext uri="{FF2B5EF4-FFF2-40B4-BE49-F238E27FC236}">
                  <a16:creationId xmlns:a16="http://schemas.microsoft.com/office/drawing/2014/main" id="{4A2F5DC7-836B-17F8-3A5D-2BEDA0D8C190}"/>
                </a:ext>
              </a:extLst>
            </p:cNvPr>
            <p:cNvSpPr/>
            <p:nvPr/>
          </p:nvSpPr>
          <p:spPr>
            <a:xfrm>
              <a:off x="5173316" y="2205857"/>
              <a:ext cx="3307929" cy="1177245"/>
            </a:xfrm>
            <a:prstGeom prst="rect">
              <a:avLst/>
            </a:prstGeom>
          </p:spPr>
          <p:txBody>
            <a:bodyPr wrap="square">
              <a:spAutoFit/>
            </a:bodyPr>
            <a:lstStyle/>
            <a:p>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Đọc</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kĩ</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cuốn</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sách</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để</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xác</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định</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nội</a:t>
              </a:r>
              <a:r>
                <a:rPr lang="en-US" sz="2400" b="1" dirty="0" smtClean="0">
                  <a:solidFill>
                    <a:srgbClr val="00B050"/>
                  </a:solidFill>
                  <a:latin typeface="Times New Roman" panose="02020603050405020304" pitchFamily="18" charset="0"/>
                  <a:cs typeface="Times New Roman" panose="02020603050405020304" pitchFamily="18" charset="0"/>
                </a:rPr>
                <a:t> dung, ý </a:t>
              </a:r>
              <a:r>
                <a:rPr lang="en-US" sz="2400" b="1" dirty="0" err="1" smtClean="0">
                  <a:solidFill>
                    <a:srgbClr val="00B050"/>
                  </a:solidFill>
                  <a:latin typeface="Times New Roman" panose="02020603050405020304" pitchFamily="18" charset="0"/>
                  <a:cs typeface="Times New Roman" panose="02020603050405020304" pitchFamily="18" charset="0"/>
                </a:rPr>
                <a:t>nghĩa</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của</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cuốn</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sách</a:t>
              </a:r>
              <a:endParaRPr lang="en-US" sz="2400" b="1" dirty="0" smtClean="0">
                <a:solidFill>
                  <a:srgbClr val="00B050"/>
                </a:solidFill>
                <a:latin typeface="Times New Roman" panose="02020603050405020304" pitchFamily="18" charset="0"/>
                <a:cs typeface="Times New Roman" panose="02020603050405020304" pitchFamily="18" charset="0"/>
              </a:endParaRPr>
            </a:p>
            <a:p>
              <a:r>
                <a:rPr lang="en-US" sz="2400" b="1" dirty="0" smtClean="0">
                  <a:solidFill>
                    <a:srgbClr val="00B050"/>
                  </a:solidFill>
                  <a:latin typeface="Times New Roman" panose="02020603050405020304" pitchFamily="18" charset="0"/>
                  <a:cs typeface="Times New Roman" panose="02020603050405020304" pitchFamily="18" charset="0"/>
                </a:rPr>
                <a:t>- Thu </a:t>
              </a:r>
              <a:r>
                <a:rPr lang="en-US" sz="2400" b="1" dirty="0" err="1" smtClean="0">
                  <a:solidFill>
                    <a:srgbClr val="00B050"/>
                  </a:solidFill>
                  <a:latin typeface="Times New Roman" panose="02020603050405020304" pitchFamily="18" charset="0"/>
                  <a:cs typeface="Times New Roman" panose="02020603050405020304" pitchFamily="18" charset="0"/>
                </a:rPr>
                <a:t>thập</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thông</a:t>
              </a:r>
              <a:r>
                <a:rPr lang="en-US" sz="2400" b="1" dirty="0" smtClean="0">
                  <a:solidFill>
                    <a:srgbClr val="00B050"/>
                  </a:solidFill>
                  <a:latin typeface="Times New Roman" panose="02020603050405020304" pitchFamily="18" charset="0"/>
                  <a:cs typeface="Times New Roman" panose="02020603050405020304" pitchFamily="18" charset="0"/>
                </a:rPr>
                <a:t> tin, </a:t>
              </a:r>
              <a:r>
                <a:rPr lang="en-US" sz="2400" b="1" dirty="0" err="1" smtClean="0">
                  <a:solidFill>
                    <a:srgbClr val="00B050"/>
                  </a:solidFill>
                  <a:latin typeface="Times New Roman" panose="02020603050405020304" pitchFamily="18" charset="0"/>
                  <a:cs typeface="Times New Roman" panose="02020603050405020304" pitchFamily="18" charset="0"/>
                </a:rPr>
                <a:t>hình</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ảnh</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liên</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quan</a:t>
              </a:r>
              <a:endParaRPr lang="en-US" sz="2400" b="1" dirty="0">
                <a:solidFill>
                  <a:srgbClr val="00B050"/>
                </a:solidFill>
                <a:latin typeface="Times New Roman" panose="02020603050405020304" pitchFamily="18"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B13EEB6A-04C1-DB4A-05B4-4A0BE034A053}"/>
              </a:ext>
            </a:extLst>
          </p:cNvPr>
          <p:cNvGrpSpPr/>
          <p:nvPr/>
        </p:nvGrpSpPr>
        <p:grpSpPr>
          <a:xfrm>
            <a:off x="381547" y="1028735"/>
            <a:ext cx="6361525" cy="3732253"/>
            <a:chOff x="-603188" y="1664337"/>
            <a:chExt cx="4771144" cy="2799190"/>
          </a:xfrm>
        </p:grpSpPr>
        <p:pic>
          <p:nvPicPr>
            <p:cNvPr id="17" name="图片 37">
              <a:extLst>
                <a:ext uri="{FF2B5EF4-FFF2-40B4-BE49-F238E27FC236}">
                  <a16:creationId xmlns:a16="http://schemas.microsoft.com/office/drawing/2014/main" id="{7B30021A-BD4E-4FE2-6943-68D95070C9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421934">
              <a:off x="-603188" y="1664337"/>
              <a:ext cx="4771144" cy="2799190"/>
            </a:xfrm>
            <a:prstGeom prst="rect">
              <a:avLst/>
            </a:prstGeom>
          </p:spPr>
        </p:pic>
        <p:sp>
          <p:nvSpPr>
            <p:cNvPr id="18" name="Rectangle 17">
              <a:extLst>
                <a:ext uri="{FF2B5EF4-FFF2-40B4-BE49-F238E27FC236}">
                  <a16:creationId xmlns:a16="http://schemas.microsoft.com/office/drawing/2014/main" id="{89166C28-102A-940F-D1D9-02CB622EAC40}"/>
                </a:ext>
              </a:extLst>
            </p:cNvPr>
            <p:cNvSpPr/>
            <p:nvPr/>
          </p:nvSpPr>
          <p:spPr>
            <a:xfrm>
              <a:off x="632047" y="2380405"/>
              <a:ext cx="3298084" cy="900247"/>
            </a:xfrm>
            <a:prstGeom prst="rect">
              <a:avLst/>
            </a:prstGeom>
          </p:spPr>
          <p:txBody>
            <a:bodyPr wrap="square">
              <a:spAutoFit/>
            </a:bodyPr>
            <a:lstStyle/>
            <a:p>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Xác</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định</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yêu</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cầu</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của</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đề</a:t>
              </a:r>
              <a:endParaRPr lang="en-US" sz="2400" b="1" dirty="0" smtClean="0">
                <a:solidFill>
                  <a:srgbClr val="00B050"/>
                </a:solidFill>
                <a:latin typeface="Times New Roman" panose="02020603050405020304" pitchFamily="18" charset="0"/>
                <a:cs typeface="Times New Roman" panose="02020603050405020304" pitchFamily="18" charset="0"/>
              </a:endParaRPr>
            </a:p>
            <a:p>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Lựa</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chọn</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cuốn</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sách</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giới</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thiệu</a:t>
              </a:r>
              <a:endParaRPr lang="en-US" sz="2400" b="1" dirty="0">
                <a:solidFill>
                  <a:srgbClr val="00B050"/>
                </a:solidFill>
                <a:latin typeface="Times New Roman" panose="02020603050405020304" pitchFamily="18" charset="0"/>
                <a:cs typeface="Times New Roman" panose="02020603050405020304" pitchFamily="18" charset="0"/>
              </a:endParaRPr>
            </a:p>
            <a:p>
              <a:endParaRPr lang="en-US" sz="2400" b="1" i="1" dirty="0" smtClean="0">
                <a:solidFill>
                  <a:srgbClr val="00B05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134699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1+#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3153</TotalTime>
  <Words>1109</Words>
  <PresentationFormat>Widescreen</PresentationFormat>
  <Paragraphs>78</Paragraphs>
  <Slides>23</Slides>
  <Notes>1</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23</vt:i4>
      </vt:variant>
    </vt:vector>
  </HeadingPairs>
  <TitlesOfParts>
    <vt:vector size="42" baseType="lpstr">
      <vt:lpstr>MS Mincho</vt:lpstr>
      <vt:lpstr>宋体</vt:lpstr>
      <vt:lpstr>Arial</vt:lpstr>
      <vt:lpstr>Arial Unicode MS</vt:lpstr>
      <vt:lpstr>Bebas Neue</vt:lpstr>
      <vt:lpstr>Calibri</vt:lpstr>
      <vt:lpstr>Calibri Light</vt:lpstr>
      <vt:lpstr>Cambria Math</vt:lpstr>
      <vt:lpstr>等线</vt:lpstr>
      <vt:lpstr>Nunito Bold</vt:lpstr>
      <vt:lpstr>Roboto</vt:lpstr>
      <vt:lpstr>华文彩云</vt:lpstr>
      <vt:lpstr>Times New Roman</vt:lpstr>
      <vt:lpstr>Wingdings</vt:lpstr>
      <vt:lpstr>苏新诗爨宝子简</vt:lpstr>
      <vt:lpstr>Office Theme</vt:lpstr>
      <vt:lpstr>第一PPT，www.1ppt.com</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2022-07-23T01:09:18Z</dcterms:created>
  <dcterms:modified xsi:type="dcterms:W3CDTF">2023-07-07T11:56:19Z</dcterms:modified>
</cp:coreProperties>
</file>