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4" r:id="rId2"/>
    <p:sldMasterId id="2147483771" r:id="rId3"/>
  </p:sldMasterIdLst>
  <p:notesMasterIdLst>
    <p:notesMasterId r:id="rId23"/>
  </p:notesMasterIdLst>
  <p:sldIdLst>
    <p:sldId id="405" r:id="rId4"/>
    <p:sldId id="357" r:id="rId5"/>
    <p:sldId id="358" r:id="rId6"/>
    <p:sldId id="258" r:id="rId7"/>
    <p:sldId id="377" r:id="rId8"/>
    <p:sldId id="406" r:id="rId9"/>
    <p:sldId id="302" r:id="rId10"/>
    <p:sldId id="310" r:id="rId11"/>
    <p:sldId id="312" r:id="rId12"/>
    <p:sldId id="389" r:id="rId13"/>
    <p:sldId id="393" r:id="rId14"/>
    <p:sldId id="394" r:id="rId15"/>
    <p:sldId id="395" r:id="rId16"/>
    <p:sldId id="392" r:id="rId17"/>
    <p:sldId id="403" r:id="rId18"/>
    <p:sldId id="404" r:id="rId19"/>
    <p:sldId id="383" r:id="rId20"/>
    <p:sldId id="388" r:id="rId21"/>
    <p:sldId id="410" r:id="rId22"/>
  </p:sldIdLst>
  <p:sldSz cx="24384000" cy="13716000"/>
  <p:notesSz cx="6858000" cy="9144000"/>
  <p:custDataLst>
    <p:tags r:id="rId24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52"/>
    <a:srgbClr val="9900CC"/>
    <a:srgbClr val="135F82"/>
    <a:srgbClr val="3333FF"/>
    <a:srgbClr val="0000FF"/>
    <a:srgbClr val="FFA700"/>
    <a:srgbClr val="270F6B"/>
    <a:srgbClr val="C0504D"/>
    <a:srgbClr val="FFF487"/>
    <a:srgbClr val="FFE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1" autoAdjust="0"/>
    <p:restoredTop sz="85278" autoAdjust="0"/>
  </p:normalViewPr>
  <p:slideViewPr>
    <p:cSldViewPr>
      <p:cViewPr varScale="1">
        <p:scale>
          <a:sx n="41" d="100"/>
          <a:sy n="41" d="100"/>
        </p:scale>
        <p:origin x="830" y="12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975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98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44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7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0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90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2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940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26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4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3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015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865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21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2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255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34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050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812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8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07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42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8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1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2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2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01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45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8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59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0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8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8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1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405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560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522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947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819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258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75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15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3124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00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173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17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6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theme" Target="../theme/theme3.xml"/><Relationship Id="rId35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064" y="155574"/>
            <a:ext cx="1371421" cy="13716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912" y="76200"/>
            <a:ext cx="1462850" cy="1461089"/>
          </a:xfrm>
          <a:prstGeom prst="rect">
            <a:avLst/>
          </a:prstGeom>
        </p:spPr>
      </p:pic>
      <p:grpSp>
        <p:nvGrpSpPr>
          <p:cNvPr id="38" name="Group 4"/>
          <p:cNvGrpSpPr>
            <a:grpSpLocks noChangeAspect="1"/>
          </p:cNvGrpSpPr>
          <p:nvPr userDrawn="1"/>
        </p:nvGrpSpPr>
        <p:grpSpPr bwMode="auto">
          <a:xfrm>
            <a:off x="22986" y="76200"/>
            <a:ext cx="21191538" cy="1439863"/>
            <a:chOff x="0" y="58"/>
            <a:chExt cx="13349" cy="907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0"/>
              <a:ext cx="13347" cy="900"/>
            </a:xfrm>
            <a:prstGeom prst="rect">
              <a:avLst/>
            </a:prstGeom>
            <a:solidFill>
              <a:srgbClr val="135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13347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6"/>
            <p:cNvSpPr>
              <a:spLocks/>
            </p:cNvSpPr>
            <p:nvPr userDrawn="1"/>
          </p:nvSpPr>
          <p:spPr bwMode="auto">
            <a:xfrm>
              <a:off x="0" y="58"/>
              <a:ext cx="13347" cy="880"/>
            </a:xfrm>
            <a:custGeom>
              <a:avLst/>
              <a:gdLst>
                <a:gd name="T0" fmla="*/ 0 w 7680"/>
                <a:gd name="T1" fmla="*/ 0 h 440"/>
                <a:gd name="T2" fmla="*/ 0 w 7680"/>
                <a:gd name="T3" fmla="*/ 40 h 440"/>
                <a:gd name="T4" fmla="*/ 0 w 7680"/>
                <a:gd name="T5" fmla="*/ 40 h 440"/>
                <a:gd name="T6" fmla="*/ 140 w 7680"/>
                <a:gd name="T7" fmla="*/ 40 h 440"/>
                <a:gd name="T8" fmla="*/ 200 w 7680"/>
                <a:gd name="T9" fmla="*/ 100 h 440"/>
                <a:gd name="T10" fmla="*/ 200 w 7680"/>
                <a:gd name="T11" fmla="*/ 380 h 440"/>
                <a:gd name="T12" fmla="*/ 200 w 7680"/>
                <a:gd name="T13" fmla="*/ 380 h 440"/>
                <a:gd name="T14" fmla="*/ 260 w 7680"/>
                <a:gd name="T15" fmla="*/ 440 h 440"/>
                <a:gd name="T16" fmla="*/ 540 w 7680"/>
                <a:gd name="T17" fmla="*/ 440 h 440"/>
                <a:gd name="T18" fmla="*/ 600 w 7680"/>
                <a:gd name="T19" fmla="*/ 380 h 440"/>
                <a:gd name="T20" fmla="*/ 600 w 7680"/>
                <a:gd name="T21" fmla="*/ 106 h 440"/>
                <a:gd name="T22" fmla="*/ 601 w 7680"/>
                <a:gd name="T23" fmla="*/ 106 h 440"/>
                <a:gd name="T24" fmla="*/ 601 w 7680"/>
                <a:gd name="T25" fmla="*/ 101 h 440"/>
                <a:gd name="T26" fmla="*/ 661 w 7680"/>
                <a:gd name="T27" fmla="*/ 41 h 440"/>
                <a:gd name="T28" fmla="*/ 676 w 7680"/>
                <a:gd name="T29" fmla="*/ 41 h 440"/>
                <a:gd name="T30" fmla="*/ 676 w 7680"/>
                <a:gd name="T31" fmla="*/ 40 h 440"/>
                <a:gd name="T32" fmla="*/ 7680 w 7680"/>
                <a:gd name="T33" fmla="*/ 40 h 440"/>
                <a:gd name="T34" fmla="*/ 7680 w 7680"/>
                <a:gd name="T35" fmla="*/ 0 h 440"/>
                <a:gd name="T36" fmla="*/ 0 w 7680"/>
                <a:gd name="T3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0" h="440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73" y="40"/>
                    <a:pt x="200" y="67"/>
                    <a:pt x="200" y="10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414"/>
                    <a:pt x="227" y="440"/>
                    <a:pt x="260" y="440"/>
                  </a:cubicBezTo>
                  <a:cubicBezTo>
                    <a:pt x="540" y="440"/>
                    <a:pt x="540" y="440"/>
                    <a:pt x="540" y="440"/>
                  </a:cubicBezTo>
                  <a:cubicBezTo>
                    <a:pt x="574" y="440"/>
                    <a:pt x="600" y="414"/>
                    <a:pt x="600" y="380"/>
                  </a:cubicBezTo>
                  <a:cubicBezTo>
                    <a:pt x="600" y="106"/>
                    <a:pt x="600" y="106"/>
                    <a:pt x="600" y="106"/>
                  </a:cubicBezTo>
                  <a:cubicBezTo>
                    <a:pt x="601" y="106"/>
                    <a:pt x="601" y="106"/>
                    <a:pt x="601" y="106"/>
                  </a:cubicBezTo>
                  <a:cubicBezTo>
                    <a:pt x="601" y="101"/>
                    <a:pt x="601" y="101"/>
                    <a:pt x="601" y="101"/>
                  </a:cubicBezTo>
                  <a:cubicBezTo>
                    <a:pt x="601" y="67"/>
                    <a:pt x="627" y="41"/>
                    <a:pt x="661" y="41"/>
                  </a:cubicBezTo>
                  <a:cubicBezTo>
                    <a:pt x="676" y="41"/>
                    <a:pt x="676" y="41"/>
                    <a:pt x="676" y="41"/>
                  </a:cubicBezTo>
                  <a:cubicBezTo>
                    <a:pt x="676" y="40"/>
                    <a:pt x="676" y="40"/>
                    <a:pt x="676" y="40"/>
                  </a:cubicBezTo>
                  <a:cubicBezTo>
                    <a:pt x="7680" y="40"/>
                    <a:pt x="7680" y="40"/>
                    <a:pt x="7680" y="40"/>
                  </a:cubicBezTo>
                  <a:cubicBezTo>
                    <a:pt x="7680" y="0"/>
                    <a:pt x="7680" y="0"/>
                    <a:pt x="76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1802" y="202"/>
              <a:ext cx="11545" cy="760"/>
            </a:xfrm>
            <a:custGeom>
              <a:avLst/>
              <a:gdLst>
                <a:gd name="T0" fmla="*/ 6643 w 6643"/>
                <a:gd name="T1" fmla="*/ 380 h 380"/>
                <a:gd name="T2" fmla="*/ 60 w 6643"/>
                <a:gd name="T3" fmla="*/ 380 h 380"/>
                <a:gd name="T4" fmla="*/ 0 w 6643"/>
                <a:gd name="T5" fmla="*/ 320 h 380"/>
                <a:gd name="T6" fmla="*/ 0 w 6643"/>
                <a:gd name="T7" fmla="*/ 60 h 380"/>
                <a:gd name="T8" fmla="*/ 60 w 6643"/>
                <a:gd name="T9" fmla="*/ 0 h 380"/>
                <a:gd name="T10" fmla="*/ 6643 w 6643"/>
                <a:gd name="T11" fmla="*/ 0 h 380"/>
                <a:gd name="T12" fmla="*/ 6643 w 6643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3" h="380">
                  <a:moveTo>
                    <a:pt x="6643" y="380"/>
                  </a:moveTo>
                  <a:cubicBezTo>
                    <a:pt x="60" y="380"/>
                    <a:pt x="60" y="380"/>
                    <a:pt x="60" y="380"/>
                  </a:cubicBezTo>
                  <a:cubicBezTo>
                    <a:pt x="27" y="380"/>
                    <a:pt x="0" y="353"/>
                    <a:pt x="0" y="32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643" y="0"/>
                    <a:pt x="6643" y="0"/>
                    <a:pt x="6643" y="0"/>
                  </a:cubicBezTo>
                  <a:cubicBezTo>
                    <a:pt x="6643" y="380"/>
                    <a:pt x="6643" y="380"/>
                    <a:pt x="6643" y="380"/>
                  </a:cubicBezTo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95"/>
              <a:ext cx="1155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1"/>
            <p:cNvPicPr>
              <a:picLocks noChangeAspect="1" noChangeArrowheads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" y="197"/>
              <a:ext cx="1220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3"/>
            <p:cNvPicPr>
              <a:picLocks noChangeAspect="1" noChangeArrowheads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" y="213"/>
              <a:ext cx="10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14"/>
            <p:cNvSpPr>
              <a:spLocks/>
            </p:cNvSpPr>
            <p:nvPr userDrawn="1"/>
          </p:nvSpPr>
          <p:spPr bwMode="auto">
            <a:xfrm>
              <a:off x="438" y="774"/>
              <a:ext cx="40" cy="82"/>
            </a:xfrm>
            <a:custGeom>
              <a:avLst/>
              <a:gdLst>
                <a:gd name="T0" fmla="*/ 12 w 40"/>
                <a:gd name="T1" fmla="*/ 82 h 82"/>
                <a:gd name="T2" fmla="*/ 12 w 40"/>
                <a:gd name="T3" fmla="*/ 14 h 82"/>
                <a:gd name="T4" fmla="*/ 0 w 40"/>
                <a:gd name="T5" fmla="*/ 14 h 82"/>
                <a:gd name="T6" fmla="*/ 0 w 40"/>
                <a:gd name="T7" fmla="*/ 0 h 82"/>
                <a:gd name="T8" fmla="*/ 40 w 40"/>
                <a:gd name="T9" fmla="*/ 0 h 82"/>
                <a:gd name="T10" fmla="*/ 40 w 40"/>
                <a:gd name="T11" fmla="*/ 14 h 82"/>
                <a:gd name="T12" fmla="*/ 26 w 40"/>
                <a:gd name="T13" fmla="*/ 14 h 82"/>
                <a:gd name="T14" fmla="*/ 26 w 40"/>
                <a:gd name="T15" fmla="*/ 82 h 82"/>
                <a:gd name="T16" fmla="*/ 12 w 40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2">
                  <a:moveTo>
                    <a:pt x="12" y="82"/>
                  </a:moveTo>
                  <a:lnTo>
                    <a:pt x="1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26" y="14"/>
                  </a:lnTo>
                  <a:lnTo>
                    <a:pt x="26" y="82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"/>
            <p:cNvSpPr>
              <a:spLocks noEditPoints="1"/>
            </p:cNvSpPr>
            <p:nvPr userDrawn="1"/>
          </p:nvSpPr>
          <p:spPr bwMode="auto">
            <a:xfrm>
              <a:off x="480" y="772"/>
              <a:ext cx="74" cy="86"/>
            </a:xfrm>
            <a:custGeom>
              <a:avLst/>
              <a:gdLst>
                <a:gd name="T0" fmla="*/ 22 w 43"/>
                <a:gd name="T1" fmla="*/ 0 h 43"/>
                <a:gd name="T2" fmla="*/ 33 w 43"/>
                <a:gd name="T3" fmla="*/ 3 h 43"/>
                <a:gd name="T4" fmla="*/ 41 w 43"/>
                <a:gd name="T5" fmla="*/ 11 h 43"/>
                <a:gd name="T6" fmla="*/ 43 w 43"/>
                <a:gd name="T7" fmla="*/ 22 h 43"/>
                <a:gd name="T8" fmla="*/ 41 w 43"/>
                <a:gd name="T9" fmla="*/ 32 h 43"/>
                <a:gd name="T10" fmla="*/ 33 w 43"/>
                <a:gd name="T11" fmla="*/ 40 h 43"/>
                <a:gd name="T12" fmla="*/ 22 w 43"/>
                <a:gd name="T13" fmla="*/ 43 h 43"/>
                <a:gd name="T14" fmla="*/ 14 w 43"/>
                <a:gd name="T15" fmla="*/ 41 h 43"/>
                <a:gd name="T16" fmla="*/ 7 w 43"/>
                <a:gd name="T17" fmla="*/ 37 h 43"/>
                <a:gd name="T18" fmla="*/ 2 w 43"/>
                <a:gd name="T19" fmla="*/ 30 h 43"/>
                <a:gd name="T20" fmla="*/ 0 w 43"/>
                <a:gd name="T21" fmla="*/ 22 h 43"/>
                <a:gd name="T22" fmla="*/ 3 w 43"/>
                <a:gd name="T23" fmla="*/ 11 h 43"/>
                <a:gd name="T24" fmla="*/ 11 w 43"/>
                <a:gd name="T25" fmla="*/ 3 h 43"/>
                <a:gd name="T26" fmla="*/ 22 w 43"/>
                <a:gd name="T27" fmla="*/ 0 h 43"/>
                <a:gd name="T28" fmla="*/ 22 w 43"/>
                <a:gd name="T29" fmla="*/ 7 h 43"/>
                <a:gd name="T30" fmla="*/ 15 w 43"/>
                <a:gd name="T31" fmla="*/ 9 h 43"/>
                <a:gd name="T32" fmla="*/ 10 w 43"/>
                <a:gd name="T33" fmla="*/ 14 h 43"/>
                <a:gd name="T34" fmla="*/ 8 w 43"/>
                <a:gd name="T35" fmla="*/ 21 h 43"/>
                <a:gd name="T36" fmla="*/ 9 w 43"/>
                <a:gd name="T37" fmla="*/ 27 h 43"/>
                <a:gd name="T38" fmla="*/ 12 w 43"/>
                <a:gd name="T39" fmla="*/ 31 h 43"/>
                <a:gd name="T40" fmla="*/ 17 w 43"/>
                <a:gd name="T41" fmla="*/ 34 h 43"/>
                <a:gd name="T42" fmla="*/ 22 w 43"/>
                <a:gd name="T43" fmla="*/ 36 h 43"/>
                <a:gd name="T44" fmla="*/ 29 w 43"/>
                <a:gd name="T45" fmla="*/ 34 h 43"/>
                <a:gd name="T46" fmla="*/ 34 w 43"/>
                <a:gd name="T47" fmla="*/ 28 h 43"/>
                <a:gd name="T48" fmla="*/ 36 w 43"/>
                <a:gd name="T49" fmla="*/ 21 h 43"/>
                <a:gd name="T50" fmla="*/ 34 w 43"/>
                <a:gd name="T51" fmla="*/ 14 h 43"/>
                <a:gd name="T52" fmla="*/ 29 w 43"/>
                <a:gd name="T53" fmla="*/ 9 h 43"/>
                <a:gd name="T54" fmla="*/ 22 w 43"/>
                <a:gd name="T55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26" y="0"/>
                    <a:pt x="29" y="1"/>
                    <a:pt x="33" y="3"/>
                  </a:cubicBezTo>
                  <a:cubicBezTo>
                    <a:pt x="36" y="5"/>
                    <a:pt x="39" y="7"/>
                    <a:pt x="41" y="11"/>
                  </a:cubicBezTo>
                  <a:cubicBezTo>
                    <a:pt x="43" y="14"/>
                    <a:pt x="43" y="18"/>
                    <a:pt x="43" y="22"/>
                  </a:cubicBezTo>
                  <a:cubicBezTo>
                    <a:pt x="43" y="26"/>
                    <a:pt x="43" y="29"/>
                    <a:pt x="41" y="32"/>
                  </a:cubicBezTo>
                  <a:cubicBezTo>
                    <a:pt x="39" y="36"/>
                    <a:pt x="36" y="38"/>
                    <a:pt x="33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4" y="41"/>
                  </a:cubicBezTo>
                  <a:cubicBezTo>
                    <a:pt x="11" y="40"/>
                    <a:pt x="9" y="39"/>
                    <a:pt x="7" y="37"/>
                  </a:cubicBezTo>
                  <a:cubicBezTo>
                    <a:pt x="5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9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4" y="33"/>
                    <a:pt x="15" y="34"/>
                    <a:pt x="17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31" y="32"/>
                    <a:pt x="33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3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"/>
            <p:cNvSpPr>
              <a:spLocks noEditPoints="1"/>
            </p:cNvSpPr>
            <p:nvPr userDrawn="1"/>
          </p:nvSpPr>
          <p:spPr bwMode="auto">
            <a:xfrm>
              <a:off x="560" y="748"/>
              <a:ext cx="71" cy="108"/>
            </a:xfrm>
            <a:custGeom>
              <a:avLst/>
              <a:gdLst>
                <a:gd name="T0" fmla="*/ 0 w 71"/>
                <a:gd name="T1" fmla="*/ 108 h 108"/>
                <a:gd name="T2" fmla="*/ 29 w 71"/>
                <a:gd name="T3" fmla="*/ 26 h 108"/>
                <a:gd name="T4" fmla="*/ 40 w 71"/>
                <a:gd name="T5" fmla="*/ 26 h 108"/>
                <a:gd name="T6" fmla="*/ 71 w 71"/>
                <a:gd name="T7" fmla="*/ 108 h 108"/>
                <a:gd name="T8" fmla="*/ 55 w 71"/>
                <a:gd name="T9" fmla="*/ 108 h 108"/>
                <a:gd name="T10" fmla="*/ 48 w 71"/>
                <a:gd name="T11" fmla="*/ 86 h 108"/>
                <a:gd name="T12" fmla="*/ 22 w 71"/>
                <a:gd name="T13" fmla="*/ 86 h 108"/>
                <a:gd name="T14" fmla="*/ 15 w 71"/>
                <a:gd name="T15" fmla="*/ 108 h 108"/>
                <a:gd name="T16" fmla="*/ 0 w 71"/>
                <a:gd name="T17" fmla="*/ 108 h 108"/>
                <a:gd name="T18" fmla="*/ 29 w 71"/>
                <a:gd name="T19" fmla="*/ 20 h 108"/>
                <a:gd name="T20" fmla="*/ 26 w 71"/>
                <a:gd name="T21" fmla="*/ 12 h 108"/>
                <a:gd name="T22" fmla="*/ 43 w 71"/>
                <a:gd name="T23" fmla="*/ 0 h 108"/>
                <a:gd name="T24" fmla="*/ 47 w 71"/>
                <a:gd name="T25" fmla="*/ 10 h 108"/>
                <a:gd name="T26" fmla="*/ 29 w 71"/>
                <a:gd name="T27" fmla="*/ 20 h 108"/>
                <a:gd name="T28" fmla="*/ 27 w 71"/>
                <a:gd name="T29" fmla="*/ 72 h 108"/>
                <a:gd name="T30" fmla="*/ 43 w 71"/>
                <a:gd name="T31" fmla="*/ 72 h 108"/>
                <a:gd name="T32" fmla="*/ 34 w 71"/>
                <a:gd name="T33" fmla="*/ 46 h 108"/>
                <a:gd name="T34" fmla="*/ 27 w 71"/>
                <a:gd name="T35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08">
                  <a:moveTo>
                    <a:pt x="0" y="108"/>
                  </a:moveTo>
                  <a:lnTo>
                    <a:pt x="29" y="26"/>
                  </a:lnTo>
                  <a:lnTo>
                    <a:pt x="40" y="26"/>
                  </a:lnTo>
                  <a:lnTo>
                    <a:pt x="71" y="108"/>
                  </a:lnTo>
                  <a:lnTo>
                    <a:pt x="55" y="108"/>
                  </a:lnTo>
                  <a:lnTo>
                    <a:pt x="48" y="86"/>
                  </a:lnTo>
                  <a:lnTo>
                    <a:pt x="22" y="86"/>
                  </a:lnTo>
                  <a:lnTo>
                    <a:pt x="15" y="108"/>
                  </a:lnTo>
                  <a:lnTo>
                    <a:pt x="0" y="108"/>
                  </a:lnTo>
                  <a:close/>
                  <a:moveTo>
                    <a:pt x="29" y="20"/>
                  </a:moveTo>
                  <a:lnTo>
                    <a:pt x="26" y="12"/>
                  </a:lnTo>
                  <a:lnTo>
                    <a:pt x="43" y="0"/>
                  </a:lnTo>
                  <a:lnTo>
                    <a:pt x="47" y="10"/>
                  </a:lnTo>
                  <a:lnTo>
                    <a:pt x="29" y="20"/>
                  </a:lnTo>
                  <a:close/>
                  <a:moveTo>
                    <a:pt x="27" y="72"/>
                  </a:moveTo>
                  <a:lnTo>
                    <a:pt x="43" y="72"/>
                  </a:lnTo>
                  <a:lnTo>
                    <a:pt x="34" y="46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"/>
            <p:cNvSpPr>
              <a:spLocks/>
            </p:cNvSpPr>
            <p:nvPr userDrawn="1"/>
          </p:nvSpPr>
          <p:spPr bwMode="auto">
            <a:xfrm>
              <a:off x="638" y="774"/>
              <a:ext cx="59" cy="82"/>
            </a:xfrm>
            <a:custGeom>
              <a:avLst/>
              <a:gdLst>
                <a:gd name="T0" fmla="*/ 0 w 59"/>
                <a:gd name="T1" fmla="*/ 82 h 82"/>
                <a:gd name="T2" fmla="*/ 0 w 59"/>
                <a:gd name="T3" fmla="*/ 0 h 82"/>
                <a:gd name="T4" fmla="*/ 16 w 59"/>
                <a:gd name="T5" fmla="*/ 0 h 82"/>
                <a:gd name="T6" fmla="*/ 45 w 59"/>
                <a:gd name="T7" fmla="*/ 60 h 82"/>
                <a:gd name="T8" fmla="*/ 45 w 59"/>
                <a:gd name="T9" fmla="*/ 0 h 82"/>
                <a:gd name="T10" fmla="*/ 59 w 59"/>
                <a:gd name="T11" fmla="*/ 0 h 82"/>
                <a:gd name="T12" fmla="*/ 59 w 59"/>
                <a:gd name="T13" fmla="*/ 82 h 82"/>
                <a:gd name="T14" fmla="*/ 43 w 59"/>
                <a:gd name="T15" fmla="*/ 82 h 82"/>
                <a:gd name="T16" fmla="*/ 14 w 59"/>
                <a:gd name="T17" fmla="*/ 22 h 82"/>
                <a:gd name="T18" fmla="*/ 14 w 59"/>
                <a:gd name="T19" fmla="*/ 82 h 82"/>
                <a:gd name="T20" fmla="*/ 0 w 59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5" y="60"/>
                  </a:lnTo>
                  <a:lnTo>
                    <a:pt x="45" y="0"/>
                  </a:lnTo>
                  <a:lnTo>
                    <a:pt x="59" y="0"/>
                  </a:lnTo>
                  <a:lnTo>
                    <a:pt x="59" y="82"/>
                  </a:lnTo>
                  <a:lnTo>
                    <a:pt x="43" y="82"/>
                  </a:lnTo>
                  <a:lnTo>
                    <a:pt x="14" y="22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8"/>
            <p:cNvSpPr>
              <a:spLocks/>
            </p:cNvSpPr>
            <p:nvPr userDrawn="1"/>
          </p:nvSpPr>
          <p:spPr bwMode="auto">
            <a:xfrm>
              <a:off x="737" y="774"/>
              <a:ext cx="52" cy="82"/>
            </a:xfrm>
            <a:custGeom>
              <a:avLst/>
              <a:gdLst>
                <a:gd name="T0" fmla="*/ 0 w 52"/>
                <a:gd name="T1" fmla="*/ 82 h 82"/>
                <a:gd name="T2" fmla="*/ 0 w 52"/>
                <a:gd name="T3" fmla="*/ 0 h 82"/>
                <a:gd name="T4" fmla="*/ 14 w 52"/>
                <a:gd name="T5" fmla="*/ 0 h 82"/>
                <a:gd name="T6" fmla="*/ 14 w 52"/>
                <a:gd name="T7" fmla="*/ 32 h 82"/>
                <a:gd name="T8" fmla="*/ 40 w 52"/>
                <a:gd name="T9" fmla="*/ 32 h 82"/>
                <a:gd name="T10" fmla="*/ 40 w 52"/>
                <a:gd name="T11" fmla="*/ 0 h 82"/>
                <a:gd name="T12" fmla="*/ 52 w 52"/>
                <a:gd name="T13" fmla="*/ 0 h 82"/>
                <a:gd name="T14" fmla="*/ 52 w 52"/>
                <a:gd name="T15" fmla="*/ 82 h 82"/>
                <a:gd name="T16" fmla="*/ 40 w 52"/>
                <a:gd name="T17" fmla="*/ 82 h 82"/>
                <a:gd name="T18" fmla="*/ 40 w 52"/>
                <a:gd name="T19" fmla="*/ 48 h 82"/>
                <a:gd name="T20" fmla="*/ 14 w 52"/>
                <a:gd name="T21" fmla="*/ 48 h 82"/>
                <a:gd name="T22" fmla="*/ 14 w 52"/>
                <a:gd name="T23" fmla="*/ 82 h 82"/>
                <a:gd name="T24" fmla="*/ 0 w 52"/>
                <a:gd name="T2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0" y="32"/>
                  </a:lnTo>
                  <a:lnTo>
                    <a:pt x="40" y="0"/>
                  </a:lnTo>
                  <a:lnTo>
                    <a:pt x="52" y="0"/>
                  </a:lnTo>
                  <a:lnTo>
                    <a:pt x="52" y="82"/>
                  </a:lnTo>
                  <a:lnTo>
                    <a:pt x="40" y="82"/>
                  </a:lnTo>
                  <a:lnTo>
                    <a:pt x="40" y="48"/>
                  </a:lnTo>
                  <a:lnTo>
                    <a:pt x="14" y="48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"/>
            <p:cNvSpPr>
              <a:spLocks noEditPoints="1"/>
            </p:cNvSpPr>
            <p:nvPr userDrawn="1"/>
          </p:nvSpPr>
          <p:spPr bwMode="auto">
            <a:xfrm>
              <a:off x="800" y="772"/>
              <a:ext cx="74" cy="104"/>
            </a:xfrm>
            <a:custGeom>
              <a:avLst/>
              <a:gdLst>
                <a:gd name="T0" fmla="*/ 22 w 43"/>
                <a:gd name="T1" fmla="*/ 0 h 52"/>
                <a:gd name="T2" fmla="*/ 32 w 43"/>
                <a:gd name="T3" fmla="*/ 3 h 52"/>
                <a:gd name="T4" fmla="*/ 40 w 43"/>
                <a:gd name="T5" fmla="*/ 11 h 52"/>
                <a:gd name="T6" fmla="*/ 43 w 43"/>
                <a:gd name="T7" fmla="*/ 22 h 52"/>
                <a:gd name="T8" fmla="*/ 40 w 43"/>
                <a:gd name="T9" fmla="*/ 32 h 52"/>
                <a:gd name="T10" fmla="*/ 32 w 43"/>
                <a:gd name="T11" fmla="*/ 40 h 52"/>
                <a:gd name="T12" fmla="*/ 22 w 43"/>
                <a:gd name="T13" fmla="*/ 43 h 52"/>
                <a:gd name="T14" fmla="*/ 13 w 43"/>
                <a:gd name="T15" fmla="*/ 41 h 52"/>
                <a:gd name="T16" fmla="*/ 6 w 43"/>
                <a:gd name="T17" fmla="*/ 37 h 52"/>
                <a:gd name="T18" fmla="*/ 2 w 43"/>
                <a:gd name="T19" fmla="*/ 30 h 52"/>
                <a:gd name="T20" fmla="*/ 0 w 43"/>
                <a:gd name="T21" fmla="*/ 22 h 52"/>
                <a:gd name="T22" fmla="*/ 3 w 43"/>
                <a:gd name="T23" fmla="*/ 11 h 52"/>
                <a:gd name="T24" fmla="*/ 11 w 43"/>
                <a:gd name="T25" fmla="*/ 3 h 52"/>
                <a:gd name="T26" fmla="*/ 22 w 43"/>
                <a:gd name="T27" fmla="*/ 0 h 52"/>
                <a:gd name="T28" fmla="*/ 22 w 43"/>
                <a:gd name="T29" fmla="*/ 7 h 52"/>
                <a:gd name="T30" fmla="*/ 15 w 43"/>
                <a:gd name="T31" fmla="*/ 9 h 52"/>
                <a:gd name="T32" fmla="*/ 10 w 43"/>
                <a:gd name="T33" fmla="*/ 14 h 52"/>
                <a:gd name="T34" fmla="*/ 8 w 43"/>
                <a:gd name="T35" fmla="*/ 21 h 52"/>
                <a:gd name="T36" fmla="*/ 9 w 43"/>
                <a:gd name="T37" fmla="*/ 27 h 52"/>
                <a:gd name="T38" fmla="*/ 12 w 43"/>
                <a:gd name="T39" fmla="*/ 31 h 52"/>
                <a:gd name="T40" fmla="*/ 16 w 43"/>
                <a:gd name="T41" fmla="*/ 34 h 52"/>
                <a:gd name="T42" fmla="*/ 22 w 43"/>
                <a:gd name="T43" fmla="*/ 36 h 52"/>
                <a:gd name="T44" fmla="*/ 29 w 43"/>
                <a:gd name="T45" fmla="*/ 34 h 52"/>
                <a:gd name="T46" fmla="*/ 34 w 43"/>
                <a:gd name="T47" fmla="*/ 28 h 52"/>
                <a:gd name="T48" fmla="*/ 36 w 43"/>
                <a:gd name="T49" fmla="*/ 21 h 52"/>
                <a:gd name="T50" fmla="*/ 34 w 43"/>
                <a:gd name="T51" fmla="*/ 14 h 52"/>
                <a:gd name="T52" fmla="*/ 29 w 43"/>
                <a:gd name="T53" fmla="*/ 9 h 52"/>
                <a:gd name="T54" fmla="*/ 22 w 43"/>
                <a:gd name="T55" fmla="*/ 7 h 52"/>
                <a:gd name="T56" fmla="*/ 19 w 43"/>
                <a:gd name="T57" fmla="*/ 52 h 52"/>
                <a:gd name="T58" fmla="*/ 19 w 43"/>
                <a:gd name="T59" fmla="*/ 46 h 52"/>
                <a:gd name="T60" fmla="*/ 25 w 43"/>
                <a:gd name="T61" fmla="*/ 46 h 52"/>
                <a:gd name="T62" fmla="*/ 25 w 43"/>
                <a:gd name="T63" fmla="*/ 52 h 52"/>
                <a:gd name="T64" fmla="*/ 19 w 43"/>
                <a:gd name="T6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52">
                  <a:moveTo>
                    <a:pt x="22" y="0"/>
                  </a:moveTo>
                  <a:cubicBezTo>
                    <a:pt x="26" y="0"/>
                    <a:pt x="29" y="1"/>
                    <a:pt x="32" y="3"/>
                  </a:cubicBezTo>
                  <a:cubicBezTo>
                    <a:pt x="36" y="5"/>
                    <a:pt x="38" y="7"/>
                    <a:pt x="40" y="11"/>
                  </a:cubicBezTo>
                  <a:cubicBezTo>
                    <a:pt x="42" y="14"/>
                    <a:pt x="43" y="18"/>
                    <a:pt x="43" y="22"/>
                  </a:cubicBezTo>
                  <a:cubicBezTo>
                    <a:pt x="43" y="26"/>
                    <a:pt x="42" y="29"/>
                    <a:pt x="40" y="32"/>
                  </a:cubicBezTo>
                  <a:cubicBezTo>
                    <a:pt x="38" y="36"/>
                    <a:pt x="36" y="38"/>
                    <a:pt x="32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8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3"/>
                    <a:pt x="15" y="34"/>
                    <a:pt x="16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6" y="35"/>
                    <a:pt x="29" y="34"/>
                  </a:cubicBezTo>
                  <a:cubicBezTo>
                    <a:pt x="31" y="32"/>
                    <a:pt x="32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2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  <a:moveTo>
                    <a:pt x="19" y="52"/>
                  </a:moveTo>
                  <a:cubicBezTo>
                    <a:pt x="19" y="46"/>
                    <a:pt x="19" y="46"/>
                    <a:pt x="1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52"/>
                    <a:pt x="25" y="52"/>
                    <a:pt x="25" y="52"/>
                  </a:cubicBez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"/>
            <p:cNvSpPr>
              <a:spLocks/>
            </p:cNvSpPr>
            <p:nvPr userDrawn="1"/>
          </p:nvSpPr>
          <p:spPr bwMode="auto">
            <a:xfrm>
              <a:off x="881" y="772"/>
              <a:ext cx="71" cy="86"/>
            </a:xfrm>
            <a:custGeom>
              <a:avLst/>
              <a:gdLst>
                <a:gd name="T0" fmla="*/ 32 w 41"/>
                <a:gd name="T1" fmla="*/ 31 h 43"/>
                <a:gd name="T2" fmla="*/ 41 w 41"/>
                <a:gd name="T3" fmla="*/ 31 h 43"/>
                <a:gd name="T4" fmla="*/ 36 w 41"/>
                <a:gd name="T5" fmla="*/ 37 h 43"/>
                <a:gd name="T6" fmla="*/ 29 w 41"/>
                <a:gd name="T7" fmla="*/ 42 h 43"/>
                <a:gd name="T8" fmla="*/ 22 w 41"/>
                <a:gd name="T9" fmla="*/ 43 h 43"/>
                <a:gd name="T10" fmla="*/ 13 w 41"/>
                <a:gd name="T11" fmla="*/ 41 h 43"/>
                <a:gd name="T12" fmla="*/ 6 w 41"/>
                <a:gd name="T13" fmla="*/ 37 h 43"/>
                <a:gd name="T14" fmla="*/ 2 w 41"/>
                <a:gd name="T15" fmla="*/ 30 h 43"/>
                <a:gd name="T16" fmla="*/ 0 w 41"/>
                <a:gd name="T17" fmla="*/ 21 h 43"/>
                <a:gd name="T18" fmla="*/ 3 w 41"/>
                <a:gd name="T19" fmla="*/ 11 h 43"/>
                <a:gd name="T20" fmla="*/ 11 w 41"/>
                <a:gd name="T21" fmla="*/ 3 h 43"/>
                <a:gd name="T22" fmla="*/ 21 w 41"/>
                <a:gd name="T23" fmla="*/ 0 h 43"/>
                <a:gd name="T24" fmla="*/ 29 w 41"/>
                <a:gd name="T25" fmla="*/ 1 h 43"/>
                <a:gd name="T26" fmla="*/ 36 w 41"/>
                <a:gd name="T27" fmla="*/ 6 h 43"/>
                <a:gd name="T28" fmla="*/ 41 w 41"/>
                <a:gd name="T29" fmla="*/ 13 h 43"/>
                <a:gd name="T30" fmla="*/ 32 w 41"/>
                <a:gd name="T31" fmla="*/ 13 h 43"/>
                <a:gd name="T32" fmla="*/ 27 w 41"/>
                <a:gd name="T33" fmla="*/ 9 h 43"/>
                <a:gd name="T34" fmla="*/ 21 w 41"/>
                <a:gd name="T35" fmla="*/ 7 h 43"/>
                <a:gd name="T36" fmla="*/ 15 w 41"/>
                <a:gd name="T37" fmla="*/ 9 h 43"/>
                <a:gd name="T38" fmla="*/ 10 w 41"/>
                <a:gd name="T39" fmla="*/ 15 h 43"/>
                <a:gd name="T40" fmla="*/ 8 w 41"/>
                <a:gd name="T41" fmla="*/ 22 h 43"/>
                <a:gd name="T42" fmla="*/ 10 w 41"/>
                <a:gd name="T43" fmla="*/ 29 h 43"/>
                <a:gd name="T44" fmla="*/ 15 w 41"/>
                <a:gd name="T45" fmla="*/ 34 h 43"/>
                <a:gd name="T46" fmla="*/ 21 w 41"/>
                <a:gd name="T47" fmla="*/ 36 h 43"/>
                <a:gd name="T48" fmla="*/ 32 w 41"/>
                <a:gd name="T4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32" y="31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40" y="33"/>
                    <a:pt x="38" y="35"/>
                    <a:pt x="36" y="37"/>
                  </a:cubicBezTo>
                  <a:cubicBezTo>
                    <a:pt x="34" y="39"/>
                    <a:pt x="32" y="41"/>
                    <a:pt x="29" y="42"/>
                  </a:cubicBezTo>
                  <a:cubicBezTo>
                    <a:pt x="27" y="43"/>
                    <a:pt x="24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1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4"/>
                    <a:pt x="36" y="6"/>
                  </a:cubicBezTo>
                  <a:cubicBezTo>
                    <a:pt x="38" y="8"/>
                    <a:pt x="40" y="10"/>
                    <a:pt x="4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1"/>
                    <a:pt x="29" y="10"/>
                    <a:pt x="27" y="9"/>
                  </a:cubicBezTo>
                  <a:cubicBezTo>
                    <a:pt x="25" y="8"/>
                    <a:pt x="23" y="7"/>
                    <a:pt x="21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2" y="11"/>
                    <a:pt x="11" y="12"/>
                    <a:pt x="10" y="15"/>
                  </a:cubicBezTo>
                  <a:cubicBezTo>
                    <a:pt x="8" y="17"/>
                    <a:pt x="8" y="19"/>
                    <a:pt x="8" y="22"/>
                  </a:cubicBezTo>
                  <a:cubicBezTo>
                    <a:pt x="8" y="24"/>
                    <a:pt x="8" y="26"/>
                    <a:pt x="10" y="29"/>
                  </a:cubicBezTo>
                  <a:cubicBezTo>
                    <a:pt x="11" y="31"/>
                    <a:pt x="13" y="32"/>
                    <a:pt x="15" y="34"/>
                  </a:cubicBezTo>
                  <a:cubicBezTo>
                    <a:pt x="17" y="35"/>
                    <a:pt x="19" y="36"/>
                    <a:pt x="21" y="36"/>
                  </a:cubicBezTo>
                  <a:cubicBezTo>
                    <a:pt x="25" y="36"/>
                    <a:pt x="29" y="34"/>
                    <a:pt x="3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 userDrawn="1"/>
          </p:nvSpPr>
          <p:spPr bwMode="auto">
            <a:xfrm>
              <a:off x="713" y="484"/>
              <a:ext cx="199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 userDrawn="1"/>
          </p:nvSpPr>
          <p:spPr bwMode="auto">
            <a:xfrm>
              <a:off x="478" y="220"/>
              <a:ext cx="200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 userDrawn="1"/>
          </p:nvSpPr>
          <p:spPr bwMode="auto">
            <a:xfrm>
              <a:off x="713" y="220"/>
              <a:ext cx="199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 userDrawn="1"/>
          </p:nvSpPr>
          <p:spPr bwMode="auto">
            <a:xfrm>
              <a:off x="478" y="484"/>
              <a:ext cx="200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5"/>
            <p:cNvSpPr>
              <a:spLocks noChangeArrowheads="1"/>
            </p:cNvSpPr>
            <p:nvPr userDrawn="1"/>
          </p:nvSpPr>
          <p:spPr bwMode="auto">
            <a:xfrm>
              <a:off x="561" y="242"/>
              <a:ext cx="33" cy="18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6"/>
            <p:cNvSpPr>
              <a:spLocks noChangeArrowheads="1"/>
            </p:cNvSpPr>
            <p:nvPr userDrawn="1"/>
          </p:nvSpPr>
          <p:spPr bwMode="auto">
            <a:xfrm>
              <a:off x="497" y="316"/>
              <a:ext cx="162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23 w 138"/>
                <a:gd name="T1" fmla="*/ 156 h 156"/>
                <a:gd name="T2" fmla="*/ 0 w 138"/>
                <a:gd name="T3" fmla="*/ 130 h 156"/>
                <a:gd name="T4" fmla="*/ 115 w 138"/>
                <a:gd name="T5" fmla="*/ 0 h 156"/>
                <a:gd name="T6" fmla="*/ 138 w 138"/>
                <a:gd name="T7" fmla="*/ 26 h 156"/>
                <a:gd name="T8" fmla="*/ 23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23" y="156"/>
                  </a:moveTo>
                  <a:lnTo>
                    <a:pt x="0" y="130"/>
                  </a:lnTo>
                  <a:lnTo>
                    <a:pt x="115" y="0"/>
                  </a:lnTo>
                  <a:lnTo>
                    <a:pt x="138" y="26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8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0 w 138"/>
                <a:gd name="T1" fmla="*/ 26 h 156"/>
                <a:gd name="T2" fmla="*/ 23 w 138"/>
                <a:gd name="T3" fmla="*/ 0 h 156"/>
                <a:gd name="T4" fmla="*/ 138 w 138"/>
                <a:gd name="T5" fmla="*/ 130 h 156"/>
                <a:gd name="T6" fmla="*/ 115 w 138"/>
                <a:gd name="T7" fmla="*/ 156 h 156"/>
                <a:gd name="T8" fmla="*/ 0 w 138"/>
                <a:gd name="T9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0" y="26"/>
                  </a:moveTo>
                  <a:lnTo>
                    <a:pt x="23" y="0"/>
                  </a:lnTo>
                  <a:lnTo>
                    <a:pt x="138" y="130"/>
                  </a:lnTo>
                  <a:lnTo>
                    <a:pt x="115" y="15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9"/>
            <p:cNvSpPr>
              <a:spLocks noChangeArrowheads="1"/>
            </p:cNvSpPr>
            <p:nvPr userDrawn="1"/>
          </p:nvSpPr>
          <p:spPr bwMode="auto">
            <a:xfrm>
              <a:off x="732" y="316"/>
              <a:ext cx="161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0"/>
            <p:cNvSpPr>
              <a:spLocks noChangeArrowheads="1"/>
            </p:cNvSpPr>
            <p:nvPr userDrawn="1"/>
          </p:nvSpPr>
          <p:spPr bwMode="auto">
            <a:xfrm>
              <a:off x="732" y="582"/>
              <a:ext cx="161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1"/>
            <p:cNvSpPr>
              <a:spLocks noChangeArrowheads="1"/>
            </p:cNvSpPr>
            <p:nvPr userDrawn="1"/>
          </p:nvSpPr>
          <p:spPr bwMode="auto">
            <a:xfrm>
              <a:off x="796" y="52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2"/>
            <p:cNvSpPr>
              <a:spLocks noChangeArrowheads="1"/>
            </p:cNvSpPr>
            <p:nvPr userDrawn="1"/>
          </p:nvSpPr>
          <p:spPr bwMode="auto">
            <a:xfrm>
              <a:off x="796" y="64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 userDrawn="1"/>
        </p:nvSpPr>
        <p:spPr>
          <a:xfrm>
            <a:off x="2206188" y="504498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4524395" y="50449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521737" y="286419"/>
            <a:ext cx="14544495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 TIVI </a:t>
            </a:r>
            <a:r>
              <a:rPr lang="en-US" sz="4800" b="1" kern="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DIỄN ĐÀN GIÁO VIÊN TOÁN</a:t>
            </a:r>
            <a:endParaRPr lang="vi-VN" sz="48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3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6" y="329746"/>
            <a:ext cx="1698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809" r:id="rId13"/>
    <p:sldLayoutId id="2147483793" r:id="rId14"/>
    <p:sldLayoutId id="2147483792" r:id="rId15"/>
    <p:sldLayoutId id="2147483791" r:id="rId16"/>
    <p:sldLayoutId id="2147483790" r:id="rId17"/>
    <p:sldLayoutId id="2147483789" r:id="rId18"/>
    <p:sldLayoutId id="2147483788" r:id="rId19"/>
    <p:sldLayoutId id="2147483787" r:id="rId20"/>
    <p:sldLayoutId id="2147483786" r:id="rId2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064" y="155574"/>
            <a:ext cx="1371421" cy="13716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912" y="76200"/>
            <a:ext cx="1462850" cy="1461089"/>
          </a:xfrm>
          <a:prstGeom prst="rect">
            <a:avLst/>
          </a:prstGeom>
        </p:spPr>
      </p:pic>
      <p:grpSp>
        <p:nvGrpSpPr>
          <p:cNvPr id="38" name="Group 4"/>
          <p:cNvGrpSpPr>
            <a:grpSpLocks noChangeAspect="1"/>
          </p:cNvGrpSpPr>
          <p:nvPr userDrawn="1"/>
        </p:nvGrpSpPr>
        <p:grpSpPr bwMode="auto">
          <a:xfrm>
            <a:off x="22986" y="76200"/>
            <a:ext cx="21191538" cy="1439863"/>
            <a:chOff x="0" y="58"/>
            <a:chExt cx="13349" cy="907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60"/>
              <a:ext cx="13347" cy="900"/>
            </a:xfrm>
            <a:prstGeom prst="rect">
              <a:avLst/>
            </a:prstGeom>
            <a:solidFill>
              <a:srgbClr val="135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13347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 6"/>
            <p:cNvSpPr>
              <a:spLocks/>
            </p:cNvSpPr>
            <p:nvPr userDrawn="1"/>
          </p:nvSpPr>
          <p:spPr bwMode="auto">
            <a:xfrm>
              <a:off x="0" y="58"/>
              <a:ext cx="13347" cy="880"/>
            </a:xfrm>
            <a:custGeom>
              <a:avLst/>
              <a:gdLst>
                <a:gd name="T0" fmla="*/ 0 w 7680"/>
                <a:gd name="T1" fmla="*/ 0 h 440"/>
                <a:gd name="T2" fmla="*/ 0 w 7680"/>
                <a:gd name="T3" fmla="*/ 40 h 440"/>
                <a:gd name="T4" fmla="*/ 0 w 7680"/>
                <a:gd name="T5" fmla="*/ 40 h 440"/>
                <a:gd name="T6" fmla="*/ 140 w 7680"/>
                <a:gd name="T7" fmla="*/ 40 h 440"/>
                <a:gd name="T8" fmla="*/ 200 w 7680"/>
                <a:gd name="T9" fmla="*/ 100 h 440"/>
                <a:gd name="T10" fmla="*/ 200 w 7680"/>
                <a:gd name="T11" fmla="*/ 380 h 440"/>
                <a:gd name="T12" fmla="*/ 200 w 7680"/>
                <a:gd name="T13" fmla="*/ 380 h 440"/>
                <a:gd name="T14" fmla="*/ 260 w 7680"/>
                <a:gd name="T15" fmla="*/ 440 h 440"/>
                <a:gd name="T16" fmla="*/ 540 w 7680"/>
                <a:gd name="T17" fmla="*/ 440 h 440"/>
                <a:gd name="T18" fmla="*/ 600 w 7680"/>
                <a:gd name="T19" fmla="*/ 380 h 440"/>
                <a:gd name="T20" fmla="*/ 600 w 7680"/>
                <a:gd name="T21" fmla="*/ 106 h 440"/>
                <a:gd name="T22" fmla="*/ 601 w 7680"/>
                <a:gd name="T23" fmla="*/ 106 h 440"/>
                <a:gd name="T24" fmla="*/ 601 w 7680"/>
                <a:gd name="T25" fmla="*/ 101 h 440"/>
                <a:gd name="T26" fmla="*/ 661 w 7680"/>
                <a:gd name="T27" fmla="*/ 41 h 440"/>
                <a:gd name="T28" fmla="*/ 676 w 7680"/>
                <a:gd name="T29" fmla="*/ 41 h 440"/>
                <a:gd name="T30" fmla="*/ 676 w 7680"/>
                <a:gd name="T31" fmla="*/ 40 h 440"/>
                <a:gd name="T32" fmla="*/ 7680 w 7680"/>
                <a:gd name="T33" fmla="*/ 40 h 440"/>
                <a:gd name="T34" fmla="*/ 7680 w 7680"/>
                <a:gd name="T35" fmla="*/ 0 h 440"/>
                <a:gd name="T36" fmla="*/ 0 w 7680"/>
                <a:gd name="T3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0" h="440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73" y="40"/>
                    <a:pt x="200" y="67"/>
                    <a:pt x="200" y="10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380"/>
                    <a:pt x="200" y="380"/>
                    <a:pt x="200" y="380"/>
                  </a:cubicBezTo>
                  <a:cubicBezTo>
                    <a:pt x="200" y="414"/>
                    <a:pt x="227" y="440"/>
                    <a:pt x="260" y="440"/>
                  </a:cubicBezTo>
                  <a:cubicBezTo>
                    <a:pt x="540" y="440"/>
                    <a:pt x="540" y="440"/>
                    <a:pt x="540" y="440"/>
                  </a:cubicBezTo>
                  <a:cubicBezTo>
                    <a:pt x="574" y="440"/>
                    <a:pt x="600" y="414"/>
                    <a:pt x="600" y="380"/>
                  </a:cubicBezTo>
                  <a:cubicBezTo>
                    <a:pt x="600" y="106"/>
                    <a:pt x="600" y="106"/>
                    <a:pt x="600" y="106"/>
                  </a:cubicBezTo>
                  <a:cubicBezTo>
                    <a:pt x="601" y="106"/>
                    <a:pt x="601" y="106"/>
                    <a:pt x="601" y="106"/>
                  </a:cubicBezTo>
                  <a:cubicBezTo>
                    <a:pt x="601" y="101"/>
                    <a:pt x="601" y="101"/>
                    <a:pt x="601" y="101"/>
                  </a:cubicBezTo>
                  <a:cubicBezTo>
                    <a:pt x="601" y="67"/>
                    <a:pt x="627" y="41"/>
                    <a:pt x="661" y="41"/>
                  </a:cubicBezTo>
                  <a:cubicBezTo>
                    <a:pt x="676" y="41"/>
                    <a:pt x="676" y="41"/>
                    <a:pt x="676" y="41"/>
                  </a:cubicBezTo>
                  <a:cubicBezTo>
                    <a:pt x="676" y="40"/>
                    <a:pt x="676" y="40"/>
                    <a:pt x="676" y="40"/>
                  </a:cubicBezTo>
                  <a:cubicBezTo>
                    <a:pt x="7680" y="40"/>
                    <a:pt x="7680" y="40"/>
                    <a:pt x="7680" y="40"/>
                  </a:cubicBezTo>
                  <a:cubicBezTo>
                    <a:pt x="7680" y="0"/>
                    <a:pt x="7680" y="0"/>
                    <a:pt x="76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1802" y="202"/>
              <a:ext cx="11545" cy="760"/>
            </a:xfrm>
            <a:custGeom>
              <a:avLst/>
              <a:gdLst>
                <a:gd name="T0" fmla="*/ 6643 w 6643"/>
                <a:gd name="T1" fmla="*/ 380 h 380"/>
                <a:gd name="T2" fmla="*/ 60 w 6643"/>
                <a:gd name="T3" fmla="*/ 380 h 380"/>
                <a:gd name="T4" fmla="*/ 0 w 6643"/>
                <a:gd name="T5" fmla="*/ 320 h 380"/>
                <a:gd name="T6" fmla="*/ 0 w 6643"/>
                <a:gd name="T7" fmla="*/ 60 h 380"/>
                <a:gd name="T8" fmla="*/ 60 w 6643"/>
                <a:gd name="T9" fmla="*/ 0 h 380"/>
                <a:gd name="T10" fmla="*/ 6643 w 6643"/>
                <a:gd name="T11" fmla="*/ 0 h 380"/>
                <a:gd name="T12" fmla="*/ 6643 w 6643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43" h="380">
                  <a:moveTo>
                    <a:pt x="6643" y="380"/>
                  </a:moveTo>
                  <a:cubicBezTo>
                    <a:pt x="60" y="380"/>
                    <a:pt x="60" y="380"/>
                    <a:pt x="60" y="380"/>
                  </a:cubicBezTo>
                  <a:cubicBezTo>
                    <a:pt x="27" y="380"/>
                    <a:pt x="0" y="353"/>
                    <a:pt x="0" y="32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643" y="0"/>
                    <a:pt x="6643" y="0"/>
                    <a:pt x="6643" y="0"/>
                  </a:cubicBezTo>
                  <a:cubicBezTo>
                    <a:pt x="6643" y="380"/>
                    <a:pt x="6643" y="380"/>
                    <a:pt x="6643" y="380"/>
                  </a:cubicBezTo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95"/>
              <a:ext cx="1155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1"/>
            <p:cNvPicPr>
              <a:picLocks noChangeAspect="1" noChangeArrowheads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" y="197"/>
              <a:ext cx="1220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3"/>
            <p:cNvPicPr>
              <a:picLocks noChangeAspect="1" noChangeArrowheads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" y="213"/>
              <a:ext cx="107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14"/>
            <p:cNvSpPr>
              <a:spLocks/>
            </p:cNvSpPr>
            <p:nvPr userDrawn="1"/>
          </p:nvSpPr>
          <p:spPr bwMode="auto">
            <a:xfrm>
              <a:off x="438" y="774"/>
              <a:ext cx="40" cy="82"/>
            </a:xfrm>
            <a:custGeom>
              <a:avLst/>
              <a:gdLst>
                <a:gd name="T0" fmla="*/ 12 w 40"/>
                <a:gd name="T1" fmla="*/ 82 h 82"/>
                <a:gd name="T2" fmla="*/ 12 w 40"/>
                <a:gd name="T3" fmla="*/ 14 h 82"/>
                <a:gd name="T4" fmla="*/ 0 w 40"/>
                <a:gd name="T5" fmla="*/ 14 h 82"/>
                <a:gd name="T6" fmla="*/ 0 w 40"/>
                <a:gd name="T7" fmla="*/ 0 h 82"/>
                <a:gd name="T8" fmla="*/ 40 w 40"/>
                <a:gd name="T9" fmla="*/ 0 h 82"/>
                <a:gd name="T10" fmla="*/ 40 w 40"/>
                <a:gd name="T11" fmla="*/ 14 h 82"/>
                <a:gd name="T12" fmla="*/ 26 w 40"/>
                <a:gd name="T13" fmla="*/ 14 h 82"/>
                <a:gd name="T14" fmla="*/ 26 w 40"/>
                <a:gd name="T15" fmla="*/ 82 h 82"/>
                <a:gd name="T16" fmla="*/ 12 w 40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82">
                  <a:moveTo>
                    <a:pt x="12" y="82"/>
                  </a:moveTo>
                  <a:lnTo>
                    <a:pt x="1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4"/>
                  </a:lnTo>
                  <a:lnTo>
                    <a:pt x="26" y="14"/>
                  </a:lnTo>
                  <a:lnTo>
                    <a:pt x="26" y="82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"/>
            <p:cNvSpPr>
              <a:spLocks noEditPoints="1"/>
            </p:cNvSpPr>
            <p:nvPr userDrawn="1"/>
          </p:nvSpPr>
          <p:spPr bwMode="auto">
            <a:xfrm>
              <a:off x="480" y="772"/>
              <a:ext cx="74" cy="86"/>
            </a:xfrm>
            <a:custGeom>
              <a:avLst/>
              <a:gdLst>
                <a:gd name="T0" fmla="*/ 22 w 43"/>
                <a:gd name="T1" fmla="*/ 0 h 43"/>
                <a:gd name="T2" fmla="*/ 33 w 43"/>
                <a:gd name="T3" fmla="*/ 3 h 43"/>
                <a:gd name="T4" fmla="*/ 41 w 43"/>
                <a:gd name="T5" fmla="*/ 11 h 43"/>
                <a:gd name="T6" fmla="*/ 43 w 43"/>
                <a:gd name="T7" fmla="*/ 22 h 43"/>
                <a:gd name="T8" fmla="*/ 41 w 43"/>
                <a:gd name="T9" fmla="*/ 32 h 43"/>
                <a:gd name="T10" fmla="*/ 33 w 43"/>
                <a:gd name="T11" fmla="*/ 40 h 43"/>
                <a:gd name="T12" fmla="*/ 22 w 43"/>
                <a:gd name="T13" fmla="*/ 43 h 43"/>
                <a:gd name="T14" fmla="*/ 14 w 43"/>
                <a:gd name="T15" fmla="*/ 41 h 43"/>
                <a:gd name="T16" fmla="*/ 7 w 43"/>
                <a:gd name="T17" fmla="*/ 37 h 43"/>
                <a:gd name="T18" fmla="*/ 2 w 43"/>
                <a:gd name="T19" fmla="*/ 30 h 43"/>
                <a:gd name="T20" fmla="*/ 0 w 43"/>
                <a:gd name="T21" fmla="*/ 22 h 43"/>
                <a:gd name="T22" fmla="*/ 3 w 43"/>
                <a:gd name="T23" fmla="*/ 11 h 43"/>
                <a:gd name="T24" fmla="*/ 11 w 43"/>
                <a:gd name="T25" fmla="*/ 3 h 43"/>
                <a:gd name="T26" fmla="*/ 22 w 43"/>
                <a:gd name="T27" fmla="*/ 0 h 43"/>
                <a:gd name="T28" fmla="*/ 22 w 43"/>
                <a:gd name="T29" fmla="*/ 7 h 43"/>
                <a:gd name="T30" fmla="*/ 15 w 43"/>
                <a:gd name="T31" fmla="*/ 9 h 43"/>
                <a:gd name="T32" fmla="*/ 10 w 43"/>
                <a:gd name="T33" fmla="*/ 14 h 43"/>
                <a:gd name="T34" fmla="*/ 8 w 43"/>
                <a:gd name="T35" fmla="*/ 21 h 43"/>
                <a:gd name="T36" fmla="*/ 9 w 43"/>
                <a:gd name="T37" fmla="*/ 27 h 43"/>
                <a:gd name="T38" fmla="*/ 12 w 43"/>
                <a:gd name="T39" fmla="*/ 31 h 43"/>
                <a:gd name="T40" fmla="*/ 17 w 43"/>
                <a:gd name="T41" fmla="*/ 34 h 43"/>
                <a:gd name="T42" fmla="*/ 22 w 43"/>
                <a:gd name="T43" fmla="*/ 36 h 43"/>
                <a:gd name="T44" fmla="*/ 29 w 43"/>
                <a:gd name="T45" fmla="*/ 34 h 43"/>
                <a:gd name="T46" fmla="*/ 34 w 43"/>
                <a:gd name="T47" fmla="*/ 28 h 43"/>
                <a:gd name="T48" fmla="*/ 36 w 43"/>
                <a:gd name="T49" fmla="*/ 21 h 43"/>
                <a:gd name="T50" fmla="*/ 34 w 43"/>
                <a:gd name="T51" fmla="*/ 14 h 43"/>
                <a:gd name="T52" fmla="*/ 29 w 43"/>
                <a:gd name="T53" fmla="*/ 9 h 43"/>
                <a:gd name="T54" fmla="*/ 22 w 43"/>
                <a:gd name="T55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26" y="0"/>
                    <a:pt x="29" y="1"/>
                    <a:pt x="33" y="3"/>
                  </a:cubicBezTo>
                  <a:cubicBezTo>
                    <a:pt x="36" y="5"/>
                    <a:pt x="39" y="7"/>
                    <a:pt x="41" y="11"/>
                  </a:cubicBezTo>
                  <a:cubicBezTo>
                    <a:pt x="43" y="14"/>
                    <a:pt x="43" y="18"/>
                    <a:pt x="43" y="22"/>
                  </a:cubicBezTo>
                  <a:cubicBezTo>
                    <a:pt x="43" y="26"/>
                    <a:pt x="43" y="29"/>
                    <a:pt x="41" y="32"/>
                  </a:cubicBezTo>
                  <a:cubicBezTo>
                    <a:pt x="39" y="36"/>
                    <a:pt x="36" y="38"/>
                    <a:pt x="33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4" y="41"/>
                  </a:cubicBezTo>
                  <a:cubicBezTo>
                    <a:pt x="11" y="40"/>
                    <a:pt x="9" y="39"/>
                    <a:pt x="7" y="37"/>
                  </a:cubicBezTo>
                  <a:cubicBezTo>
                    <a:pt x="5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9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4" y="33"/>
                    <a:pt x="15" y="34"/>
                    <a:pt x="17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31" y="32"/>
                    <a:pt x="33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3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"/>
            <p:cNvSpPr>
              <a:spLocks noEditPoints="1"/>
            </p:cNvSpPr>
            <p:nvPr userDrawn="1"/>
          </p:nvSpPr>
          <p:spPr bwMode="auto">
            <a:xfrm>
              <a:off x="560" y="748"/>
              <a:ext cx="71" cy="108"/>
            </a:xfrm>
            <a:custGeom>
              <a:avLst/>
              <a:gdLst>
                <a:gd name="T0" fmla="*/ 0 w 71"/>
                <a:gd name="T1" fmla="*/ 108 h 108"/>
                <a:gd name="T2" fmla="*/ 29 w 71"/>
                <a:gd name="T3" fmla="*/ 26 h 108"/>
                <a:gd name="T4" fmla="*/ 40 w 71"/>
                <a:gd name="T5" fmla="*/ 26 h 108"/>
                <a:gd name="T6" fmla="*/ 71 w 71"/>
                <a:gd name="T7" fmla="*/ 108 h 108"/>
                <a:gd name="T8" fmla="*/ 55 w 71"/>
                <a:gd name="T9" fmla="*/ 108 h 108"/>
                <a:gd name="T10" fmla="*/ 48 w 71"/>
                <a:gd name="T11" fmla="*/ 86 h 108"/>
                <a:gd name="T12" fmla="*/ 22 w 71"/>
                <a:gd name="T13" fmla="*/ 86 h 108"/>
                <a:gd name="T14" fmla="*/ 15 w 71"/>
                <a:gd name="T15" fmla="*/ 108 h 108"/>
                <a:gd name="T16" fmla="*/ 0 w 71"/>
                <a:gd name="T17" fmla="*/ 108 h 108"/>
                <a:gd name="T18" fmla="*/ 29 w 71"/>
                <a:gd name="T19" fmla="*/ 20 h 108"/>
                <a:gd name="T20" fmla="*/ 26 w 71"/>
                <a:gd name="T21" fmla="*/ 12 h 108"/>
                <a:gd name="T22" fmla="*/ 43 w 71"/>
                <a:gd name="T23" fmla="*/ 0 h 108"/>
                <a:gd name="T24" fmla="*/ 47 w 71"/>
                <a:gd name="T25" fmla="*/ 10 h 108"/>
                <a:gd name="T26" fmla="*/ 29 w 71"/>
                <a:gd name="T27" fmla="*/ 20 h 108"/>
                <a:gd name="T28" fmla="*/ 27 w 71"/>
                <a:gd name="T29" fmla="*/ 72 h 108"/>
                <a:gd name="T30" fmla="*/ 43 w 71"/>
                <a:gd name="T31" fmla="*/ 72 h 108"/>
                <a:gd name="T32" fmla="*/ 34 w 71"/>
                <a:gd name="T33" fmla="*/ 46 h 108"/>
                <a:gd name="T34" fmla="*/ 27 w 71"/>
                <a:gd name="T35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08">
                  <a:moveTo>
                    <a:pt x="0" y="108"/>
                  </a:moveTo>
                  <a:lnTo>
                    <a:pt x="29" y="26"/>
                  </a:lnTo>
                  <a:lnTo>
                    <a:pt x="40" y="26"/>
                  </a:lnTo>
                  <a:lnTo>
                    <a:pt x="71" y="108"/>
                  </a:lnTo>
                  <a:lnTo>
                    <a:pt x="55" y="108"/>
                  </a:lnTo>
                  <a:lnTo>
                    <a:pt x="48" y="86"/>
                  </a:lnTo>
                  <a:lnTo>
                    <a:pt x="22" y="86"/>
                  </a:lnTo>
                  <a:lnTo>
                    <a:pt x="15" y="108"/>
                  </a:lnTo>
                  <a:lnTo>
                    <a:pt x="0" y="108"/>
                  </a:lnTo>
                  <a:close/>
                  <a:moveTo>
                    <a:pt x="29" y="20"/>
                  </a:moveTo>
                  <a:lnTo>
                    <a:pt x="26" y="12"/>
                  </a:lnTo>
                  <a:lnTo>
                    <a:pt x="43" y="0"/>
                  </a:lnTo>
                  <a:lnTo>
                    <a:pt x="47" y="10"/>
                  </a:lnTo>
                  <a:lnTo>
                    <a:pt x="29" y="20"/>
                  </a:lnTo>
                  <a:close/>
                  <a:moveTo>
                    <a:pt x="27" y="72"/>
                  </a:moveTo>
                  <a:lnTo>
                    <a:pt x="43" y="72"/>
                  </a:lnTo>
                  <a:lnTo>
                    <a:pt x="34" y="46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"/>
            <p:cNvSpPr>
              <a:spLocks/>
            </p:cNvSpPr>
            <p:nvPr userDrawn="1"/>
          </p:nvSpPr>
          <p:spPr bwMode="auto">
            <a:xfrm>
              <a:off x="638" y="774"/>
              <a:ext cx="59" cy="82"/>
            </a:xfrm>
            <a:custGeom>
              <a:avLst/>
              <a:gdLst>
                <a:gd name="T0" fmla="*/ 0 w 59"/>
                <a:gd name="T1" fmla="*/ 82 h 82"/>
                <a:gd name="T2" fmla="*/ 0 w 59"/>
                <a:gd name="T3" fmla="*/ 0 h 82"/>
                <a:gd name="T4" fmla="*/ 16 w 59"/>
                <a:gd name="T5" fmla="*/ 0 h 82"/>
                <a:gd name="T6" fmla="*/ 45 w 59"/>
                <a:gd name="T7" fmla="*/ 60 h 82"/>
                <a:gd name="T8" fmla="*/ 45 w 59"/>
                <a:gd name="T9" fmla="*/ 0 h 82"/>
                <a:gd name="T10" fmla="*/ 59 w 59"/>
                <a:gd name="T11" fmla="*/ 0 h 82"/>
                <a:gd name="T12" fmla="*/ 59 w 59"/>
                <a:gd name="T13" fmla="*/ 82 h 82"/>
                <a:gd name="T14" fmla="*/ 43 w 59"/>
                <a:gd name="T15" fmla="*/ 82 h 82"/>
                <a:gd name="T16" fmla="*/ 14 w 59"/>
                <a:gd name="T17" fmla="*/ 22 h 82"/>
                <a:gd name="T18" fmla="*/ 14 w 59"/>
                <a:gd name="T19" fmla="*/ 82 h 82"/>
                <a:gd name="T20" fmla="*/ 0 w 59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2">
                  <a:moveTo>
                    <a:pt x="0" y="82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5" y="60"/>
                  </a:lnTo>
                  <a:lnTo>
                    <a:pt x="45" y="0"/>
                  </a:lnTo>
                  <a:lnTo>
                    <a:pt x="59" y="0"/>
                  </a:lnTo>
                  <a:lnTo>
                    <a:pt x="59" y="82"/>
                  </a:lnTo>
                  <a:lnTo>
                    <a:pt x="43" y="82"/>
                  </a:lnTo>
                  <a:lnTo>
                    <a:pt x="14" y="22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8"/>
            <p:cNvSpPr>
              <a:spLocks/>
            </p:cNvSpPr>
            <p:nvPr userDrawn="1"/>
          </p:nvSpPr>
          <p:spPr bwMode="auto">
            <a:xfrm>
              <a:off x="737" y="774"/>
              <a:ext cx="52" cy="82"/>
            </a:xfrm>
            <a:custGeom>
              <a:avLst/>
              <a:gdLst>
                <a:gd name="T0" fmla="*/ 0 w 52"/>
                <a:gd name="T1" fmla="*/ 82 h 82"/>
                <a:gd name="T2" fmla="*/ 0 w 52"/>
                <a:gd name="T3" fmla="*/ 0 h 82"/>
                <a:gd name="T4" fmla="*/ 14 w 52"/>
                <a:gd name="T5" fmla="*/ 0 h 82"/>
                <a:gd name="T6" fmla="*/ 14 w 52"/>
                <a:gd name="T7" fmla="*/ 32 h 82"/>
                <a:gd name="T8" fmla="*/ 40 w 52"/>
                <a:gd name="T9" fmla="*/ 32 h 82"/>
                <a:gd name="T10" fmla="*/ 40 w 52"/>
                <a:gd name="T11" fmla="*/ 0 h 82"/>
                <a:gd name="T12" fmla="*/ 52 w 52"/>
                <a:gd name="T13" fmla="*/ 0 h 82"/>
                <a:gd name="T14" fmla="*/ 52 w 52"/>
                <a:gd name="T15" fmla="*/ 82 h 82"/>
                <a:gd name="T16" fmla="*/ 40 w 52"/>
                <a:gd name="T17" fmla="*/ 82 h 82"/>
                <a:gd name="T18" fmla="*/ 40 w 52"/>
                <a:gd name="T19" fmla="*/ 48 h 82"/>
                <a:gd name="T20" fmla="*/ 14 w 52"/>
                <a:gd name="T21" fmla="*/ 48 h 82"/>
                <a:gd name="T22" fmla="*/ 14 w 52"/>
                <a:gd name="T23" fmla="*/ 82 h 82"/>
                <a:gd name="T24" fmla="*/ 0 w 52"/>
                <a:gd name="T2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82">
                  <a:moveTo>
                    <a:pt x="0" y="82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32"/>
                  </a:lnTo>
                  <a:lnTo>
                    <a:pt x="40" y="32"/>
                  </a:lnTo>
                  <a:lnTo>
                    <a:pt x="40" y="0"/>
                  </a:lnTo>
                  <a:lnTo>
                    <a:pt x="52" y="0"/>
                  </a:lnTo>
                  <a:lnTo>
                    <a:pt x="52" y="82"/>
                  </a:lnTo>
                  <a:lnTo>
                    <a:pt x="40" y="82"/>
                  </a:lnTo>
                  <a:lnTo>
                    <a:pt x="40" y="48"/>
                  </a:lnTo>
                  <a:lnTo>
                    <a:pt x="14" y="48"/>
                  </a:lnTo>
                  <a:lnTo>
                    <a:pt x="14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"/>
            <p:cNvSpPr>
              <a:spLocks noEditPoints="1"/>
            </p:cNvSpPr>
            <p:nvPr userDrawn="1"/>
          </p:nvSpPr>
          <p:spPr bwMode="auto">
            <a:xfrm>
              <a:off x="800" y="772"/>
              <a:ext cx="74" cy="104"/>
            </a:xfrm>
            <a:custGeom>
              <a:avLst/>
              <a:gdLst>
                <a:gd name="T0" fmla="*/ 22 w 43"/>
                <a:gd name="T1" fmla="*/ 0 h 52"/>
                <a:gd name="T2" fmla="*/ 32 w 43"/>
                <a:gd name="T3" fmla="*/ 3 h 52"/>
                <a:gd name="T4" fmla="*/ 40 w 43"/>
                <a:gd name="T5" fmla="*/ 11 h 52"/>
                <a:gd name="T6" fmla="*/ 43 w 43"/>
                <a:gd name="T7" fmla="*/ 22 h 52"/>
                <a:gd name="T8" fmla="*/ 40 w 43"/>
                <a:gd name="T9" fmla="*/ 32 h 52"/>
                <a:gd name="T10" fmla="*/ 32 w 43"/>
                <a:gd name="T11" fmla="*/ 40 h 52"/>
                <a:gd name="T12" fmla="*/ 22 w 43"/>
                <a:gd name="T13" fmla="*/ 43 h 52"/>
                <a:gd name="T14" fmla="*/ 13 w 43"/>
                <a:gd name="T15" fmla="*/ 41 h 52"/>
                <a:gd name="T16" fmla="*/ 6 w 43"/>
                <a:gd name="T17" fmla="*/ 37 h 52"/>
                <a:gd name="T18" fmla="*/ 2 w 43"/>
                <a:gd name="T19" fmla="*/ 30 h 52"/>
                <a:gd name="T20" fmla="*/ 0 w 43"/>
                <a:gd name="T21" fmla="*/ 22 h 52"/>
                <a:gd name="T22" fmla="*/ 3 w 43"/>
                <a:gd name="T23" fmla="*/ 11 h 52"/>
                <a:gd name="T24" fmla="*/ 11 w 43"/>
                <a:gd name="T25" fmla="*/ 3 h 52"/>
                <a:gd name="T26" fmla="*/ 22 w 43"/>
                <a:gd name="T27" fmla="*/ 0 h 52"/>
                <a:gd name="T28" fmla="*/ 22 w 43"/>
                <a:gd name="T29" fmla="*/ 7 h 52"/>
                <a:gd name="T30" fmla="*/ 15 w 43"/>
                <a:gd name="T31" fmla="*/ 9 h 52"/>
                <a:gd name="T32" fmla="*/ 10 w 43"/>
                <a:gd name="T33" fmla="*/ 14 h 52"/>
                <a:gd name="T34" fmla="*/ 8 w 43"/>
                <a:gd name="T35" fmla="*/ 21 h 52"/>
                <a:gd name="T36" fmla="*/ 9 w 43"/>
                <a:gd name="T37" fmla="*/ 27 h 52"/>
                <a:gd name="T38" fmla="*/ 12 w 43"/>
                <a:gd name="T39" fmla="*/ 31 h 52"/>
                <a:gd name="T40" fmla="*/ 16 w 43"/>
                <a:gd name="T41" fmla="*/ 34 h 52"/>
                <a:gd name="T42" fmla="*/ 22 w 43"/>
                <a:gd name="T43" fmla="*/ 36 h 52"/>
                <a:gd name="T44" fmla="*/ 29 w 43"/>
                <a:gd name="T45" fmla="*/ 34 h 52"/>
                <a:gd name="T46" fmla="*/ 34 w 43"/>
                <a:gd name="T47" fmla="*/ 28 h 52"/>
                <a:gd name="T48" fmla="*/ 36 w 43"/>
                <a:gd name="T49" fmla="*/ 21 h 52"/>
                <a:gd name="T50" fmla="*/ 34 w 43"/>
                <a:gd name="T51" fmla="*/ 14 h 52"/>
                <a:gd name="T52" fmla="*/ 29 w 43"/>
                <a:gd name="T53" fmla="*/ 9 h 52"/>
                <a:gd name="T54" fmla="*/ 22 w 43"/>
                <a:gd name="T55" fmla="*/ 7 h 52"/>
                <a:gd name="T56" fmla="*/ 19 w 43"/>
                <a:gd name="T57" fmla="*/ 52 h 52"/>
                <a:gd name="T58" fmla="*/ 19 w 43"/>
                <a:gd name="T59" fmla="*/ 46 h 52"/>
                <a:gd name="T60" fmla="*/ 25 w 43"/>
                <a:gd name="T61" fmla="*/ 46 h 52"/>
                <a:gd name="T62" fmla="*/ 25 w 43"/>
                <a:gd name="T63" fmla="*/ 52 h 52"/>
                <a:gd name="T64" fmla="*/ 19 w 43"/>
                <a:gd name="T6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52">
                  <a:moveTo>
                    <a:pt x="22" y="0"/>
                  </a:moveTo>
                  <a:cubicBezTo>
                    <a:pt x="26" y="0"/>
                    <a:pt x="29" y="1"/>
                    <a:pt x="32" y="3"/>
                  </a:cubicBezTo>
                  <a:cubicBezTo>
                    <a:pt x="36" y="5"/>
                    <a:pt x="38" y="7"/>
                    <a:pt x="40" y="11"/>
                  </a:cubicBezTo>
                  <a:cubicBezTo>
                    <a:pt x="42" y="14"/>
                    <a:pt x="43" y="18"/>
                    <a:pt x="43" y="22"/>
                  </a:cubicBezTo>
                  <a:cubicBezTo>
                    <a:pt x="43" y="26"/>
                    <a:pt x="42" y="29"/>
                    <a:pt x="40" y="32"/>
                  </a:cubicBezTo>
                  <a:cubicBezTo>
                    <a:pt x="38" y="36"/>
                    <a:pt x="36" y="38"/>
                    <a:pt x="32" y="40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2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lose/>
                  <a:moveTo>
                    <a:pt x="22" y="7"/>
                  </a:moveTo>
                  <a:cubicBezTo>
                    <a:pt x="19" y="7"/>
                    <a:pt x="17" y="8"/>
                    <a:pt x="15" y="9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8" y="17"/>
                    <a:pt x="8" y="19"/>
                    <a:pt x="8" y="21"/>
                  </a:cubicBezTo>
                  <a:cubicBezTo>
                    <a:pt x="8" y="23"/>
                    <a:pt x="8" y="25"/>
                    <a:pt x="9" y="27"/>
                  </a:cubicBezTo>
                  <a:cubicBezTo>
                    <a:pt x="10" y="29"/>
                    <a:pt x="11" y="30"/>
                    <a:pt x="12" y="31"/>
                  </a:cubicBezTo>
                  <a:cubicBezTo>
                    <a:pt x="13" y="33"/>
                    <a:pt x="15" y="34"/>
                    <a:pt x="16" y="34"/>
                  </a:cubicBezTo>
                  <a:cubicBezTo>
                    <a:pt x="18" y="35"/>
                    <a:pt x="20" y="36"/>
                    <a:pt x="22" y="36"/>
                  </a:cubicBezTo>
                  <a:cubicBezTo>
                    <a:pt x="24" y="36"/>
                    <a:pt x="26" y="35"/>
                    <a:pt x="29" y="34"/>
                  </a:cubicBezTo>
                  <a:cubicBezTo>
                    <a:pt x="31" y="32"/>
                    <a:pt x="32" y="31"/>
                    <a:pt x="34" y="28"/>
                  </a:cubicBezTo>
                  <a:cubicBezTo>
                    <a:pt x="35" y="26"/>
                    <a:pt x="36" y="24"/>
                    <a:pt x="36" y="21"/>
                  </a:cubicBezTo>
                  <a:cubicBezTo>
                    <a:pt x="36" y="19"/>
                    <a:pt x="35" y="17"/>
                    <a:pt x="34" y="14"/>
                  </a:cubicBezTo>
                  <a:cubicBezTo>
                    <a:pt x="32" y="12"/>
                    <a:pt x="31" y="11"/>
                    <a:pt x="29" y="9"/>
                  </a:cubicBezTo>
                  <a:cubicBezTo>
                    <a:pt x="27" y="8"/>
                    <a:pt x="24" y="7"/>
                    <a:pt x="22" y="7"/>
                  </a:cubicBezTo>
                  <a:close/>
                  <a:moveTo>
                    <a:pt x="19" y="52"/>
                  </a:moveTo>
                  <a:cubicBezTo>
                    <a:pt x="19" y="46"/>
                    <a:pt x="19" y="46"/>
                    <a:pt x="1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52"/>
                    <a:pt x="25" y="52"/>
                    <a:pt x="25" y="52"/>
                  </a:cubicBez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"/>
            <p:cNvSpPr>
              <a:spLocks/>
            </p:cNvSpPr>
            <p:nvPr userDrawn="1"/>
          </p:nvSpPr>
          <p:spPr bwMode="auto">
            <a:xfrm>
              <a:off x="881" y="772"/>
              <a:ext cx="71" cy="86"/>
            </a:xfrm>
            <a:custGeom>
              <a:avLst/>
              <a:gdLst>
                <a:gd name="T0" fmla="*/ 32 w 41"/>
                <a:gd name="T1" fmla="*/ 31 h 43"/>
                <a:gd name="T2" fmla="*/ 41 w 41"/>
                <a:gd name="T3" fmla="*/ 31 h 43"/>
                <a:gd name="T4" fmla="*/ 36 w 41"/>
                <a:gd name="T5" fmla="*/ 37 h 43"/>
                <a:gd name="T6" fmla="*/ 29 w 41"/>
                <a:gd name="T7" fmla="*/ 42 h 43"/>
                <a:gd name="T8" fmla="*/ 22 w 41"/>
                <a:gd name="T9" fmla="*/ 43 h 43"/>
                <a:gd name="T10" fmla="*/ 13 w 41"/>
                <a:gd name="T11" fmla="*/ 41 h 43"/>
                <a:gd name="T12" fmla="*/ 6 w 41"/>
                <a:gd name="T13" fmla="*/ 37 h 43"/>
                <a:gd name="T14" fmla="*/ 2 w 41"/>
                <a:gd name="T15" fmla="*/ 30 h 43"/>
                <a:gd name="T16" fmla="*/ 0 w 41"/>
                <a:gd name="T17" fmla="*/ 21 h 43"/>
                <a:gd name="T18" fmla="*/ 3 w 41"/>
                <a:gd name="T19" fmla="*/ 11 h 43"/>
                <a:gd name="T20" fmla="*/ 11 w 41"/>
                <a:gd name="T21" fmla="*/ 3 h 43"/>
                <a:gd name="T22" fmla="*/ 21 w 41"/>
                <a:gd name="T23" fmla="*/ 0 h 43"/>
                <a:gd name="T24" fmla="*/ 29 w 41"/>
                <a:gd name="T25" fmla="*/ 1 h 43"/>
                <a:gd name="T26" fmla="*/ 36 w 41"/>
                <a:gd name="T27" fmla="*/ 6 h 43"/>
                <a:gd name="T28" fmla="*/ 41 w 41"/>
                <a:gd name="T29" fmla="*/ 13 h 43"/>
                <a:gd name="T30" fmla="*/ 32 w 41"/>
                <a:gd name="T31" fmla="*/ 13 h 43"/>
                <a:gd name="T32" fmla="*/ 27 w 41"/>
                <a:gd name="T33" fmla="*/ 9 h 43"/>
                <a:gd name="T34" fmla="*/ 21 w 41"/>
                <a:gd name="T35" fmla="*/ 7 h 43"/>
                <a:gd name="T36" fmla="*/ 15 w 41"/>
                <a:gd name="T37" fmla="*/ 9 h 43"/>
                <a:gd name="T38" fmla="*/ 10 w 41"/>
                <a:gd name="T39" fmla="*/ 15 h 43"/>
                <a:gd name="T40" fmla="*/ 8 w 41"/>
                <a:gd name="T41" fmla="*/ 22 h 43"/>
                <a:gd name="T42" fmla="*/ 10 w 41"/>
                <a:gd name="T43" fmla="*/ 29 h 43"/>
                <a:gd name="T44" fmla="*/ 15 w 41"/>
                <a:gd name="T45" fmla="*/ 34 h 43"/>
                <a:gd name="T46" fmla="*/ 21 w 41"/>
                <a:gd name="T47" fmla="*/ 36 h 43"/>
                <a:gd name="T48" fmla="*/ 32 w 41"/>
                <a:gd name="T4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32" y="31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40" y="33"/>
                    <a:pt x="38" y="35"/>
                    <a:pt x="36" y="37"/>
                  </a:cubicBezTo>
                  <a:cubicBezTo>
                    <a:pt x="34" y="39"/>
                    <a:pt x="32" y="41"/>
                    <a:pt x="29" y="42"/>
                  </a:cubicBezTo>
                  <a:cubicBezTo>
                    <a:pt x="27" y="43"/>
                    <a:pt x="24" y="43"/>
                    <a:pt x="22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1" y="40"/>
                    <a:pt x="8" y="39"/>
                    <a:pt x="6" y="37"/>
                  </a:cubicBezTo>
                  <a:cubicBezTo>
                    <a:pt x="4" y="35"/>
                    <a:pt x="3" y="32"/>
                    <a:pt x="2" y="30"/>
                  </a:cubicBezTo>
                  <a:cubicBezTo>
                    <a:pt x="1" y="27"/>
                    <a:pt x="0" y="24"/>
                    <a:pt x="0" y="21"/>
                  </a:cubicBezTo>
                  <a:cubicBezTo>
                    <a:pt x="0" y="18"/>
                    <a:pt x="1" y="14"/>
                    <a:pt x="3" y="11"/>
                  </a:cubicBezTo>
                  <a:cubicBezTo>
                    <a:pt x="5" y="7"/>
                    <a:pt x="8" y="5"/>
                    <a:pt x="11" y="3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4"/>
                    <a:pt x="36" y="6"/>
                  </a:cubicBezTo>
                  <a:cubicBezTo>
                    <a:pt x="38" y="8"/>
                    <a:pt x="40" y="10"/>
                    <a:pt x="4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1"/>
                    <a:pt x="29" y="10"/>
                    <a:pt x="27" y="9"/>
                  </a:cubicBezTo>
                  <a:cubicBezTo>
                    <a:pt x="25" y="8"/>
                    <a:pt x="23" y="7"/>
                    <a:pt x="21" y="7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2" y="11"/>
                    <a:pt x="11" y="12"/>
                    <a:pt x="10" y="15"/>
                  </a:cubicBezTo>
                  <a:cubicBezTo>
                    <a:pt x="8" y="17"/>
                    <a:pt x="8" y="19"/>
                    <a:pt x="8" y="22"/>
                  </a:cubicBezTo>
                  <a:cubicBezTo>
                    <a:pt x="8" y="24"/>
                    <a:pt x="8" y="26"/>
                    <a:pt x="10" y="29"/>
                  </a:cubicBezTo>
                  <a:cubicBezTo>
                    <a:pt x="11" y="31"/>
                    <a:pt x="13" y="32"/>
                    <a:pt x="15" y="34"/>
                  </a:cubicBezTo>
                  <a:cubicBezTo>
                    <a:pt x="17" y="35"/>
                    <a:pt x="19" y="36"/>
                    <a:pt x="21" y="36"/>
                  </a:cubicBezTo>
                  <a:cubicBezTo>
                    <a:pt x="25" y="36"/>
                    <a:pt x="29" y="34"/>
                    <a:pt x="3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 userDrawn="1"/>
          </p:nvSpPr>
          <p:spPr bwMode="auto">
            <a:xfrm>
              <a:off x="713" y="484"/>
              <a:ext cx="199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 userDrawn="1"/>
          </p:nvSpPr>
          <p:spPr bwMode="auto">
            <a:xfrm>
              <a:off x="478" y="220"/>
              <a:ext cx="200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 userDrawn="1"/>
          </p:nvSpPr>
          <p:spPr bwMode="auto">
            <a:xfrm>
              <a:off x="713" y="220"/>
              <a:ext cx="199" cy="230"/>
            </a:xfrm>
            <a:custGeom>
              <a:avLst/>
              <a:gdLst>
                <a:gd name="T0" fmla="*/ 115 w 115"/>
                <a:gd name="T1" fmla="*/ 107 h 115"/>
                <a:gd name="T2" fmla="*/ 107 w 115"/>
                <a:gd name="T3" fmla="*/ 115 h 115"/>
                <a:gd name="T4" fmla="*/ 8 w 115"/>
                <a:gd name="T5" fmla="*/ 115 h 115"/>
                <a:gd name="T6" fmla="*/ 0 w 115"/>
                <a:gd name="T7" fmla="*/ 107 h 115"/>
                <a:gd name="T8" fmla="*/ 0 w 115"/>
                <a:gd name="T9" fmla="*/ 8 h 115"/>
                <a:gd name="T10" fmla="*/ 8 w 115"/>
                <a:gd name="T11" fmla="*/ 0 h 115"/>
                <a:gd name="T12" fmla="*/ 107 w 115"/>
                <a:gd name="T13" fmla="*/ 0 h 115"/>
                <a:gd name="T14" fmla="*/ 115 w 115"/>
                <a:gd name="T15" fmla="*/ 8 h 115"/>
                <a:gd name="T16" fmla="*/ 115 w 115"/>
                <a:gd name="T17" fmla="*/ 10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5">
                  <a:moveTo>
                    <a:pt x="115" y="107"/>
                  </a:moveTo>
                  <a:cubicBezTo>
                    <a:pt x="115" y="112"/>
                    <a:pt x="112" y="115"/>
                    <a:pt x="107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4" y="115"/>
                    <a:pt x="0" y="112"/>
                    <a:pt x="0" y="10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8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 userDrawn="1"/>
          </p:nvSpPr>
          <p:spPr bwMode="auto">
            <a:xfrm>
              <a:off x="478" y="484"/>
              <a:ext cx="200" cy="232"/>
            </a:xfrm>
            <a:custGeom>
              <a:avLst/>
              <a:gdLst>
                <a:gd name="T0" fmla="*/ 115 w 115"/>
                <a:gd name="T1" fmla="*/ 107 h 116"/>
                <a:gd name="T2" fmla="*/ 107 w 115"/>
                <a:gd name="T3" fmla="*/ 116 h 116"/>
                <a:gd name="T4" fmla="*/ 8 w 115"/>
                <a:gd name="T5" fmla="*/ 116 h 116"/>
                <a:gd name="T6" fmla="*/ 0 w 115"/>
                <a:gd name="T7" fmla="*/ 107 h 116"/>
                <a:gd name="T8" fmla="*/ 0 w 115"/>
                <a:gd name="T9" fmla="*/ 9 h 116"/>
                <a:gd name="T10" fmla="*/ 8 w 115"/>
                <a:gd name="T11" fmla="*/ 0 h 116"/>
                <a:gd name="T12" fmla="*/ 107 w 115"/>
                <a:gd name="T13" fmla="*/ 0 h 116"/>
                <a:gd name="T14" fmla="*/ 115 w 115"/>
                <a:gd name="T15" fmla="*/ 9 h 116"/>
                <a:gd name="T16" fmla="*/ 115 w 115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107"/>
                  </a:moveTo>
                  <a:cubicBezTo>
                    <a:pt x="115" y="112"/>
                    <a:pt x="112" y="116"/>
                    <a:pt x="107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" y="116"/>
                    <a:pt x="0" y="112"/>
                    <a:pt x="0" y="10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2" y="0"/>
                    <a:pt x="115" y="4"/>
                    <a:pt x="115" y="9"/>
                  </a:cubicBezTo>
                  <a:lnTo>
                    <a:pt x="115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5"/>
            <p:cNvSpPr>
              <a:spLocks noChangeArrowheads="1"/>
            </p:cNvSpPr>
            <p:nvPr userDrawn="1"/>
          </p:nvSpPr>
          <p:spPr bwMode="auto">
            <a:xfrm>
              <a:off x="561" y="242"/>
              <a:ext cx="33" cy="18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6"/>
            <p:cNvSpPr>
              <a:spLocks noChangeArrowheads="1"/>
            </p:cNvSpPr>
            <p:nvPr userDrawn="1"/>
          </p:nvSpPr>
          <p:spPr bwMode="auto">
            <a:xfrm>
              <a:off x="497" y="316"/>
              <a:ext cx="162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23 w 138"/>
                <a:gd name="T1" fmla="*/ 156 h 156"/>
                <a:gd name="T2" fmla="*/ 0 w 138"/>
                <a:gd name="T3" fmla="*/ 130 h 156"/>
                <a:gd name="T4" fmla="*/ 115 w 138"/>
                <a:gd name="T5" fmla="*/ 0 h 156"/>
                <a:gd name="T6" fmla="*/ 138 w 138"/>
                <a:gd name="T7" fmla="*/ 26 h 156"/>
                <a:gd name="T8" fmla="*/ 23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23" y="156"/>
                  </a:moveTo>
                  <a:lnTo>
                    <a:pt x="0" y="130"/>
                  </a:lnTo>
                  <a:lnTo>
                    <a:pt x="115" y="0"/>
                  </a:lnTo>
                  <a:lnTo>
                    <a:pt x="138" y="26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8"/>
            <p:cNvSpPr>
              <a:spLocks/>
            </p:cNvSpPr>
            <p:nvPr userDrawn="1"/>
          </p:nvSpPr>
          <p:spPr bwMode="auto">
            <a:xfrm>
              <a:off x="509" y="522"/>
              <a:ext cx="138" cy="156"/>
            </a:xfrm>
            <a:custGeom>
              <a:avLst/>
              <a:gdLst>
                <a:gd name="T0" fmla="*/ 0 w 138"/>
                <a:gd name="T1" fmla="*/ 26 h 156"/>
                <a:gd name="T2" fmla="*/ 23 w 138"/>
                <a:gd name="T3" fmla="*/ 0 h 156"/>
                <a:gd name="T4" fmla="*/ 138 w 138"/>
                <a:gd name="T5" fmla="*/ 130 h 156"/>
                <a:gd name="T6" fmla="*/ 115 w 138"/>
                <a:gd name="T7" fmla="*/ 156 h 156"/>
                <a:gd name="T8" fmla="*/ 0 w 138"/>
                <a:gd name="T9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0" y="26"/>
                  </a:moveTo>
                  <a:lnTo>
                    <a:pt x="23" y="0"/>
                  </a:lnTo>
                  <a:lnTo>
                    <a:pt x="138" y="130"/>
                  </a:lnTo>
                  <a:lnTo>
                    <a:pt x="115" y="15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9"/>
            <p:cNvSpPr>
              <a:spLocks noChangeArrowheads="1"/>
            </p:cNvSpPr>
            <p:nvPr userDrawn="1"/>
          </p:nvSpPr>
          <p:spPr bwMode="auto">
            <a:xfrm>
              <a:off x="732" y="316"/>
              <a:ext cx="161" cy="38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0"/>
            <p:cNvSpPr>
              <a:spLocks noChangeArrowheads="1"/>
            </p:cNvSpPr>
            <p:nvPr userDrawn="1"/>
          </p:nvSpPr>
          <p:spPr bwMode="auto">
            <a:xfrm>
              <a:off x="732" y="582"/>
              <a:ext cx="161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1"/>
            <p:cNvSpPr>
              <a:spLocks noChangeArrowheads="1"/>
            </p:cNvSpPr>
            <p:nvPr userDrawn="1"/>
          </p:nvSpPr>
          <p:spPr bwMode="auto">
            <a:xfrm>
              <a:off x="796" y="52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2"/>
            <p:cNvSpPr>
              <a:spLocks noChangeArrowheads="1"/>
            </p:cNvSpPr>
            <p:nvPr userDrawn="1"/>
          </p:nvSpPr>
          <p:spPr bwMode="auto">
            <a:xfrm>
              <a:off x="796" y="642"/>
              <a:ext cx="33" cy="36"/>
            </a:xfrm>
            <a:prstGeom prst="rect">
              <a:avLst/>
            </a:prstGeom>
            <a:solidFill>
              <a:srgbClr val="166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 userDrawn="1"/>
        </p:nvSpPr>
        <p:spPr>
          <a:xfrm>
            <a:off x="2042684" y="504498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ĐS&amp;GT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/>
        </p:nvSpPr>
        <p:spPr>
          <a:xfrm>
            <a:off x="4840988" y="504498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521737" y="286419"/>
            <a:ext cx="14544495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 TIVI </a:t>
            </a:r>
            <a:r>
              <a:rPr lang="en-US" sz="4800" b="1" kern="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DIỄN ĐÀN GIÁO VIÊN TOÁN</a:t>
            </a:r>
            <a:endParaRPr lang="vi-VN" sz="48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3"/>
          <p:cNvPicPr>
            <a:picLocks noChangeAspect="1" noChangeArrowheads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6" y="329746"/>
            <a:ext cx="1698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37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96" r:id="rId3"/>
    <p:sldLayoutId id="2147483795" r:id="rId4"/>
    <p:sldLayoutId id="2147483794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808" r:id="rId16"/>
    <p:sldLayoutId id="2147483807" r:id="rId17"/>
    <p:sldLayoutId id="2147483806" r:id="rId18"/>
    <p:sldLayoutId id="2147483805" r:id="rId19"/>
    <p:sldLayoutId id="2147483804" r:id="rId20"/>
    <p:sldLayoutId id="2147483803" r:id="rId21"/>
    <p:sldLayoutId id="2147483802" r:id="rId22"/>
    <p:sldLayoutId id="2147483801" r:id="rId23"/>
    <p:sldLayoutId id="2147483800" r:id="rId24"/>
    <p:sldLayoutId id="2147483799" r:id="rId25"/>
    <p:sldLayoutId id="2147483798" r:id="rId26"/>
    <p:sldLayoutId id="2147483797" r:id="rId27"/>
    <p:sldLayoutId id="2147483784" r:id="rId28"/>
    <p:sldLayoutId id="2147483785" r:id="rId2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361708" y="4540700"/>
            <a:ext cx="20956706" cy="8591890"/>
          </a:xfrm>
          <a:prstGeom prst="roundRect">
            <a:avLst>
              <a:gd name="adj" fmla="val 4570"/>
            </a:avLst>
          </a:prstGeom>
          <a:noFill/>
          <a:ln w="76200"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24430" y="1938501"/>
            <a:ext cx="6266399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 SỐ - GIẢI TÍCH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661" y="3260871"/>
            <a:ext cx="24400495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HÀM SỐ LƯỢNG GIÁC VÀ PHƯƠNG TRÌNH LƯỢNG GIÁC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24400" y="4360040"/>
            <a:ext cx="13632086" cy="861744"/>
            <a:chOff x="5747658" y="4446051"/>
            <a:chExt cx="13632086" cy="861744"/>
          </a:xfrm>
        </p:grpSpPr>
        <p:sp>
          <p:nvSpPr>
            <p:cNvPr id="17" name="Rectangle 16"/>
            <p:cNvSpPr/>
            <p:nvPr/>
          </p:nvSpPr>
          <p:spPr>
            <a:xfrm>
              <a:off x="5747658" y="4469240"/>
              <a:ext cx="13632086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9355" y="4446051"/>
              <a:ext cx="12066064" cy="8617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 err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6599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1. HÀM SỐ LƯỢNG GIÁC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519318" y="1564546"/>
            <a:ext cx="1814128" cy="1818527"/>
            <a:chOff x="16897234" y="1167442"/>
            <a:chExt cx="1814128" cy="1818527"/>
          </a:xfrm>
        </p:grpSpPr>
        <p:sp>
          <p:nvSpPr>
            <p:cNvPr id="24" name="TextBox 23"/>
            <p:cNvSpPr txBox="1"/>
            <p:nvPr/>
          </p:nvSpPr>
          <p:spPr>
            <a:xfrm>
              <a:off x="16897234" y="1167442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144532" y="1647171"/>
              <a:ext cx="131953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11506" y="1618739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Group 60"/>
          <p:cNvGrpSpPr/>
          <p:nvPr/>
        </p:nvGrpSpPr>
        <p:grpSpPr>
          <a:xfrm>
            <a:off x="1213276" y="5226652"/>
            <a:ext cx="5754238" cy="907184"/>
            <a:chOff x="7459670" y="7086600"/>
            <a:chExt cx="5754905" cy="907289"/>
          </a:xfrm>
        </p:grpSpPr>
        <p:sp>
          <p:nvSpPr>
            <p:cNvPr id="57" name="Rectangle 56"/>
            <p:cNvSpPr/>
            <p:nvPr/>
          </p:nvSpPr>
          <p:spPr>
            <a:xfrm>
              <a:off x="9092456" y="7178187"/>
              <a:ext cx="4122119" cy="815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 NGHĨA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92" name="Group 91"/>
          <p:cNvGrpSpPr/>
          <p:nvPr/>
        </p:nvGrpSpPr>
        <p:grpSpPr>
          <a:xfrm>
            <a:off x="2162244" y="6110378"/>
            <a:ext cx="10253661" cy="861774"/>
            <a:chOff x="644526" y="2766774"/>
            <a:chExt cx="10253661" cy="861774"/>
          </a:xfrm>
        </p:grpSpPr>
        <p:sp>
          <p:nvSpPr>
            <p:cNvPr id="93" name="TextBox 92"/>
            <p:cNvSpPr txBox="1"/>
            <p:nvPr/>
          </p:nvSpPr>
          <p:spPr>
            <a:xfrm>
              <a:off x="1906587" y="2766774"/>
              <a:ext cx="899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endParaRPr lang="en-US" sz="4200" b="1" i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ADCD89-D200-4270-B2C7-C0C90768C5BD}"/>
              </a:ext>
            </a:extLst>
          </p:cNvPr>
          <p:cNvGrpSpPr/>
          <p:nvPr/>
        </p:nvGrpSpPr>
        <p:grpSpPr>
          <a:xfrm>
            <a:off x="2136283" y="7071223"/>
            <a:ext cx="10253661" cy="861774"/>
            <a:chOff x="644526" y="2766774"/>
            <a:chExt cx="10253661" cy="861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DD19F5-56FE-4682-961A-7609B4D65D61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hàm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sin</a:t>
              </a:r>
            </a:p>
          </p:txBody>
        </p:sp>
        <p:sp>
          <p:nvSpPr>
            <p:cNvPr id="30" name="Rounded Rectangle 93">
              <a:extLst>
                <a:ext uri="{FF2B5EF4-FFF2-40B4-BE49-F238E27FC236}">
                  <a16:creationId xmlns:a16="http://schemas.microsoft.com/office/drawing/2014/main" id="{96D7BA0D-E45F-49E0-9019-A3BFE65A677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9525C9-882E-41A4-8BEE-DF57FAFD9551}"/>
              </a:ext>
            </a:extLst>
          </p:cNvPr>
          <p:cNvGrpSpPr/>
          <p:nvPr/>
        </p:nvGrpSpPr>
        <p:grpSpPr>
          <a:xfrm>
            <a:off x="2162244" y="8089955"/>
            <a:ext cx="10253661" cy="861774"/>
            <a:chOff x="644526" y="2766774"/>
            <a:chExt cx="10253661" cy="8617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4593C0-4D77-4812-AEFA-93DFCAE6512C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hàm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cos</a:t>
              </a:r>
            </a:p>
          </p:txBody>
        </p:sp>
        <p:sp>
          <p:nvSpPr>
            <p:cNvPr id="33" name="Rounded Rectangle 93">
              <a:extLst>
                <a:ext uri="{FF2B5EF4-FFF2-40B4-BE49-F238E27FC236}">
                  <a16:creationId xmlns:a16="http://schemas.microsoft.com/office/drawing/2014/main" id="{3899466D-9040-4D8B-81D6-8F3FC5F45C03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45" name="Group 60">
            <a:extLst>
              <a:ext uri="{FF2B5EF4-FFF2-40B4-BE49-F238E27FC236}">
                <a16:creationId xmlns:a16="http://schemas.microsoft.com/office/drawing/2014/main" id="{43675DDD-EB94-473C-B98B-1E6306D1CC06}"/>
              </a:ext>
            </a:extLst>
          </p:cNvPr>
          <p:cNvGrpSpPr/>
          <p:nvPr/>
        </p:nvGrpSpPr>
        <p:grpSpPr>
          <a:xfrm>
            <a:off x="1215069" y="11787967"/>
            <a:ext cx="5347755" cy="1169561"/>
            <a:chOff x="7459670" y="7086600"/>
            <a:chExt cx="4903399" cy="87284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F26869-CEAC-4CCA-A3C6-A2EC7007FC32}"/>
                </a:ext>
              </a:extLst>
            </p:cNvPr>
            <p:cNvSpPr/>
            <p:nvPr/>
          </p:nvSpPr>
          <p:spPr>
            <a:xfrm>
              <a:off x="9092456" y="7178187"/>
              <a:ext cx="3270613" cy="6086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</a:p>
          </p:txBody>
        </p:sp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id="{0E46A874-4A9B-44D2-BF51-12038C78137A}"/>
                </a:ext>
              </a:extLst>
            </p:cNvPr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48" name="Isosceles Triangle 44">
                <a:extLst>
                  <a:ext uri="{FF2B5EF4-FFF2-40B4-BE49-F238E27FC236}">
                    <a16:creationId xmlns:a16="http://schemas.microsoft.com/office/drawing/2014/main" id="{B868E5B9-9460-4F1E-900B-F3209B297688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9" name="Group 28">
                <a:extLst>
                  <a:ext uri="{FF2B5EF4-FFF2-40B4-BE49-F238E27FC236}">
                    <a16:creationId xmlns:a16="http://schemas.microsoft.com/office/drawing/2014/main" id="{EF74F2C9-C0AE-489E-8B20-F79D8D0C7826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50" name="Round Same Side Corner Rectangle 60">
                  <a:extLst>
                    <a:ext uri="{FF2B5EF4-FFF2-40B4-BE49-F238E27FC236}">
                      <a16:creationId xmlns:a16="http://schemas.microsoft.com/office/drawing/2014/main" id="{B5715CC0-E88F-48CA-BD5F-32B29542F203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93629F1-A5E5-4006-8381-7FF1AB2F382B}"/>
                    </a:ext>
                  </a:extLst>
                </p:cNvPr>
                <p:cNvSpPr txBox="1"/>
                <p:nvPr/>
              </p:nvSpPr>
              <p:spPr>
                <a:xfrm>
                  <a:off x="7874540" y="7688759"/>
                  <a:ext cx="676049" cy="707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AC526E-7EFF-4473-9178-DAD0DA94F020}"/>
              </a:ext>
            </a:extLst>
          </p:cNvPr>
          <p:cNvGrpSpPr/>
          <p:nvPr/>
        </p:nvGrpSpPr>
        <p:grpSpPr>
          <a:xfrm>
            <a:off x="2262211" y="10853275"/>
            <a:ext cx="10253661" cy="861774"/>
            <a:chOff x="644526" y="2766774"/>
            <a:chExt cx="10253661" cy="86177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C177A51-5899-4B44-A80A-CE078CD080C8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</a:t>
              </a:r>
              <a:endParaRPr lang="en-US" sz="4200" b="1" i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Rounded Rectangle 89">
              <a:extLst>
                <a:ext uri="{FF2B5EF4-FFF2-40B4-BE49-F238E27FC236}">
                  <a16:creationId xmlns:a16="http://schemas.microsoft.com/office/drawing/2014/main" id="{9F0FC73E-91B7-4DC9-AD9E-DE1E5E1B48FE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E56A54-E9E7-40CD-8B56-03F2214ACDF7}"/>
                </a:ext>
              </a:extLst>
            </p:cNvPr>
            <p:cNvSpPr txBox="1"/>
            <p:nvPr/>
          </p:nvSpPr>
          <p:spPr>
            <a:xfrm>
              <a:off x="1000202" y="2795826"/>
              <a:ext cx="5277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7A4094-6607-4F46-94EA-D5F61B13E4FB}"/>
              </a:ext>
            </a:extLst>
          </p:cNvPr>
          <p:cNvSpPr txBox="1"/>
          <p:nvPr/>
        </p:nvSpPr>
        <p:spPr>
          <a:xfrm>
            <a:off x="8911506" y="5257800"/>
            <a:ext cx="564269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B28505-707B-4C84-BF11-A36646814896}"/>
              </a:ext>
            </a:extLst>
          </p:cNvPr>
          <p:cNvGrpSpPr/>
          <p:nvPr/>
        </p:nvGrpSpPr>
        <p:grpSpPr>
          <a:xfrm>
            <a:off x="2262211" y="9921482"/>
            <a:ext cx="10253661" cy="861774"/>
            <a:chOff x="644526" y="2766774"/>
            <a:chExt cx="10253661" cy="86177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4ADA338-B139-48A2-9887-F1EF8B26B6BF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hàm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cotan</a:t>
              </a:r>
            </a:p>
          </p:txBody>
        </p:sp>
        <p:sp>
          <p:nvSpPr>
            <p:cNvPr id="44" name="Rounded Rectangle 93">
              <a:extLst>
                <a:ext uri="{FF2B5EF4-FFF2-40B4-BE49-F238E27FC236}">
                  <a16:creationId xmlns:a16="http://schemas.microsoft.com/office/drawing/2014/main" id="{B6FBB3C1-F780-4368-8C03-60AF99610A0C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BF2A456-95A9-4DA6-8EA8-0F929475757F}"/>
              </a:ext>
            </a:extLst>
          </p:cNvPr>
          <p:cNvGrpSpPr/>
          <p:nvPr/>
        </p:nvGrpSpPr>
        <p:grpSpPr>
          <a:xfrm>
            <a:off x="2212728" y="9002406"/>
            <a:ext cx="10253661" cy="861774"/>
            <a:chOff x="644526" y="2766774"/>
            <a:chExt cx="10253661" cy="8617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966792D-3A52-4C10-9F28-5E958567D72C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nghĩa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hàm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200" b="1" i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200" b="1" i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</a:t>
              </a:r>
            </a:p>
          </p:txBody>
        </p:sp>
        <p:sp>
          <p:nvSpPr>
            <p:cNvPr id="65" name="Rounded Rectangle 93">
              <a:extLst>
                <a:ext uri="{FF2B5EF4-FFF2-40B4-BE49-F238E27FC236}">
                  <a16:creationId xmlns:a16="http://schemas.microsoft.com/office/drawing/2014/main" id="{06083A94-441D-4167-8167-E6B4F7580852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1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36816" y="7071870"/>
            <a:ext cx="23367556" cy="3310218"/>
            <a:chOff x="1270511" y="5867400"/>
            <a:chExt cx="23367556" cy="366219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339058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8515" y="2858824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385106" y="3505543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1DE3C3E-9940-41B3-BC54-2881929C37FA}"/>
                  </a:ext>
                </a:extLst>
              </p:cNvPr>
              <p:cNvSpPr txBox="1"/>
              <p:nvPr/>
            </p:nvSpPr>
            <p:spPr>
              <a:xfrm>
                <a:off x="5332356" y="3405894"/>
                <a:ext cx="12419044" cy="1138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359981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1DE3C3E-9940-41B3-BC54-2881929C3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356" y="3405894"/>
                <a:ext cx="12419044" cy="1138838"/>
              </a:xfrm>
              <a:prstGeom prst="rect">
                <a:avLst/>
              </a:prstGeom>
              <a:blipFill>
                <a:blip r:embed="rId3"/>
                <a:stretch>
                  <a:fillRect l="-2013"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B704711-C9F2-4F55-871A-8790D419C7B2}"/>
                  </a:ext>
                </a:extLst>
              </p:cNvPr>
              <p:cNvSpPr txBox="1"/>
              <p:nvPr/>
            </p:nvSpPr>
            <p:spPr>
              <a:xfrm>
                <a:off x="5209786" y="4662334"/>
                <a:ext cx="21691483" cy="2195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tabLst>
                    <a:tab pos="180340" algn="l"/>
                    <a:tab pos="3420745" algn="l"/>
                    <a:tab pos="359981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	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</a:t>
                </a:r>
              </a:p>
              <a:p>
                <a:pPr lvl="0">
                  <a:lnSpc>
                    <a:spcPct val="107000"/>
                  </a:lnSpc>
                  <a:spcAft>
                    <a:spcPts val="800"/>
                  </a:spcAft>
                  <a:tabLst>
                    <a:tab pos="180340" algn="l"/>
                    <a:tab pos="3420745" algn="l"/>
                    <a:tab pos="359981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		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B704711-C9F2-4F55-871A-8790D419C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786" y="4662334"/>
                <a:ext cx="21691483" cy="2195666"/>
              </a:xfrm>
              <a:prstGeom prst="rect">
                <a:avLst/>
              </a:prstGeom>
              <a:blipFill>
                <a:blip r:embed="rId4"/>
                <a:stretch>
                  <a:fillRect l="-393" t="-556" b="-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BB28D26-3380-4732-86F5-170A6A9F0D51}"/>
                  </a:ext>
                </a:extLst>
              </p:cNvPr>
              <p:cNvSpPr txBox="1"/>
              <p:nvPr/>
            </p:nvSpPr>
            <p:spPr>
              <a:xfrm>
                <a:off x="6629400" y="8154951"/>
                <a:ext cx="12419044" cy="78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lvl="0" indent="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450215" algn="l"/>
                    <a:tab pos="3420745" algn="l"/>
                    <a:tab pos="3599815" algn="l"/>
                    <a:tab pos="5039995" algn="l"/>
                  </a:tabLst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điều kiện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BB28D26-3380-4732-86F5-170A6A9F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8154951"/>
                <a:ext cx="12419044" cy="781111"/>
              </a:xfrm>
              <a:prstGeom prst="rect">
                <a:avLst/>
              </a:prstGeom>
              <a:blipFill>
                <a:blip r:embed="rId5"/>
                <a:stretch>
                  <a:fillRect t="-18750" b="-3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47">
            <a:extLst>
              <a:ext uri="{FF2B5EF4-FFF2-40B4-BE49-F238E27FC236}">
                <a16:creationId xmlns:a16="http://schemas.microsoft.com/office/drawing/2014/main" id="{D39B8DC8-E296-474B-B2A1-CB1F817B008B}"/>
              </a:ext>
            </a:extLst>
          </p:cNvPr>
          <p:cNvGrpSpPr/>
          <p:nvPr/>
        </p:nvGrpSpPr>
        <p:grpSpPr>
          <a:xfrm>
            <a:off x="7077571" y="1564327"/>
            <a:ext cx="10400085" cy="968318"/>
            <a:chOff x="739068" y="1515168"/>
            <a:chExt cx="9473319" cy="968444"/>
          </a:xfrm>
          <a:solidFill>
            <a:srgbClr val="FFC000"/>
          </a:solidFill>
        </p:grpSpPr>
        <p:sp>
          <p:nvSpPr>
            <p:cNvPr id="98" name="Freeform 71">
              <a:extLst>
                <a:ext uri="{FF2B5EF4-FFF2-40B4-BE49-F238E27FC236}">
                  <a16:creationId xmlns:a16="http://schemas.microsoft.com/office/drawing/2014/main" id="{47AF8E22-B69B-4467-9430-E2F15C5C2CD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30">
              <a:extLst>
                <a:ext uri="{FF2B5EF4-FFF2-40B4-BE49-F238E27FC236}">
                  <a16:creationId xmlns:a16="http://schemas.microsoft.com/office/drawing/2014/main" id="{B6A61356-31F3-496A-A1F8-DEBD87D2AC12}"/>
                </a:ext>
              </a:extLst>
            </p:cNvPr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  <a:grpFill/>
          </p:grpSpPr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id="{81177525-4F01-4440-BD3B-C40489E64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Oval 72">
                <a:extLst>
                  <a:ext uri="{FF2B5EF4-FFF2-40B4-BE49-F238E27FC236}">
                    <a16:creationId xmlns:a16="http://schemas.microsoft.com/office/drawing/2014/main" id="{F4F38FCA-5D8A-44D8-AE42-4D4CCB391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id="{12938F4F-6A92-403A-A851-293FA3E55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id="{C7532BC5-D338-44E0-8C71-83DFDB1AA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id="{05B7AA86-4539-465A-B471-7259F92F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id="{04040A9E-7955-4A4B-8701-C14DEBAF8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id="{69162760-ED3D-4F17-8FFD-8BE9BABF3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id="{D617B33C-8496-4558-9564-228FD6D29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id="{F2957D6A-8798-477E-8AC7-CACC3B4AA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id="{2B00C700-3F6D-4BA9-90BD-3CE011758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id="{9F902102-B735-4224-9781-34D531963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id="{4F5EE487-39BA-4D27-9630-D3EDE3399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TextBox 43">
                <a:extLst>
                  <a:ext uri="{FF2B5EF4-FFF2-40B4-BE49-F238E27FC236}">
                    <a16:creationId xmlns:a16="http://schemas.microsoft.com/office/drawing/2014/main" id="{5D4F929D-3736-4AF5-9C43-819943A533CD}"/>
                  </a:ext>
                </a:extLst>
              </p:cNvPr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BÀI TẬP TRẮC NGHIỆM</a:t>
                </a:r>
              </a:p>
            </p:txBody>
          </p:sp>
        </p:grp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8924C7F9-BED9-41FA-A6E4-D74A9A58FA49}"/>
              </a:ext>
            </a:extLst>
          </p:cNvPr>
          <p:cNvSpPr/>
          <p:nvPr/>
        </p:nvSpPr>
        <p:spPr>
          <a:xfrm>
            <a:off x="11726143" y="5860186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856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47427" y="8000920"/>
            <a:ext cx="23367556" cy="5292356"/>
            <a:chOff x="1270511" y="5867400"/>
            <a:chExt cx="23367556" cy="5855098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5583489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49126" y="3302327"/>
            <a:ext cx="23365857" cy="4420565"/>
            <a:chOff x="1268078" y="3405486"/>
            <a:chExt cx="23365857" cy="4420565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0"/>
              <a:ext cx="23365857" cy="4035101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3C4DD7B-3629-464E-B158-8DB66E7CD692}"/>
                  </a:ext>
                </a:extLst>
              </p:cNvPr>
              <p:cNvSpPr txBox="1"/>
              <p:nvPr/>
            </p:nvSpPr>
            <p:spPr>
              <a:xfrm>
                <a:off x="2579615" y="3331683"/>
                <a:ext cx="23048756" cy="4431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xác định của hàm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lvl="0">
                  <a:lnSpc>
                    <a:spcPct val="150000"/>
                  </a:lnSpc>
                  <a:spcAft>
                    <a:spcPts val="800"/>
                  </a:spcAft>
                  <a:tabLst>
                    <a:tab pos="180340" algn="l"/>
                    <a:tab pos="2070735" algn="l"/>
                    <a:tab pos="3420745" algn="l"/>
                    <a:tab pos="3510915" algn="l"/>
                    <a:tab pos="480631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 </a:t>
                </a:r>
                <a:r>
                  <a:rPr kumimoji="0" lang="vi-VN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kumimoji="0" lang="en-US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:r>
                  <a:rPr kumimoji="0" lang="vi-VN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vi-VN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400" b="1" i="0" u="none" strike="noStrike" kern="1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lvl="0">
                  <a:lnSpc>
                    <a:spcPct val="150000"/>
                  </a:lnSpc>
                  <a:spcAft>
                    <a:spcPts val="800"/>
                  </a:spcAft>
                  <a:tabLst>
                    <a:tab pos="180340" algn="l"/>
                    <a:tab pos="2070735" algn="l"/>
                    <a:tab pos="3420745" algn="l"/>
                    <a:tab pos="3510915" algn="l"/>
                    <a:tab pos="480631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 </a:t>
                </a:r>
                <a:r>
                  <a:rPr kumimoji="0" lang="vi-VN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   	            </a:t>
                </a:r>
                <a:r>
                  <a:rPr kumimoji="0" lang="vi-VN" sz="4400" b="1" i="0" u="none" strike="noStrike" kern="11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3C4DD7B-3629-464E-B158-8DB66E7CD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615" y="3331683"/>
                <a:ext cx="23048756" cy="4431854"/>
              </a:xfrm>
              <a:prstGeom prst="rect">
                <a:avLst/>
              </a:prstGeom>
              <a:blipFill>
                <a:blip r:embed="rId3"/>
                <a:stretch>
                  <a:fillRect b="-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9491BE9-0E05-4939-95F2-039202C400FE}"/>
                  </a:ext>
                </a:extLst>
              </p:cNvPr>
              <p:cNvSpPr txBox="1"/>
              <p:nvPr/>
            </p:nvSpPr>
            <p:spPr>
              <a:xfrm>
                <a:off x="6019801" y="8065232"/>
                <a:ext cx="15768637" cy="4926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𝒔𝒊𝒏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𝒙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𝟏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𝟎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		    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Cambria Math" panose="02040503050406030204" pitchFamily="18" charset="0"/>
                  </a:rPr>
                  <a:t>		                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d>
                      <m:d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540385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𝐃</m:t>
                    </m:r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r>
                      <m:rPr>
                        <m:lit/>
                      </m:rP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{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d>
                      <m:d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ℤ</m:t>
                        </m:r>
                      </m:e>
                    </m:d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}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9491BE9-0E05-4939-95F2-039202C4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8065232"/>
                <a:ext cx="15768637" cy="4926349"/>
              </a:xfrm>
              <a:prstGeom prst="rect">
                <a:avLst/>
              </a:prstGeom>
              <a:blipFill>
                <a:blip r:embed="rId4"/>
                <a:stretch>
                  <a:fillRect b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9FF1276D-FB25-47A2-BCE8-939F170EA00F}"/>
              </a:ext>
            </a:extLst>
          </p:cNvPr>
          <p:cNvSpPr/>
          <p:nvPr/>
        </p:nvSpPr>
        <p:spPr>
          <a:xfrm>
            <a:off x="6934200" y="6626380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693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34940" y="7748818"/>
            <a:ext cx="23367556" cy="4737130"/>
            <a:chOff x="1270511" y="5867400"/>
            <a:chExt cx="23367556" cy="5240834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4969225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6551928-83A4-4E04-AEE4-0C1C38084487}"/>
                  </a:ext>
                </a:extLst>
              </p:cNvPr>
              <p:cNvSpPr txBox="1"/>
              <p:nvPr/>
            </p:nvSpPr>
            <p:spPr>
              <a:xfrm>
                <a:off x="489769" y="3503578"/>
                <a:ext cx="22953372" cy="41697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-540385" algn="just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     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 của hàm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rad>
                      </m:e>
                    </m:func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marR="0" lvl="0" indent="-540385" algn="l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		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marR="0" lvl="0" indent="-540385" algn="l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		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	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6551928-83A4-4E04-AEE4-0C1C38084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69" y="3503578"/>
                <a:ext cx="22953372" cy="4169731"/>
              </a:xfrm>
              <a:prstGeom prst="rect">
                <a:avLst/>
              </a:prstGeom>
              <a:blipFill>
                <a:blip r:embed="rId3"/>
                <a:stretch>
                  <a:fillRect b="-5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BA20D5D-43B1-479E-A0D4-BED6CAC1E8E1}"/>
                  </a:ext>
                </a:extLst>
              </p:cNvPr>
              <p:cNvSpPr txBox="1"/>
              <p:nvPr/>
            </p:nvSpPr>
            <p:spPr>
              <a:xfrm>
                <a:off x="5181600" y="8450771"/>
                <a:ext cx="12419044" cy="2688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just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đk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≥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𝟎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BA20D5D-43B1-479E-A0D4-BED6CAC1E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8450771"/>
                <a:ext cx="12419044" cy="2688428"/>
              </a:xfrm>
              <a:prstGeom prst="rect">
                <a:avLst/>
              </a:prstGeom>
              <a:blipFill>
                <a:blip r:embed="rId4"/>
                <a:stretch>
                  <a:fillRect l="-638" b="-9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>
            <a:extLst>
              <a:ext uri="{FF2B5EF4-FFF2-40B4-BE49-F238E27FC236}">
                <a16:creationId xmlns:a16="http://schemas.microsoft.com/office/drawing/2014/main" id="{979109D8-E87C-4E31-9AC0-BBF4433915E5}"/>
              </a:ext>
            </a:extLst>
          </p:cNvPr>
          <p:cNvSpPr/>
          <p:nvPr/>
        </p:nvSpPr>
        <p:spPr>
          <a:xfrm>
            <a:off x="13335000" y="5235150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776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08222" y="7704819"/>
            <a:ext cx="23698200" cy="5867400"/>
            <a:chOff x="1270511" y="5867400"/>
            <a:chExt cx="23367556" cy="649128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698200" cy="4136143"/>
            <a:chOff x="1268078" y="3405486"/>
            <a:chExt cx="23698200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698200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4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76C9DA9-B25D-4406-AC3B-8ED443EFDACD}"/>
                  </a:ext>
                </a:extLst>
              </p:cNvPr>
              <p:cNvSpPr txBox="1"/>
              <p:nvPr/>
            </p:nvSpPr>
            <p:spPr>
              <a:xfrm>
                <a:off x="2102034" y="3803901"/>
                <a:ext cx="22708622" cy="3290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-540385" algn="ctr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xác định của hàm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marR="0" lvl="0" indent="0" algn="l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76C9DA9-B25D-4406-AC3B-8ED443EFD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034" y="3803901"/>
                <a:ext cx="22708622" cy="3290260"/>
              </a:xfrm>
              <a:prstGeom prst="rect">
                <a:avLst/>
              </a:prstGeom>
              <a:blipFill>
                <a:blip r:embed="rId3"/>
                <a:stretch>
                  <a:fillRect b="-7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CF9A1ED-9894-497F-B73D-6610D283B174}"/>
                  </a:ext>
                </a:extLst>
              </p:cNvPr>
              <p:cNvSpPr txBox="1"/>
              <p:nvPr/>
            </p:nvSpPr>
            <p:spPr>
              <a:xfrm>
                <a:off x="2481829" y="8191804"/>
                <a:ext cx="20040599" cy="3290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0" algn="ctr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 định khi và chỉ khi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 marR="0" lvl="0" indent="0" algn="ctr" defTabSz="2177278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CF9A1ED-9894-497F-B73D-6610D283B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829" y="8191804"/>
                <a:ext cx="20040599" cy="3290260"/>
              </a:xfrm>
              <a:prstGeom prst="rect">
                <a:avLst/>
              </a:prstGeom>
              <a:blipFill>
                <a:blip r:embed="rId4"/>
                <a:stretch>
                  <a:fillRect b="-7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AE4DD36F-3172-468A-B661-118527E5DDD2}"/>
              </a:ext>
            </a:extLst>
          </p:cNvPr>
          <p:cNvSpPr/>
          <p:nvPr/>
        </p:nvSpPr>
        <p:spPr>
          <a:xfrm>
            <a:off x="13456345" y="6200860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873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38971" y="7738088"/>
            <a:ext cx="23367556" cy="3415976"/>
            <a:chOff x="1270511" y="5867400"/>
            <a:chExt cx="23367556" cy="3779200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350759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5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BFF72EC-BC25-44F8-BFB3-4247BBC67B28}"/>
                  </a:ext>
                </a:extLst>
              </p:cNvPr>
              <p:cNvSpPr txBox="1"/>
              <p:nvPr/>
            </p:nvSpPr>
            <p:spPr>
              <a:xfrm>
                <a:off x="763234" y="4159926"/>
                <a:ext cx="23162596" cy="304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-540385" algn="ctr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marR="0" lvl="0" indent="0" algn="ctr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359981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    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       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   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BFF72EC-BC25-44F8-BFB3-4247BBC67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34" y="4159926"/>
                <a:ext cx="23162596" cy="3047437"/>
              </a:xfrm>
              <a:prstGeom prst="rect">
                <a:avLst/>
              </a:prstGeom>
              <a:blipFill>
                <a:blip r:embed="rId3"/>
                <a:stretch>
                  <a:fillRect b="-2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60C70FD-9FB8-4E8B-9057-D9813278E1F2}"/>
                  </a:ext>
                </a:extLst>
              </p:cNvPr>
              <p:cNvSpPr txBox="1"/>
              <p:nvPr/>
            </p:nvSpPr>
            <p:spPr>
              <a:xfrm>
                <a:off x="8153400" y="8783998"/>
                <a:ext cx="12419044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ĐK</a:t>
                </a:r>
                <a14:m>
                  <m:oMath xmlns:m="http://schemas.openxmlformats.org/officeDocument/2006/math"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kumimoji="0" lang="en-US" sz="45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acc>
                      <m:accPr>
                        <m:chr m:val="̸"/>
                        <m:ctrlP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5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e>
                    </m:acc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r>
                      <a:rPr kumimoji="0" lang="en-US" sz="45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acc>
                      <m:accPr>
                        <m:chr m:val="̸"/>
                        <m:ctrlP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5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e>
                    </m:acc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4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60C70FD-9FB8-4E8B-9057-D9813278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8783998"/>
                <a:ext cx="12419044" cy="784830"/>
              </a:xfrm>
              <a:prstGeom prst="rect">
                <a:avLst/>
              </a:prstGeom>
              <a:blipFill>
                <a:blip r:embed="rId4"/>
                <a:stretch>
                  <a:fillRect l="-2062" t="-15504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3E757B37-9B16-477F-93A9-0D6CB09774C7}"/>
              </a:ext>
            </a:extLst>
          </p:cNvPr>
          <p:cNvSpPr/>
          <p:nvPr/>
        </p:nvSpPr>
        <p:spPr>
          <a:xfrm>
            <a:off x="1320917" y="6176219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8466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33400" y="7749185"/>
            <a:ext cx="23367556" cy="5867400"/>
            <a:chOff x="1270511" y="5867400"/>
            <a:chExt cx="23367556" cy="649128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6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F485DB1-911D-41AC-A5C2-A2A06F983CA8}"/>
                  </a:ext>
                </a:extLst>
              </p:cNvPr>
              <p:cNvSpPr txBox="1"/>
              <p:nvPr/>
            </p:nvSpPr>
            <p:spPr>
              <a:xfrm>
                <a:off x="848500" y="3483629"/>
                <a:ext cx="23088857" cy="3355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0385" marR="0" lvl="0" indent="-540385" algn="ctr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kumimoji="0" lang="en-US" sz="4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4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en-US" sz="4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540385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540385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	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F485DB1-911D-41AC-A5C2-A2A06F983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00" y="3483629"/>
                <a:ext cx="23088857" cy="3355470"/>
              </a:xfrm>
              <a:prstGeom prst="rect">
                <a:avLst/>
              </a:prstGeom>
              <a:blipFill>
                <a:blip r:embed="rId3"/>
                <a:stretch>
                  <a:fillRect b="-2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633AAC2-1731-4177-A507-4A9D13B64D33}"/>
                  </a:ext>
                </a:extLst>
              </p:cNvPr>
              <p:cNvSpPr txBox="1"/>
              <p:nvPr/>
            </p:nvSpPr>
            <p:spPr>
              <a:xfrm>
                <a:off x="5257800" y="10134600"/>
                <a:ext cx="1241904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func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𝝅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633AAC2-1731-4177-A507-4A9D13B64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0134600"/>
                <a:ext cx="12419044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>
            <a:extLst>
              <a:ext uri="{FF2B5EF4-FFF2-40B4-BE49-F238E27FC236}">
                <a16:creationId xmlns:a16="http://schemas.microsoft.com/office/drawing/2014/main" id="{3C56E4BD-2041-486C-907D-C71003AD49EF}"/>
              </a:ext>
            </a:extLst>
          </p:cNvPr>
          <p:cNvSpPr/>
          <p:nvPr/>
        </p:nvSpPr>
        <p:spPr>
          <a:xfrm>
            <a:off x="10401301" y="5864476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772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31701" y="7775624"/>
            <a:ext cx="23367556" cy="5867400"/>
            <a:chOff x="1270511" y="5867400"/>
            <a:chExt cx="23367556" cy="649128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7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3E7312-8FA7-41F5-ABDB-FD32B44C177D}"/>
                  </a:ext>
                </a:extLst>
              </p:cNvPr>
              <p:cNvSpPr txBox="1"/>
              <p:nvPr/>
            </p:nvSpPr>
            <p:spPr>
              <a:xfrm>
                <a:off x="1101895" y="4422929"/>
                <a:ext cx="22836175" cy="2595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d>
                          <m:d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180340" algn="l"/>
                    <a:tab pos="3420745" algn="l"/>
                    <a:tab pos="5039995" algn="l"/>
                  </a:tabLst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\{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	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\{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3E7312-8FA7-41F5-ABDB-FD32B44C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895" y="4422929"/>
                <a:ext cx="22836175" cy="2595647"/>
              </a:xfrm>
              <a:prstGeom prst="rect">
                <a:avLst/>
              </a:prstGeom>
              <a:blipFill>
                <a:blip r:embed="rId3"/>
                <a:stretch>
                  <a:fillRect l="-294" b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D171A664-A828-4DDA-A354-C137D79D85F4}"/>
              </a:ext>
            </a:extLst>
          </p:cNvPr>
          <p:cNvSpPr txBox="1"/>
          <p:nvPr/>
        </p:nvSpPr>
        <p:spPr>
          <a:xfrm>
            <a:off x="10515600" y="9677400"/>
            <a:ext cx="12419044" cy="75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80340" algn="l"/>
                <a:tab pos="3420745" algn="l"/>
                <a:tab pos="503999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45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4245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F09AC01-C6F5-4422-963F-0EB4ADC29155}"/>
              </a:ext>
            </a:extLst>
          </p:cNvPr>
          <p:cNvSpPr/>
          <p:nvPr/>
        </p:nvSpPr>
        <p:spPr>
          <a:xfrm>
            <a:off x="966339" y="6004315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469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76374" y="7684766"/>
            <a:ext cx="23367556" cy="5867400"/>
            <a:chOff x="1270511" y="5867400"/>
            <a:chExt cx="23367556" cy="649128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8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 VÀ TÍNH TUẦN HOÀN CỦA HÀM SỐ LƯỢNG GIÁC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43B61E-A8AE-4F77-9DDF-D26AD893D904}"/>
                  </a:ext>
                </a:extLst>
              </p:cNvPr>
              <p:cNvSpPr txBox="1"/>
              <p:nvPr/>
            </p:nvSpPr>
            <p:spPr>
              <a:xfrm>
                <a:off x="5169403" y="4111512"/>
                <a:ext cx="17887821" cy="1099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dưới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43B61E-A8AE-4F77-9DDF-D26AD893D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403" y="4111512"/>
                <a:ext cx="17887821" cy="1099596"/>
              </a:xfrm>
              <a:prstGeom prst="rect">
                <a:avLst/>
              </a:prstGeom>
              <a:blipFill>
                <a:blip r:embed="rId3"/>
                <a:stretch>
                  <a:fillRect l="-1363" b="-8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EBE2CF3-FF0D-4F09-9E00-EDB73D5739F6}"/>
                  </a:ext>
                </a:extLst>
              </p:cNvPr>
              <p:cNvSpPr/>
              <p:nvPr/>
            </p:nvSpPr>
            <p:spPr>
              <a:xfrm>
                <a:off x="183144" y="5370296"/>
                <a:ext cx="23317201" cy="1562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40385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𝒄𝒐𝒔</m:t>
                            </m:r>
                          </m:fName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             B.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𝒄𝒐𝒕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        C.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                 D.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func>
                          <m:funcPr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EBE2CF3-FF0D-4F09-9E00-EDB73D573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4" y="5370296"/>
                <a:ext cx="23317201" cy="1562415"/>
              </a:xfrm>
              <a:prstGeom prst="rect">
                <a:avLst/>
              </a:prstGeom>
              <a:blipFill>
                <a:blip r:embed="rId4"/>
                <a:stretch>
                  <a:fillRect b="-8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251F300-745E-42C7-8B84-04C03FE9BAE9}"/>
                  </a:ext>
                </a:extLst>
              </p:cNvPr>
              <p:cNvSpPr txBox="1"/>
              <p:nvPr/>
            </p:nvSpPr>
            <p:spPr>
              <a:xfrm>
                <a:off x="1206042" y="8571951"/>
                <a:ext cx="19215557" cy="1099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𝒄𝒐𝒔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=&gt;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Thỏa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mãn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YCBT</a:t>
                </a: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251F300-745E-42C7-8B84-04C03FE9B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042" y="8571951"/>
                <a:ext cx="19215557" cy="1099596"/>
              </a:xfrm>
              <a:prstGeom prst="rect">
                <a:avLst/>
              </a:prstGeom>
              <a:blipFill>
                <a:blip r:embed="rId5"/>
                <a:stretch>
                  <a:fillRect l="-1301" b="-8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EEB465B-839A-42AC-9248-5D8DFB8FC3FD}"/>
                  </a:ext>
                </a:extLst>
              </p:cNvPr>
              <p:cNvSpPr txBox="1"/>
              <p:nvPr/>
            </p:nvSpPr>
            <p:spPr>
              <a:xfrm>
                <a:off x="1190469" y="9711774"/>
                <a:ext cx="2090753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𝒄𝒐𝒕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=&gt;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thỏa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mãn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YCBT</a:t>
                </a: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EEB465B-839A-42AC-9248-5D8DFB8FC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469" y="9711774"/>
                <a:ext cx="20907531" cy="769441"/>
              </a:xfrm>
              <a:prstGeom prst="rect">
                <a:avLst/>
              </a:prstGeom>
              <a:blipFill>
                <a:blip r:embed="rId6"/>
                <a:stretch>
                  <a:fillRect l="-1166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96D9569-06C6-427F-AAB9-08FB14718D03}"/>
                  </a:ext>
                </a:extLst>
              </p:cNvPr>
              <p:cNvSpPr txBox="1"/>
              <p:nvPr/>
            </p:nvSpPr>
            <p:spPr>
              <a:xfrm>
                <a:off x="1162561" y="10738563"/>
                <a:ext cx="1763978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D=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=&gt;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thỏa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mãn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YCBT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96D9569-06C6-427F-AAB9-08FB14718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61" y="10738563"/>
                <a:ext cx="17639789" cy="769441"/>
              </a:xfrm>
              <a:prstGeom prst="rect">
                <a:avLst/>
              </a:prstGeom>
              <a:blipFill>
                <a:blip r:embed="rId7"/>
                <a:stretch>
                  <a:fillRect l="-1417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D3D5AC4-B971-49EC-B29C-B30D227DDBE9}"/>
                  </a:ext>
                </a:extLst>
              </p:cNvPr>
              <p:cNvSpPr txBox="1"/>
              <p:nvPr/>
            </p:nvSpPr>
            <p:spPr>
              <a:xfrm>
                <a:off x="1158832" y="11871421"/>
                <a:ext cx="20809739" cy="1072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func>
                          <m:func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𝝅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∈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=&gt;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thỏa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mãn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YCBT </a:t>
                </a: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D3D5AC4-B971-49EC-B29C-B30D227DD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832" y="11871421"/>
                <a:ext cx="20809739" cy="1072345"/>
              </a:xfrm>
              <a:prstGeom prst="rect">
                <a:avLst/>
              </a:prstGeom>
              <a:blipFill>
                <a:blip r:embed="rId8"/>
                <a:stretch>
                  <a:fillRect l="-1172" b="-10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Oval 96">
            <a:extLst>
              <a:ext uri="{FF2B5EF4-FFF2-40B4-BE49-F238E27FC236}">
                <a16:creationId xmlns:a16="http://schemas.microsoft.com/office/drawing/2014/main" id="{27F92E91-8799-4337-A4AA-53F7688F216B}"/>
              </a:ext>
            </a:extLst>
          </p:cNvPr>
          <p:cNvSpPr/>
          <p:nvPr/>
        </p:nvSpPr>
        <p:spPr>
          <a:xfrm>
            <a:off x="509965" y="5887680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769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92" grpId="0"/>
      <p:bldP spid="93" grpId="0"/>
      <p:bldP spid="94" grpId="0"/>
      <p:bldP spid="95" grpId="0"/>
      <p:bldP spid="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6477000" cy="830997"/>
            <a:chOff x="-288924" y="1892299"/>
            <a:chExt cx="6477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CÁC VÍ DỤ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01705" y="7684766"/>
            <a:ext cx="23367556" cy="5867400"/>
            <a:chOff x="1270511" y="5867400"/>
            <a:chExt cx="23367556" cy="649128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2424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533400" y="3461658"/>
            <a:ext cx="23365857" cy="4136143"/>
            <a:chOff x="1268078" y="3405486"/>
            <a:chExt cx="23365857" cy="4136143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1"/>
              <a:ext cx="23365857" cy="3750678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251532" cy="940513"/>
              <a:chOff x="1311958" y="3405486"/>
              <a:chExt cx="3251532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1" y="3527166"/>
                <a:ext cx="185820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9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51DA9AF-8E1D-466B-BD68-5EE7CF9E0696}"/>
              </a:ext>
            </a:extLst>
          </p:cNvPr>
          <p:cNvSpPr txBox="1"/>
          <p:nvPr/>
        </p:nvSpPr>
        <p:spPr>
          <a:xfrm>
            <a:off x="4076341" y="3858920"/>
            <a:ext cx="194247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E5EF45F-6304-411C-A680-5C525F2DB23C}"/>
                  </a:ext>
                </a:extLst>
              </p:cNvPr>
              <p:cNvSpPr/>
              <p:nvPr/>
            </p:nvSpPr>
            <p:spPr>
              <a:xfrm>
                <a:off x="5410200" y="4899522"/>
                <a:ext cx="15680033" cy="2054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e>
                    </m:func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𝒔𝒊𝒏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𝒔𝒊𝒏𝒙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E5EF45F-6304-411C-A680-5C525F2DB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4899522"/>
                <a:ext cx="15680033" cy="2054088"/>
              </a:xfrm>
              <a:prstGeom prst="rect">
                <a:avLst/>
              </a:prstGeom>
              <a:blipFill>
                <a:blip r:embed="rId3"/>
                <a:stretch>
                  <a:fillRect l="-1594" b="-10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D3785D9D-3E44-4BA0-895C-161C3249B7CB}"/>
              </a:ext>
            </a:extLst>
          </p:cNvPr>
          <p:cNvSpPr/>
          <p:nvPr/>
        </p:nvSpPr>
        <p:spPr>
          <a:xfrm>
            <a:off x="12573000" y="5012739"/>
            <a:ext cx="990600" cy="974623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1421" tIns="45711" rIns="91421" bIns="45711" rtlCol="0" anchor="ctr"/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8E048C-A85C-41A9-8A70-CE27BC10BCD5}"/>
              </a:ext>
            </a:extLst>
          </p:cNvPr>
          <p:cNvSpPr txBox="1"/>
          <p:nvPr/>
        </p:nvSpPr>
        <p:spPr>
          <a:xfrm>
            <a:off x="6052458" y="8206414"/>
            <a:ext cx="124190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4245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45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93A68AE-A7A0-487F-AAFF-13237081C52A}"/>
              </a:ext>
            </a:extLst>
          </p:cNvPr>
          <p:cNvSpPr/>
          <p:nvPr/>
        </p:nvSpPr>
        <p:spPr>
          <a:xfrm>
            <a:off x="1584380" y="9074385"/>
            <a:ext cx="20819685" cy="397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marR="0" lvl="0" indent="-74295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chẵn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9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 animBg="1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1572062"/>
            <a:ext cx="6019802" cy="830997"/>
            <a:chOff x="168274" y="1892299"/>
            <a:chExt cx="6019802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8274" y="1905000"/>
              <a:ext cx="1905001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41005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CỦNG CỐ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10"/>
          <p:cNvGrpSpPr/>
          <p:nvPr/>
        </p:nvGrpSpPr>
        <p:grpSpPr>
          <a:xfrm>
            <a:off x="502553" y="3677225"/>
            <a:ext cx="23367556" cy="5867400"/>
            <a:chOff x="1270511" y="5867400"/>
            <a:chExt cx="23367556" cy="6491287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2424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3568119" cy="885307"/>
              <a:chOff x="1224541" y="6305967"/>
              <a:chExt cx="3568119" cy="885307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184731" cy="885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7AB143E-D7D5-4C4D-A86F-4836936D70F3}"/>
              </a:ext>
            </a:extLst>
          </p:cNvPr>
          <p:cNvSpPr txBox="1"/>
          <p:nvPr/>
        </p:nvSpPr>
        <p:spPr>
          <a:xfrm>
            <a:off x="2058605" y="1659385"/>
            <a:ext cx="18110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NGHĨA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93A68AE-A7A0-487F-AAFF-13237081C52A}"/>
              </a:ext>
            </a:extLst>
          </p:cNvPr>
          <p:cNvSpPr/>
          <p:nvPr/>
        </p:nvSpPr>
        <p:spPr>
          <a:xfrm>
            <a:off x="3564315" y="4767255"/>
            <a:ext cx="20819685" cy="2978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SGK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17.</a:t>
            </a:r>
          </a:p>
          <a:p>
            <a:pPr marL="0" marR="0" lvl="0" indent="0" algn="l" defTabSz="21772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81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425686" y="1641426"/>
            <a:ext cx="23698200" cy="11241072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63239" y="3734196"/>
            <a:ext cx="23164800" cy="9121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gảy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thổi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tai 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ra.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hay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(sound)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(communication media)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 </a:t>
            </a:r>
            <a:endParaRPr lang="en-US" b="1" dirty="0"/>
          </a:p>
        </p:txBody>
      </p:sp>
      <p:grpSp>
        <p:nvGrpSpPr>
          <p:cNvPr id="8" name="Group 60">
            <a:extLst>
              <a:ext uri="{FF2B5EF4-FFF2-40B4-BE49-F238E27FC236}">
                <a16:creationId xmlns:a16="http://schemas.microsoft.com/office/drawing/2014/main" id="{2EF28855-0671-4CBE-932B-21FBB6C6366B}"/>
              </a:ext>
            </a:extLst>
          </p:cNvPr>
          <p:cNvGrpSpPr/>
          <p:nvPr/>
        </p:nvGrpSpPr>
        <p:grpSpPr>
          <a:xfrm>
            <a:off x="260117" y="1842087"/>
            <a:ext cx="20549953" cy="907184"/>
            <a:chOff x="7459671" y="7086600"/>
            <a:chExt cx="20552335" cy="9072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96C7BA-3CF7-4401-A38A-3096C29D2C73}"/>
                </a:ext>
              </a:extLst>
            </p:cNvPr>
            <p:cNvSpPr/>
            <p:nvPr/>
          </p:nvSpPr>
          <p:spPr>
            <a:xfrm>
              <a:off x="9092456" y="7178187"/>
              <a:ext cx="18919550" cy="815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 NGHĨA VÀ TÍNH TUẦN HOÀN CỦA HÀM SỐ LƯỢNG GIÁC</a:t>
              </a:r>
            </a:p>
          </p:txBody>
        </p:sp>
        <p:grpSp>
          <p:nvGrpSpPr>
            <p:cNvPr id="11" name="Group 26">
              <a:extLst>
                <a:ext uri="{FF2B5EF4-FFF2-40B4-BE49-F238E27FC236}">
                  <a16:creationId xmlns:a16="http://schemas.microsoft.com/office/drawing/2014/main" id="{697EDD29-30E0-45BB-BE28-C83AD7E55FA8}"/>
                </a:ext>
              </a:extLst>
            </p:cNvPr>
            <p:cNvGrpSpPr/>
            <p:nvPr/>
          </p:nvGrpSpPr>
          <p:grpSpPr>
            <a:xfrm>
              <a:off x="7459671" y="7086600"/>
              <a:ext cx="1428577" cy="852845"/>
              <a:chOff x="7459669" y="7543800"/>
              <a:chExt cx="1416783" cy="852845"/>
            </a:xfrm>
          </p:grpSpPr>
          <p:sp>
            <p:nvSpPr>
              <p:cNvPr id="12" name="Isosceles Triangle 44">
                <a:extLst>
                  <a:ext uri="{FF2B5EF4-FFF2-40B4-BE49-F238E27FC236}">
                    <a16:creationId xmlns:a16="http://schemas.microsoft.com/office/drawing/2014/main" id="{E1EC412F-31C5-4505-8309-341A723C8C54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28">
                <a:extLst>
                  <a:ext uri="{FF2B5EF4-FFF2-40B4-BE49-F238E27FC236}">
                    <a16:creationId xmlns:a16="http://schemas.microsoft.com/office/drawing/2014/main" id="{3AC62BD7-129A-45B3-B743-BBB240806AAC}"/>
                  </a:ext>
                </a:extLst>
              </p:cNvPr>
              <p:cNvGrpSpPr/>
              <p:nvPr/>
            </p:nvGrpSpPr>
            <p:grpSpPr>
              <a:xfrm>
                <a:off x="7504852" y="7653443"/>
                <a:ext cx="1371600" cy="743202"/>
                <a:chOff x="7504852" y="7653443"/>
                <a:chExt cx="1371600" cy="743202"/>
              </a:xfrm>
            </p:grpSpPr>
            <p:sp>
              <p:nvSpPr>
                <p:cNvPr id="14" name="Round Same Side Corner Rectangle 60">
                  <a:extLst>
                    <a:ext uri="{FF2B5EF4-FFF2-40B4-BE49-F238E27FC236}">
                      <a16:creationId xmlns:a16="http://schemas.microsoft.com/office/drawing/2014/main" id="{15BB7A40-9C6E-40DA-9433-FCF6200C13EB}"/>
                    </a:ext>
                  </a:extLst>
                </p:cNvPr>
                <p:cNvSpPr/>
                <p:nvPr/>
              </p:nvSpPr>
              <p:spPr>
                <a:xfrm rot="5400000">
                  <a:off x="7824892" y="7333403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48A6C1-0737-4BD0-9DB4-7D58B06425B9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E67304-5D5E-42C0-830D-6E86CDBE6FA5}"/>
              </a:ext>
            </a:extLst>
          </p:cNvPr>
          <p:cNvGrpSpPr/>
          <p:nvPr/>
        </p:nvGrpSpPr>
        <p:grpSpPr>
          <a:xfrm>
            <a:off x="362496" y="2780845"/>
            <a:ext cx="10253661" cy="861774"/>
            <a:chOff x="644526" y="2766774"/>
            <a:chExt cx="10253661" cy="8617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9CB0CD-509C-41EF-A488-D92DB1406395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</a:t>
              </a:r>
              <a:r>
                <a:rPr lang="en-US" sz="4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</a:t>
              </a:r>
              <a:r>
                <a:rPr lang="en-US" sz="4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</a:t>
              </a:r>
              <a:r>
                <a:rPr lang="en-US" sz="4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endParaRPr lang="en-US" sz="48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89">
              <a:extLst>
                <a:ext uri="{FF2B5EF4-FFF2-40B4-BE49-F238E27FC236}">
                  <a16:creationId xmlns:a16="http://schemas.microsoft.com/office/drawing/2014/main" id="{B2B04C60-C005-4A10-82C8-EEE7A7C4691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9F9A93-1B94-425A-B008-769A668010DF}"/>
                </a:ext>
              </a:extLst>
            </p:cNvPr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5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1587" y="-377026"/>
            <a:ext cx="18473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685800" y="1752601"/>
                <a:ext cx="22936199" cy="3048000"/>
              </a:xfrm>
              <a:prstGeom prst="roundRect">
                <a:avLst>
                  <a:gd name="adj" fmla="val 3132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 ta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biểu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diễn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âm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thanh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gắn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tọa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xứng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52601"/>
                <a:ext cx="22936199" cy="3048000"/>
              </a:xfrm>
              <a:prstGeom prst="roundRect">
                <a:avLst>
                  <a:gd name="adj" fmla="val 3132"/>
                </a:avLst>
              </a:prstGeom>
              <a:blipFill rotWithShape="0">
                <a:blip r:embed="rId3"/>
                <a:stretch>
                  <a:fillRect l="-822"/>
                </a:stretch>
              </a:blip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685800" y="9829800"/>
                <a:ext cx="22936199" cy="3707760"/>
              </a:xfrm>
              <a:prstGeom prst="roundRect">
                <a:avLst>
                  <a:gd name="adj" fmla="val 3132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hỏi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1: Ta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đoạn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hỏi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2: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Liệu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chúng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học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endParaRPr lang="en-US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9829800"/>
                <a:ext cx="22936199" cy="3707760"/>
              </a:xfrm>
              <a:prstGeom prst="roundRect">
                <a:avLst>
                  <a:gd name="adj" fmla="val 3132"/>
                </a:avLst>
              </a:prstGeom>
              <a:blipFill rotWithShape="0">
                <a:blip r:embed="rId4"/>
                <a:stretch>
                  <a:fillRect l="-796" t="-1621"/>
                </a:stretch>
              </a:blip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1">
            <a:extLst>
              <a:ext uri="{FF2B5EF4-FFF2-40B4-BE49-F238E27FC236}">
                <a16:creationId xmlns:a16="http://schemas.microsoft.com/office/drawing/2014/main" id="{A7814FD1-98FB-4F02-841A-02A7FACF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04120"/>
            <a:ext cx="17449800" cy="37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A4EEA1-0BF1-418E-84EA-259C1B8CF64A}"/>
              </a:ext>
            </a:extLst>
          </p:cNvPr>
          <p:cNvSpPr txBox="1"/>
          <p:nvPr/>
        </p:nvSpPr>
        <p:spPr>
          <a:xfrm>
            <a:off x="5562600" y="8990122"/>
            <a:ext cx="12188536" cy="783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4400" b="1" dirty="0">
                <a:solidFill>
                  <a:srgbClr val="2523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 diễn tín hiệu theo thời gian</a:t>
            </a:r>
            <a:endParaRPr lang="en-US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1572062"/>
            <a:ext cx="22449673" cy="830997"/>
            <a:chOff x="168274" y="1892299"/>
            <a:chExt cx="22449673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8274" y="1905000"/>
              <a:ext cx="1905001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20530386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NGHĨA VÀ TÍNH TUẦN HOÀN CỦA HÀM SỐ LƯỢNG GIÁC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hàm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sin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8600" y="3414796"/>
            <a:ext cx="18519705" cy="6251964"/>
            <a:chOff x="1076414" y="4299869"/>
            <a:chExt cx="21374844" cy="6251964"/>
          </a:xfrm>
        </p:grpSpPr>
        <p:grpSp>
          <p:nvGrpSpPr>
            <p:cNvPr id="22" name="Group 5"/>
            <p:cNvGrpSpPr/>
            <p:nvPr/>
          </p:nvGrpSpPr>
          <p:grpSpPr>
            <a:xfrm>
              <a:off x="1294540" y="4605809"/>
              <a:ext cx="21156718" cy="5946024"/>
              <a:chOff x="543533" y="1058237"/>
              <a:chExt cx="8331293" cy="2340976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543533" y="1058237"/>
                <a:ext cx="5005130" cy="2340976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07731" y="1742814"/>
                <a:ext cx="7867095" cy="2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4000"/>
                  </a:lnSpc>
                </a:pPr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" name="Group 65"/>
            <p:cNvGrpSpPr/>
            <p:nvPr/>
          </p:nvGrpSpPr>
          <p:grpSpPr>
            <a:xfrm>
              <a:off x="1076414" y="4299869"/>
              <a:ext cx="4411573" cy="859968"/>
              <a:chOff x="166396" y="8677056"/>
              <a:chExt cx="4411573" cy="85996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789680" y="867705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415822" y="9761659"/>
            <a:ext cx="11012410" cy="3757671"/>
            <a:chOff x="1390108" y="4243329"/>
            <a:chExt cx="11012410" cy="3757671"/>
          </a:xfrm>
        </p:grpSpPr>
        <p:grpSp>
          <p:nvGrpSpPr>
            <p:cNvPr id="46" name="Group 45"/>
            <p:cNvGrpSpPr/>
            <p:nvPr/>
          </p:nvGrpSpPr>
          <p:grpSpPr>
            <a:xfrm>
              <a:off x="1390108" y="4280770"/>
              <a:ext cx="11012410" cy="3720230"/>
              <a:chOff x="1232453" y="2700345"/>
              <a:chExt cx="11012410" cy="372023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32453" y="2858285"/>
                <a:ext cx="11012410" cy="356229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242929" y="2700345"/>
                <a:ext cx="3478409" cy="762778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420619" y="4243329"/>
              <a:ext cx="202170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Chú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ý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6B1AC2A2-9288-4D7E-9870-0B627BEB8B31}"/>
                  </a:ext>
                </a:extLst>
              </p:cNvPr>
              <p:cNvSpPr/>
              <p:nvPr/>
            </p:nvSpPr>
            <p:spPr>
              <a:xfrm>
                <a:off x="1572758" y="4398348"/>
                <a:ext cx="798623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Qui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tắc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func>
                  </m:oMath>
                </a14:m>
                <a:endParaRPr lang="en-US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6B1AC2A2-9288-4D7E-9870-0B627BEB8B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758" y="4398348"/>
                <a:ext cx="7986230" cy="1446550"/>
              </a:xfrm>
              <a:prstGeom prst="rect">
                <a:avLst/>
              </a:prstGeom>
              <a:blipFill>
                <a:blip r:embed="rId5"/>
                <a:stretch>
                  <a:fillRect l="-3130"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40">
                <a:extLst>
                  <a:ext uri="{FF2B5EF4-FFF2-40B4-BE49-F238E27FC236}">
                    <a16:creationId xmlns:a16="http://schemas.microsoft.com/office/drawing/2014/main" id="{6CF7052C-5AAE-4710-95B6-38A14375AA97}"/>
                  </a:ext>
                </a:extLst>
              </p:cNvPr>
              <p:cNvSpPr txBox="1"/>
              <p:nvPr/>
            </p:nvSpPr>
            <p:spPr>
              <a:xfrm>
                <a:off x="4816197" y="5854379"/>
                <a:ext cx="4742790" cy="160706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</m:oMath>
                  </m:oMathPara>
                </a14:m>
                <a:endParaRPr lang="en-US" sz="4500" b="1" dirty="0"/>
              </a:p>
            </p:txBody>
          </p:sp>
        </mc:Choice>
        <mc:Fallback xmlns="">
          <p:sp>
            <p:nvSpPr>
              <p:cNvPr id="41" name="Object 40">
                <a:extLst>
                  <a:ext uri="{FF2B5EF4-FFF2-40B4-BE49-F238E27FC236}">
                    <a16:creationId xmlns:a16="http://schemas.microsoft.com/office/drawing/2014/main" id="{6CF7052C-5AAE-4710-95B6-38A14375A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197" y="5854379"/>
                <a:ext cx="4742790" cy="16070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40AB953-2093-4114-AE8D-372C1B49BC14}"/>
                  </a:ext>
                </a:extLst>
              </p:cNvPr>
              <p:cNvSpPr txBox="1"/>
              <p:nvPr/>
            </p:nvSpPr>
            <p:spPr>
              <a:xfrm>
                <a:off x="1491377" y="7144957"/>
                <a:ext cx="9588284" cy="1993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en-US" sz="4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𝒔𝒊𝒏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40AB953-2093-4114-AE8D-372C1B49B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377" y="7144957"/>
                <a:ext cx="9588284" cy="1993366"/>
              </a:xfrm>
              <a:prstGeom prst="rect">
                <a:avLst/>
              </a:prstGeom>
              <a:blipFill>
                <a:blip r:embed="rId7"/>
                <a:stretch>
                  <a:fillRect l="-2606" b="-1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29AB40-0858-4E68-A045-8914D5F247B6}"/>
                  </a:ext>
                </a:extLst>
              </p:cNvPr>
              <p:cNvSpPr txBox="1"/>
              <p:nvPr/>
            </p:nvSpPr>
            <p:spPr>
              <a:xfrm>
                <a:off x="807458" y="10793571"/>
                <a:ext cx="124206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29AB40-0858-4E68-A045-8914D5F24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58" y="10793571"/>
                <a:ext cx="12420600" cy="769441"/>
              </a:xfrm>
              <a:prstGeom prst="rect">
                <a:avLst/>
              </a:prstGeom>
              <a:blipFill>
                <a:blip r:embed="rId8"/>
                <a:stretch>
                  <a:fillRect l="-1963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E557352-A190-4C02-BDF5-8827BDAE7B13}"/>
                  </a:ext>
                </a:extLst>
              </p:cNvPr>
              <p:cNvSpPr/>
              <p:nvPr/>
            </p:nvSpPr>
            <p:spPr>
              <a:xfrm>
                <a:off x="820115" y="11302201"/>
                <a:ext cx="12117006" cy="182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0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𝒊𝒏</m:t>
                    </m:r>
                    <m:r>
                      <a:rPr 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</a:t>
                </a:r>
                <a:r>
                  <a:rPr lang="en-US" sz="4000" b="1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0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lẻ</a:t>
                </a:r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E557352-A190-4C02-BDF5-8827BDAE7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15" y="11302201"/>
                <a:ext cx="12117006" cy="1828800"/>
              </a:xfrm>
              <a:prstGeom prst="rect">
                <a:avLst/>
              </a:prstGeom>
              <a:blipFill>
                <a:blip r:embed="rId9"/>
                <a:stretch>
                  <a:fillRect l="-18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51">
                <a:extLst>
                  <a:ext uri="{FF2B5EF4-FFF2-40B4-BE49-F238E27FC236}">
                    <a16:creationId xmlns:a16="http://schemas.microsoft.com/office/drawing/2014/main" id="{FD25AA02-D2FF-42C8-9A18-46F6CE937987}"/>
                  </a:ext>
                </a:extLst>
              </p:cNvPr>
              <p:cNvSpPr txBox="1"/>
              <p:nvPr/>
            </p:nvSpPr>
            <p:spPr>
              <a:xfrm>
                <a:off x="1782336" y="12602537"/>
                <a:ext cx="8123663" cy="94456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a:rPr lang="en-US" sz="48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;∀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4500" b="1" dirty="0"/>
              </a:p>
            </p:txBody>
          </p:sp>
        </mc:Choice>
        <mc:Fallback xmlns="">
          <p:sp>
            <p:nvSpPr>
              <p:cNvPr id="52" name="Object 51">
                <a:extLst>
                  <a:ext uri="{FF2B5EF4-FFF2-40B4-BE49-F238E27FC236}">
                    <a16:creationId xmlns:a16="http://schemas.microsoft.com/office/drawing/2014/main" id="{FD25AA02-D2FF-42C8-9A18-46F6CE937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336" y="12602537"/>
                <a:ext cx="8123663" cy="944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àm sin">
            <a:hlinkClick r:id="" action="ppaction://media"/>
            <a:extLst>
              <a:ext uri="{FF2B5EF4-FFF2-40B4-BE49-F238E27FC236}">
                <a16:creationId xmlns:a16="http://schemas.microsoft.com/office/drawing/2014/main" id="{0D18D407-A379-44CC-A873-0948CD6D56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6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33315" y="4067884"/>
            <a:ext cx="12607390" cy="7113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83F186-C905-4CB0-A893-A9F3654C4914}"/>
              </a:ext>
            </a:extLst>
          </p:cNvPr>
          <p:cNvSpPr txBox="1"/>
          <p:nvPr/>
        </p:nvSpPr>
        <p:spPr>
          <a:xfrm>
            <a:off x="22654480" y="5905856"/>
            <a:ext cx="959370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CF45808-CC38-4395-BD92-DE711C906B2C}"/>
              </a:ext>
            </a:extLst>
          </p:cNvPr>
          <p:cNvSpPr txBox="1"/>
          <p:nvPr/>
        </p:nvSpPr>
        <p:spPr>
          <a:xfrm>
            <a:off x="23745500" y="8491992"/>
            <a:ext cx="95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89B91B0-B563-471A-B168-0A624968AF3E}"/>
              </a:ext>
            </a:extLst>
          </p:cNvPr>
          <p:cNvSpPr txBox="1"/>
          <p:nvPr/>
        </p:nvSpPr>
        <p:spPr>
          <a:xfrm>
            <a:off x="20475830" y="4688979"/>
            <a:ext cx="95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C15F51-09F6-4347-8C7F-EEFB11B35F43}"/>
              </a:ext>
            </a:extLst>
          </p:cNvPr>
          <p:cNvSpPr txBox="1"/>
          <p:nvPr/>
        </p:nvSpPr>
        <p:spPr>
          <a:xfrm>
            <a:off x="17798372" y="8432979"/>
            <a:ext cx="95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92139A-F05C-4683-985F-E35928D91EE9}"/>
              </a:ext>
            </a:extLst>
          </p:cNvPr>
          <p:cNvSpPr txBox="1"/>
          <p:nvPr/>
        </p:nvSpPr>
        <p:spPr>
          <a:xfrm>
            <a:off x="14725768" y="4769296"/>
            <a:ext cx="95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0319BE8-792A-4EC6-8D61-CE8FDCCBD46E}"/>
              </a:ext>
            </a:extLst>
          </p:cNvPr>
          <p:cNvSpPr txBox="1"/>
          <p:nvPr/>
        </p:nvSpPr>
        <p:spPr>
          <a:xfrm>
            <a:off x="13662880" y="2999297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video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/>
      <p:bldP spid="41" grpId="0"/>
      <p:bldP spid="42" grpId="0"/>
      <p:bldP spid="44" grpId="0"/>
      <p:bldP spid="51" grpId="0"/>
      <p:bldP spid="52" grpId="0"/>
      <p:bldP spid="13" grpId="0"/>
      <p:bldP spid="77" grpId="0"/>
      <p:bldP spid="78" grpId="0"/>
      <p:bldP spid="79" grpId="0"/>
      <p:bldP spid="80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7199" y="1572062"/>
            <a:ext cx="23850597" cy="830997"/>
            <a:chOff x="-288924" y="1892299"/>
            <a:chExt cx="23850597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0" y="1892299"/>
              <a:ext cx="21474113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NGHĨA VÀ TÍNH TUẦN HOÀN CỦA HÀM SỐ LƯỢNG GIÁC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hàm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cosin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85056" y="3420567"/>
            <a:ext cx="21750568" cy="6771202"/>
            <a:chOff x="1076414" y="4334859"/>
            <a:chExt cx="21374844" cy="6771202"/>
          </a:xfrm>
        </p:grpSpPr>
        <p:grpSp>
          <p:nvGrpSpPr>
            <p:cNvPr id="22" name="Group 5"/>
            <p:cNvGrpSpPr/>
            <p:nvPr/>
          </p:nvGrpSpPr>
          <p:grpSpPr>
            <a:xfrm>
              <a:off x="1533269" y="4671091"/>
              <a:ext cx="20917989" cy="6434970"/>
              <a:chOff x="637542" y="1083939"/>
              <a:chExt cx="8237284" cy="2533476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637542" y="1083939"/>
                <a:ext cx="3965325" cy="2533476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07731" y="1742814"/>
                <a:ext cx="7867095" cy="2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kumimoji="0" 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nghĩa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40583" y="10297664"/>
            <a:ext cx="10256018" cy="3186590"/>
            <a:chOff x="1390107" y="4038600"/>
            <a:chExt cx="10256018" cy="3186590"/>
          </a:xfrm>
        </p:grpSpPr>
        <p:grpSp>
          <p:nvGrpSpPr>
            <p:cNvPr id="46" name="Group 45"/>
            <p:cNvGrpSpPr/>
            <p:nvPr/>
          </p:nvGrpSpPr>
          <p:grpSpPr>
            <a:xfrm>
              <a:off x="1390107" y="4076041"/>
              <a:ext cx="10256018" cy="3149149"/>
              <a:chOff x="1232452" y="2495616"/>
              <a:chExt cx="10256018" cy="3149149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32452" y="2858285"/>
                <a:ext cx="10256018" cy="278648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247578" y="2495616"/>
                <a:ext cx="3478409" cy="762778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362954" y="4038600"/>
              <a:ext cx="202170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Chú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ý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5C6F204-8BC8-49CF-BD69-766E4A8312AA}"/>
                  </a:ext>
                </a:extLst>
              </p:cNvPr>
              <p:cNvSpPr/>
              <p:nvPr/>
            </p:nvSpPr>
            <p:spPr>
              <a:xfrm>
                <a:off x="649942" y="11169012"/>
                <a:ext cx="1041503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5C6F204-8BC8-49CF-BD69-766E4A831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42" y="11169012"/>
                <a:ext cx="10415031" cy="769441"/>
              </a:xfrm>
              <a:prstGeom prst="rect">
                <a:avLst/>
              </a:prstGeom>
              <a:blipFill>
                <a:blip r:embed="rId5"/>
                <a:stretch>
                  <a:fillRect l="-2400" t="-16667" r="-1464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EBFA8C0-AFC7-487D-BC80-FFA106EFBAB6}"/>
                  </a:ext>
                </a:extLst>
              </p:cNvPr>
              <p:cNvSpPr/>
              <p:nvPr/>
            </p:nvSpPr>
            <p:spPr>
              <a:xfrm>
                <a:off x="635245" y="11419604"/>
                <a:ext cx="12117006" cy="182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0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0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000" b="1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0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0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chẵn</a:t>
                </a:r>
                <a:r>
                  <a:rPr lang="en-US" sz="4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EBFA8C0-AFC7-487D-BC80-FFA106EFB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45" y="11419604"/>
                <a:ext cx="12117006" cy="1828800"/>
              </a:xfrm>
              <a:prstGeom prst="rect">
                <a:avLst/>
              </a:prstGeom>
              <a:blipFill>
                <a:blip r:embed="rId6"/>
                <a:stretch>
                  <a:fillRect l="-17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bject 49">
                <a:extLst>
                  <a:ext uri="{FF2B5EF4-FFF2-40B4-BE49-F238E27FC236}">
                    <a16:creationId xmlns:a16="http://schemas.microsoft.com/office/drawing/2014/main" id="{B6CE60E5-ABE7-436C-939C-C6E4CAAF2496}"/>
                  </a:ext>
                </a:extLst>
              </p:cNvPr>
              <p:cNvSpPr txBox="1"/>
              <p:nvPr/>
            </p:nvSpPr>
            <p:spPr>
              <a:xfrm>
                <a:off x="2488587" y="12633873"/>
                <a:ext cx="6478017" cy="943817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;∀</m:t>
                      </m:r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0" name="Object 49">
                <a:extLst>
                  <a:ext uri="{FF2B5EF4-FFF2-40B4-BE49-F238E27FC236}">
                    <a16:creationId xmlns:a16="http://schemas.microsoft.com/office/drawing/2014/main" id="{B6CE60E5-ABE7-436C-939C-C6E4CAAF2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587" y="12633873"/>
                <a:ext cx="6478017" cy="943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F8BF32AE-E820-4CFA-AB96-34A4F8EFE562}"/>
              </a:ext>
            </a:extLst>
          </p:cNvPr>
          <p:cNvSpPr txBox="1"/>
          <p:nvPr/>
        </p:nvSpPr>
        <p:spPr>
          <a:xfrm>
            <a:off x="1707371" y="4454851"/>
            <a:ext cx="85189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với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thực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cos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51">
                <a:extLst>
                  <a:ext uri="{FF2B5EF4-FFF2-40B4-BE49-F238E27FC236}">
                    <a16:creationId xmlns:a16="http://schemas.microsoft.com/office/drawing/2014/main" id="{6F7D5462-7A47-4944-B77D-A777EE652670}"/>
                  </a:ext>
                </a:extLst>
              </p:cNvPr>
              <p:cNvSpPr txBox="1"/>
              <p:nvPr/>
            </p:nvSpPr>
            <p:spPr>
              <a:xfrm>
                <a:off x="3517000" y="6015997"/>
                <a:ext cx="4466021" cy="1488674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5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</m:oMath>
                  </m:oMathPara>
                </a14:m>
                <a:endParaRPr lang="en-US" sz="4500" b="1" dirty="0"/>
              </a:p>
            </p:txBody>
          </p:sp>
        </mc:Choice>
        <mc:Fallback xmlns="">
          <p:sp>
            <p:nvSpPr>
              <p:cNvPr id="52" name="Object 51">
                <a:extLst>
                  <a:ext uri="{FF2B5EF4-FFF2-40B4-BE49-F238E27FC236}">
                    <a16:creationId xmlns:a16="http://schemas.microsoft.com/office/drawing/2014/main" id="{6F7D5462-7A47-4944-B77D-A777EE652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000" y="6015997"/>
                <a:ext cx="4466021" cy="1488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5">
            <a:extLst>
              <a:ext uri="{FF2B5EF4-FFF2-40B4-BE49-F238E27FC236}">
                <a16:creationId xmlns:a16="http://schemas.microsoft.com/office/drawing/2014/main" id="{4AF96AB1-7FDA-4880-B005-522F7656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146" y="7788376"/>
            <a:ext cx="782247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altLang="en-US" b="1" i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b="1" i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côsin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315EC59E-712B-4C95-AAF5-0A446788002B}"/>
                  </a:ext>
                </a:extLst>
              </p:cNvPr>
              <p:cNvSpPr txBox="1"/>
              <p:nvPr/>
            </p:nvSpPr>
            <p:spPr>
              <a:xfrm>
                <a:off x="4369019" y="8641300"/>
                <a:ext cx="2862735" cy="84827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func>
                    </m:oMath>
                  </m:oMathPara>
                </a14:m>
                <a:endParaRPr lang="en-US" sz="4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315EC59E-712B-4C95-AAF5-0A4467880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019" y="8641300"/>
                <a:ext cx="2862735" cy="8482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3EC2E3BB-BF29-4D6D-A126-D4E84829DD31}"/>
              </a:ext>
            </a:extLst>
          </p:cNvPr>
          <p:cNvSpPr txBox="1"/>
          <p:nvPr/>
        </p:nvSpPr>
        <p:spPr>
          <a:xfrm>
            <a:off x="1900519" y="8663466"/>
            <a:ext cx="302507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</a:t>
            </a:r>
            <a:r>
              <a:rPr kumimoji="0" lang="en-US" alt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dirty="0"/>
          </a:p>
        </p:txBody>
      </p:sp>
      <p:pic>
        <p:nvPicPr>
          <p:cNvPr id="79" name="sin và cõ">
            <a:hlinkClick r:id="" action="ppaction://media"/>
            <a:extLst>
              <a:ext uri="{FF2B5EF4-FFF2-40B4-BE49-F238E27FC236}">
                <a16:creationId xmlns:a16="http://schemas.microsoft.com/office/drawing/2014/main" id="{A8472962-5BCF-43A1-AC2E-F0BDE4C264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963" end="82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821" y="4594753"/>
            <a:ext cx="13496010" cy="715668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1AA50BD-8C80-48DF-A1B6-0503D025FFB0}"/>
              </a:ext>
            </a:extLst>
          </p:cNvPr>
          <p:cNvSpPr txBox="1"/>
          <p:nvPr/>
        </p:nvSpPr>
        <p:spPr>
          <a:xfrm>
            <a:off x="12979883" y="33915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video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60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  <p:bldLst>
      <p:bldP spid="41" grpId="0"/>
      <p:bldP spid="44" grpId="0"/>
      <p:bldP spid="50" grpId="0"/>
      <p:bldP spid="52" grpId="0"/>
      <p:bldP spid="53" grpId="0"/>
      <p:bldP spid="55" grpId="0"/>
      <p:bldP spid="80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1572062"/>
            <a:ext cx="23393399" cy="830997"/>
            <a:chOff x="168274" y="1892299"/>
            <a:chExt cx="233933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8274" y="1905000"/>
              <a:ext cx="1905001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0" y="1892299"/>
              <a:ext cx="21474113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ĐỊNH NGHĨA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940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hàm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tang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85056" y="3420567"/>
            <a:ext cx="21750568" cy="4180022"/>
            <a:chOff x="1076414" y="4334859"/>
            <a:chExt cx="21374844" cy="4180022"/>
          </a:xfrm>
        </p:grpSpPr>
        <p:grpSp>
          <p:nvGrpSpPr>
            <p:cNvPr id="22" name="Group 5"/>
            <p:cNvGrpSpPr/>
            <p:nvPr/>
          </p:nvGrpSpPr>
          <p:grpSpPr>
            <a:xfrm>
              <a:off x="1533269" y="4671091"/>
              <a:ext cx="20917989" cy="3843790"/>
              <a:chOff x="637542" y="1083939"/>
              <a:chExt cx="8237284" cy="1513317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637542" y="1083939"/>
                <a:ext cx="3965325" cy="1513317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07731" y="1742814"/>
                <a:ext cx="7867095" cy="2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kumimoji="0" 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nghĩa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8BF32AE-E820-4CFA-AB96-34A4F8EFE562}"/>
                  </a:ext>
                </a:extLst>
              </p:cNvPr>
              <p:cNvSpPr txBox="1"/>
              <p:nvPr/>
            </p:nvSpPr>
            <p:spPr>
              <a:xfrm>
                <a:off x="979504" y="4505493"/>
                <a:ext cx="9723450" cy="3326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𝒕𝒂𝒏𝒈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𝒔𝒊𝒏𝒙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𝒄𝒐𝒔𝒙</m:t>
                        </m:r>
                      </m:den>
                    </m:f>
                  </m:oMath>
                </a14:m>
                <a:r>
                  <a:rPr kumimoji="0" lang="en-US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alt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  <m:r>
                          <a:rPr kumimoji="0" lang="en-US" alt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  <m:r>
                          <a:rPr kumimoji="0" lang="en-US" alt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≠</m:t>
                        </m:r>
                        <m:r>
                          <a:rPr kumimoji="0" lang="en-US" alt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</m:oMath>
                </a14:m>
                <a:r>
                  <a:rPr kumimoji="0" lang="en-US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𝒕𝒂𝒏𝒙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endPara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8BF32AE-E820-4CFA-AB96-34A4F8EFE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04" y="4505493"/>
                <a:ext cx="9723450" cy="3326488"/>
              </a:xfrm>
              <a:prstGeom prst="rect">
                <a:avLst/>
              </a:prstGeom>
              <a:blipFill>
                <a:blip r:embed="rId3"/>
                <a:stretch>
                  <a:fillRect l="-2571" t="-3846" r="-1129" b="-7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bject 51">
            <a:extLst>
              <a:ext uri="{FF2B5EF4-FFF2-40B4-BE49-F238E27FC236}">
                <a16:creationId xmlns:a16="http://schemas.microsoft.com/office/drawing/2014/main" id="{6F7D5462-7A47-4944-B77D-A777EE652670}"/>
              </a:ext>
            </a:extLst>
          </p:cNvPr>
          <p:cNvSpPr txBox="1"/>
          <p:nvPr/>
        </p:nvSpPr>
        <p:spPr>
          <a:xfrm>
            <a:off x="4608622" y="6111915"/>
            <a:ext cx="4466021" cy="14886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5CFC4D-52A1-48F0-9ADC-7F0490893F64}"/>
              </a:ext>
            </a:extLst>
          </p:cNvPr>
          <p:cNvGrpSpPr/>
          <p:nvPr/>
        </p:nvGrpSpPr>
        <p:grpSpPr>
          <a:xfrm>
            <a:off x="12422968" y="2474059"/>
            <a:ext cx="10253661" cy="861774"/>
            <a:chOff x="644526" y="2766774"/>
            <a:chExt cx="10253661" cy="86177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D61973-1CE0-4C79-8D32-0D065DDD6BCF}"/>
                </a:ext>
              </a:extLst>
            </p:cNvPr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hàm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côtang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7" name="Rounded Rectangle 7">
              <a:extLst>
                <a:ext uri="{FF2B5EF4-FFF2-40B4-BE49-F238E27FC236}">
                  <a16:creationId xmlns:a16="http://schemas.microsoft.com/office/drawing/2014/main" id="{E876EF93-1003-4D1F-9A48-62341C951674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AD935C-704A-4560-9500-21C3E4640E97}"/>
                </a:ext>
              </a:extLst>
            </p:cNvPr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697328F-6090-479E-A0BC-32EEFC44998B}"/>
              </a:ext>
            </a:extLst>
          </p:cNvPr>
          <p:cNvGrpSpPr/>
          <p:nvPr/>
        </p:nvGrpSpPr>
        <p:grpSpPr>
          <a:xfrm>
            <a:off x="11965084" y="3389790"/>
            <a:ext cx="21750568" cy="4269848"/>
            <a:chOff x="1076414" y="4334859"/>
            <a:chExt cx="21374844" cy="4269848"/>
          </a:xfrm>
        </p:grpSpPr>
        <p:grpSp>
          <p:nvGrpSpPr>
            <p:cNvPr id="60" name="Group 5">
              <a:extLst>
                <a:ext uri="{FF2B5EF4-FFF2-40B4-BE49-F238E27FC236}">
                  <a16:creationId xmlns:a16="http://schemas.microsoft.com/office/drawing/2014/main" id="{37CE779C-5B66-4913-9C68-15D727D2E925}"/>
                </a:ext>
              </a:extLst>
            </p:cNvPr>
            <p:cNvGrpSpPr/>
            <p:nvPr/>
          </p:nvGrpSpPr>
          <p:grpSpPr>
            <a:xfrm>
              <a:off x="1533269" y="4671091"/>
              <a:ext cx="20917989" cy="3933616"/>
              <a:chOff x="637542" y="1083939"/>
              <a:chExt cx="8237284" cy="1548682"/>
            </a:xfrm>
          </p:grpSpPr>
          <p:sp>
            <p:nvSpPr>
              <p:cNvPr id="77" name="Rounded Rectangle 38">
                <a:extLst>
                  <a:ext uri="{FF2B5EF4-FFF2-40B4-BE49-F238E27FC236}">
                    <a16:creationId xmlns:a16="http://schemas.microsoft.com/office/drawing/2014/main" id="{F1C20A16-0D07-41E2-B4CF-6E114309BFAA}"/>
                  </a:ext>
                </a:extLst>
              </p:cNvPr>
              <p:cNvSpPr/>
              <p:nvPr/>
            </p:nvSpPr>
            <p:spPr>
              <a:xfrm>
                <a:off x="637542" y="1083939"/>
                <a:ext cx="3965325" cy="1548682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0F167AD-C3BF-426F-B5F2-6912B4EB5777}"/>
                  </a:ext>
                </a:extLst>
              </p:cNvPr>
              <p:cNvSpPr txBox="1"/>
              <p:nvPr/>
            </p:nvSpPr>
            <p:spPr>
              <a:xfrm>
                <a:off x="1007731" y="1742814"/>
                <a:ext cx="7867095" cy="2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61" name="Group 65">
              <a:extLst>
                <a:ext uri="{FF2B5EF4-FFF2-40B4-BE49-F238E27FC236}">
                  <a16:creationId xmlns:a16="http://schemas.microsoft.com/office/drawing/2014/main" id="{0B0E924C-1017-4E1F-9BB0-FC9EE6F3FA07}"/>
                </a:ext>
              </a:extLst>
            </p:cNvPr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DF8E6994-D057-42EB-9F09-9339F0D88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63" name="Group 7">
                <a:extLst>
                  <a:ext uri="{FF2B5EF4-FFF2-40B4-BE49-F238E27FC236}">
                    <a16:creationId xmlns:a16="http://schemas.microsoft.com/office/drawing/2014/main" id="{BF3707B4-3EBB-4C4B-AFD5-7EF0157DAF40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65" name="Freeform 45">
                  <a:extLst>
                    <a:ext uri="{FF2B5EF4-FFF2-40B4-BE49-F238E27FC236}">
                      <a16:creationId xmlns:a16="http://schemas.microsoft.com/office/drawing/2014/main" id="{AAA33A01-CDB6-450D-B3B9-2C478D2A3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6" name="Freeform 46">
                  <a:extLst>
                    <a:ext uri="{FF2B5EF4-FFF2-40B4-BE49-F238E27FC236}">
                      <a16:creationId xmlns:a16="http://schemas.microsoft.com/office/drawing/2014/main" id="{DC916BDD-6FD2-4E98-AFF6-14D8DABFDE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7" name="Freeform 47">
                  <a:extLst>
                    <a:ext uri="{FF2B5EF4-FFF2-40B4-BE49-F238E27FC236}">
                      <a16:creationId xmlns:a16="http://schemas.microsoft.com/office/drawing/2014/main" id="{96C21596-4D59-4904-92A3-058952188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8" name="Freeform 48">
                  <a:extLst>
                    <a:ext uri="{FF2B5EF4-FFF2-40B4-BE49-F238E27FC236}">
                      <a16:creationId xmlns:a16="http://schemas.microsoft.com/office/drawing/2014/main" id="{E05764B2-402C-41C5-B91A-8D36270967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Freeform 49">
                  <a:extLst>
                    <a:ext uri="{FF2B5EF4-FFF2-40B4-BE49-F238E27FC236}">
                      <a16:creationId xmlns:a16="http://schemas.microsoft.com/office/drawing/2014/main" id="{EDD94EAB-931C-443D-A7C2-5C20154BCF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0" name="Freeform 50">
                  <a:extLst>
                    <a:ext uri="{FF2B5EF4-FFF2-40B4-BE49-F238E27FC236}">
                      <a16:creationId xmlns:a16="http://schemas.microsoft.com/office/drawing/2014/main" id="{D769F6AB-DFB4-4FC4-B5CA-C18880E68E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1" name="Freeform 51">
                  <a:extLst>
                    <a:ext uri="{FF2B5EF4-FFF2-40B4-BE49-F238E27FC236}">
                      <a16:creationId xmlns:a16="http://schemas.microsoft.com/office/drawing/2014/main" id="{A59709F3-6705-421E-BCBE-095ECB0482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2" name="Freeform 52">
                  <a:extLst>
                    <a:ext uri="{FF2B5EF4-FFF2-40B4-BE49-F238E27FC236}">
                      <a16:creationId xmlns:a16="http://schemas.microsoft.com/office/drawing/2014/main" id="{873D96C1-98E3-402B-A9C7-1441C87DB25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Rectangle 53">
                  <a:extLst>
                    <a:ext uri="{FF2B5EF4-FFF2-40B4-BE49-F238E27FC236}">
                      <a16:creationId xmlns:a16="http://schemas.microsoft.com/office/drawing/2014/main" id="{9DAD9806-82AD-48AE-8118-69883E031D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4" name="Rectangle 54">
                  <a:extLst>
                    <a:ext uri="{FF2B5EF4-FFF2-40B4-BE49-F238E27FC236}">
                      <a16:creationId xmlns:a16="http://schemas.microsoft.com/office/drawing/2014/main" id="{E38352B0-EA35-493F-AAB7-B559F921A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5" name="Freeform 55">
                  <a:extLst>
                    <a:ext uri="{FF2B5EF4-FFF2-40B4-BE49-F238E27FC236}">
                      <a16:creationId xmlns:a16="http://schemas.microsoft.com/office/drawing/2014/main" id="{AAD06869-459D-46C3-BC1C-5AAA2D5C7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6" name="Freeform 56">
                  <a:extLst>
                    <a:ext uri="{FF2B5EF4-FFF2-40B4-BE49-F238E27FC236}">
                      <a16:creationId xmlns:a16="http://schemas.microsoft.com/office/drawing/2014/main" id="{30424493-E3BD-4A18-9AC9-91E1A7AB673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25A90C7-E66A-4907-90B0-CFD20D60E227}"/>
                  </a:ext>
                </a:extLst>
              </p:cNvPr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kumimoji="0" 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nghĩa</a:t>
                </a: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4193E8-F588-427C-917B-270837C86647}"/>
                  </a:ext>
                </a:extLst>
              </p:cNvPr>
              <p:cNvSpPr txBox="1"/>
              <p:nvPr/>
            </p:nvSpPr>
            <p:spPr>
              <a:xfrm>
                <a:off x="12869960" y="4534940"/>
                <a:ext cx="9723450" cy="3231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ô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𝒕𝒂𝒏𝒈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𝒔𝒊𝒏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den>
                    </m:f>
                  </m:oMath>
                </a14:m>
                <a:r>
                  <a:rPr kumimoji="0" lang="en-US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en-US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𝐬𝐢𝐧</m:t>
                        </m:r>
                        <m:r>
                          <a:rPr kumimoji="0" lang="en-US" altLang="en-US" sz="5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  <m:r>
                          <a:rPr kumimoji="0" lang="en-US" alt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≠</m:t>
                        </m:r>
                        <m:r>
                          <a:rPr kumimoji="0" lang="en-US" altLang="en-US" sz="5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</m:oMath>
                </a14:m>
                <a:r>
                  <a:rPr kumimoji="0" lang="en-US" alt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𝒄𝒐𝒕𝒙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endPara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4193E8-F588-427C-917B-270837C86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9960" y="4534940"/>
                <a:ext cx="9723450" cy="3231910"/>
              </a:xfrm>
              <a:prstGeom prst="rect">
                <a:avLst/>
              </a:prstGeom>
              <a:blipFill>
                <a:blip r:embed="rId4"/>
                <a:stretch>
                  <a:fillRect l="-2508" t="-4151" r="-1317" b="-8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Object 51">
            <a:extLst>
              <a:ext uri="{FF2B5EF4-FFF2-40B4-BE49-F238E27FC236}">
                <a16:creationId xmlns:a16="http://schemas.microsoft.com/office/drawing/2014/main" id="{674DE780-BB76-4A08-AC40-552026AFF13A}"/>
              </a:ext>
            </a:extLst>
          </p:cNvPr>
          <p:cNvSpPr txBox="1"/>
          <p:nvPr/>
        </p:nvSpPr>
        <p:spPr>
          <a:xfrm>
            <a:off x="16388650" y="6081138"/>
            <a:ext cx="4466021" cy="14886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D66D76-DCF2-4E33-A309-4845782AF428}"/>
              </a:ext>
            </a:extLst>
          </p:cNvPr>
          <p:cNvGrpSpPr/>
          <p:nvPr/>
        </p:nvGrpSpPr>
        <p:grpSpPr>
          <a:xfrm>
            <a:off x="655804" y="7860537"/>
            <a:ext cx="10256018" cy="4788662"/>
            <a:chOff x="1390107" y="4038600"/>
            <a:chExt cx="10256018" cy="478866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8EE7ADF-F844-442E-81EF-424EA3D2DC0D}"/>
                </a:ext>
              </a:extLst>
            </p:cNvPr>
            <p:cNvGrpSpPr/>
            <p:nvPr/>
          </p:nvGrpSpPr>
          <p:grpSpPr>
            <a:xfrm>
              <a:off x="1390107" y="4076041"/>
              <a:ext cx="10256018" cy="4751221"/>
              <a:chOff x="1232452" y="2495616"/>
              <a:chExt cx="10256018" cy="4751221"/>
            </a:xfrm>
          </p:grpSpPr>
          <p:sp>
            <p:nvSpPr>
              <p:cNvPr id="88" name="Rounded Rectangle 47">
                <a:extLst>
                  <a:ext uri="{FF2B5EF4-FFF2-40B4-BE49-F238E27FC236}">
                    <a16:creationId xmlns:a16="http://schemas.microsoft.com/office/drawing/2014/main" id="{2E147E19-8CE4-43A4-9C71-7602FB799501}"/>
                  </a:ext>
                </a:extLst>
              </p:cNvPr>
              <p:cNvSpPr/>
              <p:nvPr/>
            </p:nvSpPr>
            <p:spPr>
              <a:xfrm>
                <a:off x="1232452" y="2858284"/>
                <a:ext cx="10256018" cy="4388553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id="{BE8CF72F-55CC-4517-A4FB-4863EA5BE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578" y="2495616"/>
                <a:ext cx="3478409" cy="762778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0FD119-4E0B-4145-8553-8F3B04789626}"/>
                </a:ext>
              </a:extLst>
            </p:cNvPr>
            <p:cNvSpPr txBox="1"/>
            <p:nvPr/>
          </p:nvSpPr>
          <p:spPr>
            <a:xfrm>
              <a:off x="2362954" y="4038600"/>
              <a:ext cx="184858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Chú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ý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B1F8F78-D01D-4BD3-B167-E4D9D971F40D}"/>
              </a:ext>
            </a:extLst>
          </p:cNvPr>
          <p:cNvGrpSpPr/>
          <p:nvPr/>
        </p:nvGrpSpPr>
        <p:grpSpPr>
          <a:xfrm>
            <a:off x="12437496" y="7901578"/>
            <a:ext cx="10256018" cy="4788662"/>
            <a:chOff x="1390107" y="4038600"/>
            <a:chExt cx="10256018" cy="478866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2DBA5A5-B6C0-4E23-B4DB-7ABF7A8EDDE0}"/>
                </a:ext>
              </a:extLst>
            </p:cNvPr>
            <p:cNvGrpSpPr/>
            <p:nvPr/>
          </p:nvGrpSpPr>
          <p:grpSpPr>
            <a:xfrm>
              <a:off x="1390107" y="4076041"/>
              <a:ext cx="10256018" cy="4751221"/>
              <a:chOff x="1232452" y="2495616"/>
              <a:chExt cx="10256018" cy="4751221"/>
            </a:xfrm>
          </p:grpSpPr>
          <p:sp>
            <p:nvSpPr>
              <p:cNvPr id="93" name="Rounded Rectangle 47">
                <a:extLst>
                  <a:ext uri="{FF2B5EF4-FFF2-40B4-BE49-F238E27FC236}">
                    <a16:creationId xmlns:a16="http://schemas.microsoft.com/office/drawing/2014/main" id="{E2F2B4DF-9B3D-421B-98CA-8A2B6175A711}"/>
                  </a:ext>
                </a:extLst>
              </p:cNvPr>
              <p:cNvSpPr/>
              <p:nvPr/>
            </p:nvSpPr>
            <p:spPr>
              <a:xfrm>
                <a:off x="1232452" y="2858285"/>
                <a:ext cx="10256018" cy="4388552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A7BDF91D-028F-457B-880D-C4C39F078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578" y="2495616"/>
                <a:ext cx="3478409" cy="762778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65D2508-1CDE-473B-8FC0-0DC933BEE960}"/>
                </a:ext>
              </a:extLst>
            </p:cNvPr>
            <p:cNvSpPr txBox="1"/>
            <p:nvPr/>
          </p:nvSpPr>
          <p:spPr>
            <a:xfrm>
              <a:off x="2362954" y="4038600"/>
              <a:ext cx="184858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Chú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ý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 Box 15">
                <a:extLst>
                  <a:ext uri="{FF2B5EF4-FFF2-40B4-BE49-F238E27FC236}">
                    <a16:creationId xmlns:a16="http://schemas.microsoft.com/office/drawing/2014/main" id="{063332FC-AD99-4C41-B72C-8200355A84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586" y="9002691"/>
                <a:ext cx="10052235" cy="2846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𝒕𝒂𝒏𝒙</m:t>
                    </m:r>
                  </m:oMath>
                </a14:m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là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𝒕𝒂𝒏𝒙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5" name="Text Box 15">
                <a:extLst>
                  <a:ext uri="{FF2B5EF4-FFF2-40B4-BE49-F238E27FC236}">
                    <a16:creationId xmlns:a16="http://schemas.microsoft.com/office/drawing/2014/main" id="{063332FC-AD99-4C41-B72C-8200355A8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586" y="9002691"/>
                <a:ext cx="10052235" cy="2846420"/>
              </a:xfrm>
              <a:prstGeom prst="rect">
                <a:avLst/>
              </a:prstGeom>
              <a:blipFill>
                <a:blip r:embed="rId5"/>
                <a:stretch>
                  <a:fillRect l="-2365" t="-42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 Box 15">
                <a:extLst>
                  <a:ext uri="{FF2B5EF4-FFF2-40B4-BE49-F238E27FC236}">
                    <a16:creationId xmlns:a16="http://schemas.microsoft.com/office/drawing/2014/main" id="{3AC2562E-3600-4045-AD70-297390F176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57460" y="9013195"/>
                <a:ext cx="10035950" cy="2754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𝒄𝒐</m:t>
                    </m:r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𝒕𝒙</m:t>
                    </m:r>
                  </m:oMath>
                </a14:m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US" alt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</m:t>
                    </m:r>
                    <m:r>
                      <a:rPr lang="en-US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}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424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𝒕𝒙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452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lẻ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6" name="Text Box 15">
                <a:extLst>
                  <a:ext uri="{FF2B5EF4-FFF2-40B4-BE49-F238E27FC236}">
                    <a16:creationId xmlns:a16="http://schemas.microsoft.com/office/drawing/2014/main" id="{3AC2562E-3600-4045-AD70-297390F17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7460" y="9013195"/>
                <a:ext cx="10035950" cy="2754600"/>
              </a:xfrm>
              <a:prstGeom prst="rect">
                <a:avLst/>
              </a:prstGeom>
              <a:blipFill>
                <a:blip r:embed="rId6"/>
                <a:stretch>
                  <a:fillRect l="-2491" t="-44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3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83" grpId="0"/>
      <p:bldP spid="95" grpId="0"/>
      <p:bldP spid="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E3CBA958-0CEE-4498-95D6-EF0BB818ACD5}"/>
              </a:ext>
            </a:extLst>
          </p:cNvPr>
          <p:cNvGrpSpPr/>
          <p:nvPr/>
        </p:nvGrpSpPr>
        <p:grpSpPr>
          <a:xfrm>
            <a:off x="562081" y="4543093"/>
            <a:ext cx="23376712" cy="8260209"/>
            <a:chOff x="1270511" y="5884230"/>
            <a:chExt cx="23376712" cy="6245294"/>
          </a:xfrm>
        </p:grpSpPr>
        <p:sp>
          <p:nvSpPr>
            <p:cNvPr id="9" name="Rounded Rectangle 52">
              <a:extLst>
                <a:ext uri="{FF2B5EF4-FFF2-40B4-BE49-F238E27FC236}">
                  <a16:creationId xmlns:a16="http://schemas.microsoft.com/office/drawing/2014/main" id="{E85E8310-AE60-4D4F-A286-576E06D38DE5}"/>
                </a:ext>
              </a:extLst>
            </p:cNvPr>
            <p:cNvSpPr/>
            <p:nvPr/>
          </p:nvSpPr>
          <p:spPr>
            <a:xfrm>
              <a:off x="1281366" y="5909846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60">
              <a:extLst>
                <a:ext uri="{FF2B5EF4-FFF2-40B4-BE49-F238E27FC236}">
                  <a16:creationId xmlns:a16="http://schemas.microsoft.com/office/drawing/2014/main" id="{0C87E90B-68B8-4F9B-B494-6B6731FCF1C0}"/>
                </a:ext>
              </a:extLst>
            </p:cNvPr>
            <p:cNvGrpSpPr/>
            <p:nvPr/>
          </p:nvGrpSpPr>
          <p:grpSpPr>
            <a:xfrm>
              <a:off x="1270511" y="5884230"/>
              <a:ext cx="3568119" cy="828632"/>
              <a:chOff x="1224541" y="6322797"/>
              <a:chExt cx="3568119" cy="828632"/>
            </a:xfrm>
          </p:grpSpPr>
          <p:sp>
            <p:nvSpPr>
              <p:cNvPr id="13" name="Freeform 20">
                <a:extLst>
                  <a:ext uri="{FF2B5EF4-FFF2-40B4-BE49-F238E27FC236}">
                    <a16:creationId xmlns:a16="http://schemas.microsoft.com/office/drawing/2014/main" id="{616DCB57-A102-40ED-9C83-B89D4BB96C1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539DB3-82D7-4EBE-93A1-ABCF6C6243B4}"/>
                  </a:ext>
                </a:extLst>
              </p:cNvPr>
              <p:cNvSpPr txBox="1"/>
              <p:nvPr/>
            </p:nvSpPr>
            <p:spPr>
              <a:xfrm>
                <a:off x="2237752" y="6384517"/>
                <a:ext cx="2470548" cy="628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5" name="Round Diagonal Corner Rectangle 58">
                <a:extLst>
                  <a:ext uri="{FF2B5EF4-FFF2-40B4-BE49-F238E27FC236}">
                    <a16:creationId xmlns:a16="http://schemas.microsoft.com/office/drawing/2014/main" id="{5D4F66F8-E272-44CD-A92B-D1EF9AA24CCE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238344E2-C2BB-4CFF-BCC8-0ABCF2A8DA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7" name="Group 54">
            <a:extLst>
              <a:ext uri="{FF2B5EF4-FFF2-40B4-BE49-F238E27FC236}">
                <a16:creationId xmlns:a16="http://schemas.microsoft.com/office/drawing/2014/main" id="{D6B2B6C3-7490-482D-A6A0-62C6F7B8DF55}"/>
              </a:ext>
            </a:extLst>
          </p:cNvPr>
          <p:cNvGrpSpPr/>
          <p:nvPr/>
        </p:nvGrpSpPr>
        <p:grpSpPr>
          <a:xfrm>
            <a:off x="509071" y="1656919"/>
            <a:ext cx="23365857" cy="2621444"/>
            <a:chOff x="1268078" y="3405486"/>
            <a:chExt cx="23365857" cy="2315716"/>
          </a:xfrm>
        </p:grpSpPr>
        <p:sp>
          <p:nvSpPr>
            <p:cNvPr id="18" name="Rounded Rectangle 61">
              <a:extLst>
                <a:ext uri="{FF2B5EF4-FFF2-40B4-BE49-F238E27FC236}">
                  <a16:creationId xmlns:a16="http://schemas.microsoft.com/office/drawing/2014/main" id="{59023290-F74F-4852-BC97-C529DCD12A72}"/>
                </a:ext>
              </a:extLst>
            </p:cNvPr>
            <p:cNvSpPr/>
            <p:nvPr/>
          </p:nvSpPr>
          <p:spPr>
            <a:xfrm>
              <a:off x="1268078" y="3790951"/>
              <a:ext cx="23365857" cy="1930251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9" name="Group 67">
              <a:extLst>
                <a:ext uri="{FF2B5EF4-FFF2-40B4-BE49-F238E27FC236}">
                  <a16:creationId xmlns:a16="http://schemas.microsoft.com/office/drawing/2014/main" id="{D1B54909-6A0D-4F1D-9BA7-B2E0A42B1913}"/>
                </a:ext>
              </a:extLst>
            </p:cNvPr>
            <p:cNvGrpSpPr/>
            <p:nvPr/>
          </p:nvGrpSpPr>
          <p:grpSpPr>
            <a:xfrm>
              <a:off x="1268078" y="3405486"/>
              <a:ext cx="3621129" cy="940513"/>
              <a:chOff x="1311958" y="3405486"/>
              <a:chExt cx="3621129" cy="940513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C52FEF9A-ACA1-477C-ADB4-DF3F34F712F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106184" y="2486284"/>
                <a:ext cx="793396" cy="286041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FA8A85-AE18-41B2-A034-CEA136C46B20}"/>
                  </a:ext>
                </a:extLst>
              </p:cNvPr>
              <p:cNvSpPr txBox="1"/>
              <p:nvPr/>
            </p:nvSpPr>
            <p:spPr>
              <a:xfrm>
                <a:off x="2240575" y="3466684"/>
                <a:ext cx="2148345" cy="81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Ví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  <p:grpSp>
            <p:nvGrpSpPr>
              <p:cNvPr id="22" name="Group 70">
                <a:extLst>
                  <a:ext uri="{FF2B5EF4-FFF2-40B4-BE49-F238E27FC236}">
                    <a16:creationId xmlns:a16="http://schemas.microsoft.com/office/drawing/2014/main" id="{139A289D-2796-4230-8A07-1A8DEDF8EDF7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3A72390-818E-4DD8-AD22-866E9C16BC27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Freeform 13">
                  <a:extLst>
                    <a:ext uri="{FF2B5EF4-FFF2-40B4-BE49-F238E27FC236}">
                      <a16:creationId xmlns:a16="http://schemas.microsoft.com/office/drawing/2014/main" id="{F3CDEA5D-B3A7-416D-A9B0-0A75476A8C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Freeform 14">
                  <a:extLst>
                    <a:ext uri="{FF2B5EF4-FFF2-40B4-BE49-F238E27FC236}">
                      <a16:creationId xmlns:a16="http://schemas.microsoft.com/office/drawing/2014/main" id="{92FE54F2-FEDA-4578-8C44-6E908012FD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" name="Freeform 15">
                  <a:extLst>
                    <a:ext uri="{FF2B5EF4-FFF2-40B4-BE49-F238E27FC236}">
                      <a16:creationId xmlns:a16="http://schemas.microsoft.com/office/drawing/2014/main" id="{9193098F-2440-46E9-BE2A-F0614282B3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7" name="Freeform 16">
                  <a:extLst>
                    <a:ext uri="{FF2B5EF4-FFF2-40B4-BE49-F238E27FC236}">
                      <a16:creationId xmlns:a16="http://schemas.microsoft.com/office/drawing/2014/main" id="{B79897A6-6320-4AC6-95F1-6465921751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Freeform 17">
                  <a:extLst>
                    <a:ext uri="{FF2B5EF4-FFF2-40B4-BE49-F238E27FC236}">
                      <a16:creationId xmlns:a16="http://schemas.microsoft.com/office/drawing/2014/main" id="{68F4FBF2-EF01-44E7-BFC0-75D648F91F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9" name="Freeform 18">
                  <a:extLst>
                    <a:ext uri="{FF2B5EF4-FFF2-40B4-BE49-F238E27FC236}">
                      <a16:creationId xmlns:a16="http://schemas.microsoft.com/office/drawing/2014/main" id="{F30BC117-E3FA-4264-A8B3-BA33676ACF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Freeform 19">
                  <a:extLst>
                    <a:ext uri="{FF2B5EF4-FFF2-40B4-BE49-F238E27FC236}">
                      <a16:creationId xmlns:a16="http://schemas.microsoft.com/office/drawing/2014/main" id="{3C1DEA6F-293C-4268-A928-EFC2B1FBA1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Freeform 20">
                  <a:extLst>
                    <a:ext uri="{FF2B5EF4-FFF2-40B4-BE49-F238E27FC236}">
                      <a16:creationId xmlns:a16="http://schemas.microsoft.com/office/drawing/2014/main" id="{CF990DB1-585D-4D0A-912F-E6E0CC4E13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2" name="Freeform 21">
                  <a:extLst>
                    <a:ext uri="{FF2B5EF4-FFF2-40B4-BE49-F238E27FC236}">
                      <a16:creationId xmlns:a16="http://schemas.microsoft.com/office/drawing/2014/main" id="{7A07E01F-5EF7-4FE9-9140-74F19CD3FF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Freeform 22">
                  <a:extLst>
                    <a:ext uri="{FF2B5EF4-FFF2-40B4-BE49-F238E27FC236}">
                      <a16:creationId xmlns:a16="http://schemas.microsoft.com/office/drawing/2014/main" id="{7E6EF54E-7503-499E-9E51-8EDB4DCC59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" name="Freeform 23">
                  <a:extLst>
                    <a:ext uri="{FF2B5EF4-FFF2-40B4-BE49-F238E27FC236}">
                      <a16:creationId xmlns:a16="http://schemas.microsoft.com/office/drawing/2014/main" id="{9241955C-24C3-415F-B223-C2AA55401E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" name="Freeform 24">
                  <a:extLst>
                    <a:ext uri="{FF2B5EF4-FFF2-40B4-BE49-F238E27FC236}">
                      <a16:creationId xmlns:a16="http://schemas.microsoft.com/office/drawing/2014/main" id="{00FA38CB-3395-41D2-BC32-1421B241A6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id="{F1AAF57E-0478-4E01-AE40-096E717FB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id="{F7CC7B46-037B-436A-B587-2F9C82151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8" name="Freeform 27">
                  <a:extLst>
                    <a:ext uri="{FF2B5EF4-FFF2-40B4-BE49-F238E27FC236}">
                      <a16:creationId xmlns:a16="http://schemas.microsoft.com/office/drawing/2014/main" id="{C59F9C35-7268-4887-979C-09B120A557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9" name="Freeform 28">
                  <a:extLst>
                    <a:ext uri="{FF2B5EF4-FFF2-40B4-BE49-F238E27FC236}">
                      <a16:creationId xmlns:a16="http://schemas.microsoft.com/office/drawing/2014/main" id="{549B55B6-4FC8-4231-9737-F3831CDD5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0" name="Freeform 29">
                  <a:extLst>
                    <a:ext uri="{FF2B5EF4-FFF2-40B4-BE49-F238E27FC236}">
                      <a16:creationId xmlns:a16="http://schemas.microsoft.com/office/drawing/2014/main" id="{3B0897F1-A5EA-4631-BF9D-C6DE14A32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1" name="Freeform 30">
                  <a:extLst>
                    <a:ext uri="{FF2B5EF4-FFF2-40B4-BE49-F238E27FC236}">
                      <a16:creationId xmlns:a16="http://schemas.microsoft.com/office/drawing/2014/main" id="{D7A16677-165B-4DB0-9972-B7029C64B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2" name="Freeform 31">
                  <a:extLst>
                    <a:ext uri="{FF2B5EF4-FFF2-40B4-BE49-F238E27FC236}">
                      <a16:creationId xmlns:a16="http://schemas.microsoft.com/office/drawing/2014/main" id="{A3463E80-CDD7-4B29-A266-4E4BA1469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" name="Freeform 32">
                  <a:extLst>
                    <a:ext uri="{FF2B5EF4-FFF2-40B4-BE49-F238E27FC236}">
                      <a16:creationId xmlns:a16="http://schemas.microsoft.com/office/drawing/2014/main" id="{B84AFF8B-5A90-476D-9AC2-85BFDD03C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B4992BE3-C66E-46C1-87BF-9E781FB89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2227D10F-2975-4167-B504-8E92B739B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AAA98B09-447D-4C98-B2F6-86FE6AB59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9D3428B2-9269-4ADD-8E2C-010ADCD3A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BC64C9B-B851-4665-BE4C-5A8DAD4D4C17}"/>
                  </a:ext>
                </a:extLst>
              </p:cNvPr>
              <p:cNvSpPr/>
              <p:nvPr/>
            </p:nvSpPr>
            <p:spPr>
              <a:xfrm>
                <a:off x="4658680" y="2671374"/>
                <a:ext cx="22850539" cy="1196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Tìm tập xác định của hàm số </a:t>
                </a:r>
                <a14:m>
                  <m:oMath xmlns:m="http://schemas.openxmlformats.org/officeDocument/2006/math">
                    <m:r>
                      <a:rPr kumimoji="0" lang="nl-NL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nl-NL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nl-NL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𝒕𝒂𝒏</m:t>
                        </m:r>
                      </m:fName>
                      <m:e>
                        <m:r>
                          <a:rPr kumimoji="0" lang="nl-NL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r>
                      <a:rPr kumimoji="0" lang="nl-NL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nl-NL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nl-NL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nl-NL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nl-NL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BC64C9B-B851-4665-BE4C-5A8DAD4D4C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80" y="2671374"/>
                <a:ext cx="22850539" cy="1196674"/>
              </a:xfrm>
              <a:prstGeom prst="rect">
                <a:avLst/>
              </a:prstGeom>
              <a:blipFill>
                <a:blip r:embed="rId2"/>
                <a:stretch>
                  <a:fillRect l="-1414" t="-9137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63B4E49D-9A26-45B0-B11C-E0039650B0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8743" y="4814020"/>
              <a:ext cx="17383057" cy="2128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383057">
                      <a:extLst>
                        <a:ext uri="{9D8B030D-6E8A-4147-A177-3AD203B41FA5}">
                          <a16:colId xmlns:a16="http://schemas.microsoft.com/office/drawing/2014/main" val="4077221688"/>
                        </a:ext>
                      </a:extLst>
                    </a:gridCol>
                  </a:tblGrid>
                  <a:tr h="978076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66700" algn="l"/>
                              <a:tab pos="1617980" algn="l"/>
                              <a:tab pos="3049270" algn="l"/>
                              <a:tab pos="4515485" algn="l"/>
                            </a:tabLst>
                          </a:pPr>
                          <a:r>
                            <a:rPr lang="nl-NL" sz="5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Hàm</a:t>
                          </a:r>
                          <a:r>
                            <a:rPr lang="nl-NL" sz="5400" b="1" baseline="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số xác định  </a:t>
                          </a:r>
                          <a14:m>
                            <m:oMath xmlns:m="http://schemas.openxmlformats.org/officeDocument/2006/math">
                              <m:r>
                                <a:rPr lang="nl-NL" sz="5400" b="1" i="1" baseline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⟺</m:t>
                              </m:r>
                            </m:oMath>
                          </a14:m>
                          <a:r>
                            <a:rPr lang="nl-NL" sz="5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54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5400" b="1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5400" b="1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r>
                                <a:rPr lang="en-US" sz="54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54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4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sz="54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)≠</m:t>
                              </m:r>
                              <m:r>
                                <a:rPr lang="en-US" sz="54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oMath>
                          </a14:m>
                          <a:r>
                            <a:rPr lang="en-US" sz="5400" b="1" dirty="0">
                              <a:effectLst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a:t>                       </a:t>
                          </a:r>
                          <a:endParaRPr lang="en-US" sz="5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880" marR="1828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23470122"/>
                      </a:ext>
                    </a:extLst>
                  </a:tr>
                  <a:tr h="48826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66700" algn="l"/>
                              <a:tab pos="1617980" algn="l"/>
                              <a:tab pos="3049270" algn="l"/>
                              <a:tab pos="4515485" algn="l"/>
                            </a:tabLst>
                          </a:pPr>
                          <a:endParaRPr lang="en-US" sz="5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880" marR="1828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73075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63B4E49D-9A26-45B0-B11C-E0039650B0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6666363"/>
                  </p:ext>
                </p:extLst>
              </p:nvPr>
            </p:nvGraphicFramePr>
            <p:xfrm>
              <a:off x="4638743" y="4814020"/>
              <a:ext cx="17383057" cy="2128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383057">
                      <a:extLst>
                        <a:ext uri="{9D8B030D-6E8A-4147-A177-3AD203B41FA5}">
                          <a16:colId xmlns:a16="http://schemas.microsoft.com/office/drawing/2014/main" val="4077221688"/>
                        </a:ext>
                      </a:extLst>
                    </a:gridCol>
                  </a:tblGrid>
                  <a:tr h="12576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2880" marR="1828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69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3470122"/>
                      </a:ext>
                    </a:extLst>
                  </a:tr>
                  <a:tr h="87052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66700" algn="l"/>
                              <a:tab pos="1617980" algn="l"/>
                              <a:tab pos="3049270" algn="l"/>
                              <a:tab pos="4515485" algn="l"/>
                            </a:tabLst>
                          </a:pPr>
                          <a:endParaRPr lang="en-US" sz="5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2880" marR="1828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730756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258483" y="6359929"/>
                <a:ext cx="6825466" cy="1736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711209" algn="l"/>
                    <a:tab pos="4314667" algn="l"/>
                    <a:tab pos="8131488" algn="l"/>
                    <a:tab pos="12041444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483" y="6359929"/>
                <a:ext cx="6825466" cy="17363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29200" y="10194285"/>
                <a:ext cx="23234581" cy="246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711209" algn="l"/>
                    <a:tab pos="4314667" algn="l"/>
                    <a:tab pos="8131488" algn="l"/>
                    <a:tab pos="12041444" algn="l"/>
                  </a:tabLst>
                  <a:defRPr/>
                </a:pPr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 xác định của hàm số  là  </a:t>
                </a:r>
                <a:endPara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2A4F8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711209" algn="l"/>
                    <a:tab pos="4314667" algn="l"/>
                    <a:tab pos="8131488" algn="l"/>
                    <a:tab pos="12041444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       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nl-NL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4F8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0194285"/>
                <a:ext cx="23234581" cy="2469650"/>
              </a:xfrm>
              <a:prstGeom prst="rect">
                <a:avLst/>
              </a:prstGeom>
              <a:blipFill>
                <a:blip r:embed="rId5"/>
                <a:stretch>
                  <a:fillRect l="-1391" t="-592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829800" y="8318528"/>
                <a:ext cx="5210081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8318528"/>
                <a:ext cx="5210081" cy="16535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8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4">
            <a:extLst>
              <a:ext uri="{FF2B5EF4-FFF2-40B4-BE49-F238E27FC236}">
                <a16:creationId xmlns:a16="http://schemas.microsoft.com/office/drawing/2014/main" id="{5DDFD121-A1EF-42AA-BEA1-C676D656410B}"/>
              </a:ext>
            </a:extLst>
          </p:cNvPr>
          <p:cNvGrpSpPr/>
          <p:nvPr/>
        </p:nvGrpSpPr>
        <p:grpSpPr>
          <a:xfrm>
            <a:off x="509071" y="1656919"/>
            <a:ext cx="23365857" cy="2621444"/>
            <a:chOff x="1268078" y="3405486"/>
            <a:chExt cx="23365857" cy="2315716"/>
          </a:xfrm>
        </p:grpSpPr>
        <p:sp>
          <p:nvSpPr>
            <p:cNvPr id="14" name="Rounded Rectangle 61">
              <a:extLst>
                <a:ext uri="{FF2B5EF4-FFF2-40B4-BE49-F238E27FC236}">
                  <a16:creationId xmlns:a16="http://schemas.microsoft.com/office/drawing/2014/main" id="{00C1FB83-E9FC-498C-8B08-C2CE10213120}"/>
                </a:ext>
              </a:extLst>
            </p:cNvPr>
            <p:cNvSpPr/>
            <p:nvPr/>
          </p:nvSpPr>
          <p:spPr>
            <a:xfrm>
              <a:off x="1268078" y="3790951"/>
              <a:ext cx="23365857" cy="1930251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" name="Group 67">
              <a:extLst>
                <a:ext uri="{FF2B5EF4-FFF2-40B4-BE49-F238E27FC236}">
                  <a16:creationId xmlns:a16="http://schemas.microsoft.com/office/drawing/2014/main" id="{0940D986-AFCC-4355-95CC-BF3F8F49407F}"/>
                </a:ext>
              </a:extLst>
            </p:cNvPr>
            <p:cNvGrpSpPr/>
            <p:nvPr/>
          </p:nvGrpSpPr>
          <p:grpSpPr>
            <a:xfrm>
              <a:off x="1268078" y="3405486"/>
              <a:ext cx="3834328" cy="940513"/>
              <a:chOff x="1311958" y="3405486"/>
              <a:chExt cx="3834328" cy="940513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B0DFFA80-D84C-4930-9665-245598E5745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212784" y="2379684"/>
                <a:ext cx="793396" cy="3073609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8" name="Group 70">
                <a:extLst>
                  <a:ext uri="{FF2B5EF4-FFF2-40B4-BE49-F238E27FC236}">
                    <a16:creationId xmlns:a16="http://schemas.microsoft.com/office/drawing/2014/main" id="{02385CEC-99EF-4CB7-B610-39A512688815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C3790CE-4C09-4E8B-8E1F-340B5CE5E0FF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13">
                  <a:extLst>
                    <a:ext uri="{FF2B5EF4-FFF2-40B4-BE49-F238E27FC236}">
                      <a16:creationId xmlns:a16="http://schemas.microsoft.com/office/drawing/2014/main" id="{16340AD2-E61F-4502-972C-B00241ACFA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14">
                  <a:extLst>
                    <a:ext uri="{FF2B5EF4-FFF2-40B4-BE49-F238E27FC236}">
                      <a16:creationId xmlns:a16="http://schemas.microsoft.com/office/drawing/2014/main" id="{2811BC6F-E4AD-452A-8B63-302DEFF9CF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Freeform 15">
                  <a:extLst>
                    <a:ext uri="{FF2B5EF4-FFF2-40B4-BE49-F238E27FC236}">
                      <a16:creationId xmlns:a16="http://schemas.microsoft.com/office/drawing/2014/main" id="{35F759F2-6E61-4B0A-847A-7BED47C019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E9D1EA7E-8939-4A6E-9EFB-398FCADF3C9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Freeform 17">
                  <a:extLst>
                    <a:ext uri="{FF2B5EF4-FFF2-40B4-BE49-F238E27FC236}">
                      <a16:creationId xmlns:a16="http://schemas.microsoft.com/office/drawing/2014/main" id="{94713A45-08B3-4237-9E5C-ABC05D0FB1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DC2380A3-0FF4-4523-81AA-685505A17C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D869F067-09C1-4BCA-B589-18F5B31420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2A74EF44-CF2F-45C1-B674-1723C826BC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Freeform 21">
                  <a:extLst>
                    <a:ext uri="{FF2B5EF4-FFF2-40B4-BE49-F238E27FC236}">
                      <a16:creationId xmlns:a16="http://schemas.microsoft.com/office/drawing/2014/main" id="{F03C9274-5110-4643-BED6-02024274E9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9" name="Freeform 22">
                  <a:extLst>
                    <a:ext uri="{FF2B5EF4-FFF2-40B4-BE49-F238E27FC236}">
                      <a16:creationId xmlns:a16="http://schemas.microsoft.com/office/drawing/2014/main" id="{5D10D52E-93DA-4717-8510-5079B1A75DE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Freeform 23">
                  <a:extLst>
                    <a:ext uri="{FF2B5EF4-FFF2-40B4-BE49-F238E27FC236}">
                      <a16:creationId xmlns:a16="http://schemas.microsoft.com/office/drawing/2014/main" id="{1627E359-701B-44AA-992A-FE30BC4D4D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Freeform 24">
                  <a:extLst>
                    <a:ext uri="{FF2B5EF4-FFF2-40B4-BE49-F238E27FC236}">
                      <a16:creationId xmlns:a16="http://schemas.microsoft.com/office/drawing/2014/main" id="{8325A444-CBB2-47C5-A0D1-6F187A9A0E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D5715B60-23AC-44DE-AEAF-5097686AD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C5651C57-6D53-4C47-94DA-AF9A8DA4CC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" name="Freeform 27">
                  <a:extLst>
                    <a:ext uri="{FF2B5EF4-FFF2-40B4-BE49-F238E27FC236}">
                      <a16:creationId xmlns:a16="http://schemas.microsoft.com/office/drawing/2014/main" id="{84673A5B-19BD-4012-9F2B-5CFC41A71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" name="Freeform 28">
                  <a:extLst>
                    <a:ext uri="{FF2B5EF4-FFF2-40B4-BE49-F238E27FC236}">
                      <a16:creationId xmlns:a16="http://schemas.microsoft.com/office/drawing/2014/main" id="{91D55860-1E6E-4E0D-9B5C-20E75054F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9C38A442-2552-499D-971C-8C5F83DBB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7" name="Freeform 30">
                  <a:extLst>
                    <a:ext uri="{FF2B5EF4-FFF2-40B4-BE49-F238E27FC236}">
                      <a16:creationId xmlns:a16="http://schemas.microsoft.com/office/drawing/2014/main" id="{F23BCEEB-9EDE-4846-844C-0305BA45D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8" name="Freeform 31">
                  <a:extLst>
                    <a:ext uri="{FF2B5EF4-FFF2-40B4-BE49-F238E27FC236}">
                      <a16:creationId xmlns:a16="http://schemas.microsoft.com/office/drawing/2014/main" id="{54FB735A-FCB9-428D-AE1A-86B7A7400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9" name="Freeform 32">
                  <a:extLst>
                    <a:ext uri="{FF2B5EF4-FFF2-40B4-BE49-F238E27FC236}">
                      <a16:creationId xmlns:a16="http://schemas.microsoft.com/office/drawing/2014/main" id="{EE556319-5ED4-47D2-91A4-26CA32DC1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0" name="Freeform 33">
                  <a:extLst>
                    <a:ext uri="{FF2B5EF4-FFF2-40B4-BE49-F238E27FC236}">
                      <a16:creationId xmlns:a16="http://schemas.microsoft.com/office/drawing/2014/main" id="{2E85B72D-47DC-4598-BB31-A5155C294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1" name="Freeform 34">
                  <a:extLst>
                    <a:ext uri="{FF2B5EF4-FFF2-40B4-BE49-F238E27FC236}">
                      <a16:creationId xmlns:a16="http://schemas.microsoft.com/office/drawing/2014/main" id="{C87C18B1-C53E-455C-97AD-DDE10B236C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2" name="Freeform 35">
                  <a:extLst>
                    <a:ext uri="{FF2B5EF4-FFF2-40B4-BE49-F238E27FC236}">
                      <a16:creationId xmlns:a16="http://schemas.microsoft.com/office/drawing/2014/main" id="{9B55F8E3-0E9E-453B-BCB0-5563E20A25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" name="Freeform 36">
                  <a:extLst>
                    <a:ext uri="{FF2B5EF4-FFF2-40B4-BE49-F238E27FC236}">
                      <a16:creationId xmlns:a16="http://schemas.microsoft.com/office/drawing/2014/main" id="{E921BAED-9CC8-4C68-8438-B26EB6BC2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572A2F23-49F0-489C-94D7-05A274EC843D}"/>
              </a:ext>
            </a:extLst>
          </p:cNvPr>
          <p:cNvGrpSpPr/>
          <p:nvPr/>
        </p:nvGrpSpPr>
        <p:grpSpPr>
          <a:xfrm>
            <a:off x="507372" y="4376809"/>
            <a:ext cx="23367556" cy="8653390"/>
            <a:chOff x="1270511" y="5884230"/>
            <a:chExt cx="23367556" cy="6080825"/>
          </a:xfrm>
        </p:grpSpPr>
        <p:sp>
          <p:nvSpPr>
            <p:cNvPr id="7" name="Rounded Rectangle 52">
              <a:extLst>
                <a:ext uri="{FF2B5EF4-FFF2-40B4-BE49-F238E27FC236}">
                  <a16:creationId xmlns:a16="http://schemas.microsoft.com/office/drawing/2014/main" id="{A2E49469-656C-472A-851A-9CF49A958A9B}"/>
                </a:ext>
              </a:extLst>
            </p:cNvPr>
            <p:cNvSpPr/>
            <p:nvPr/>
          </p:nvSpPr>
          <p:spPr>
            <a:xfrm>
              <a:off x="1272210" y="6139008"/>
              <a:ext cx="23365857" cy="5826047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" name="Group 60">
              <a:extLst>
                <a:ext uri="{FF2B5EF4-FFF2-40B4-BE49-F238E27FC236}">
                  <a16:creationId xmlns:a16="http://schemas.microsoft.com/office/drawing/2014/main" id="{F90D6F66-9213-4FD2-AB7B-69DA18896CB7}"/>
                </a:ext>
              </a:extLst>
            </p:cNvPr>
            <p:cNvGrpSpPr/>
            <p:nvPr/>
          </p:nvGrpSpPr>
          <p:grpSpPr>
            <a:xfrm>
              <a:off x="1270511" y="5884230"/>
              <a:ext cx="3568119" cy="828632"/>
              <a:chOff x="1224541" y="6322797"/>
              <a:chExt cx="3568119" cy="828632"/>
            </a:xfrm>
          </p:grpSpPr>
          <p:sp>
            <p:nvSpPr>
              <p:cNvPr id="9" name="Freeform 20">
                <a:extLst>
                  <a:ext uri="{FF2B5EF4-FFF2-40B4-BE49-F238E27FC236}">
                    <a16:creationId xmlns:a16="http://schemas.microsoft.com/office/drawing/2014/main" id="{A9F88D78-2899-4121-862D-711A1ED7148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EFFC20-5122-4B51-BA4E-5E09B6F70675}"/>
                  </a:ext>
                </a:extLst>
              </p:cNvPr>
              <p:cNvSpPr txBox="1"/>
              <p:nvPr/>
            </p:nvSpPr>
            <p:spPr>
              <a:xfrm>
                <a:off x="2158868" y="6493513"/>
                <a:ext cx="2470548" cy="628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1" name="Round Diagonal Corner Rectangle 58">
                <a:extLst>
                  <a:ext uri="{FF2B5EF4-FFF2-40B4-BE49-F238E27FC236}">
                    <a16:creationId xmlns:a16="http://schemas.microsoft.com/office/drawing/2014/main" id="{F151D8D8-3088-407E-BB7E-8662A782F213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8E3E296D-5E0E-45E9-8B39-B64CA7E2E3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A6CFEC-A072-457A-A4DC-C82C8E84DE4F}"/>
                  </a:ext>
                </a:extLst>
              </p:cNvPr>
              <p:cNvSpPr/>
              <p:nvPr/>
            </p:nvSpPr>
            <p:spPr>
              <a:xfrm>
                <a:off x="3024483" y="2799065"/>
                <a:ext cx="2208245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Tìm tập xác định của hàm số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𝒄𝒐𝒕</m:t>
                        </m:r>
                      </m:fName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func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A6CFEC-A072-457A-A4DC-C82C8E84D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483" y="2799065"/>
                <a:ext cx="22082453" cy="923330"/>
              </a:xfrm>
              <a:prstGeom prst="rect">
                <a:avLst/>
              </a:prstGeom>
              <a:blipFill>
                <a:blip r:embed="rId2"/>
                <a:stretch>
                  <a:fillRect l="-1463" t="-1973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6EBF9C-29E0-41B5-B479-86C43CC0F4CA}"/>
                  </a:ext>
                </a:extLst>
              </p:cNvPr>
              <p:cNvSpPr/>
              <p:nvPr/>
            </p:nvSpPr>
            <p:spPr>
              <a:xfrm>
                <a:off x="5334000" y="5181996"/>
                <a:ext cx="19586176" cy="6466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xác định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func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419655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                                      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endPara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419655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Cambria Math" panose="02040503050406030204" pitchFamily="18" charset="0"/>
                  </a:rPr>
                  <a:t>				      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≠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just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800660" algn="l"/>
                    <a:tab pos="9122101" algn="l"/>
                    <a:tab pos="13440155" algn="l"/>
                  </a:tabLst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just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tập xác định: </a:t>
                </a:r>
                <a14:m>
                  <m:oMath xmlns:m="http://schemas.openxmlformats.org/officeDocument/2006/math"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6EBF9C-29E0-41B5-B479-86C43CC0F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5181996"/>
                <a:ext cx="19586176" cy="6466065"/>
              </a:xfrm>
              <a:prstGeom prst="rect">
                <a:avLst/>
              </a:prstGeom>
              <a:blipFill>
                <a:blip r:embed="rId3"/>
                <a:stretch>
                  <a:fillRect l="-1650"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57D92F3B-7C34-4F44-9114-0796A6C18D03}"/>
              </a:ext>
            </a:extLst>
          </p:cNvPr>
          <p:cNvSpPr txBox="1"/>
          <p:nvPr/>
        </p:nvSpPr>
        <p:spPr>
          <a:xfrm>
            <a:off x="1528270" y="1726197"/>
            <a:ext cx="2148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51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>
            <a:extLst>
              <a:ext uri="{FF2B5EF4-FFF2-40B4-BE49-F238E27FC236}">
                <a16:creationId xmlns:a16="http://schemas.microsoft.com/office/drawing/2014/main" id="{934590C9-F337-42BE-A6A4-C3ED99846153}"/>
              </a:ext>
            </a:extLst>
          </p:cNvPr>
          <p:cNvGrpSpPr/>
          <p:nvPr/>
        </p:nvGrpSpPr>
        <p:grpSpPr>
          <a:xfrm>
            <a:off x="742790" y="4735758"/>
            <a:ext cx="23367556" cy="5867400"/>
            <a:chOff x="1270511" y="5867400"/>
            <a:chExt cx="23367556" cy="6491287"/>
          </a:xfrm>
        </p:grpSpPr>
        <p:sp>
          <p:nvSpPr>
            <p:cNvPr id="7" name="Rounded Rectangle 52">
              <a:extLst>
                <a:ext uri="{FF2B5EF4-FFF2-40B4-BE49-F238E27FC236}">
                  <a16:creationId xmlns:a16="http://schemas.microsoft.com/office/drawing/2014/main" id="{A4BB6F50-17B3-4545-9399-4A759BA9146C}"/>
                </a:ext>
              </a:extLst>
            </p:cNvPr>
            <p:cNvSpPr/>
            <p:nvPr/>
          </p:nvSpPr>
          <p:spPr>
            <a:xfrm>
              <a:off x="1272210" y="6139009"/>
              <a:ext cx="23365857" cy="6219678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60">
              <a:extLst>
                <a:ext uri="{FF2B5EF4-FFF2-40B4-BE49-F238E27FC236}">
                  <a16:creationId xmlns:a16="http://schemas.microsoft.com/office/drawing/2014/main" id="{38098771-54BE-4E47-AFCF-DD647BD63B8A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85308"/>
              <a:chOff x="1224541" y="6305967"/>
              <a:chExt cx="3568119" cy="885308"/>
            </a:xfrm>
          </p:grpSpPr>
          <p:sp>
            <p:nvSpPr>
              <p:cNvPr id="9" name="Freeform 20">
                <a:extLst>
                  <a:ext uri="{FF2B5EF4-FFF2-40B4-BE49-F238E27FC236}">
                    <a16:creationId xmlns:a16="http://schemas.microsoft.com/office/drawing/2014/main" id="{58C8F6D0-0313-4617-85F7-6C9F1CD50B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D445FD-28EB-4C29-8A87-4E5AE0A65AD9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85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1" name="Round Diagonal Corner Rectangle 58">
                <a:extLst>
                  <a:ext uri="{FF2B5EF4-FFF2-40B4-BE49-F238E27FC236}">
                    <a16:creationId xmlns:a16="http://schemas.microsoft.com/office/drawing/2014/main" id="{4E1FA3BA-B59C-49DE-82AD-8CF240D93CD7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F79EF6E9-ED38-49E3-86BF-0CB95BCD98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6C49C58D-4DFD-40C2-A9C9-B4C7A25DC89D}"/>
              </a:ext>
            </a:extLst>
          </p:cNvPr>
          <p:cNvGrpSpPr/>
          <p:nvPr/>
        </p:nvGrpSpPr>
        <p:grpSpPr>
          <a:xfrm>
            <a:off x="647773" y="1940946"/>
            <a:ext cx="23365857" cy="2508645"/>
            <a:chOff x="1268078" y="3405486"/>
            <a:chExt cx="23365857" cy="2508645"/>
          </a:xfrm>
        </p:grpSpPr>
        <p:sp>
          <p:nvSpPr>
            <p:cNvPr id="14" name="Rounded Rectangle 61">
              <a:extLst>
                <a:ext uri="{FF2B5EF4-FFF2-40B4-BE49-F238E27FC236}">
                  <a16:creationId xmlns:a16="http://schemas.microsoft.com/office/drawing/2014/main" id="{5E3314C4-01EA-45D8-9CAA-38CDDF1C74B2}"/>
                </a:ext>
              </a:extLst>
            </p:cNvPr>
            <p:cNvSpPr/>
            <p:nvPr/>
          </p:nvSpPr>
          <p:spPr>
            <a:xfrm>
              <a:off x="1268078" y="3790951"/>
              <a:ext cx="23365857" cy="212318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67">
              <a:extLst>
                <a:ext uri="{FF2B5EF4-FFF2-40B4-BE49-F238E27FC236}">
                  <a16:creationId xmlns:a16="http://schemas.microsoft.com/office/drawing/2014/main" id="{4BEB8E57-A36F-4B49-BB1B-42428A66EBBD}"/>
                </a:ext>
              </a:extLst>
            </p:cNvPr>
            <p:cNvGrpSpPr/>
            <p:nvPr/>
          </p:nvGrpSpPr>
          <p:grpSpPr>
            <a:xfrm>
              <a:off x="1268078" y="3405486"/>
              <a:ext cx="3663135" cy="940513"/>
              <a:chOff x="1311958" y="3405486"/>
              <a:chExt cx="3663135" cy="940513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AC5CF91F-8FC6-4AA1-937A-6E5D138E1E6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127187" y="2465281"/>
                <a:ext cx="793396" cy="2902416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70">
                <a:extLst>
                  <a:ext uri="{FF2B5EF4-FFF2-40B4-BE49-F238E27FC236}">
                    <a16:creationId xmlns:a16="http://schemas.microsoft.com/office/drawing/2014/main" id="{FFDD6D0D-91AE-4C68-B08F-AFB87BB23ED7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1A27DD3-951A-4DAF-8ECF-5CC1C036E8B3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3">
                  <a:extLst>
                    <a:ext uri="{FF2B5EF4-FFF2-40B4-BE49-F238E27FC236}">
                      <a16:creationId xmlns:a16="http://schemas.microsoft.com/office/drawing/2014/main" id="{B153713D-DA83-4DCD-A3E4-C3C708DF6E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4">
                  <a:extLst>
                    <a:ext uri="{FF2B5EF4-FFF2-40B4-BE49-F238E27FC236}">
                      <a16:creationId xmlns:a16="http://schemas.microsoft.com/office/drawing/2014/main" id="{0BA98EDF-7027-4F8C-9963-0E76D4FF73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5">
                  <a:extLst>
                    <a:ext uri="{FF2B5EF4-FFF2-40B4-BE49-F238E27FC236}">
                      <a16:creationId xmlns:a16="http://schemas.microsoft.com/office/drawing/2014/main" id="{47BDD9AF-2716-48D5-BAAC-63F00E55CF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6DD1F0AE-3C40-4CE2-A553-BD16220299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7">
                  <a:extLst>
                    <a:ext uri="{FF2B5EF4-FFF2-40B4-BE49-F238E27FC236}">
                      <a16:creationId xmlns:a16="http://schemas.microsoft.com/office/drawing/2014/main" id="{E8B2BE48-CC72-487B-AB32-5F94CF0F1B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30A48952-96DA-427F-9239-283B535C10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9BA24B63-D40E-4558-BF76-6AF725FA2D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FC8E7F79-95DE-4F70-93E0-1838816D86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1">
                  <a:extLst>
                    <a:ext uri="{FF2B5EF4-FFF2-40B4-BE49-F238E27FC236}">
                      <a16:creationId xmlns:a16="http://schemas.microsoft.com/office/drawing/2014/main" id="{21D41110-CB25-4E4F-9014-495113F2E1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2">
                  <a:extLst>
                    <a:ext uri="{FF2B5EF4-FFF2-40B4-BE49-F238E27FC236}">
                      <a16:creationId xmlns:a16="http://schemas.microsoft.com/office/drawing/2014/main" id="{194D83D6-3727-45B0-B618-D4902FAB3E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3">
                  <a:extLst>
                    <a:ext uri="{FF2B5EF4-FFF2-40B4-BE49-F238E27FC236}">
                      <a16:creationId xmlns:a16="http://schemas.microsoft.com/office/drawing/2014/main" id="{E24CE60C-25B6-456B-96F1-CACFE868D4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4">
                  <a:extLst>
                    <a:ext uri="{FF2B5EF4-FFF2-40B4-BE49-F238E27FC236}">
                      <a16:creationId xmlns:a16="http://schemas.microsoft.com/office/drawing/2014/main" id="{2465101C-D82A-44AC-BBA7-C8DE5F7B6C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2E7CEAE9-209E-425D-A77A-E445C7796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0BD4E348-96AE-4E98-A50C-03433DD55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27">
                  <a:extLst>
                    <a:ext uri="{FF2B5EF4-FFF2-40B4-BE49-F238E27FC236}">
                      <a16:creationId xmlns:a16="http://schemas.microsoft.com/office/drawing/2014/main" id="{7F084D8B-812A-4F04-8416-06A9ED028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28">
                  <a:extLst>
                    <a:ext uri="{FF2B5EF4-FFF2-40B4-BE49-F238E27FC236}">
                      <a16:creationId xmlns:a16="http://schemas.microsoft.com/office/drawing/2014/main" id="{E81CAE3A-8303-4EB8-8EAD-B6AEA4050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40A1CD05-410D-4202-B043-02A09571B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0">
                  <a:extLst>
                    <a:ext uri="{FF2B5EF4-FFF2-40B4-BE49-F238E27FC236}">
                      <a16:creationId xmlns:a16="http://schemas.microsoft.com/office/drawing/2014/main" id="{105A4D8A-08AD-4A96-8AFC-D96408CAF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1">
                  <a:extLst>
                    <a:ext uri="{FF2B5EF4-FFF2-40B4-BE49-F238E27FC236}">
                      <a16:creationId xmlns:a16="http://schemas.microsoft.com/office/drawing/2014/main" id="{C75028F0-C0CB-443D-87DF-B5689C81F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2">
                  <a:extLst>
                    <a:ext uri="{FF2B5EF4-FFF2-40B4-BE49-F238E27FC236}">
                      <a16:creationId xmlns:a16="http://schemas.microsoft.com/office/drawing/2014/main" id="{841EDFE7-ACC7-4955-941A-3DF9EA896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3">
                  <a:extLst>
                    <a:ext uri="{FF2B5EF4-FFF2-40B4-BE49-F238E27FC236}">
                      <a16:creationId xmlns:a16="http://schemas.microsoft.com/office/drawing/2014/main" id="{2F95B470-1991-4506-9603-1709C4CB6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4">
                  <a:extLst>
                    <a:ext uri="{FF2B5EF4-FFF2-40B4-BE49-F238E27FC236}">
                      <a16:creationId xmlns:a16="http://schemas.microsoft.com/office/drawing/2014/main" id="{3A91F4C1-4F01-4FB3-BC0A-B7A2C6BD28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5">
                  <a:extLst>
                    <a:ext uri="{FF2B5EF4-FFF2-40B4-BE49-F238E27FC236}">
                      <a16:creationId xmlns:a16="http://schemas.microsoft.com/office/drawing/2014/main" id="{E58244E2-8670-462C-9DEB-95ABE0A2A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36">
                  <a:extLst>
                    <a:ext uri="{FF2B5EF4-FFF2-40B4-BE49-F238E27FC236}">
                      <a16:creationId xmlns:a16="http://schemas.microsoft.com/office/drawing/2014/main" id="{9D94CB8B-B747-48F2-97B5-8799FBFC5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A6CFEC-A072-457A-A4DC-C82C8E84DE4F}"/>
                  </a:ext>
                </a:extLst>
              </p:cNvPr>
              <p:cNvSpPr/>
              <p:nvPr/>
            </p:nvSpPr>
            <p:spPr>
              <a:xfrm>
                <a:off x="4592067" y="2471595"/>
                <a:ext cx="19202133" cy="2126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ập xác định của hàm số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𝒔𝒊𝒏</m:t>
                            </m:r>
                          </m:fName>
                          <m:e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𝒄𝒐𝒔</m:t>
                            </m:r>
                          </m:fName>
                          <m:e>
                            <m:r>
                              <a:rPr kumimoji="0" lang="en-US" sz="5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1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func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A6CFEC-A072-457A-A4DC-C82C8E84D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067" y="2471595"/>
                <a:ext cx="19202133" cy="2126159"/>
              </a:xfrm>
              <a:prstGeom prst="rect">
                <a:avLst/>
              </a:prstGeom>
              <a:blipFill>
                <a:blip r:embed="rId2"/>
                <a:stretch>
                  <a:fillRect l="-1683" t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0351BCB-3A2E-4124-8D33-A86DD7644F80}"/>
                  </a:ext>
                </a:extLst>
              </p:cNvPr>
              <p:cNvSpPr/>
              <p:nvPr/>
            </p:nvSpPr>
            <p:spPr>
              <a:xfrm>
                <a:off x="1843213" y="5431085"/>
                <a:ext cx="20930325" cy="3672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 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 số xác định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ctr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419655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func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d>
                      <m:d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ctr" defTabSz="2177278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  <a:tab pos="480913" algn="l"/>
                    <a:tab pos="4800660" algn="l"/>
                    <a:tab pos="9122101" algn="l"/>
                    <a:tab pos="13440155" algn="l"/>
                  </a:tabLst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tập xác định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𝐃</m:t>
                    </m:r>
                    <m:r>
                      <a:rPr kumimoji="0" lang="en-US" sz="5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\{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  <m:r>
                      <a:rPr kumimoji="0" lang="en-US" sz="5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0351BCB-3A2E-4124-8D33-A86DD7644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213" y="5431085"/>
                <a:ext cx="20930325" cy="3672737"/>
              </a:xfrm>
              <a:prstGeom prst="rect">
                <a:avLst/>
              </a:prstGeom>
              <a:blipFill>
                <a:blip r:embed="rId3"/>
                <a:stretch>
                  <a:fillRect l="-1543" b="-8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2732D6C4-374B-4ECA-8C5D-1F112AEF19FC}"/>
              </a:ext>
            </a:extLst>
          </p:cNvPr>
          <p:cNvSpPr txBox="1"/>
          <p:nvPr/>
        </p:nvSpPr>
        <p:spPr>
          <a:xfrm>
            <a:off x="1574705" y="1940946"/>
            <a:ext cx="2148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74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  <p:tag name="INKNOELEADERBOARD" val="-4177487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2384</TotalTime>
  <Words>1827</Words>
  <PresentationFormat>Custom</PresentationFormat>
  <Paragraphs>250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2021-09-11T01:55:52Z</dcterms:modified>
</cp:coreProperties>
</file>