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82" r:id="rId3"/>
    <p:sldId id="277" r:id="rId4"/>
    <p:sldId id="280" r:id="rId5"/>
    <p:sldId id="281" r:id="rId6"/>
    <p:sldId id="279" r:id="rId7"/>
    <p:sldId id="27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244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 autoAdjust="0"/>
    <p:restoredTop sz="94648" autoAdjust="0"/>
  </p:normalViewPr>
  <p:slideViewPr>
    <p:cSldViewPr>
      <p:cViewPr varScale="1">
        <p:scale>
          <a:sx n="64" d="100"/>
          <a:sy n="64" d="100"/>
        </p:scale>
        <p:origin x="23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BC5E-DEB3-4522-AAB3-22CCC7E9A75A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4BBEA-C4C0-43DF-8D5E-FD01A84CE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208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BC5E-DEB3-4522-AAB3-22CCC7E9A75A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4BBEA-C4C0-43DF-8D5E-FD01A84CE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903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BC5E-DEB3-4522-AAB3-22CCC7E9A75A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4BBEA-C4C0-43DF-8D5E-FD01A84CE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912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BC5E-DEB3-4522-AAB3-22CCC7E9A75A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4BBEA-C4C0-43DF-8D5E-FD01A84CE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961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BC5E-DEB3-4522-AAB3-22CCC7E9A75A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4BBEA-C4C0-43DF-8D5E-FD01A84CE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565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BC5E-DEB3-4522-AAB3-22CCC7E9A75A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4BBEA-C4C0-43DF-8D5E-FD01A84CE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292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BC5E-DEB3-4522-AAB3-22CCC7E9A75A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4BBEA-C4C0-43DF-8D5E-FD01A84CE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321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BC5E-DEB3-4522-AAB3-22CCC7E9A75A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4BBEA-C4C0-43DF-8D5E-FD01A84CE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193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BC5E-DEB3-4522-AAB3-22CCC7E9A75A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4BBEA-C4C0-43DF-8D5E-FD01A84CE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183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BC5E-DEB3-4522-AAB3-22CCC7E9A75A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4BBEA-C4C0-43DF-8D5E-FD01A84CE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455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BC5E-DEB3-4522-AAB3-22CCC7E9A75A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4BBEA-C4C0-43DF-8D5E-FD01A84CE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420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440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7BC5E-DEB3-4522-AAB3-22CCC7E9A75A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4BBEA-C4C0-43DF-8D5E-FD01A84CE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289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bject 34"/>
          <p:cNvSpPr txBox="1">
            <a:spLocks noGrp="1"/>
          </p:cNvSpPr>
          <p:nvPr>
            <p:ph type="title"/>
          </p:nvPr>
        </p:nvSpPr>
        <p:spPr>
          <a:xfrm>
            <a:off x="4628858" y="1631987"/>
            <a:ext cx="3429000" cy="746785"/>
          </a:xfrm>
          <a:prstGeom prst="rect">
            <a:avLst/>
          </a:prstGeom>
        </p:spPr>
        <p:txBody>
          <a:bodyPr vert="horz" wrap="square" lIns="0" tIns="8043" rIns="0" bIns="0" rtlCol="0" anchor="ctr">
            <a:spAutoFit/>
          </a:bodyPr>
          <a:lstStyle/>
          <a:p>
            <a:pPr marL="8467" algn="ctr">
              <a:lnSpc>
                <a:spcPct val="100000"/>
              </a:lnSpc>
              <a:spcBef>
                <a:spcPts val="63"/>
              </a:spcBef>
            </a:pPr>
            <a:r>
              <a:rPr sz="4800" b="1" spc="-3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sz="4800" b="1" spc="-47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800" b="1" spc="-7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HUẤN</a:t>
            </a:r>
            <a:endParaRPr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5938" y="2701161"/>
            <a:ext cx="12106061" cy="1455677"/>
          </a:xfrm>
          <a:prstGeom prst="rect">
            <a:avLst/>
          </a:prstGeom>
        </p:spPr>
        <p:txBody>
          <a:bodyPr vert="horz" wrap="square" lIns="0" tIns="8467" rIns="0" bIns="0" rtlCol="0">
            <a:spAutoFit/>
          </a:bodyPr>
          <a:lstStyle/>
          <a:p>
            <a:pPr algn="ctr">
              <a:lnSpc>
                <a:spcPct val="150000"/>
              </a:lnSpc>
              <a:tabLst>
                <a:tab pos="2834358" algn="l"/>
              </a:tabLst>
            </a:pPr>
            <a:r>
              <a:rPr sz="3334" b="1" spc="-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sz="3334" b="1" spc="3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334" b="1" spc="-3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sz="3334" b="1" spc="2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334" b="1" spc="-3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en-US" sz="3334" b="1" spc="-3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334" b="1" spc="-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TRẬN, </a:t>
            </a:r>
            <a:r>
              <a:rPr sz="3334" b="1" spc="-3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 TẢ </a:t>
            </a:r>
            <a:endParaRPr lang="en-US" sz="3334" b="1" spc="-3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tabLst>
                <a:tab pos="2834358" algn="l"/>
              </a:tabLst>
            </a:pPr>
            <a:r>
              <a:rPr sz="3334" b="1" spc="-3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 KIỂM TRA ĐỊNH</a:t>
            </a:r>
            <a:r>
              <a:rPr sz="3334" b="1" spc="1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334" b="1" spc="-3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3334" b="1" spc="-3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MÔN TOÁN  </a:t>
            </a:r>
            <a:r>
              <a:rPr sz="3334" b="1" spc="-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CẤP </a:t>
            </a:r>
            <a:r>
              <a:rPr sz="3334" b="1" spc="-3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THPT</a:t>
            </a:r>
            <a:endParaRPr sz="3334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590800" y="482600"/>
            <a:ext cx="8077200" cy="500564"/>
          </a:xfrm>
          <a:prstGeom prst="rect">
            <a:avLst/>
          </a:prstGeom>
        </p:spPr>
        <p:txBody>
          <a:bodyPr vert="horz" wrap="square" lIns="0" tIns="8043" rIns="0" bIns="0" rtlCol="0">
            <a:spAutoFit/>
          </a:bodyPr>
          <a:lstStyle/>
          <a:p>
            <a:pPr marL="8467">
              <a:spcBef>
                <a:spcPts val="63"/>
              </a:spcBef>
            </a:pPr>
            <a:r>
              <a:rPr lang="en-US" sz="3200" b="1" spc="-197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SỞ  </a:t>
            </a:r>
            <a:r>
              <a:rPr sz="3200" b="1" spc="-3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</a:t>
            </a:r>
            <a:r>
              <a:rPr sz="3200" b="1" spc="-147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3200" b="1" spc="-147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147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3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ĐÀO</a:t>
            </a:r>
            <a:r>
              <a:rPr sz="3200" b="1" spc="-283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b="1" spc="-183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b="1" spc="-183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QUẢNG NINH</a:t>
            </a:r>
            <a:endParaRPr sz="32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1749532" y="6349052"/>
            <a:ext cx="85937" cy="172334"/>
          </a:xfrm>
          <a:prstGeom prst="rect">
            <a:avLst/>
          </a:prstGeom>
        </p:spPr>
        <p:txBody>
          <a:bodyPr vert="horz" wrap="square" lIns="0" tIns="8043" rIns="0" bIns="0" rtlCol="0">
            <a:spAutoFit/>
          </a:bodyPr>
          <a:lstStyle/>
          <a:p>
            <a:pPr marL="8467">
              <a:spcBef>
                <a:spcPts val="63"/>
              </a:spcBef>
            </a:pPr>
            <a:r>
              <a:rPr sz="1067" spc="-3" dirty="0">
                <a:solidFill>
                  <a:srgbClr val="888888"/>
                </a:solidFill>
                <a:latin typeface="Carlito"/>
                <a:cs typeface="Carlito"/>
              </a:rPr>
              <a:t>1</a:t>
            </a:r>
            <a:endParaRPr sz="1067">
              <a:latin typeface="Carlito"/>
              <a:cs typeface="Carlito"/>
            </a:endParaRP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4A265528-10A1-4C70-AD83-A2E00FE7D4A4}"/>
              </a:ext>
            </a:extLst>
          </p:cNvPr>
          <p:cNvCxnSpPr/>
          <p:nvPr/>
        </p:nvCxnSpPr>
        <p:spPr>
          <a:xfrm>
            <a:off x="4572000" y="939800"/>
            <a:ext cx="3403600" cy="0"/>
          </a:xfrm>
          <a:prstGeom prst="line">
            <a:avLst/>
          </a:prstGeom>
          <a:ln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bject 36">
            <a:extLst>
              <a:ext uri="{FF2B5EF4-FFF2-40B4-BE49-F238E27FC236}">
                <a16:creationId xmlns:a16="http://schemas.microsoft.com/office/drawing/2014/main" id="{49FA70AB-A38D-C98A-5CC5-F332BBDCC9DE}"/>
              </a:ext>
            </a:extLst>
          </p:cNvPr>
          <p:cNvSpPr txBox="1"/>
          <p:nvPr/>
        </p:nvSpPr>
        <p:spPr>
          <a:xfrm>
            <a:off x="3758269" y="5624553"/>
            <a:ext cx="8077200" cy="500564"/>
          </a:xfrm>
          <a:prstGeom prst="rect">
            <a:avLst/>
          </a:prstGeom>
        </p:spPr>
        <p:txBody>
          <a:bodyPr vert="horz" wrap="square" lIns="0" tIns="8043" rIns="0" bIns="0" rtlCol="0">
            <a:spAutoFit/>
          </a:bodyPr>
          <a:lstStyle/>
          <a:p>
            <a:pPr marL="8467" algn="r">
              <a:spcBef>
                <a:spcPts val="63"/>
              </a:spcBef>
            </a:pPr>
            <a:r>
              <a:rPr lang="en-US" sz="3200" b="1" i="1" spc="-197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Quảng</a:t>
            </a:r>
            <a:r>
              <a:rPr lang="en-US" sz="3200" b="1" i="1" spc="-197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spc="-197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Ninh</a:t>
            </a:r>
            <a:r>
              <a:rPr lang="en-US" sz="3200" b="1" i="1" spc="-197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3200" b="1" i="1" spc="-197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i="1" spc="-197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25, 26 </a:t>
            </a:r>
            <a:r>
              <a:rPr lang="en-US" sz="3200" b="1" i="1" spc="-197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200" b="1" i="1" spc="-197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en-US" sz="3200" b="1" i="1" spc="-197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b="1" i="1" spc="-197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2023</a:t>
            </a:r>
            <a:endParaRPr sz="32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6A38F3-BA58-56EE-9C87-55F63A2E0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066800"/>
            <a:ext cx="11430000" cy="4351338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3900" b="1" u="sng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900" b="1" u="sng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1: </a:t>
            </a:r>
            <a:r>
              <a:rPr lang="en-US" sz="39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3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39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môn</a:t>
            </a:r>
            <a:r>
              <a:rPr lang="en-US" sz="3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Toán</a:t>
            </a:r>
            <a:r>
              <a:rPr lang="en-US" sz="3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lớp</a:t>
            </a:r>
            <a:r>
              <a:rPr lang="en-US" sz="3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 </a:t>
            </a:r>
            <a:r>
              <a:rPr lang="en-US" sz="39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3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sz="3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3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3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3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xét</a:t>
            </a:r>
            <a:r>
              <a:rPr lang="en-US" sz="3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3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3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3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sz="3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3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3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3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3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</a:t>
            </a:r>
            <a:r>
              <a:rPr lang="en-US" sz="3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3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3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tiết</a:t>
            </a:r>
            <a:r>
              <a:rPr lang="en-US" sz="3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3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105 </a:t>
            </a:r>
            <a:r>
              <a:rPr lang="en-US" sz="39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tiết</a:t>
            </a:r>
            <a:r>
              <a:rPr lang="en-US" sz="3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en-US" sz="39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n-US" sz="3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3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3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35 </a:t>
            </a:r>
            <a:r>
              <a:rPr lang="en-US" sz="39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tiết</a:t>
            </a:r>
            <a:r>
              <a:rPr lang="en-US" sz="3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chuyên</a:t>
            </a:r>
            <a:r>
              <a:rPr lang="en-US" sz="3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3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en-US" sz="39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n-US" sz="3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3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3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3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3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39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sz="3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3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thường</a:t>
            </a:r>
            <a:r>
              <a:rPr lang="en-US" sz="3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xuyên</a:t>
            </a:r>
            <a:r>
              <a:rPr lang="en-US" sz="3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39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ĐĐG</a:t>
            </a:r>
            <a:r>
              <a:rPr lang="en-US" sz="3900" baseline="-25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tx</a:t>
            </a:r>
            <a:r>
              <a:rPr lang="en-US" sz="3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39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3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</a:t>
            </a:r>
            <a:r>
              <a:rPr lang="en-US" sz="3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n-US" sz="3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3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endParaRPr lang="en-US" sz="39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3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A.7			B.6			C.9				D.8</a:t>
            </a:r>
            <a:endParaRPr lang="en-US" sz="39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b="1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F744CF6-4500-1E19-D93B-02C5E876CBC5}"/>
              </a:ext>
            </a:extLst>
          </p:cNvPr>
          <p:cNvSpPr/>
          <p:nvPr/>
        </p:nvSpPr>
        <p:spPr>
          <a:xfrm>
            <a:off x="6781800" y="4495800"/>
            <a:ext cx="533400" cy="533400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320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6A38F3-BA58-56EE-9C87-55F63A2E0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200"/>
            <a:ext cx="11582400" cy="5338763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5800" b="1" u="sng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5800" b="1" u="sng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</a:t>
            </a:r>
            <a:r>
              <a:rPr lang="en-US" sz="5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5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5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5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5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5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5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sz="5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rèn</a:t>
            </a:r>
            <a:r>
              <a:rPr lang="en-US" sz="5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luyện</a:t>
            </a:r>
            <a:r>
              <a:rPr lang="en-US" sz="5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5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HKII </a:t>
            </a:r>
            <a:r>
              <a:rPr lang="en-US" sz="5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5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sz="5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5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5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mức</a:t>
            </a:r>
            <a:r>
              <a:rPr lang="en-US" sz="5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Tốt</a:t>
            </a:r>
            <a:r>
              <a:rPr lang="en-US" sz="5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HKI </a:t>
            </a:r>
            <a:r>
              <a:rPr lang="en-US" sz="5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5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sz="5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5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5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mức</a:t>
            </a:r>
            <a:r>
              <a:rPr lang="en-US" sz="5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Chưa</a:t>
            </a:r>
            <a:r>
              <a:rPr lang="en-US" sz="5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đạt</a:t>
            </a:r>
            <a:r>
              <a:rPr lang="en-US" sz="5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Khi </a:t>
            </a:r>
            <a:r>
              <a:rPr lang="en-US" sz="5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5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5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5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sz="5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rèn</a:t>
            </a:r>
            <a:r>
              <a:rPr lang="en-US" sz="5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luyện</a:t>
            </a:r>
            <a:r>
              <a:rPr lang="en-US" sz="5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5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5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5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5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</a:t>
            </a:r>
            <a:r>
              <a:rPr lang="en-US" sz="5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n-US" sz="5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5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sẽ</a:t>
            </a:r>
            <a:r>
              <a:rPr lang="en-US" sz="5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5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sz="5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5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5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mức</a:t>
            </a:r>
            <a:r>
              <a:rPr lang="en-US" sz="5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5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5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5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A.Tốt</a:t>
            </a:r>
            <a:r>
              <a:rPr lang="en-US" sz="5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B. </a:t>
            </a:r>
            <a:r>
              <a:rPr lang="en-US" sz="5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</a:t>
            </a:r>
            <a:r>
              <a:rPr lang="en-US" sz="5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C. </a:t>
            </a:r>
            <a:r>
              <a:rPr lang="en-US" sz="5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Đạt</a:t>
            </a:r>
            <a:r>
              <a:rPr lang="en-US" sz="5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D. </a:t>
            </a:r>
            <a:r>
              <a:rPr lang="en-US" sz="5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Chưa</a:t>
            </a:r>
            <a:r>
              <a:rPr lang="en-US" sz="5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đạt</a:t>
            </a:r>
            <a:endParaRPr lang="en-US" sz="5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2336535-A1C1-1BAD-5E2B-FA5AD600F562}"/>
              </a:ext>
            </a:extLst>
          </p:cNvPr>
          <p:cNvSpPr/>
          <p:nvPr/>
        </p:nvSpPr>
        <p:spPr>
          <a:xfrm>
            <a:off x="3048000" y="5181600"/>
            <a:ext cx="533400" cy="533400"/>
          </a:xfrm>
          <a:prstGeom prst="ellipse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015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6A38F3-BA58-56EE-9C87-55F63A2E0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685800"/>
            <a:ext cx="11658600" cy="549116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4300" b="1" u="sng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4300" b="1" u="sng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3:</a:t>
            </a:r>
            <a:r>
              <a:rPr lang="en-US" sz="4300" u="sng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3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43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3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43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3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43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3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43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3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43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3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sz="43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3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rèn</a:t>
            </a:r>
            <a:r>
              <a:rPr lang="en-US" sz="43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3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luyện</a:t>
            </a:r>
            <a:r>
              <a:rPr lang="en-US" sz="43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3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43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HKI </a:t>
            </a:r>
            <a:r>
              <a:rPr lang="en-US" sz="43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43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3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sz="43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3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43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43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mức</a:t>
            </a:r>
            <a:r>
              <a:rPr lang="en-US" sz="43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3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Tốt</a:t>
            </a:r>
            <a:r>
              <a:rPr lang="en-US" sz="43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43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HKII </a:t>
            </a:r>
            <a:r>
              <a:rPr lang="en-US" sz="43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43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3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sz="43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3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43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43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mức</a:t>
            </a:r>
            <a:r>
              <a:rPr lang="en-US" sz="43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3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Chưa</a:t>
            </a:r>
            <a:r>
              <a:rPr lang="en-US" sz="43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3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đạt</a:t>
            </a:r>
            <a:r>
              <a:rPr lang="en-US" sz="43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43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 </a:t>
            </a:r>
            <a:r>
              <a:rPr lang="en-US" sz="43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43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43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43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3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sz="43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3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rèn</a:t>
            </a:r>
            <a:r>
              <a:rPr lang="en-US" sz="43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3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luyện</a:t>
            </a:r>
            <a:r>
              <a:rPr lang="en-US" sz="43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3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43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3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43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3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43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3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43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3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</a:t>
            </a:r>
            <a:r>
              <a:rPr lang="en-US" sz="43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3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n-US" sz="43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3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43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3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sẽ</a:t>
            </a:r>
            <a:r>
              <a:rPr lang="en-US" sz="43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3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43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3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sz="43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3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43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43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mức</a:t>
            </a:r>
            <a:r>
              <a:rPr lang="en-US" sz="43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3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43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43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43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A.Tốt</a:t>
            </a:r>
            <a:r>
              <a:rPr lang="en-US" sz="43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B. </a:t>
            </a:r>
            <a:r>
              <a:rPr lang="en-US" sz="43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</a:t>
            </a:r>
            <a:r>
              <a:rPr lang="en-US" sz="43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C. </a:t>
            </a:r>
            <a:r>
              <a:rPr lang="en-US" sz="43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Đạt</a:t>
            </a:r>
            <a:r>
              <a:rPr lang="en-US" sz="43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D. </a:t>
            </a:r>
            <a:r>
              <a:rPr lang="en-US" sz="43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Chưa</a:t>
            </a:r>
            <a:r>
              <a:rPr lang="en-US" sz="43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3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đạt</a:t>
            </a:r>
            <a:endParaRPr lang="en-US" sz="43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2BB1A8D-74C7-AA10-8CD1-F6720C3EB123}"/>
              </a:ext>
            </a:extLst>
          </p:cNvPr>
          <p:cNvSpPr/>
          <p:nvPr/>
        </p:nvSpPr>
        <p:spPr>
          <a:xfrm>
            <a:off x="8534400" y="4114800"/>
            <a:ext cx="533400" cy="533400"/>
          </a:xfrm>
          <a:prstGeom prst="ellipse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182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6A38F3-BA58-56EE-9C87-55F63A2E0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838200"/>
            <a:ext cx="11887200" cy="5338763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4000" b="1" u="sng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4000" b="1" u="sng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4:</a:t>
            </a:r>
            <a:r>
              <a:rPr lang="en-US" sz="4000" u="sng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môn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xét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mức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Đạt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môn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xét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ĐTB</a:t>
            </a:r>
            <a:r>
              <a:rPr lang="en-US" sz="4000" baseline="-25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mcn</a:t>
            </a: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môn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Tin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đạt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2.5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môn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ĐTB</a:t>
            </a:r>
            <a:r>
              <a:rPr lang="en-US" sz="4000" baseline="-25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mcn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đạt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8.0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Khi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mức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4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A.Tốt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B.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C.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Đạt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D.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Chưa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đạt</a:t>
            </a:r>
            <a:endParaRPr lang="en-US" sz="4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A5E83CE-4EA2-ED36-D3C3-301253FA8414}"/>
              </a:ext>
            </a:extLst>
          </p:cNvPr>
          <p:cNvSpPr/>
          <p:nvPr/>
        </p:nvSpPr>
        <p:spPr>
          <a:xfrm>
            <a:off x="6553200" y="5029200"/>
            <a:ext cx="533400" cy="533400"/>
          </a:xfrm>
          <a:prstGeom prst="ellipse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531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6A38F3-BA58-56EE-9C87-55F63A2E0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457200"/>
            <a:ext cx="11887200" cy="5719763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4000" b="1" u="sng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4000" b="1" u="sng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5: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môn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GDTC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mức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Chưa</a:t>
            </a:r>
            <a:r>
              <a:rPr lang="en-US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đạt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tất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môn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xét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ở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mức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Đạt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Tất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môn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xét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ĐTB</a:t>
            </a:r>
            <a:r>
              <a:rPr lang="en-US" sz="4000" baseline="-25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mcn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đạt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8.0. 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mức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4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A.Tốt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B.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C.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Đạt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D.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Chưa</a:t>
            </a:r>
            <a:r>
              <a:rPr lang="en-US" sz="4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đạt</a:t>
            </a:r>
            <a:endParaRPr lang="en-US" sz="4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1D99382-E1DB-C041-2742-0F6EFE33E36D}"/>
              </a:ext>
            </a:extLst>
          </p:cNvPr>
          <p:cNvSpPr/>
          <p:nvPr/>
        </p:nvSpPr>
        <p:spPr>
          <a:xfrm>
            <a:off x="2895600" y="5334000"/>
            <a:ext cx="533400" cy="533400"/>
          </a:xfrm>
          <a:prstGeom prst="ellipse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347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255474" y="-74951"/>
            <a:ext cx="11936526" cy="1070700"/>
          </a:xfrm>
          <a:prstGeom prst="rect">
            <a:avLst/>
          </a:prstGeom>
        </p:spPr>
        <p:txBody>
          <a:bodyPr vert="horz" wrap="square" lIns="0" tIns="211667" rIns="0" bIns="0" rtlCol="0">
            <a:spAutoFit/>
          </a:bodyPr>
          <a:lstStyle/>
          <a:p>
            <a:pPr marL="8467" algn="ctr">
              <a:spcBef>
                <a:spcPts val="1667"/>
              </a:spcBef>
            </a:pPr>
            <a:r>
              <a:rPr lang="en-US" sz="2400" b="1" spc="-3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HÀNH </a:t>
            </a:r>
            <a:r>
              <a:rPr sz="2400" b="1" spc="-7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 </a:t>
            </a:r>
            <a:r>
              <a:rPr sz="2400" b="1" spc="-3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</a:t>
            </a:r>
            <a:r>
              <a:rPr lang="en-US" sz="2400" b="1" spc="-3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sz="2400" b="1" spc="-3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 </a:t>
            </a:r>
            <a:r>
              <a:rPr sz="2400" b="1" spc="-7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</a:t>
            </a:r>
            <a:r>
              <a:rPr sz="2400" b="1" spc="-3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 </a:t>
            </a:r>
            <a:r>
              <a:rPr sz="2400" b="1" spc="-7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 GIÁ ĐỊNH </a:t>
            </a:r>
            <a:r>
              <a:rPr sz="2400" b="1" spc="-3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 </a:t>
            </a:r>
            <a:endParaRPr lang="en-US" sz="2400" b="1" spc="-3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03210" marR="3387" algn="ctr">
              <a:lnSpc>
                <a:spcPct val="150000"/>
              </a:lnSpc>
            </a:pPr>
            <a:r>
              <a:rPr sz="2400" b="1" spc="-7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KHUNG </a:t>
            </a:r>
            <a:r>
              <a:rPr sz="2400" b="1" spc="-3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 TRẬN ĐỀ, </a:t>
            </a:r>
            <a:r>
              <a:rPr sz="2400" b="1" spc="-7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 </a:t>
            </a:r>
            <a:r>
              <a:rPr sz="2400" b="1" spc="-3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 TẢ ĐỀ </a:t>
            </a:r>
            <a:r>
              <a:rPr sz="2400" b="1" spc="-7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sz="2400" b="1" spc="33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3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endParaRPr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664526" y="6382884"/>
            <a:ext cx="187113" cy="1418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1">
              <a:lnSpc>
                <a:spcPts val="1080"/>
              </a:lnSpc>
            </a:pPr>
            <a:fld id="{81D60167-4931-47E6-BA6A-407CBD079E47}" type="slidenum">
              <a:rPr sz="1067" spc="-3" dirty="0">
                <a:solidFill>
                  <a:srgbClr val="888888"/>
                </a:solidFill>
                <a:latin typeface="Carlito"/>
                <a:cs typeface="Carlito"/>
              </a:rPr>
              <a:pPr marL="25401">
                <a:lnSpc>
                  <a:spcPts val="1080"/>
                </a:lnSpc>
              </a:pPr>
              <a:t>7</a:t>
            </a:fld>
            <a:endParaRPr sz="1067">
              <a:latin typeface="Carlito"/>
              <a:cs typeface="Carlito"/>
            </a:endParaRPr>
          </a:p>
        </p:txBody>
      </p:sp>
      <p:graphicFrame>
        <p:nvGraphicFramePr>
          <p:cNvPr id="12" name="object 8">
            <a:extLst>
              <a:ext uri="{FF2B5EF4-FFF2-40B4-BE49-F238E27FC236}">
                <a16:creationId xmlns:a16="http://schemas.microsoft.com/office/drawing/2014/main" id="{F7BE2619-D11B-308F-9C5E-FE28150E53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7395305"/>
              </p:ext>
            </p:extLst>
          </p:nvPr>
        </p:nvGraphicFramePr>
        <p:xfrm>
          <a:off x="533400" y="1015736"/>
          <a:ext cx="11318239" cy="56730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985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96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62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14"/>
                        </a:spcBef>
                      </a:pPr>
                      <a:r>
                        <a:rPr sz="2400" b="1" spc="-5" dirty="0">
                          <a:solidFill>
                            <a:srgbClr val="002060"/>
                          </a:solidFill>
                          <a:latin typeface="Roboto"/>
                          <a:cs typeface="Roboto"/>
                        </a:rPr>
                        <a:t>Nhóm</a:t>
                      </a:r>
                      <a:endParaRPr sz="2400" dirty="0">
                        <a:solidFill>
                          <a:srgbClr val="002060"/>
                        </a:solidFill>
                        <a:latin typeface="Roboto"/>
                        <a:cs typeface="Roboto"/>
                      </a:endParaRPr>
                    </a:p>
                  </a:txBody>
                  <a:tcPr marL="0" marR="0" marT="24320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82550" algn="ctr">
                        <a:lnSpc>
                          <a:spcPct val="100000"/>
                        </a:lnSpc>
                        <a:spcBef>
                          <a:spcPts val="1914"/>
                        </a:spcBef>
                      </a:pPr>
                      <a:r>
                        <a:rPr sz="2400" b="1" spc="-5" dirty="0">
                          <a:solidFill>
                            <a:srgbClr val="002060"/>
                          </a:solidFill>
                          <a:latin typeface="Roboto"/>
                          <a:cs typeface="Roboto"/>
                        </a:rPr>
                        <a:t>Phân</a:t>
                      </a:r>
                      <a:r>
                        <a:rPr sz="2400" b="1" spc="-20" dirty="0">
                          <a:solidFill>
                            <a:srgbClr val="002060"/>
                          </a:solidFill>
                          <a:latin typeface="Roboto"/>
                          <a:cs typeface="Roboto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002060"/>
                          </a:solidFill>
                          <a:latin typeface="Roboto"/>
                          <a:cs typeface="Roboto"/>
                        </a:rPr>
                        <a:t>công</a:t>
                      </a:r>
                      <a:endParaRPr sz="2400" dirty="0">
                        <a:solidFill>
                          <a:srgbClr val="002060"/>
                        </a:solidFill>
                        <a:latin typeface="Roboto"/>
                        <a:cs typeface="Roboto"/>
                      </a:endParaRPr>
                    </a:p>
                  </a:txBody>
                  <a:tcPr marL="0" marR="0" marT="24320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928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105"/>
                        </a:spcBef>
                      </a:pPr>
                      <a:r>
                        <a:rPr sz="2400" dirty="0">
                          <a:solidFill>
                            <a:srgbClr val="002060"/>
                          </a:solidFill>
                          <a:latin typeface="Roboto"/>
                          <a:cs typeface="Roboto"/>
                        </a:rPr>
                        <a:t>1</a:t>
                      </a:r>
                      <a:endParaRPr sz="2400">
                        <a:solidFill>
                          <a:srgbClr val="002060"/>
                        </a:solidFill>
                        <a:latin typeface="Roboto"/>
                        <a:cs typeface="Roboto"/>
                      </a:endParaRPr>
                    </a:p>
                  </a:txBody>
                  <a:tcPr marL="0" marR="0" marT="267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dirty="0" err="1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Đề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giữa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kỳ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 1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lớp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 10</a:t>
                      </a:r>
                      <a:endParaRPr sz="2400" dirty="0">
                        <a:solidFill>
                          <a:srgbClr val="00206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9307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100"/>
                        </a:spcBef>
                      </a:pPr>
                      <a:r>
                        <a:rPr sz="2400" dirty="0">
                          <a:solidFill>
                            <a:srgbClr val="002060"/>
                          </a:solidFill>
                          <a:latin typeface="Roboto"/>
                          <a:cs typeface="Roboto"/>
                        </a:rPr>
                        <a:t>2</a:t>
                      </a:r>
                      <a:endParaRPr sz="2400">
                        <a:solidFill>
                          <a:srgbClr val="002060"/>
                        </a:solidFill>
                        <a:latin typeface="Roboto"/>
                        <a:cs typeface="Roboto"/>
                      </a:endParaRPr>
                    </a:p>
                  </a:txBody>
                  <a:tcPr marL="0" marR="0" marT="2667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dirty="0" err="1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Đề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cuối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kỳ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 1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lớp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 10</a:t>
                      </a:r>
                      <a:endParaRPr sz="2400" dirty="0">
                        <a:solidFill>
                          <a:srgbClr val="00206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9928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105"/>
                        </a:spcBef>
                      </a:pPr>
                      <a:r>
                        <a:rPr sz="2400" dirty="0">
                          <a:solidFill>
                            <a:srgbClr val="002060"/>
                          </a:solidFill>
                          <a:latin typeface="Roboto"/>
                          <a:cs typeface="Roboto"/>
                        </a:rPr>
                        <a:t>3</a:t>
                      </a:r>
                      <a:endParaRPr sz="2400">
                        <a:solidFill>
                          <a:srgbClr val="002060"/>
                        </a:solidFill>
                        <a:latin typeface="Roboto"/>
                        <a:cs typeface="Roboto"/>
                      </a:endParaRPr>
                    </a:p>
                  </a:txBody>
                  <a:tcPr marL="0" marR="0" marT="267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dirty="0" err="1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Đề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giữa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kỳ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 2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lớp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 10</a:t>
                      </a:r>
                      <a:endParaRPr sz="2400" dirty="0">
                        <a:solidFill>
                          <a:srgbClr val="00206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9928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105"/>
                        </a:spcBef>
                      </a:pPr>
                      <a:r>
                        <a:rPr sz="2400" dirty="0">
                          <a:solidFill>
                            <a:srgbClr val="002060"/>
                          </a:solidFill>
                          <a:latin typeface="Roboto"/>
                          <a:cs typeface="Roboto"/>
                        </a:rPr>
                        <a:t>4</a:t>
                      </a:r>
                      <a:endParaRPr sz="2400">
                        <a:solidFill>
                          <a:srgbClr val="002060"/>
                        </a:solidFill>
                        <a:latin typeface="Roboto"/>
                        <a:cs typeface="Roboto"/>
                      </a:endParaRPr>
                    </a:p>
                  </a:txBody>
                  <a:tcPr marL="0" marR="0" marT="267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dirty="0" err="1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Đề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cuối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kỳ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 2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lớp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 10</a:t>
                      </a:r>
                      <a:endParaRPr sz="2400" dirty="0">
                        <a:solidFill>
                          <a:srgbClr val="00206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9928">
                <a:tc>
                  <a:txBody>
                    <a:bodyPr/>
                    <a:lstStyle/>
                    <a:p>
                      <a:pPr marL="635" algn="ctr" defTabSz="685800" rtl="0" eaLnBrk="1" latinLnBrk="0" hangingPunct="1">
                        <a:lnSpc>
                          <a:spcPct val="100000"/>
                        </a:lnSpc>
                        <a:spcBef>
                          <a:spcPts val="2105"/>
                        </a:spcBef>
                      </a:pPr>
                      <a:r>
                        <a:rPr lang="en-US" sz="2400" kern="1200" dirty="0">
                          <a:solidFill>
                            <a:srgbClr val="002060"/>
                          </a:solidFill>
                          <a:latin typeface="Roboto"/>
                          <a:ea typeface="+mn-ea"/>
                          <a:cs typeface="Roboto"/>
                        </a:rPr>
                        <a:t>5</a:t>
                      </a:r>
                      <a:endParaRPr sz="2400" kern="1200" dirty="0">
                        <a:solidFill>
                          <a:srgbClr val="002060"/>
                        </a:solidFill>
                        <a:latin typeface="Roboto"/>
                        <a:ea typeface="+mn-ea"/>
                        <a:cs typeface="Roboto"/>
                      </a:endParaRPr>
                    </a:p>
                  </a:txBody>
                  <a:tcPr marL="0" marR="0" marT="267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 defTabSz="685800" rtl="0" eaLnBrk="1" latinLnBrk="0" hangingPunct="1">
                        <a:lnSpc>
                          <a:spcPct val="100000"/>
                        </a:lnSpc>
                        <a:spcBef>
                          <a:spcPts val="2105"/>
                        </a:spcBef>
                      </a:pPr>
                      <a:r>
                        <a:rPr lang="en-US" sz="2400" kern="1200" dirty="0" err="1">
                          <a:solidFill>
                            <a:srgbClr val="002060"/>
                          </a:solidFill>
                          <a:latin typeface="Roboto"/>
                          <a:ea typeface="+mn-ea"/>
                          <a:cs typeface="Times New Roman"/>
                        </a:rPr>
                        <a:t>Đề</a:t>
                      </a:r>
                      <a:r>
                        <a:rPr lang="en-US" sz="2400" kern="1200" dirty="0">
                          <a:solidFill>
                            <a:srgbClr val="002060"/>
                          </a:solidFill>
                          <a:latin typeface="Roboto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rgbClr val="002060"/>
                          </a:solidFill>
                          <a:latin typeface="Roboto"/>
                          <a:ea typeface="+mn-ea"/>
                          <a:cs typeface="Times New Roman"/>
                        </a:rPr>
                        <a:t>giữa</a:t>
                      </a:r>
                      <a:r>
                        <a:rPr lang="en-US" sz="2400" kern="1200" dirty="0">
                          <a:solidFill>
                            <a:srgbClr val="002060"/>
                          </a:solidFill>
                          <a:latin typeface="Roboto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rgbClr val="002060"/>
                          </a:solidFill>
                          <a:latin typeface="Roboto"/>
                          <a:ea typeface="+mn-ea"/>
                          <a:cs typeface="Times New Roman"/>
                        </a:rPr>
                        <a:t>kỳ</a:t>
                      </a:r>
                      <a:r>
                        <a:rPr lang="en-US" sz="2400" kern="1200" dirty="0">
                          <a:solidFill>
                            <a:srgbClr val="002060"/>
                          </a:solidFill>
                          <a:latin typeface="Roboto"/>
                          <a:ea typeface="+mn-ea"/>
                          <a:cs typeface="Times New Roman"/>
                        </a:rPr>
                        <a:t> 1 </a:t>
                      </a:r>
                      <a:r>
                        <a:rPr lang="en-US" sz="2400" kern="1200" dirty="0" err="1">
                          <a:solidFill>
                            <a:srgbClr val="002060"/>
                          </a:solidFill>
                          <a:latin typeface="Roboto"/>
                          <a:ea typeface="+mn-ea"/>
                          <a:cs typeface="Times New Roman"/>
                        </a:rPr>
                        <a:t>lớp</a:t>
                      </a:r>
                      <a:r>
                        <a:rPr lang="en-US" sz="2400" kern="1200" dirty="0">
                          <a:solidFill>
                            <a:srgbClr val="002060"/>
                          </a:solidFill>
                          <a:latin typeface="Roboto"/>
                          <a:ea typeface="+mn-ea"/>
                          <a:cs typeface="Times New Roman"/>
                        </a:rPr>
                        <a:t> 11</a:t>
                      </a:r>
                      <a:endParaRPr sz="2400" kern="1200" dirty="0">
                        <a:solidFill>
                          <a:srgbClr val="002060"/>
                        </a:solidFill>
                        <a:latin typeface="Roboto"/>
                        <a:ea typeface="+mn-e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549504"/>
                  </a:ext>
                </a:extLst>
              </a:tr>
              <a:tr h="619928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105"/>
                        </a:spcBef>
                      </a:pPr>
                      <a:r>
                        <a:rPr lang="en-US" sz="2400">
                          <a:solidFill>
                            <a:srgbClr val="002060"/>
                          </a:solidFill>
                          <a:latin typeface="Roboto"/>
                          <a:cs typeface="Roboto"/>
                        </a:rPr>
                        <a:t>6</a:t>
                      </a:r>
                      <a:endParaRPr sz="2400">
                        <a:solidFill>
                          <a:srgbClr val="002060"/>
                        </a:solidFill>
                        <a:latin typeface="Roboto"/>
                        <a:cs typeface="Roboto"/>
                      </a:endParaRPr>
                    </a:p>
                  </a:txBody>
                  <a:tcPr marL="0" marR="0" marT="267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dirty="0" err="1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Đề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cuối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kỳ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 1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lớp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 11</a:t>
                      </a:r>
                      <a:endParaRPr sz="2400" dirty="0">
                        <a:solidFill>
                          <a:srgbClr val="00206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825676"/>
                  </a:ext>
                </a:extLst>
              </a:tr>
              <a:tr h="619928">
                <a:tc>
                  <a:txBody>
                    <a:bodyPr/>
                    <a:lstStyle/>
                    <a:p>
                      <a:pPr marL="635" algn="ctr" defTabSz="685800" rtl="0" eaLnBrk="1" latinLnBrk="0" hangingPunct="1">
                        <a:lnSpc>
                          <a:spcPct val="100000"/>
                        </a:lnSpc>
                        <a:spcBef>
                          <a:spcPts val="2105"/>
                        </a:spcBef>
                      </a:pPr>
                      <a:r>
                        <a:rPr lang="en-US" sz="2400" kern="1200">
                          <a:solidFill>
                            <a:srgbClr val="002060"/>
                          </a:solidFill>
                          <a:latin typeface="Roboto"/>
                          <a:ea typeface="+mn-ea"/>
                          <a:cs typeface="Roboto"/>
                        </a:rPr>
                        <a:t>7</a:t>
                      </a:r>
                      <a:endParaRPr sz="2400" kern="1200">
                        <a:solidFill>
                          <a:srgbClr val="002060"/>
                        </a:solidFill>
                        <a:latin typeface="Roboto"/>
                        <a:ea typeface="+mn-ea"/>
                        <a:cs typeface="Roboto"/>
                      </a:endParaRPr>
                    </a:p>
                  </a:txBody>
                  <a:tcPr marL="0" marR="0" marT="267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 defTabSz="685800" rtl="0" eaLnBrk="1" latinLnBrk="0" hangingPunct="1">
                        <a:lnSpc>
                          <a:spcPct val="100000"/>
                        </a:lnSpc>
                        <a:spcBef>
                          <a:spcPts val="2105"/>
                        </a:spcBef>
                      </a:pPr>
                      <a:r>
                        <a:rPr lang="en-US" sz="2400" kern="1200" dirty="0" err="1">
                          <a:solidFill>
                            <a:srgbClr val="002060"/>
                          </a:solidFill>
                          <a:latin typeface="Roboto"/>
                          <a:ea typeface="+mn-ea"/>
                          <a:cs typeface="Times New Roman"/>
                        </a:rPr>
                        <a:t>Đề</a:t>
                      </a:r>
                      <a:r>
                        <a:rPr lang="en-US" sz="2400" kern="1200" dirty="0">
                          <a:solidFill>
                            <a:srgbClr val="002060"/>
                          </a:solidFill>
                          <a:latin typeface="Roboto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rgbClr val="002060"/>
                          </a:solidFill>
                          <a:latin typeface="Roboto"/>
                          <a:ea typeface="+mn-ea"/>
                          <a:cs typeface="Times New Roman"/>
                        </a:rPr>
                        <a:t>giữa</a:t>
                      </a:r>
                      <a:r>
                        <a:rPr lang="en-US" sz="2400" kern="1200" dirty="0">
                          <a:solidFill>
                            <a:srgbClr val="002060"/>
                          </a:solidFill>
                          <a:latin typeface="Roboto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en-US" sz="2400" kern="1200" dirty="0" err="1">
                          <a:solidFill>
                            <a:srgbClr val="002060"/>
                          </a:solidFill>
                          <a:latin typeface="Roboto"/>
                          <a:ea typeface="+mn-ea"/>
                          <a:cs typeface="Times New Roman"/>
                        </a:rPr>
                        <a:t>kỳ</a:t>
                      </a:r>
                      <a:r>
                        <a:rPr lang="en-US" sz="2400" kern="1200" dirty="0">
                          <a:solidFill>
                            <a:srgbClr val="002060"/>
                          </a:solidFill>
                          <a:latin typeface="Roboto"/>
                          <a:ea typeface="+mn-ea"/>
                          <a:cs typeface="Times New Roman"/>
                        </a:rPr>
                        <a:t> 2 </a:t>
                      </a:r>
                      <a:r>
                        <a:rPr lang="en-US" sz="2400" kern="1200" dirty="0" err="1">
                          <a:solidFill>
                            <a:srgbClr val="002060"/>
                          </a:solidFill>
                          <a:latin typeface="Roboto"/>
                          <a:ea typeface="+mn-ea"/>
                          <a:cs typeface="Times New Roman"/>
                        </a:rPr>
                        <a:t>lớp</a:t>
                      </a:r>
                      <a:r>
                        <a:rPr lang="en-US" sz="2400" kern="1200" dirty="0">
                          <a:solidFill>
                            <a:srgbClr val="002060"/>
                          </a:solidFill>
                          <a:latin typeface="Roboto"/>
                          <a:ea typeface="+mn-ea"/>
                          <a:cs typeface="Times New Roman"/>
                        </a:rPr>
                        <a:t> 11</a:t>
                      </a:r>
                      <a:endParaRPr sz="2400" kern="1200" dirty="0">
                        <a:solidFill>
                          <a:srgbClr val="002060"/>
                        </a:solidFill>
                        <a:latin typeface="Roboto"/>
                        <a:ea typeface="+mn-ea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079135"/>
                  </a:ext>
                </a:extLst>
              </a:tr>
              <a:tr h="619928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105"/>
                        </a:spcBef>
                      </a:pPr>
                      <a:r>
                        <a:rPr lang="en-US" sz="2400">
                          <a:solidFill>
                            <a:srgbClr val="002060"/>
                          </a:solidFill>
                          <a:latin typeface="Roboto"/>
                          <a:cs typeface="Roboto"/>
                        </a:rPr>
                        <a:t>8</a:t>
                      </a:r>
                      <a:endParaRPr sz="2400">
                        <a:solidFill>
                          <a:srgbClr val="002060"/>
                        </a:solidFill>
                        <a:latin typeface="Roboto"/>
                        <a:cs typeface="Roboto"/>
                      </a:endParaRPr>
                    </a:p>
                  </a:txBody>
                  <a:tcPr marL="0" marR="0" marT="267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dirty="0" err="1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Đề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cuối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kỳ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 2 </a:t>
                      </a:r>
                      <a:r>
                        <a:rPr lang="en-US" sz="2400" dirty="0" err="1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lớp</a:t>
                      </a:r>
                      <a:r>
                        <a:rPr lang="en-US" sz="2400" dirty="0">
                          <a:solidFill>
                            <a:srgbClr val="002060"/>
                          </a:solidFill>
                          <a:latin typeface="Times New Roman"/>
                          <a:cs typeface="Times New Roman"/>
                        </a:rPr>
                        <a:t> 11</a:t>
                      </a:r>
                      <a:endParaRPr sz="2400" dirty="0">
                        <a:solidFill>
                          <a:srgbClr val="00206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975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145</TotalTime>
  <Words>535</Words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Carlito</vt:lpstr>
      <vt:lpstr>Roboto</vt:lpstr>
      <vt:lpstr>Times New Roman</vt:lpstr>
      <vt:lpstr>Office Theme</vt:lpstr>
      <vt:lpstr>TẬP HUẤN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2023-07-20T13:27:37Z</dcterms:created>
  <dcterms:modified xsi:type="dcterms:W3CDTF">2023-07-25T15:00:25Z</dcterms:modified>
</cp:coreProperties>
</file>