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media/audio1.wav" ContentType="audio/x-wav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17"/>
  </p:notesMasterIdLst>
  <p:sldIdLst>
    <p:sldId id="265" r:id="rId2"/>
    <p:sldId id="358" r:id="rId3"/>
    <p:sldId id="370" r:id="rId4"/>
    <p:sldId id="371" r:id="rId5"/>
    <p:sldId id="359" r:id="rId6"/>
    <p:sldId id="360" r:id="rId7"/>
    <p:sldId id="361" r:id="rId8"/>
    <p:sldId id="372" r:id="rId9"/>
    <p:sldId id="339" r:id="rId10"/>
    <p:sldId id="343" r:id="rId11"/>
    <p:sldId id="346" r:id="rId12"/>
    <p:sldId id="362" r:id="rId13"/>
    <p:sldId id="373" r:id="rId14"/>
    <p:sldId id="328" r:id="rId15"/>
    <p:sldId id="350" r:id="rId16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691" y="-9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ungphattrien0123456@gmail.com" userId="639bf380e7d8d746" providerId="LiveId" clId="{E62F4194-B074-2947-8EE4-8B4F18E97F04}"/>
    <pc:docChg chg="undo redo custSel addSld delSld modSld">
      <pc:chgData name="phungphattrien0123456@gmail.com" userId="639bf380e7d8d746" providerId="LiveId" clId="{E62F4194-B074-2947-8EE4-8B4F18E97F04}" dt="2022-01-30T07:19:23.427" v="997" actId="22"/>
      <pc:docMkLst>
        <pc:docMk/>
      </pc:docMkLst>
      <pc:sldChg chg="modSp addAnim delAnim">
        <pc:chgData name="phungphattrien0123456@gmail.com" userId="639bf380e7d8d746" providerId="LiveId" clId="{E62F4194-B074-2947-8EE4-8B4F18E97F04}" dt="2022-01-30T01:29:17.735" v="80" actId="14100"/>
        <pc:sldMkLst>
          <pc:docMk/>
          <pc:sldMk cId="0" sldId="256"/>
        </pc:sldMkLst>
        <pc:spChg chg="mod">
          <ac:chgData name="phungphattrien0123456@gmail.com" userId="639bf380e7d8d746" providerId="LiveId" clId="{E62F4194-B074-2947-8EE4-8B4F18E97F04}" dt="2022-01-30T01:29:17.735" v="80" actId="14100"/>
          <ac:spMkLst>
            <pc:docMk/>
            <pc:sldMk cId="0" sldId="256"/>
            <ac:spMk id="4098" creationId="{D062C688-022E-47F1-BD60-87E8FF245856}"/>
          </ac:spMkLst>
        </pc:spChg>
        <pc:spChg chg="mod">
          <ac:chgData name="phungphattrien0123456@gmail.com" userId="639bf380e7d8d746" providerId="LiveId" clId="{E62F4194-B074-2947-8EE4-8B4F18E97F04}" dt="2022-01-30T01:28:47.573" v="77" actId="20577"/>
          <ac:spMkLst>
            <pc:docMk/>
            <pc:sldMk cId="0" sldId="256"/>
            <ac:spMk id="4103" creationId="{F1771A22-E4DC-410C-BAE4-29585EDF8A3D}"/>
          </ac:spMkLst>
        </pc:spChg>
      </pc:sldChg>
      <pc:sldChg chg="modSp">
        <pc:chgData name="phungphattrien0123456@gmail.com" userId="639bf380e7d8d746" providerId="LiveId" clId="{E62F4194-B074-2947-8EE4-8B4F18E97F04}" dt="2022-01-30T01:29:23.502" v="82" actId="14100"/>
        <pc:sldMkLst>
          <pc:docMk/>
          <pc:sldMk cId="0" sldId="257"/>
        </pc:sldMkLst>
        <pc:spChg chg="mod">
          <ac:chgData name="phungphattrien0123456@gmail.com" userId="639bf380e7d8d746" providerId="LiveId" clId="{E62F4194-B074-2947-8EE4-8B4F18E97F04}" dt="2022-01-30T01:29:23.502" v="82" actId="14100"/>
          <ac:spMkLst>
            <pc:docMk/>
            <pc:sldMk cId="0" sldId="257"/>
            <ac:spMk id="5122" creationId="{DA777C4A-96EF-4897-9574-A84482CED37B}"/>
          </ac:spMkLst>
        </pc:spChg>
      </pc:sldChg>
      <pc:sldChg chg="modSp">
        <pc:chgData name="phungphattrien0123456@gmail.com" userId="639bf380e7d8d746" providerId="LiveId" clId="{E62F4194-B074-2947-8EE4-8B4F18E97F04}" dt="2022-01-30T01:29:33.185" v="85" actId="14100"/>
        <pc:sldMkLst>
          <pc:docMk/>
          <pc:sldMk cId="0" sldId="258"/>
        </pc:sldMkLst>
        <pc:spChg chg="mod">
          <ac:chgData name="phungphattrien0123456@gmail.com" userId="639bf380e7d8d746" providerId="LiveId" clId="{E62F4194-B074-2947-8EE4-8B4F18E97F04}" dt="2022-01-30T01:29:33.185" v="85" actId="14100"/>
          <ac:spMkLst>
            <pc:docMk/>
            <pc:sldMk cId="0" sldId="258"/>
            <ac:spMk id="6146" creationId="{D0FCC141-8140-4BFB-933F-00EF0FCC3BBF}"/>
          </ac:spMkLst>
        </pc:spChg>
      </pc:sldChg>
      <pc:sldChg chg="addSp delSp modSp addAnim delAnim">
        <pc:chgData name="phungphattrien0123456@gmail.com" userId="639bf380e7d8d746" providerId="LiveId" clId="{E62F4194-B074-2947-8EE4-8B4F18E97F04}" dt="2022-01-30T07:19:23.427" v="997" actId="22"/>
        <pc:sldMkLst>
          <pc:docMk/>
          <pc:sldMk cId="0" sldId="259"/>
        </pc:sldMkLst>
        <pc:spChg chg="add">
          <ac:chgData name="phungphattrien0123456@gmail.com" userId="639bf380e7d8d746" providerId="LiveId" clId="{E62F4194-B074-2947-8EE4-8B4F18E97F04}" dt="2022-01-30T07:19:23.427" v="997" actId="22"/>
          <ac:spMkLst>
            <pc:docMk/>
            <pc:sldMk cId="0" sldId="259"/>
            <ac:spMk id="2" creationId="{228D57CC-0A99-5944-AFCC-8D95B2A0754B}"/>
          </ac:spMkLst>
        </pc:spChg>
        <pc:spChg chg="del">
          <ac:chgData name="phungphattrien0123456@gmail.com" userId="639bf380e7d8d746" providerId="LiveId" clId="{E62F4194-B074-2947-8EE4-8B4F18E97F04}" dt="2022-01-30T07:19:21.622" v="996" actId="478"/>
          <ac:spMkLst>
            <pc:docMk/>
            <pc:sldMk cId="0" sldId="259"/>
            <ac:spMk id="7169" creationId="{F81BB5F8-0507-41B5-9FA9-0774A7247779}"/>
          </ac:spMkLst>
        </pc:spChg>
        <pc:spChg chg="add del mod">
          <ac:chgData name="phungphattrien0123456@gmail.com" userId="639bf380e7d8d746" providerId="LiveId" clId="{E62F4194-B074-2947-8EE4-8B4F18E97F04}" dt="2022-01-30T01:29:52.947" v="90" actId="255"/>
          <ac:spMkLst>
            <pc:docMk/>
            <pc:sldMk cId="0" sldId="259"/>
            <ac:spMk id="7171" creationId="{F8F9048C-8C8E-4106-85A4-B0C19F31F1C0}"/>
          </ac:spMkLst>
        </pc:spChg>
        <pc:spChg chg="mod">
          <ac:chgData name="phungphattrien0123456@gmail.com" userId="639bf380e7d8d746" providerId="LiveId" clId="{E62F4194-B074-2947-8EE4-8B4F18E97F04}" dt="2022-01-30T01:28:29.952" v="73" actId="113"/>
          <ac:spMkLst>
            <pc:docMk/>
            <pc:sldMk cId="0" sldId="259"/>
            <ac:spMk id="7172" creationId="{58187F6B-E548-4885-A169-114D9B6E130F}"/>
          </ac:spMkLst>
        </pc:spChg>
      </pc:sldChg>
      <pc:sldChg chg="modSp">
        <pc:chgData name="phungphattrien0123456@gmail.com" userId="639bf380e7d8d746" providerId="LiveId" clId="{E62F4194-B074-2947-8EE4-8B4F18E97F04}" dt="2022-01-30T01:30:00.131" v="92" actId="2711"/>
        <pc:sldMkLst>
          <pc:docMk/>
          <pc:sldMk cId="0" sldId="260"/>
        </pc:sldMkLst>
        <pc:spChg chg="mod">
          <ac:chgData name="phungphattrien0123456@gmail.com" userId="639bf380e7d8d746" providerId="LiveId" clId="{E62F4194-B074-2947-8EE4-8B4F18E97F04}" dt="2022-01-30T01:30:00.131" v="92" actId="2711"/>
          <ac:spMkLst>
            <pc:docMk/>
            <pc:sldMk cId="0" sldId="260"/>
            <ac:spMk id="8195" creationId="{F6FB8656-8944-4FA4-8830-8F946E9B4BB6}"/>
          </ac:spMkLst>
        </pc:spChg>
        <pc:spChg chg="mod">
          <ac:chgData name="phungphattrien0123456@gmail.com" userId="639bf380e7d8d746" providerId="LiveId" clId="{E62F4194-B074-2947-8EE4-8B4F18E97F04}" dt="2022-01-30T01:28:27.767" v="72" actId="113"/>
          <ac:spMkLst>
            <pc:docMk/>
            <pc:sldMk cId="0" sldId="260"/>
            <ac:spMk id="8196" creationId="{9660071A-25D0-41FB-8A36-4F7DB19E5CEC}"/>
          </ac:spMkLst>
        </pc:spChg>
      </pc:sldChg>
      <pc:sldChg chg="modSp">
        <pc:chgData name="phungphattrien0123456@gmail.com" userId="639bf380e7d8d746" providerId="LiveId" clId="{E62F4194-B074-2947-8EE4-8B4F18E97F04}" dt="2022-01-30T01:30:05.854" v="94" actId="255"/>
        <pc:sldMkLst>
          <pc:docMk/>
          <pc:sldMk cId="0" sldId="261"/>
        </pc:sldMkLst>
        <pc:spChg chg="mod">
          <ac:chgData name="phungphattrien0123456@gmail.com" userId="639bf380e7d8d746" providerId="LiveId" clId="{E62F4194-B074-2947-8EE4-8B4F18E97F04}" dt="2022-01-30T01:30:05.854" v="94" actId="255"/>
          <ac:spMkLst>
            <pc:docMk/>
            <pc:sldMk cId="0" sldId="261"/>
            <ac:spMk id="9219" creationId="{197193A6-0738-4C0A-B40B-E857D1F7792A}"/>
          </ac:spMkLst>
        </pc:spChg>
        <pc:spChg chg="mod">
          <ac:chgData name="phungphattrien0123456@gmail.com" userId="639bf380e7d8d746" providerId="LiveId" clId="{E62F4194-B074-2947-8EE4-8B4F18E97F04}" dt="2022-01-30T01:28:22.748" v="69" actId="113"/>
          <ac:spMkLst>
            <pc:docMk/>
            <pc:sldMk cId="0" sldId="261"/>
            <ac:spMk id="9220" creationId="{CF78D3AC-55F9-4347-BD18-69129ADC99CA}"/>
          </ac:spMkLst>
        </pc:spChg>
        <pc:spChg chg="mod">
          <ac:chgData name="phungphattrien0123456@gmail.com" userId="639bf380e7d8d746" providerId="LiveId" clId="{E62F4194-B074-2947-8EE4-8B4F18E97F04}" dt="2022-01-30T01:28:25.103" v="71" actId="113"/>
          <ac:spMkLst>
            <pc:docMk/>
            <pc:sldMk cId="0" sldId="261"/>
            <ac:spMk id="9222" creationId="{898D085C-5DD9-4026-B98A-8CE75213B758}"/>
          </ac:spMkLst>
        </pc:spChg>
      </pc:sldChg>
      <pc:sldChg chg="modSp">
        <pc:chgData name="phungphattrien0123456@gmail.com" userId="639bf380e7d8d746" providerId="LiveId" clId="{E62F4194-B074-2947-8EE4-8B4F18E97F04}" dt="2022-01-30T01:30:11.231" v="96" actId="255"/>
        <pc:sldMkLst>
          <pc:docMk/>
          <pc:sldMk cId="0" sldId="262"/>
        </pc:sldMkLst>
        <pc:spChg chg="mod">
          <ac:chgData name="phungphattrien0123456@gmail.com" userId="639bf380e7d8d746" providerId="LiveId" clId="{E62F4194-B074-2947-8EE4-8B4F18E97F04}" dt="2022-01-30T01:30:11.231" v="96" actId="255"/>
          <ac:spMkLst>
            <pc:docMk/>
            <pc:sldMk cId="0" sldId="262"/>
            <ac:spMk id="10243" creationId="{4A7CE14C-C53F-4987-92E5-2DBB438A5F50}"/>
          </ac:spMkLst>
        </pc:spChg>
        <pc:spChg chg="mod">
          <ac:chgData name="phungphattrien0123456@gmail.com" userId="639bf380e7d8d746" providerId="LiveId" clId="{E62F4194-B074-2947-8EE4-8B4F18E97F04}" dt="2022-01-30T01:28:17.150" v="67" actId="113"/>
          <ac:spMkLst>
            <pc:docMk/>
            <pc:sldMk cId="0" sldId="262"/>
            <ac:spMk id="10244" creationId="{85450964-8B53-4B38-A8C3-07F769F42E5F}"/>
          </ac:spMkLst>
        </pc:spChg>
        <pc:spChg chg="mod">
          <ac:chgData name="phungphattrien0123456@gmail.com" userId="639bf380e7d8d746" providerId="LiveId" clId="{E62F4194-B074-2947-8EE4-8B4F18E97F04}" dt="2022-01-30T01:28:18.733" v="68" actId="113"/>
          <ac:spMkLst>
            <pc:docMk/>
            <pc:sldMk cId="0" sldId="262"/>
            <ac:spMk id="10245" creationId="{858F9E6A-4830-4C34-BC54-811E223FA968}"/>
          </ac:spMkLst>
        </pc:spChg>
      </pc:sldChg>
      <pc:sldChg chg="del">
        <pc:chgData name="phungphattrien0123456@gmail.com" userId="639bf380e7d8d746" providerId="LiveId" clId="{E62F4194-B074-2947-8EE4-8B4F18E97F04}" dt="2022-01-30T01:26:27.633" v="47" actId="2696"/>
        <pc:sldMkLst>
          <pc:docMk/>
          <pc:sldMk cId="0" sldId="264"/>
        </pc:sldMkLst>
      </pc:sldChg>
      <pc:sldChg chg="addSp delSp modSp">
        <pc:chgData name="phungphattrien0123456@gmail.com" userId="639bf380e7d8d746" providerId="LiveId" clId="{E62F4194-B074-2947-8EE4-8B4F18E97F04}" dt="2022-01-30T01:25:10.137" v="41" actId="2711"/>
        <pc:sldMkLst>
          <pc:docMk/>
          <pc:sldMk cId="0" sldId="265"/>
        </pc:sldMkLst>
        <pc:spChg chg="add del mod">
          <ac:chgData name="phungphattrien0123456@gmail.com" userId="639bf380e7d8d746" providerId="LiveId" clId="{E62F4194-B074-2947-8EE4-8B4F18E97F04}" dt="2022-01-30T01:25:10.137" v="41" actId="2711"/>
          <ac:spMkLst>
            <pc:docMk/>
            <pc:sldMk cId="0" sldId="265"/>
            <ac:spMk id="22532" creationId="{3FE4996C-A750-4146-AFA9-6E23AA0DB6F8}"/>
          </ac:spMkLst>
        </pc:spChg>
        <pc:spChg chg="del">
          <ac:chgData name="phungphattrien0123456@gmail.com" userId="639bf380e7d8d746" providerId="LiveId" clId="{E62F4194-B074-2947-8EE4-8B4F18E97F04}" dt="2022-01-30T01:23:50.145" v="0" actId="478"/>
          <ac:spMkLst>
            <pc:docMk/>
            <pc:sldMk cId="0" sldId="265"/>
            <ac:spMk id="22533" creationId="{17E5D332-2F6D-4C20-BDEC-85B8DC9A6A80}"/>
          </ac:spMkLst>
        </pc:spChg>
        <pc:spChg chg="del">
          <ac:chgData name="phungphattrien0123456@gmail.com" userId="639bf380e7d8d746" providerId="LiveId" clId="{E62F4194-B074-2947-8EE4-8B4F18E97F04}" dt="2022-01-30T01:23:58.082" v="3" actId="478"/>
          <ac:spMkLst>
            <pc:docMk/>
            <pc:sldMk cId="0" sldId="265"/>
            <ac:spMk id="22534" creationId="{00E9DD30-F349-4356-A952-E484E7518A33}"/>
          </ac:spMkLst>
        </pc:spChg>
      </pc:sldChg>
      <pc:sldChg chg="delSp del">
        <pc:chgData name="phungphattrien0123456@gmail.com" userId="639bf380e7d8d746" providerId="LiveId" clId="{E62F4194-B074-2947-8EE4-8B4F18E97F04}" dt="2022-01-30T01:26:36.742" v="50" actId="2696"/>
        <pc:sldMkLst>
          <pc:docMk/>
          <pc:sldMk cId="0" sldId="266"/>
        </pc:sldMkLst>
        <pc:spChg chg="del">
          <ac:chgData name="phungphattrien0123456@gmail.com" userId="639bf380e7d8d746" providerId="LiveId" clId="{E62F4194-B074-2947-8EE4-8B4F18E97F04}" dt="2022-01-30T01:26:30.452" v="48" actId="478"/>
          <ac:spMkLst>
            <pc:docMk/>
            <pc:sldMk cId="0" sldId="266"/>
            <ac:spMk id="24579" creationId="{5D5B27F5-8146-44A9-92C1-F1BE88CB19FA}"/>
          </ac:spMkLst>
        </pc:spChg>
        <pc:spChg chg="del">
          <ac:chgData name="phungphattrien0123456@gmail.com" userId="639bf380e7d8d746" providerId="LiveId" clId="{E62F4194-B074-2947-8EE4-8B4F18E97F04}" dt="2022-01-30T01:26:33.620" v="49" actId="478"/>
          <ac:spMkLst>
            <pc:docMk/>
            <pc:sldMk cId="0" sldId="266"/>
            <ac:spMk id="24580" creationId="{0DE2EADA-FCAD-47FB-93EB-5D19C4AD9750}"/>
          </ac:spMkLst>
        </pc:spChg>
      </pc:sldChg>
      <pc:sldChg chg="addSp delSp modSp add">
        <pc:chgData name="phungphattrien0123456@gmail.com" userId="639bf380e7d8d746" providerId="LiveId" clId="{E62F4194-B074-2947-8EE4-8B4F18E97F04}" dt="2022-01-30T01:27:01.565" v="56" actId="14100"/>
        <pc:sldMkLst>
          <pc:docMk/>
          <pc:sldMk cId="0" sldId="318"/>
        </pc:sldMkLst>
        <pc:spChg chg="add">
          <ac:chgData name="phungphattrien0123456@gmail.com" userId="639bf380e7d8d746" providerId="LiveId" clId="{E62F4194-B074-2947-8EE4-8B4F18E97F04}" dt="2022-01-30T01:26:50.788" v="52" actId="22"/>
          <ac:spMkLst>
            <pc:docMk/>
            <pc:sldMk cId="0" sldId="318"/>
            <ac:spMk id="2" creationId="{4F95C14A-4247-8840-B5DA-1110BCEFF8ED}"/>
          </ac:spMkLst>
        </pc:spChg>
        <pc:spChg chg="del">
          <ac:chgData name="phungphattrien0123456@gmail.com" userId="639bf380e7d8d746" providerId="LiveId" clId="{E62F4194-B074-2947-8EE4-8B4F18E97F04}" dt="2022-01-30T01:26:39.183" v="51" actId="478"/>
          <ac:spMkLst>
            <pc:docMk/>
            <pc:sldMk cId="0" sldId="318"/>
            <ac:spMk id="6146" creationId="{36608739-AF7A-4BEF-A8EC-77BA0BF803DA}"/>
          </ac:spMkLst>
        </pc:spChg>
        <pc:spChg chg="mod">
          <ac:chgData name="phungphattrien0123456@gmail.com" userId="639bf380e7d8d746" providerId="LiveId" clId="{E62F4194-B074-2947-8EE4-8B4F18E97F04}" dt="2022-01-30T01:26:54.954" v="53" actId="113"/>
          <ac:spMkLst>
            <pc:docMk/>
            <pc:sldMk cId="0" sldId="318"/>
            <ac:spMk id="6147" creationId="{3E9D5592-75DB-454A-9BF9-7087083D034D}"/>
          </ac:spMkLst>
        </pc:spChg>
        <pc:spChg chg="mod">
          <ac:chgData name="phungphattrien0123456@gmail.com" userId="639bf380e7d8d746" providerId="LiveId" clId="{E62F4194-B074-2947-8EE4-8B4F18E97F04}" dt="2022-01-30T01:27:01.565" v="56" actId="14100"/>
          <ac:spMkLst>
            <pc:docMk/>
            <pc:sldMk cId="0" sldId="318"/>
            <ac:spMk id="85008" creationId="{6BC656E2-71F2-4FFA-8E37-443F6554E432}"/>
          </ac:spMkLst>
        </pc:spChg>
      </pc:sldChg>
      <pc:sldChg chg="addSp delSp modSp add addAnim delAnim">
        <pc:chgData name="phungphattrien0123456@gmail.com" userId="639bf380e7d8d746" providerId="LiveId" clId="{E62F4194-B074-2947-8EE4-8B4F18E97F04}" dt="2022-01-30T07:01:58.008" v="887" actId="27704"/>
        <pc:sldMkLst>
          <pc:docMk/>
          <pc:sldMk cId="0" sldId="322"/>
        </pc:sldMkLst>
        <pc:spChg chg="add">
          <ac:chgData name="phungphattrien0123456@gmail.com" userId="639bf380e7d8d746" providerId="LiveId" clId="{E62F4194-B074-2947-8EE4-8B4F18E97F04}" dt="2022-01-30T01:31:44.301" v="109" actId="22"/>
          <ac:spMkLst>
            <pc:docMk/>
            <pc:sldMk cId="0" sldId="322"/>
            <ac:spMk id="2" creationId="{6228E68B-A60F-5549-8E06-9C0CB7C70497}"/>
          </ac:spMkLst>
        </pc:spChg>
        <pc:spChg chg="add">
          <ac:chgData name="phungphattrien0123456@gmail.com" userId="639bf380e7d8d746" providerId="LiveId" clId="{E62F4194-B074-2947-8EE4-8B4F18E97F04}" dt="2022-01-30T01:37:29.853" v="254" actId="22"/>
          <ac:spMkLst>
            <pc:docMk/>
            <pc:sldMk cId="0" sldId="322"/>
            <ac:spMk id="3" creationId="{0E70A20A-F6F0-E54E-A187-0FB48B6DC222}"/>
          </ac:spMkLst>
        </pc:spChg>
        <pc:spChg chg="del mod">
          <ac:chgData name="phungphattrien0123456@gmail.com" userId="639bf380e7d8d746" providerId="LiveId" clId="{E62F4194-B074-2947-8EE4-8B4F18E97F04}" dt="2022-01-30T01:37:26.551" v="252" actId="478"/>
          <ac:spMkLst>
            <pc:docMk/>
            <pc:sldMk cId="0" sldId="322"/>
            <ac:spMk id="8194" creationId="{FCDEF3A4-1E6B-4967-80B5-6ED3B5D5ED4A}"/>
          </ac:spMkLst>
        </pc:spChg>
        <pc:spChg chg="mod">
          <ac:chgData name="phungphattrien0123456@gmail.com" userId="639bf380e7d8d746" providerId="LiveId" clId="{E62F4194-B074-2947-8EE4-8B4F18E97F04}" dt="2022-01-30T01:31:11.031" v="103"/>
          <ac:spMkLst>
            <pc:docMk/>
            <pc:sldMk cId="0" sldId="322"/>
            <ac:spMk id="8195" creationId="{7491F481-A8CC-4224-8FB8-897B54C8F0BB}"/>
          </ac:spMkLst>
        </pc:spChg>
        <pc:spChg chg="del mod">
          <ac:chgData name="phungphattrien0123456@gmail.com" userId="639bf380e7d8d746" providerId="LiveId" clId="{E62F4194-B074-2947-8EE4-8B4F18E97F04}" dt="2022-01-30T01:37:28.335" v="253" actId="478"/>
          <ac:spMkLst>
            <pc:docMk/>
            <pc:sldMk cId="0" sldId="322"/>
            <ac:spMk id="8196" creationId="{573F04C4-8130-4CC3-946A-0C7FA96342D7}"/>
          </ac:spMkLst>
        </pc:spChg>
        <pc:spChg chg="del">
          <ac:chgData name="phungphattrien0123456@gmail.com" userId="639bf380e7d8d746" providerId="LiveId" clId="{E62F4194-B074-2947-8EE4-8B4F18E97F04}" dt="2022-01-30T01:31:39.297" v="108" actId="478"/>
          <ac:spMkLst>
            <pc:docMk/>
            <pc:sldMk cId="0" sldId="322"/>
            <ac:spMk id="8202" creationId="{5908869B-5167-4620-A034-8C21211047A4}"/>
          </ac:spMkLst>
        </pc:spChg>
        <pc:spChg chg="mod">
          <ac:chgData name="phungphattrien0123456@gmail.com" userId="639bf380e7d8d746" providerId="LiveId" clId="{E62F4194-B074-2947-8EE4-8B4F18E97F04}" dt="2022-01-30T01:31:05.336" v="101"/>
          <ac:spMkLst>
            <pc:docMk/>
            <pc:sldMk cId="0" sldId="322"/>
            <ac:spMk id="87048" creationId="{6894A849-0370-4F93-A724-4B9C7864FA17}"/>
          </ac:spMkLst>
        </pc:spChg>
        <pc:spChg chg="mod">
          <ac:chgData name="phungphattrien0123456@gmail.com" userId="639bf380e7d8d746" providerId="LiveId" clId="{E62F4194-B074-2947-8EE4-8B4F18E97F04}" dt="2022-01-30T01:31:03.108" v="100"/>
          <ac:spMkLst>
            <pc:docMk/>
            <pc:sldMk cId="0" sldId="322"/>
            <ac:spMk id="87051" creationId="{80D4E460-8A37-4726-B90D-766BA6A45A0A}"/>
          </ac:spMkLst>
        </pc:spChg>
        <pc:picChg chg="del">
          <ac:chgData name="phungphattrien0123456@gmail.com" userId="639bf380e7d8d746" providerId="LiveId" clId="{E62F4194-B074-2947-8EE4-8B4F18E97F04}" dt="2022-01-30T01:31:38.013" v="107" actId="478"/>
          <ac:picMkLst>
            <pc:docMk/>
            <pc:sldMk cId="0" sldId="322"/>
            <ac:picMk id="87049" creationId="{FAEC3FF6-2EF9-4B78-9C49-E01A903ACA20}"/>
          </ac:picMkLst>
        </pc:picChg>
      </pc:sldChg>
      <pc:sldChg chg="addSp delSp modSp add addAnim delAnim">
        <pc:chgData name="phungphattrien0123456@gmail.com" userId="639bf380e7d8d746" providerId="LiveId" clId="{E62F4194-B074-2947-8EE4-8B4F18E97F04}" dt="2022-01-30T07:02:04.169" v="889" actId="22"/>
        <pc:sldMkLst>
          <pc:docMk/>
          <pc:sldMk cId="0" sldId="326"/>
        </pc:sldMkLst>
        <pc:spChg chg="add">
          <ac:chgData name="phungphattrien0123456@gmail.com" userId="639bf380e7d8d746" providerId="LiveId" clId="{E62F4194-B074-2947-8EE4-8B4F18E97F04}" dt="2022-01-30T01:32:29.165" v="112" actId="22"/>
          <ac:spMkLst>
            <pc:docMk/>
            <pc:sldMk cId="0" sldId="326"/>
            <ac:spMk id="2" creationId="{2EB4C310-2A07-8B47-A9A5-62421FE047AC}"/>
          </ac:spMkLst>
        </pc:spChg>
        <pc:spChg chg="add del">
          <ac:chgData name="phungphattrien0123456@gmail.com" userId="639bf380e7d8d746" providerId="LiveId" clId="{E62F4194-B074-2947-8EE4-8B4F18E97F04}" dt="2022-01-30T07:02:03.011" v="888" actId="478"/>
          <ac:spMkLst>
            <pc:docMk/>
            <pc:sldMk cId="0" sldId="326"/>
            <ac:spMk id="3" creationId="{6619554F-CCDE-0043-864D-7496BCA40905}"/>
          </ac:spMkLst>
        </pc:spChg>
        <pc:spChg chg="add">
          <ac:chgData name="phungphattrien0123456@gmail.com" userId="639bf380e7d8d746" providerId="LiveId" clId="{E62F4194-B074-2947-8EE4-8B4F18E97F04}" dt="2022-01-30T07:02:04.169" v="889" actId="22"/>
          <ac:spMkLst>
            <pc:docMk/>
            <pc:sldMk cId="0" sldId="326"/>
            <ac:spMk id="4" creationId="{4EF6F642-3A7A-5846-BCD9-C88C42124D72}"/>
          </ac:spMkLst>
        </pc:spChg>
        <pc:spChg chg="del mod">
          <ac:chgData name="phungphattrien0123456@gmail.com" userId="639bf380e7d8d746" providerId="LiveId" clId="{E62F4194-B074-2947-8EE4-8B4F18E97F04}" dt="2022-01-30T01:37:35.616" v="256" actId="478"/>
          <ac:spMkLst>
            <pc:docMk/>
            <pc:sldMk cId="0" sldId="326"/>
            <ac:spMk id="9218" creationId="{54C609F4-FE15-45CA-8BA0-C0CB5C3DBF25}"/>
          </ac:spMkLst>
        </pc:spChg>
        <pc:spChg chg="mod">
          <ac:chgData name="phungphattrien0123456@gmail.com" userId="639bf380e7d8d746" providerId="LiveId" clId="{E62F4194-B074-2947-8EE4-8B4F18E97F04}" dt="2022-01-30T01:32:39.986" v="116"/>
          <ac:spMkLst>
            <pc:docMk/>
            <pc:sldMk cId="0" sldId="326"/>
            <ac:spMk id="9219" creationId="{DAB0C74E-1BF3-43B8-ABC0-03D7B0F3499D}"/>
          </ac:spMkLst>
        </pc:spChg>
        <pc:spChg chg="del mod">
          <ac:chgData name="phungphattrien0123456@gmail.com" userId="639bf380e7d8d746" providerId="LiveId" clId="{E62F4194-B074-2947-8EE4-8B4F18E97F04}" dt="2022-01-30T01:37:33.880" v="255" actId="478"/>
          <ac:spMkLst>
            <pc:docMk/>
            <pc:sldMk cId="0" sldId="326"/>
            <ac:spMk id="9220" creationId="{A39EE40C-284E-4394-BFBC-50F669F71B0E}"/>
          </ac:spMkLst>
        </pc:spChg>
        <pc:spChg chg="del">
          <ac:chgData name="phungphattrien0123456@gmail.com" userId="639bf380e7d8d746" providerId="LiveId" clId="{E62F4194-B074-2947-8EE4-8B4F18E97F04}" dt="2022-01-30T01:32:18.982" v="111" actId="478"/>
          <ac:spMkLst>
            <pc:docMk/>
            <pc:sldMk cId="0" sldId="326"/>
            <ac:spMk id="9223" creationId="{77278822-5A56-4361-A32D-45B8801AD467}"/>
          </ac:spMkLst>
        </pc:spChg>
        <pc:spChg chg="mod">
          <ac:chgData name="phungphattrien0123456@gmail.com" userId="639bf380e7d8d746" providerId="LiveId" clId="{E62F4194-B074-2947-8EE4-8B4F18E97F04}" dt="2022-01-30T01:32:38.082" v="115"/>
          <ac:spMkLst>
            <pc:docMk/>
            <pc:sldMk cId="0" sldId="326"/>
            <ac:spMk id="95238" creationId="{0F9C6908-C956-4CCC-9968-64C6F533838E}"/>
          </ac:spMkLst>
        </pc:spChg>
      </pc:sldChg>
      <pc:sldChg chg="addSp delSp modSp add">
        <pc:chgData name="phungphattrien0123456@gmail.com" userId="639bf380e7d8d746" providerId="LiveId" clId="{E62F4194-B074-2947-8EE4-8B4F18E97F04}" dt="2022-01-30T07:13:22.190" v="949"/>
        <pc:sldMkLst>
          <pc:docMk/>
          <pc:sldMk cId="0" sldId="328"/>
        </pc:sldMkLst>
        <pc:spChg chg="add">
          <ac:chgData name="phungphattrien0123456@gmail.com" userId="639bf380e7d8d746" providerId="LiveId" clId="{E62F4194-B074-2947-8EE4-8B4F18E97F04}" dt="2022-01-30T07:12:58.423" v="942" actId="22"/>
          <ac:spMkLst>
            <pc:docMk/>
            <pc:sldMk cId="0" sldId="328"/>
            <ac:spMk id="2" creationId="{83A7735C-61B7-2B4A-ACAE-1829A68345A4}"/>
          </ac:spMkLst>
        </pc:spChg>
        <pc:spChg chg="mod">
          <ac:chgData name="phungphattrien0123456@gmail.com" userId="639bf380e7d8d746" providerId="LiveId" clId="{E62F4194-B074-2947-8EE4-8B4F18E97F04}" dt="2022-01-30T07:13:03.868" v="943"/>
          <ac:spMkLst>
            <pc:docMk/>
            <pc:sldMk cId="0" sldId="328"/>
            <ac:spMk id="25602" creationId="{5AD75651-4968-4AD4-8EFC-4E303D25980C}"/>
          </ac:spMkLst>
        </pc:spChg>
        <pc:spChg chg="mod">
          <ac:chgData name="phungphattrien0123456@gmail.com" userId="639bf380e7d8d746" providerId="LiveId" clId="{E62F4194-B074-2947-8EE4-8B4F18E97F04}" dt="2022-01-30T07:13:06.330" v="944"/>
          <ac:spMkLst>
            <pc:docMk/>
            <pc:sldMk cId="0" sldId="328"/>
            <ac:spMk id="25603" creationId="{89472F16-1AE2-4614-BDF3-FA40C1B0A190}"/>
          </ac:spMkLst>
        </pc:spChg>
        <pc:spChg chg="del">
          <ac:chgData name="phungphattrien0123456@gmail.com" userId="639bf380e7d8d746" providerId="LiveId" clId="{E62F4194-B074-2947-8EE4-8B4F18E97F04}" dt="2022-01-30T07:12:53.711" v="941" actId="478"/>
          <ac:spMkLst>
            <pc:docMk/>
            <pc:sldMk cId="0" sldId="328"/>
            <ac:spMk id="25609" creationId="{6D78933D-25CB-45AB-9342-29E87AE727AD}"/>
          </ac:spMkLst>
        </pc:spChg>
        <pc:spChg chg="mod">
          <ac:chgData name="phungphattrien0123456@gmail.com" userId="639bf380e7d8d746" providerId="LiveId" clId="{E62F4194-B074-2947-8EE4-8B4F18E97F04}" dt="2022-01-30T07:13:11.223" v="945"/>
          <ac:spMkLst>
            <pc:docMk/>
            <pc:sldMk cId="0" sldId="328"/>
            <ac:spMk id="99337" creationId="{A307233B-F857-4E9C-92B4-40860B4492BE}"/>
          </ac:spMkLst>
        </pc:spChg>
        <pc:spChg chg="mod">
          <ac:chgData name="phungphattrien0123456@gmail.com" userId="639bf380e7d8d746" providerId="LiveId" clId="{E62F4194-B074-2947-8EE4-8B4F18E97F04}" dt="2022-01-30T07:13:13.405" v="946"/>
          <ac:spMkLst>
            <pc:docMk/>
            <pc:sldMk cId="0" sldId="328"/>
            <ac:spMk id="99338" creationId="{6AD3FE02-D5AC-4BEB-8A1C-1627B4D83744}"/>
          </ac:spMkLst>
        </pc:spChg>
        <pc:spChg chg="mod">
          <ac:chgData name="phungphattrien0123456@gmail.com" userId="639bf380e7d8d746" providerId="LiveId" clId="{E62F4194-B074-2947-8EE4-8B4F18E97F04}" dt="2022-01-30T07:13:16.943" v="947"/>
          <ac:spMkLst>
            <pc:docMk/>
            <pc:sldMk cId="0" sldId="328"/>
            <ac:spMk id="99339" creationId="{02954C90-BAB2-41F9-BC0D-1D730D31C70E}"/>
          </ac:spMkLst>
        </pc:spChg>
        <pc:spChg chg="mod">
          <ac:chgData name="phungphattrien0123456@gmail.com" userId="639bf380e7d8d746" providerId="LiveId" clId="{E62F4194-B074-2947-8EE4-8B4F18E97F04}" dt="2022-01-30T07:13:22.190" v="949"/>
          <ac:spMkLst>
            <pc:docMk/>
            <pc:sldMk cId="0" sldId="328"/>
            <ac:spMk id="99341" creationId="{882C33E8-5EB2-40A0-BBD1-8720B01780E3}"/>
          </ac:spMkLst>
        </pc:spChg>
        <pc:spChg chg="mod">
          <ac:chgData name="phungphattrien0123456@gmail.com" userId="639bf380e7d8d746" providerId="LiveId" clId="{E62F4194-B074-2947-8EE4-8B4F18E97F04}" dt="2022-01-30T07:13:18.894" v="948"/>
          <ac:spMkLst>
            <pc:docMk/>
            <pc:sldMk cId="0" sldId="328"/>
            <ac:spMk id="99342" creationId="{4DF8CAE4-48AC-4556-8AFC-5CBE5FE535A8}"/>
          </ac:spMkLst>
        </pc:spChg>
      </pc:sldChg>
      <pc:sldChg chg="delSp modSp add delAnim">
        <pc:chgData name="phungphattrien0123456@gmail.com" userId="639bf380e7d8d746" providerId="LiveId" clId="{E62F4194-B074-2947-8EE4-8B4F18E97F04}" dt="2022-01-30T01:36:17.766" v="244" actId="20577"/>
        <pc:sldMkLst>
          <pc:docMk/>
          <pc:sldMk cId="0" sldId="330"/>
        </pc:sldMkLst>
        <pc:spChg chg="mod">
          <ac:chgData name="phungphattrien0123456@gmail.com" userId="639bf380e7d8d746" providerId="LiveId" clId="{E62F4194-B074-2947-8EE4-8B4F18E97F04}" dt="2022-01-30T01:34:04.871" v="174" actId="242"/>
          <ac:spMkLst>
            <pc:docMk/>
            <pc:sldMk cId="0" sldId="330"/>
            <ac:spMk id="104459" creationId="{610E18C4-2112-4E93-82CB-59A95C4A869B}"/>
          </ac:spMkLst>
        </pc:spChg>
        <pc:spChg chg="mod">
          <ac:chgData name="phungphattrien0123456@gmail.com" userId="639bf380e7d8d746" providerId="LiveId" clId="{E62F4194-B074-2947-8EE4-8B4F18E97F04}" dt="2022-01-30T01:36:10.666" v="241" actId="20577"/>
          <ac:spMkLst>
            <pc:docMk/>
            <pc:sldMk cId="0" sldId="330"/>
            <ac:spMk id="104460" creationId="{B8F67E45-E082-448F-B483-3750BA4D73A7}"/>
          </ac:spMkLst>
        </pc:spChg>
        <pc:spChg chg="mod">
          <ac:chgData name="phungphattrien0123456@gmail.com" userId="639bf380e7d8d746" providerId="LiveId" clId="{E62F4194-B074-2947-8EE4-8B4F18E97F04}" dt="2022-01-30T01:36:17.766" v="244" actId="20577"/>
          <ac:spMkLst>
            <pc:docMk/>
            <pc:sldMk cId="0" sldId="330"/>
            <ac:spMk id="104461" creationId="{DF6C6B1A-896B-423F-95BC-80E8A766922B}"/>
          </ac:spMkLst>
        </pc:spChg>
        <pc:spChg chg="mod">
          <ac:chgData name="phungphattrien0123456@gmail.com" userId="639bf380e7d8d746" providerId="LiveId" clId="{E62F4194-B074-2947-8EE4-8B4F18E97F04}" dt="2022-01-30T01:35:04.130" v="239" actId="20577"/>
          <ac:spMkLst>
            <pc:docMk/>
            <pc:sldMk cId="0" sldId="330"/>
            <ac:spMk id="104462" creationId="{817CD406-2E1A-4418-919B-28459C007F96}"/>
          </ac:spMkLst>
        </pc:spChg>
        <pc:picChg chg="del">
          <ac:chgData name="phungphattrien0123456@gmail.com" userId="639bf380e7d8d746" providerId="LiveId" clId="{E62F4194-B074-2947-8EE4-8B4F18E97F04}" dt="2022-01-30T01:34:13.531" v="175" actId="478"/>
          <ac:picMkLst>
            <pc:docMk/>
            <pc:sldMk cId="0" sldId="330"/>
            <ac:picMk id="50" creationId="{5BB47770-4D1A-4F1B-8F8C-159EFAFF17A7}"/>
          </ac:picMkLst>
        </pc:picChg>
        <pc:picChg chg="del">
          <ac:chgData name="phungphattrien0123456@gmail.com" userId="639bf380e7d8d746" providerId="LiveId" clId="{E62F4194-B074-2947-8EE4-8B4F18E97F04}" dt="2022-01-30T01:34:17.434" v="176" actId="478"/>
          <ac:picMkLst>
            <pc:docMk/>
            <pc:sldMk cId="0" sldId="330"/>
            <ac:picMk id="104495" creationId="{AAB5F8DA-3BAE-4D5C-94AD-E8E3A66E6AAD}"/>
          </ac:picMkLst>
        </pc:picChg>
      </pc:sldChg>
      <pc:sldChg chg="addSp delSp modSp add addAnim delAnim">
        <pc:chgData name="phungphattrien0123456@gmail.com" userId="639bf380e7d8d746" providerId="LiveId" clId="{E62F4194-B074-2947-8EE4-8B4F18E97F04}" dt="2022-01-30T07:02:09.385" v="891" actId="22"/>
        <pc:sldMkLst>
          <pc:docMk/>
          <pc:sldMk cId="0" sldId="332"/>
        </pc:sldMkLst>
        <pc:spChg chg="add">
          <ac:chgData name="phungphattrien0123456@gmail.com" userId="639bf380e7d8d746" providerId="LiveId" clId="{E62F4194-B074-2947-8EE4-8B4F18E97F04}" dt="2022-01-30T01:36:59.987" v="247" actId="22"/>
          <ac:spMkLst>
            <pc:docMk/>
            <pc:sldMk cId="0" sldId="332"/>
            <ac:spMk id="2" creationId="{A39B6EEE-F01A-4C45-8DC3-D2659F281F91}"/>
          </ac:spMkLst>
        </pc:spChg>
        <pc:spChg chg="add del">
          <ac:chgData name="phungphattrien0123456@gmail.com" userId="639bf380e7d8d746" providerId="LiveId" clId="{E62F4194-B074-2947-8EE4-8B4F18E97F04}" dt="2022-01-30T07:02:08.286" v="890" actId="478"/>
          <ac:spMkLst>
            <pc:docMk/>
            <pc:sldMk cId="0" sldId="332"/>
            <ac:spMk id="3" creationId="{C5573CD1-01C8-2D42-9A96-D798332C6507}"/>
          </ac:spMkLst>
        </pc:spChg>
        <pc:spChg chg="add">
          <ac:chgData name="phungphattrien0123456@gmail.com" userId="639bf380e7d8d746" providerId="LiveId" clId="{E62F4194-B074-2947-8EE4-8B4F18E97F04}" dt="2022-01-30T07:02:09.385" v="891" actId="22"/>
          <ac:spMkLst>
            <pc:docMk/>
            <pc:sldMk cId="0" sldId="332"/>
            <ac:spMk id="4" creationId="{B5AFB636-6FCD-D442-94EE-B87B5B23BBFD}"/>
          </ac:spMkLst>
        </pc:spChg>
        <pc:spChg chg="del mod">
          <ac:chgData name="phungphattrien0123456@gmail.com" userId="639bf380e7d8d746" providerId="LiveId" clId="{E62F4194-B074-2947-8EE4-8B4F18E97F04}" dt="2022-01-30T01:37:41.352" v="258" actId="478"/>
          <ac:spMkLst>
            <pc:docMk/>
            <pc:sldMk cId="0" sldId="332"/>
            <ac:spMk id="11266" creationId="{B91F4C94-DF6E-4F9E-9D9A-F4A7F38A31E2}"/>
          </ac:spMkLst>
        </pc:spChg>
        <pc:spChg chg="mod">
          <ac:chgData name="phungphattrien0123456@gmail.com" userId="639bf380e7d8d746" providerId="LiveId" clId="{E62F4194-B074-2947-8EE4-8B4F18E97F04}" dt="2022-01-30T01:37:12.510" v="250"/>
          <ac:spMkLst>
            <pc:docMk/>
            <pc:sldMk cId="0" sldId="332"/>
            <ac:spMk id="11267" creationId="{7BDA7927-BA29-4B4D-AE75-3D204AC1C8B2}"/>
          </ac:spMkLst>
        </pc:spChg>
        <pc:spChg chg="del mod">
          <ac:chgData name="phungphattrien0123456@gmail.com" userId="639bf380e7d8d746" providerId="LiveId" clId="{E62F4194-B074-2947-8EE4-8B4F18E97F04}" dt="2022-01-30T01:37:43.271" v="259" actId="478"/>
          <ac:spMkLst>
            <pc:docMk/>
            <pc:sldMk cId="0" sldId="332"/>
            <ac:spMk id="11268" creationId="{755156BA-3BAB-4A5F-8644-680AA0B21427}"/>
          </ac:spMkLst>
        </pc:spChg>
        <pc:spChg chg="mod">
          <ac:chgData name="phungphattrien0123456@gmail.com" userId="639bf380e7d8d746" providerId="LiveId" clId="{E62F4194-B074-2947-8EE4-8B4F18E97F04}" dt="2022-01-30T01:37:16.082" v="251"/>
          <ac:spMkLst>
            <pc:docMk/>
            <pc:sldMk cId="0" sldId="332"/>
            <ac:spMk id="11269" creationId="{1A43548F-0634-47C0-9FB1-2FB324D006D0}"/>
          </ac:spMkLst>
        </pc:spChg>
        <pc:spChg chg="del">
          <ac:chgData name="phungphattrien0123456@gmail.com" userId="639bf380e7d8d746" providerId="LiveId" clId="{E62F4194-B074-2947-8EE4-8B4F18E97F04}" dt="2022-01-30T01:36:52.063" v="246" actId="478"/>
          <ac:spMkLst>
            <pc:docMk/>
            <pc:sldMk cId="0" sldId="332"/>
            <ac:spMk id="11272" creationId="{5FB59C76-2645-404F-8F72-FC253D4550A4}"/>
          </ac:spMkLst>
        </pc:spChg>
      </pc:sldChg>
      <pc:sldChg chg="modSp add">
        <pc:chgData name="phungphattrien0123456@gmail.com" userId="639bf380e7d8d746" providerId="LiveId" clId="{E62F4194-B074-2947-8EE4-8B4F18E97F04}" dt="2022-01-30T01:39:09.513" v="367" actId="20577"/>
        <pc:sldMkLst>
          <pc:docMk/>
          <pc:sldMk cId="0" sldId="334"/>
        </pc:sldMkLst>
        <pc:spChg chg="mod">
          <ac:chgData name="phungphattrien0123456@gmail.com" userId="639bf380e7d8d746" providerId="LiveId" clId="{E62F4194-B074-2947-8EE4-8B4F18E97F04}" dt="2022-01-30T01:38:40.361" v="295" actId="20577"/>
          <ac:spMkLst>
            <pc:docMk/>
            <pc:sldMk cId="0" sldId="334"/>
            <ac:spMk id="12292" creationId="{C8E9BBE9-C5B4-4172-AA14-EBA231BD38CF}"/>
          </ac:spMkLst>
        </pc:spChg>
        <pc:spChg chg="mod">
          <ac:chgData name="phungphattrien0123456@gmail.com" userId="639bf380e7d8d746" providerId="LiveId" clId="{E62F4194-B074-2947-8EE4-8B4F18E97F04}" dt="2022-01-30T01:39:09.513" v="367" actId="20577"/>
          <ac:spMkLst>
            <pc:docMk/>
            <pc:sldMk cId="0" sldId="334"/>
            <ac:spMk id="12293" creationId="{638D0C93-0448-43F7-BB9A-B91AF73BD8F0}"/>
          </ac:spMkLst>
        </pc:spChg>
      </pc:sldChg>
      <pc:sldChg chg="delSp modSp add delAnim">
        <pc:chgData name="phungphattrien0123456@gmail.com" userId="639bf380e7d8d746" providerId="LiveId" clId="{E62F4194-B074-2947-8EE4-8B4F18E97F04}" dt="2022-01-30T01:41:26.880" v="381" actId="478"/>
        <pc:sldMkLst>
          <pc:docMk/>
          <pc:sldMk cId="0" sldId="335"/>
        </pc:sldMkLst>
        <pc:spChg chg="mod">
          <ac:chgData name="phungphattrien0123456@gmail.com" userId="639bf380e7d8d746" providerId="LiveId" clId="{E62F4194-B074-2947-8EE4-8B4F18E97F04}" dt="2022-01-30T01:41:18.079" v="377" actId="20577"/>
          <ac:spMkLst>
            <pc:docMk/>
            <pc:sldMk cId="0" sldId="335"/>
            <ac:spMk id="13347" creationId="{7A259384-6524-42D9-8824-1282EA266ECD}"/>
          </ac:spMkLst>
        </pc:spChg>
        <pc:spChg chg="mod">
          <ac:chgData name="phungphattrien0123456@gmail.com" userId="639bf380e7d8d746" providerId="LiveId" clId="{E62F4194-B074-2947-8EE4-8B4F18E97F04}" dt="2022-01-30T01:41:21.705" v="379" actId="20577"/>
          <ac:spMkLst>
            <pc:docMk/>
            <pc:sldMk cId="0" sldId="335"/>
            <ac:spMk id="13348" creationId="{C60EE8DA-A183-4B08-A4FC-9314011320A1}"/>
          </ac:spMkLst>
        </pc:spChg>
        <pc:spChg chg="mod">
          <ac:chgData name="phungphattrien0123456@gmail.com" userId="639bf380e7d8d746" providerId="LiveId" clId="{E62F4194-B074-2947-8EE4-8B4F18E97F04}" dt="2022-01-30T01:40:37.048" v="370" actId="20577"/>
          <ac:spMkLst>
            <pc:docMk/>
            <pc:sldMk cId="0" sldId="335"/>
            <ac:spMk id="112662" creationId="{07A0B126-767A-4A34-A94B-7FF9564A1F55}"/>
          </ac:spMkLst>
        </pc:spChg>
        <pc:spChg chg="mod">
          <ac:chgData name="phungphattrien0123456@gmail.com" userId="639bf380e7d8d746" providerId="LiveId" clId="{E62F4194-B074-2947-8EE4-8B4F18E97F04}" dt="2022-01-30T01:40:56.435" v="375" actId="20577"/>
          <ac:spMkLst>
            <pc:docMk/>
            <pc:sldMk cId="0" sldId="335"/>
            <ac:spMk id="112663" creationId="{FEAB2BE3-1F22-487C-B13F-029B180C9D6A}"/>
          </ac:spMkLst>
        </pc:spChg>
        <pc:spChg chg="mod">
          <ac:chgData name="phungphattrien0123456@gmail.com" userId="639bf380e7d8d746" providerId="LiveId" clId="{E62F4194-B074-2947-8EE4-8B4F18E97F04}" dt="2022-01-30T01:40:45.998" v="372" actId="20577"/>
          <ac:spMkLst>
            <pc:docMk/>
            <pc:sldMk cId="0" sldId="335"/>
            <ac:spMk id="112668" creationId="{10892D17-9777-425B-94CB-80454DCB6E9A}"/>
          </ac:spMkLst>
        </pc:spChg>
        <pc:picChg chg="del">
          <ac:chgData name="phungphattrien0123456@gmail.com" userId="639bf380e7d8d746" providerId="LiveId" clId="{E62F4194-B074-2947-8EE4-8B4F18E97F04}" dt="2022-01-30T01:41:26.880" v="381" actId="478"/>
          <ac:picMkLst>
            <pc:docMk/>
            <pc:sldMk cId="0" sldId="335"/>
            <ac:picMk id="112678" creationId="{A8C2789A-034F-4824-81CC-BEC3B4F199F9}"/>
          </ac:picMkLst>
        </pc:picChg>
      </pc:sldChg>
      <pc:sldChg chg="addSp delSp modSp add addAnim delAnim">
        <pc:chgData name="phungphattrien0123456@gmail.com" userId="639bf380e7d8d746" providerId="LiveId" clId="{E62F4194-B074-2947-8EE4-8B4F18E97F04}" dt="2022-01-30T07:02:15.037" v="893" actId="22"/>
        <pc:sldMkLst>
          <pc:docMk/>
          <pc:sldMk cId="0" sldId="336"/>
        </pc:sldMkLst>
        <pc:spChg chg="add">
          <ac:chgData name="phungphattrien0123456@gmail.com" userId="639bf380e7d8d746" providerId="LiveId" clId="{E62F4194-B074-2947-8EE4-8B4F18E97F04}" dt="2022-01-30T01:42:08.955" v="386" actId="22"/>
          <ac:spMkLst>
            <pc:docMk/>
            <pc:sldMk cId="0" sldId="336"/>
            <ac:spMk id="2" creationId="{7230D1D3-593B-E148-B0BE-7AEB8A0C8FEE}"/>
          </ac:spMkLst>
        </pc:spChg>
        <pc:spChg chg="add del">
          <ac:chgData name="phungphattrien0123456@gmail.com" userId="639bf380e7d8d746" providerId="LiveId" clId="{E62F4194-B074-2947-8EE4-8B4F18E97F04}" dt="2022-01-30T07:02:14.026" v="892" actId="478"/>
          <ac:spMkLst>
            <pc:docMk/>
            <pc:sldMk cId="0" sldId="336"/>
            <ac:spMk id="3" creationId="{B82E58AB-4DE2-6C4C-9057-F1F4DC2ADE5F}"/>
          </ac:spMkLst>
        </pc:spChg>
        <pc:spChg chg="add">
          <ac:chgData name="phungphattrien0123456@gmail.com" userId="639bf380e7d8d746" providerId="LiveId" clId="{E62F4194-B074-2947-8EE4-8B4F18E97F04}" dt="2022-01-30T07:02:15.037" v="893" actId="22"/>
          <ac:spMkLst>
            <pc:docMk/>
            <pc:sldMk cId="0" sldId="336"/>
            <ac:spMk id="4" creationId="{18588D95-B6F7-214A-9BD6-E5FA358957AA}"/>
          </ac:spMkLst>
        </pc:spChg>
        <pc:spChg chg="del">
          <ac:chgData name="phungphattrien0123456@gmail.com" userId="639bf380e7d8d746" providerId="LiveId" clId="{E62F4194-B074-2947-8EE4-8B4F18E97F04}" dt="2022-01-30T01:42:02.120" v="384" actId="478"/>
          <ac:spMkLst>
            <pc:docMk/>
            <pc:sldMk cId="0" sldId="336"/>
            <ac:spMk id="14338" creationId="{AF492A91-1D10-4375-A078-39B2A154FC4A}"/>
          </ac:spMkLst>
        </pc:spChg>
        <pc:spChg chg="mod">
          <ac:chgData name="phungphattrien0123456@gmail.com" userId="639bf380e7d8d746" providerId="LiveId" clId="{E62F4194-B074-2947-8EE4-8B4F18E97F04}" dt="2022-01-30T01:42:23.150" v="389"/>
          <ac:spMkLst>
            <pc:docMk/>
            <pc:sldMk cId="0" sldId="336"/>
            <ac:spMk id="14339" creationId="{1002571A-4E0E-40F9-BE58-53C234B7A195}"/>
          </ac:spMkLst>
        </pc:spChg>
        <pc:spChg chg="del">
          <ac:chgData name="phungphattrien0123456@gmail.com" userId="639bf380e7d8d746" providerId="LiveId" clId="{E62F4194-B074-2947-8EE4-8B4F18E97F04}" dt="2022-01-30T01:42:03.570" v="385" actId="478"/>
          <ac:spMkLst>
            <pc:docMk/>
            <pc:sldMk cId="0" sldId="336"/>
            <ac:spMk id="14340" creationId="{5D0ECEA3-18DC-4D53-B403-3FAEFA2E03A0}"/>
          </ac:spMkLst>
        </pc:spChg>
        <pc:spChg chg="mod">
          <ac:chgData name="phungphattrien0123456@gmail.com" userId="639bf380e7d8d746" providerId="LiveId" clId="{E62F4194-B074-2947-8EE4-8B4F18E97F04}" dt="2022-01-30T01:42:21.104" v="388"/>
          <ac:spMkLst>
            <pc:docMk/>
            <pc:sldMk cId="0" sldId="336"/>
            <ac:spMk id="14341" creationId="{60D322EA-B29E-4176-B452-875A8A3D07BA}"/>
          </ac:spMkLst>
        </pc:spChg>
        <pc:spChg chg="del">
          <ac:chgData name="phungphattrien0123456@gmail.com" userId="639bf380e7d8d746" providerId="LiveId" clId="{E62F4194-B074-2947-8EE4-8B4F18E97F04}" dt="2022-01-30T01:42:00.605" v="383" actId="478"/>
          <ac:spMkLst>
            <pc:docMk/>
            <pc:sldMk cId="0" sldId="336"/>
            <ac:spMk id="14345" creationId="{49F21958-F221-4842-B271-B562A9E26961}"/>
          </ac:spMkLst>
        </pc:spChg>
      </pc:sldChg>
      <pc:sldChg chg="modSp add">
        <pc:chgData name="phungphattrien0123456@gmail.com" userId="639bf380e7d8d746" providerId="LiveId" clId="{E62F4194-B074-2947-8EE4-8B4F18E97F04}" dt="2022-01-30T01:44:00.404" v="441" actId="113"/>
        <pc:sldMkLst>
          <pc:docMk/>
          <pc:sldMk cId="0" sldId="337"/>
        </pc:sldMkLst>
        <pc:spChg chg="mod">
          <ac:chgData name="phungphattrien0123456@gmail.com" userId="639bf380e7d8d746" providerId="LiveId" clId="{E62F4194-B074-2947-8EE4-8B4F18E97F04}" dt="2022-01-30T01:44:00.404" v="441" actId="113"/>
          <ac:spMkLst>
            <pc:docMk/>
            <pc:sldMk cId="0" sldId="337"/>
            <ac:spMk id="15363" creationId="{242DAB40-ACE5-4657-A3E8-B3EA28D98C71}"/>
          </ac:spMkLst>
        </pc:spChg>
      </pc:sldChg>
      <pc:sldChg chg="addSp delSp modSp add">
        <pc:chgData name="phungphattrien0123456@gmail.com" userId="639bf380e7d8d746" providerId="LiveId" clId="{E62F4194-B074-2947-8EE4-8B4F18E97F04}" dt="2022-01-30T01:49:10.270" v="622" actId="20577"/>
        <pc:sldMkLst>
          <pc:docMk/>
          <pc:sldMk cId="0" sldId="338"/>
        </pc:sldMkLst>
        <pc:spChg chg="add mod">
          <ac:chgData name="phungphattrien0123456@gmail.com" userId="639bf380e7d8d746" providerId="LiveId" clId="{E62F4194-B074-2947-8EE4-8B4F18E97F04}" dt="2022-01-30T01:45:10.809" v="445" actId="1076"/>
          <ac:spMkLst>
            <pc:docMk/>
            <pc:sldMk cId="0" sldId="338"/>
            <ac:spMk id="2" creationId="{97C3AE63-33AC-9445-A5C6-B92504D973D2}"/>
          </ac:spMkLst>
        </pc:spChg>
        <pc:spChg chg="mod">
          <ac:chgData name="phungphattrien0123456@gmail.com" userId="639bf380e7d8d746" providerId="LiveId" clId="{E62F4194-B074-2947-8EE4-8B4F18E97F04}" dt="2022-01-30T01:48:44.024" v="562" actId="20577"/>
          <ac:spMkLst>
            <pc:docMk/>
            <pc:sldMk cId="0" sldId="338"/>
            <ac:spMk id="16391" creationId="{351826C4-6C78-4C90-9A50-FFEBA352C87A}"/>
          </ac:spMkLst>
        </pc:spChg>
        <pc:spChg chg="mod">
          <ac:chgData name="phungphattrien0123456@gmail.com" userId="639bf380e7d8d746" providerId="LiveId" clId="{E62F4194-B074-2947-8EE4-8B4F18E97F04}" dt="2022-01-30T01:49:10.270" v="622" actId="20577"/>
          <ac:spMkLst>
            <pc:docMk/>
            <pc:sldMk cId="0" sldId="338"/>
            <ac:spMk id="16393" creationId="{3950B759-A972-4ADA-8152-307F549DD44E}"/>
          </ac:spMkLst>
        </pc:spChg>
        <pc:spChg chg="del">
          <ac:chgData name="phungphattrien0123456@gmail.com" userId="639bf380e7d8d746" providerId="LiveId" clId="{E62F4194-B074-2947-8EE4-8B4F18E97F04}" dt="2022-01-30T01:44:49.720" v="443" actId="478"/>
          <ac:spMkLst>
            <pc:docMk/>
            <pc:sldMk cId="0" sldId="338"/>
            <ac:spMk id="16394" creationId="{09EB1486-D499-4682-9F7D-60D2A8FF84F1}"/>
          </ac:spMkLst>
        </pc:spChg>
        <pc:spChg chg="mod">
          <ac:chgData name="phungphattrien0123456@gmail.com" userId="639bf380e7d8d746" providerId="LiveId" clId="{E62F4194-B074-2947-8EE4-8B4F18E97F04}" dt="2022-01-30T01:49:03.402" v="604" actId="20577"/>
          <ac:spMkLst>
            <pc:docMk/>
            <pc:sldMk cId="0" sldId="338"/>
            <ac:spMk id="16395" creationId="{D1ADE5BB-2991-4669-B2C2-C16330DA0546}"/>
          </ac:spMkLst>
        </pc:spChg>
        <pc:spChg chg="mod">
          <ac:chgData name="phungphattrien0123456@gmail.com" userId="639bf380e7d8d746" providerId="LiveId" clId="{E62F4194-B074-2947-8EE4-8B4F18E97F04}" dt="2022-01-30T01:48:37.075" v="546" actId="20577"/>
          <ac:spMkLst>
            <pc:docMk/>
            <pc:sldMk cId="0" sldId="338"/>
            <ac:spMk id="16417" creationId="{3007B421-2E83-48DB-A4EB-F62485A70E12}"/>
          </ac:spMkLst>
        </pc:spChg>
        <pc:spChg chg="mod">
          <ac:chgData name="phungphattrien0123456@gmail.com" userId="639bf380e7d8d746" providerId="LiveId" clId="{E62F4194-B074-2947-8EE4-8B4F18E97F04}" dt="2022-01-30T01:48:53.592" v="582" actId="20577"/>
          <ac:spMkLst>
            <pc:docMk/>
            <pc:sldMk cId="0" sldId="338"/>
            <ac:spMk id="116743" creationId="{061C0FE6-6F44-43D5-AF81-A12363A7D26A}"/>
          </ac:spMkLst>
        </pc:spChg>
        <pc:spChg chg="mod">
          <ac:chgData name="phungphattrien0123456@gmail.com" userId="639bf380e7d8d746" providerId="LiveId" clId="{E62F4194-B074-2947-8EE4-8B4F18E97F04}" dt="2022-01-30T01:47:16.786" v="461" actId="20577"/>
          <ac:spMkLst>
            <pc:docMk/>
            <pc:sldMk cId="0" sldId="338"/>
            <ac:spMk id="116761" creationId="{5308F6C5-09E9-495C-BEB2-1E0497DC2DA2}"/>
          </ac:spMkLst>
        </pc:spChg>
        <pc:spChg chg="mod">
          <ac:chgData name="phungphattrien0123456@gmail.com" userId="639bf380e7d8d746" providerId="LiveId" clId="{E62F4194-B074-2947-8EE4-8B4F18E97F04}" dt="2022-01-30T01:46:29.796" v="449" actId="20577"/>
          <ac:spMkLst>
            <pc:docMk/>
            <pc:sldMk cId="0" sldId="338"/>
            <ac:spMk id="116762" creationId="{F3969774-96F9-4A49-B831-EA796406C262}"/>
          </ac:spMkLst>
        </pc:spChg>
        <pc:spChg chg="mod">
          <ac:chgData name="phungphattrien0123456@gmail.com" userId="639bf380e7d8d746" providerId="LiveId" clId="{E62F4194-B074-2947-8EE4-8B4F18E97F04}" dt="2022-01-30T01:47:53.646" v="469" actId="14100"/>
          <ac:spMkLst>
            <pc:docMk/>
            <pc:sldMk cId="0" sldId="338"/>
            <ac:spMk id="116763" creationId="{B990B553-EBA0-4F6F-BB35-0880259D3E26}"/>
          </ac:spMkLst>
        </pc:spChg>
        <pc:picChg chg="mod">
          <ac:chgData name="phungphattrien0123456@gmail.com" userId="639bf380e7d8d746" providerId="LiveId" clId="{E62F4194-B074-2947-8EE4-8B4F18E97F04}" dt="2022-01-30T01:47:05.970" v="458" actId="1076"/>
          <ac:picMkLst>
            <pc:docMk/>
            <pc:sldMk cId="0" sldId="338"/>
            <ac:picMk id="116772" creationId="{BB1E2BAA-6AAA-473B-8524-A18364E3CDAB}"/>
          </ac:picMkLst>
        </pc:picChg>
      </pc:sldChg>
      <pc:sldChg chg="modSp add">
        <pc:chgData name="phungphattrien0123456@gmail.com" userId="639bf380e7d8d746" providerId="LiveId" clId="{E62F4194-B074-2947-8EE4-8B4F18E97F04}" dt="2022-01-30T06:51:02.455" v="668"/>
        <pc:sldMkLst>
          <pc:docMk/>
          <pc:sldMk cId="0" sldId="339"/>
        </pc:sldMkLst>
        <pc:spChg chg="mod">
          <ac:chgData name="phungphattrien0123456@gmail.com" userId="639bf380e7d8d746" providerId="LiveId" clId="{E62F4194-B074-2947-8EE4-8B4F18E97F04}" dt="2022-01-30T06:51:02.455" v="668"/>
          <ac:spMkLst>
            <pc:docMk/>
            <pc:sldMk cId="0" sldId="339"/>
            <ac:spMk id="17410" creationId="{5B51D76D-666B-4472-9959-087032CEBC48}"/>
          </ac:spMkLst>
        </pc:spChg>
      </pc:sldChg>
      <pc:sldChg chg="delSp modSp add">
        <pc:chgData name="phungphattrien0123456@gmail.com" userId="639bf380e7d8d746" providerId="LiveId" clId="{E62F4194-B074-2947-8EE4-8B4F18E97F04}" dt="2022-01-30T06:57:14.624" v="773" actId="14100"/>
        <pc:sldMkLst>
          <pc:docMk/>
          <pc:sldMk cId="0" sldId="340"/>
        </pc:sldMkLst>
        <pc:spChg chg="del">
          <ac:chgData name="phungphattrien0123456@gmail.com" userId="639bf380e7d8d746" providerId="LiveId" clId="{E62F4194-B074-2947-8EE4-8B4F18E97F04}" dt="2022-01-30T06:57:11.570" v="772" actId="478"/>
          <ac:spMkLst>
            <pc:docMk/>
            <pc:sldMk cId="0" sldId="340"/>
            <ac:spMk id="18436" creationId="{E1980F75-4F58-4EAD-ADF1-28262AB91905}"/>
          </ac:spMkLst>
        </pc:spChg>
        <pc:spChg chg="mod">
          <ac:chgData name="phungphattrien0123456@gmail.com" userId="639bf380e7d8d746" providerId="LiveId" clId="{E62F4194-B074-2947-8EE4-8B4F18E97F04}" dt="2022-01-30T06:52:32.682" v="764"/>
          <ac:spMkLst>
            <pc:docMk/>
            <pc:sldMk cId="0" sldId="340"/>
            <ac:spMk id="18437" creationId="{E25ABB7E-C88E-44ED-BCE2-30E39D75984D}"/>
          </ac:spMkLst>
        </pc:spChg>
        <pc:picChg chg="mod">
          <ac:chgData name="phungphattrien0123456@gmail.com" userId="639bf380e7d8d746" providerId="LiveId" clId="{E62F4194-B074-2947-8EE4-8B4F18E97F04}" dt="2022-01-30T06:57:14.624" v="773" actId="14100"/>
          <ac:picMkLst>
            <pc:docMk/>
            <pc:sldMk cId="0" sldId="340"/>
            <ac:picMk id="18435" creationId="{074D4416-9A52-4BAE-AD85-4A6AB4FEF849}"/>
          </ac:picMkLst>
        </pc:picChg>
      </pc:sldChg>
      <pc:sldChg chg="addSp delSp modSp add delAnim">
        <pc:chgData name="phungphattrien0123456@gmail.com" userId="639bf380e7d8d746" providerId="LiveId" clId="{E62F4194-B074-2947-8EE4-8B4F18E97F04}" dt="2022-01-30T06:57:18.845" v="774" actId="22"/>
        <pc:sldMkLst>
          <pc:docMk/>
          <pc:sldMk cId="0" sldId="342"/>
        </pc:sldMkLst>
        <pc:spChg chg="add">
          <ac:chgData name="phungphattrien0123456@gmail.com" userId="639bf380e7d8d746" providerId="LiveId" clId="{E62F4194-B074-2947-8EE4-8B4F18E97F04}" dt="2022-01-30T06:57:18.845" v="774" actId="22"/>
          <ac:spMkLst>
            <pc:docMk/>
            <pc:sldMk cId="0" sldId="342"/>
            <ac:spMk id="2" creationId="{95B3A9E5-4F91-EF4F-9570-ABF711B9DBCF}"/>
          </ac:spMkLst>
        </pc:spChg>
        <pc:spChg chg="del">
          <ac:chgData name="phungphattrien0123456@gmail.com" userId="639bf380e7d8d746" providerId="LiveId" clId="{E62F4194-B074-2947-8EE4-8B4F18E97F04}" dt="2022-01-30T06:53:19.106" v="770" actId="478"/>
          <ac:spMkLst>
            <pc:docMk/>
            <pc:sldMk cId="0" sldId="342"/>
            <ac:spMk id="19460" creationId="{506D3DDE-D5BF-4487-A031-A2FD53F2CC65}"/>
          </ac:spMkLst>
        </pc:spChg>
        <pc:spChg chg="del">
          <ac:chgData name="phungphattrien0123456@gmail.com" userId="639bf380e7d8d746" providerId="LiveId" clId="{E62F4194-B074-2947-8EE4-8B4F18E97F04}" dt="2022-01-30T06:53:16.885" v="769" actId="478"/>
          <ac:spMkLst>
            <pc:docMk/>
            <pc:sldMk cId="0" sldId="342"/>
            <ac:spMk id="19461" creationId="{CDCAE274-3B63-4A1D-96F9-F7C958A75A09}"/>
          </ac:spMkLst>
        </pc:spChg>
        <pc:spChg chg="del">
          <ac:chgData name="phungphattrien0123456@gmail.com" userId="639bf380e7d8d746" providerId="LiveId" clId="{E62F4194-B074-2947-8EE4-8B4F18E97F04}" dt="2022-01-30T06:53:12.580" v="766" actId="478"/>
          <ac:spMkLst>
            <pc:docMk/>
            <pc:sldMk cId="0" sldId="342"/>
            <ac:spMk id="19462" creationId="{711E0451-905F-4494-B853-64D707D36389}"/>
          </ac:spMkLst>
        </pc:spChg>
        <pc:spChg chg="del">
          <ac:chgData name="phungphattrien0123456@gmail.com" userId="639bf380e7d8d746" providerId="LiveId" clId="{E62F4194-B074-2947-8EE4-8B4F18E97F04}" dt="2022-01-30T06:53:15.547" v="768" actId="478"/>
          <ac:spMkLst>
            <pc:docMk/>
            <pc:sldMk cId="0" sldId="342"/>
            <ac:spMk id="120840" creationId="{4F14638B-95B2-4A52-BDFE-E779A1B6406E}"/>
          </ac:spMkLst>
        </pc:spChg>
        <pc:picChg chg="mod">
          <ac:chgData name="phungphattrien0123456@gmail.com" userId="639bf380e7d8d746" providerId="LiveId" clId="{E62F4194-B074-2947-8EE4-8B4F18E97F04}" dt="2022-01-30T06:53:21.940" v="771" actId="14100"/>
          <ac:picMkLst>
            <pc:docMk/>
            <pc:sldMk cId="0" sldId="342"/>
            <ac:picMk id="19459" creationId="{8B3AA6E0-FE4E-4325-B535-04AE1DFA0DDA}"/>
          </ac:picMkLst>
        </pc:picChg>
        <pc:picChg chg="del">
          <ac:chgData name="phungphattrien0123456@gmail.com" userId="639bf380e7d8d746" providerId="LiveId" clId="{E62F4194-B074-2947-8EE4-8B4F18E97F04}" dt="2022-01-30T06:53:14.164" v="767" actId="478"/>
          <ac:picMkLst>
            <pc:docMk/>
            <pc:sldMk cId="0" sldId="342"/>
            <ac:picMk id="19463" creationId="{1D08104E-A18B-4E48-9A17-EE47376F84DB}"/>
          </ac:picMkLst>
        </pc:picChg>
      </pc:sldChg>
      <pc:sldChg chg="addSp delSp modSp add">
        <pc:chgData name="phungphattrien0123456@gmail.com" userId="639bf380e7d8d746" providerId="LiveId" clId="{E62F4194-B074-2947-8EE4-8B4F18E97F04}" dt="2022-01-30T06:59:07.185" v="864" actId="14100"/>
        <pc:sldMkLst>
          <pc:docMk/>
          <pc:sldMk cId="0" sldId="343"/>
        </pc:sldMkLst>
        <pc:spChg chg="add mod">
          <ac:chgData name="phungphattrien0123456@gmail.com" userId="639bf380e7d8d746" providerId="LiveId" clId="{E62F4194-B074-2947-8EE4-8B4F18E97F04}" dt="2022-01-30T06:59:02.604" v="862" actId="1076"/>
          <ac:spMkLst>
            <pc:docMk/>
            <pc:sldMk cId="0" sldId="343"/>
            <ac:spMk id="2" creationId="{922C9ABC-A432-9642-8FD7-BD0FB168CCE6}"/>
          </ac:spMkLst>
        </pc:spChg>
        <pc:spChg chg="del mod">
          <ac:chgData name="phungphattrien0123456@gmail.com" userId="639bf380e7d8d746" providerId="LiveId" clId="{E62F4194-B074-2947-8EE4-8B4F18E97F04}" dt="2022-01-30T06:59:04.272" v="863" actId="478"/>
          <ac:spMkLst>
            <pc:docMk/>
            <pc:sldMk cId="0" sldId="343"/>
            <ac:spMk id="20483" creationId="{390FBC61-8C6F-43D2-9A73-B43910EE5FC1}"/>
          </ac:spMkLst>
        </pc:spChg>
        <pc:picChg chg="mod">
          <ac:chgData name="phungphattrien0123456@gmail.com" userId="639bf380e7d8d746" providerId="LiveId" clId="{E62F4194-B074-2947-8EE4-8B4F18E97F04}" dt="2022-01-30T06:59:07.185" v="864" actId="14100"/>
          <ac:picMkLst>
            <pc:docMk/>
            <pc:sldMk cId="0" sldId="343"/>
            <ac:picMk id="20484" creationId="{CC0BBDBD-DD86-4D38-B69A-3273E1BF3912}"/>
          </ac:picMkLst>
        </pc:picChg>
      </pc:sldChg>
      <pc:sldChg chg="addSp delSp modSp add addAnim delAnim">
        <pc:chgData name="phungphattrien0123456@gmail.com" userId="639bf380e7d8d746" providerId="LiveId" clId="{E62F4194-B074-2947-8EE4-8B4F18E97F04}" dt="2022-01-30T07:01:40.319" v="886" actId="1076"/>
        <pc:sldMkLst>
          <pc:docMk/>
          <pc:sldMk cId="0" sldId="345"/>
        </pc:sldMkLst>
        <pc:spChg chg="add">
          <ac:chgData name="phungphattrien0123456@gmail.com" userId="639bf380e7d8d746" providerId="LiveId" clId="{E62F4194-B074-2947-8EE4-8B4F18E97F04}" dt="2022-01-30T07:00:02.838" v="869" actId="22"/>
          <ac:spMkLst>
            <pc:docMk/>
            <pc:sldMk cId="0" sldId="345"/>
            <ac:spMk id="2" creationId="{C640E52A-F8F4-6542-A469-FF9E8EF87C5C}"/>
          </ac:spMkLst>
        </pc:spChg>
        <pc:spChg chg="add">
          <ac:chgData name="phungphattrien0123456@gmail.com" userId="639bf380e7d8d746" providerId="LiveId" clId="{E62F4194-B074-2947-8EE4-8B4F18E97F04}" dt="2022-01-30T07:00:10.508" v="870" actId="22"/>
          <ac:spMkLst>
            <pc:docMk/>
            <pc:sldMk cId="0" sldId="345"/>
            <ac:spMk id="3" creationId="{E1BEAEC6-5846-CA4F-9C08-FF76A5065649}"/>
          </ac:spMkLst>
        </pc:spChg>
        <pc:spChg chg="del">
          <ac:chgData name="phungphattrien0123456@gmail.com" userId="639bf380e7d8d746" providerId="LiveId" clId="{E62F4194-B074-2947-8EE4-8B4F18E97F04}" dt="2022-01-30T06:59:54.656" v="868" actId="478"/>
          <ac:spMkLst>
            <pc:docMk/>
            <pc:sldMk cId="0" sldId="345"/>
            <ac:spMk id="21506" creationId="{C69ACBBA-FD60-40A5-8FB2-CBFC75B5C3FB}"/>
          </ac:spMkLst>
        </pc:spChg>
        <pc:spChg chg="mod">
          <ac:chgData name="phungphattrien0123456@gmail.com" userId="639bf380e7d8d746" providerId="LiveId" clId="{E62F4194-B074-2947-8EE4-8B4F18E97F04}" dt="2022-01-30T07:00:17.736" v="871"/>
          <ac:spMkLst>
            <pc:docMk/>
            <pc:sldMk cId="0" sldId="345"/>
            <ac:spMk id="21507" creationId="{84C70252-357C-4AD5-BB62-B1AB1C38837F}"/>
          </ac:spMkLst>
        </pc:spChg>
        <pc:spChg chg="del">
          <ac:chgData name="phungphattrien0123456@gmail.com" userId="639bf380e7d8d746" providerId="LiveId" clId="{E62F4194-B074-2947-8EE4-8B4F18E97F04}" dt="2022-01-30T06:59:53.278" v="867" actId="478"/>
          <ac:spMkLst>
            <pc:docMk/>
            <pc:sldMk cId="0" sldId="345"/>
            <ac:spMk id="21508" creationId="{2C4CAAC3-4235-4609-87D3-0DC01D720B18}"/>
          </ac:spMkLst>
        </pc:spChg>
        <pc:spChg chg="mod">
          <ac:chgData name="phungphattrien0123456@gmail.com" userId="639bf380e7d8d746" providerId="LiveId" clId="{E62F4194-B074-2947-8EE4-8B4F18E97F04}" dt="2022-01-30T07:00:19.519" v="872"/>
          <ac:spMkLst>
            <pc:docMk/>
            <pc:sldMk cId="0" sldId="345"/>
            <ac:spMk id="21509" creationId="{7162175E-859D-4C8E-9848-AA82D51DA1FA}"/>
          </ac:spMkLst>
        </pc:spChg>
        <pc:spChg chg="del">
          <ac:chgData name="phungphattrien0123456@gmail.com" userId="639bf380e7d8d746" providerId="LiveId" clId="{E62F4194-B074-2947-8EE4-8B4F18E97F04}" dt="2022-01-30T06:59:51.310" v="866" actId="478"/>
          <ac:spMkLst>
            <pc:docMk/>
            <pc:sldMk cId="0" sldId="345"/>
            <ac:spMk id="21518" creationId="{0C6887A1-6A8F-4E17-A192-D3903D50706C}"/>
          </ac:spMkLst>
        </pc:spChg>
        <pc:spChg chg="mod">
          <ac:chgData name="phungphattrien0123456@gmail.com" userId="639bf380e7d8d746" providerId="LiveId" clId="{E62F4194-B074-2947-8EE4-8B4F18E97F04}" dt="2022-01-30T07:01:03.313" v="879"/>
          <ac:spMkLst>
            <pc:docMk/>
            <pc:sldMk cId="0" sldId="345"/>
            <ac:spMk id="123911" creationId="{D333239F-78D9-4E97-90D4-9E4E0D6CF207}"/>
          </ac:spMkLst>
        </pc:spChg>
        <pc:spChg chg="mod">
          <ac:chgData name="phungphattrien0123456@gmail.com" userId="639bf380e7d8d746" providerId="LiveId" clId="{E62F4194-B074-2947-8EE4-8B4F18E97F04}" dt="2022-01-30T07:01:10.071" v="881"/>
          <ac:spMkLst>
            <pc:docMk/>
            <pc:sldMk cId="0" sldId="345"/>
            <ac:spMk id="123912" creationId="{A0CABC5A-3F60-4154-8FAB-3D4D7D8EAFB9}"/>
          </ac:spMkLst>
        </pc:spChg>
        <pc:spChg chg="mod">
          <ac:chgData name="phungphattrien0123456@gmail.com" userId="639bf380e7d8d746" providerId="LiveId" clId="{E62F4194-B074-2947-8EE4-8B4F18E97F04}" dt="2022-01-30T07:01:06.496" v="880"/>
          <ac:spMkLst>
            <pc:docMk/>
            <pc:sldMk cId="0" sldId="345"/>
            <ac:spMk id="123914" creationId="{5B0E6D34-B9ED-49AC-86A7-9F9762BB4010}"/>
          </ac:spMkLst>
        </pc:spChg>
        <pc:spChg chg="mod">
          <ac:chgData name="phungphattrien0123456@gmail.com" userId="639bf380e7d8d746" providerId="LiveId" clId="{E62F4194-B074-2947-8EE4-8B4F18E97F04}" dt="2022-01-30T07:01:24.721" v="882"/>
          <ac:spMkLst>
            <pc:docMk/>
            <pc:sldMk cId="0" sldId="345"/>
            <ac:spMk id="123915" creationId="{610DB2CF-0370-452E-A40E-A716CA63D79F}"/>
          </ac:spMkLst>
        </pc:spChg>
        <pc:spChg chg="mod">
          <ac:chgData name="phungphattrien0123456@gmail.com" userId="639bf380e7d8d746" providerId="LiveId" clId="{E62F4194-B074-2947-8EE4-8B4F18E97F04}" dt="2022-01-30T07:01:31.194" v="883"/>
          <ac:spMkLst>
            <pc:docMk/>
            <pc:sldMk cId="0" sldId="345"/>
            <ac:spMk id="123918" creationId="{D6981680-16A9-46A4-8BCA-CD068D96C36B}"/>
          </ac:spMkLst>
        </pc:spChg>
        <pc:spChg chg="mod">
          <ac:chgData name="phungphattrien0123456@gmail.com" userId="639bf380e7d8d746" providerId="LiveId" clId="{E62F4194-B074-2947-8EE4-8B4F18E97F04}" dt="2022-01-30T07:01:37.463" v="885"/>
          <ac:spMkLst>
            <pc:docMk/>
            <pc:sldMk cId="0" sldId="345"/>
            <ac:spMk id="123919" creationId="{B4180539-8B94-4250-82A7-84D0451D77E5}"/>
          </ac:spMkLst>
        </pc:spChg>
        <pc:spChg chg="mod">
          <ac:chgData name="phungphattrien0123456@gmail.com" userId="639bf380e7d8d746" providerId="LiveId" clId="{E62F4194-B074-2947-8EE4-8B4F18E97F04}" dt="2022-01-30T07:00:59.558" v="878"/>
          <ac:spMkLst>
            <pc:docMk/>
            <pc:sldMk cId="0" sldId="345"/>
            <ac:spMk id="123920" creationId="{6F092C39-3E4E-4350-93BD-E83FAE43FE58}"/>
          </ac:spMkLst>
        </pc:spChg>
        <pc:spChg chg="mod">
          <ac:chgData name="phungphattrien0123456@gmail.com" userId="639bf380e7d8d746" providerId="LiveId" clId="{E62F4194-B074-2947-8EE4-8B4F18E97F04}" dt="2022-01-30T07:01:40.319" v="886" actId="1076"/>
          <ac:spMkLst>
            <pc:docMk/>
            <pc:sldMk cId="0" sldId="345"/>
            <ac:spMk id="123921" creationId="{7ADADE31-4DC3-4399-B34B-4C9806B6D50A}"/>
          </ac:spMkLst>
        </pc:spChg>
      </pc:sldChg>
      <pc:sldChg chg="addSp delSp modSp add delAnim">
        <pc:chgData name="phungphattrien0123456@gmail.com" userId="639bf380e7d8d746" providerId="LiveId" clId="{E62F4194-B074-2947-8EE4-8B4F18E97F04}" dt="2022-01-30T07:05:44.515" v="918" actId="1076"/>
        <pc:sldMkLst>
          <pc:docMk/>
          <pc:sldMk cId="0" sldId="346"/>
        </pc:sldMkLst>
        <pc:spChg chg="add">
          <ac:chgData name="phungphattrien0123456@gmail.com" userId="639bf380e7d8d746" providerId="LiveId" clId="{E62F4194-B074-2947-8EE4-8B4F18E97F04}" dt="2022-01-30T07:03:02.482" v="896" actId="22"/>
          <ac:spMkLst>
            <pc:docMk/>
            <pc:sldMk cId="0" sldId="346"/>
            <ac:spMk id="2" creationId="{97966448-B2B1-0243-8C71-74AF5803E4A4}"/>
          </ac:spMkLst>
        </pc:spChg>
        <pc:spChg chg="add">
          <ac:chgData name="phungphattrien0123456@gmail.com" userId="639bf380e7d8d746" providerId="LiveId" clId="{E62F4194-B074-2947-8EE4-8B4F18E97F04}" dt="2022-01-30T07:03:13.422" v="899" actId="22"/>
          <ac:spMkLst>
            <pc:docMk/>
            <pc:sldMk cId="0" sldId="346"/>
            <ac:spMk id="3" creationId="{9C308ABB-0E0C-3043-B1E7-D1EC8F2D29F2}"/>
          </ac:spMkLst>
        </pc:spChg>
        <pc:spChg chg="del">
          <ac:chgData name="phungphattrien0123456@gmail.com" userId="639bf380e7d8d746" providerId="LiveId" clId="{E62F4194-B074-2947-8EE4-8B4F18E97F04}" dt="2022-01-30T07:03:07.122" v="897" actId="478"/>
          <ac:spMkLst>
            <pc:docMk/>
            <pc:sldMk cId="0" sldId="346"/>
            <ac:spMk id="22531" creationId="{8D6A30FF-FB4A-452E-BCDD-57CC29D17FD3}"/>
          </ac:spMkLst>
        </pc:spChg>
        <pc:spChg chg="del">
          <ac:chgData name="phungphattrien0123456@gmail.com" userId="639bf380e7d8d746" providerId="LiveId" clId="{E62F4194-B074-2947-8EE4-8B4F18E97F04}" dt="2022-01-30T07:03:08.842" v="898" actId="478"/>
          <ac:spMkLst>
            <pc:docMk/>
            <pc:sldMk cId="0" sldId="346"/>
            <ac:spMk id="22532" creationId="{706A24AE-88A5-4905-836E-B312DD761A44}"/>
          </ac:spMkLst>
        </pc:spChg>
        <pc:spChg chg="del">
          <ac:chgData name="phungphattrien0123456@gmail.com" userId="639bf380e7d8d746" providerId="LiveId" clId="{E62F4194-B074-2947-8EE4-8B4F18E97F04}" dt="2022-01-30T07:02:58.422" v="895" actId="478"/>
          <ac:spMkLst>
            <pc:docMk/>
            <pc:sldMk cId="0" sldId="346"/>
            <ac:spMk id="22541" creationId="{8423A152-0D87-44CB-B869-9872D64C150D}"/>
          </ac:spMkLst>
        </pc:spChg>
        <pc:spChg chg="mod">
          <ac:chgData name="phungphattrien0123456@gmail.com" userId="639bf380e7d8d746" providerId="LiveId" clId="{E62F4194-B074-2947-8EE4-8B4F18E97F04}" dt="2022-01-30T07:03:50.985" v="905" actId="113"/>
          <ac:spMkLst>
            <pc:docMk/>
            <pc:sldMk cId="0" sldId="346"/>
            <ac:spMk id="125963" creationId="{817A170F-D52C-4D86-9053-3F26EB7F7A08}"/>
          </ac:spMkLst>
        </pc:spChg>
        <pc:spChg chg="del">
          <ac:chgData name="phungphattrien0123456@gmail.com" userId="639bf380e7d8d746" providerId="LiveId" clId="{E62F4194-B074-2947-8EE4-8B4F18E97F04}" dt="2022-01-30T07:03:37.740" v="900" actId="478"/>
          <ac:spMkLst>
            <pc:docMk/>
            <pc:sldMk cId="0" sldId="346"/>
            <ac:spMk id="125964" creationId="{FEF0DE58-DAC4-4E3C-AC12-D49CB69098A9}"/>
          </ac:spMkLst>
        </pc:spChg>
        <pc:spChg chg="mod">
          <ac:chgData name="phungphattrien0123456@gmail.com" userId="639bf380e7d8d746" providerId="LiveId" clId="{E62F4194-B074-2947-8EE4-8B4F18E97F04}" dt="2022-01-30T07:04:10.553" v="908"/>
          <ac:spMkLst>
            <pc:docMk/>
            <pc:sldMk cId="0" sldId="346"/>
            <ac:spMk id="125965" creationId="{214D941A-A7EA-4481-A0D2-4DA323297D7E}"/>
          </ac:spMkLst>
        </pc:spChg>
        <pc:spChg chg="mod">
          <ac:chgData name="phungphattrien0123456@gmail.com" userId="639bf380e7d8d746" providerId="LiveId" clId="{E62F4194-B074-2947-8EE4-8B4F18E97F04}" dt="2022-01-30T07:04:04.077" v="906"/>
          <ac:spMkLst>
            <pc:docMk/>
            <pc:sldMk cId="0" sldId="346"/>
            <ac:spMk id="125967" creationId="{BAB44EB5-CC6F-47A8-B49C-5210A365C697}"/>
          </ac:spMkLst>
        </pc:spChg>
        <pc:spChg chg="mod">
          <ac:chgData name="phungphattrien0123456@gmail.com" userId="639bf380e7d8d746" providerId="LiveId" clId="{E62F4194-B074-2947-8EE4-8B4F18E97F04}" dt="2022-01-30T07:05:44.515" v="918" actId="1076"/>
          <ac:spMkLst>
            <pc:docMk/>
            <pc:sldMk cId="0" sldId="346"/>
            <ac:spMk id="125968" creationId="{2DFC2DE7-4817-4060-A83E-2D525E17E068}"/>
          </ac:spMkLst>
        </pc:spChg>
        <pc:spChg chg="mod">
          <ac:chgData name="phungphattrien0123456@gmail.com" userId="639bf380e7d8d746" providerId="LiveId" clId="{E62F4194-B074-2947-8EE4-8B4F18E97F04}" dt="2022-01-30T07:05:11.997" v="915"/>
          <ac:spMkLst>
            <pc:docMk/>
            <pc:sldMk cId="0" sldId="346"/>
            <ac:spMk id="125969" creationId="{87D2FE0F-EE46-4D0B-9EF9-554CDDEE5375}"/>
          </ac:spMkLst>
        </pc:spChg>
        <pc:spChg chg="mod">
          <ac:chgData name="phungphattrien0123456@gmail.com" userId="639bf380e7d8d746" providerId="LiveId" clId="{E62F4194-B074-2947-8EE4-8B4F18E97F04}" dt="2022-01-30T07:04:44.415" v="913"/>
          <ac:spMkLst>
            <pc:docMk/>
            <pc:sldMk cId="0" sldId="346"/>
            <ac:spMk id="125972" creationId="{F3726997-2018-4F6A-9983-EB643511B2CE}"/>
          </ac:spMkLst>
        </pc:spChg>
        <pc:picChg chg="del">
          <ac:chgData name="phungphattrien0123456@gmail.com" userId="639bf380e7d8d746" providerId="LiveId" clId="{E62F4194-B074-2947-8EE4-8B4F18E97F04}" dt="2022-01-30T07:05:41.308" v="917" actId="478"/>
          <ac:picMkLst>
            <pc:docMk/>
            <pc:sldMk cId="0" sldId="346"/>
            <ac:picMk id="22530" creationId="{03C4DA32-969F-4AE7-B324-5DEE3B0EEF3C}"/>
          </ac:picMkLst>
        </pc:picChg>
        <pc:picChg chg="del">
          <ac:chgData name="phungphattrien0123456@gmail.com" userId="639bf380e7d8d746" providerId="LiveId" clId="{E62F4194-B074-2947-8EE4-8B4F18E97F04}" dt="2022-01-30T07:05:20.453" v="916" actId="478"/>
          <ac:picMkLst>
            <pc:docMk/>
            <pc:sldMk cId="0" sldId="346"/>
            <ac:picMk id="22540" creationId="{1B781EBF-6B64-4364-8304-D7713177CE07}"/>
          </ac:picMkLst>
        </pc:picChg>
      </pc:sldChg>
      <pc:sldChg chg="addSp delSp modSp add addAnim delAnim">
        <pc:chgData name="phungphattrien0123456@gmail.com" userId="639bf380e7d8d746" providerId="LiveId" clId="{E62F4194-B074-2947-8EE4-8B4F18E97F04}" dt="2022-01-30T07:12:07.608" v="939"/>
        <pc:sldMkLst>
          <pc:docMk/>
          <pc:sldMk cId="0" sldId="347"/>
        </pc:sldMkLst>
        <pc:spChg chg="add">
          <ac:chgData name="phungphattrien0123456@gmail.com" userId="639bf380e7d8d746" providerId="LiveId" clId="{E62F4194-B074-2947-8EE4-8B4F18E97F04}" dt="2022-01-30T07:11:41.872" v="935" actId="22"/>
          <ac:spMkLst>
            <pc:docMk/>
            <pc:sldMk cId="0" sldId="347"/>
            <ac:spMk id="2" creationId="{1ACB8C15-2E54-A143-84C7-9CD21F19D281}"/>
          </ac:spMkLst>
        </pc:spChg>
        <pc:spChg chg="add">
          <ac:chgData name="phungphattrien0123456@gmail.com" userId="639bf380e7d8d746" providerId="LiveId" clId="{E62F4194-B074-2947-8EE4-8B4F18E97F04}" dt="2022-01-30T07:11:48.737" v="936" actId="22"/>
          <ac:spMkLst>
            <pc:docMk/>
            <pc:sldMk cId="0" sldId="347"/>
            <ac:spMk id="3" creationId="{A7FB80B3-4144-A544-8594-3A9AF780627A}"/>
          </ac:spMkLst>
        </pc:spChg>
        <pc:spChg chg="add">
          <ac:chgData name="phungphattrien0123456@gmail.com" userId="639bf380e7d8d746" providerId="LiveId" clId="{E62F4194-B074-2947-8EE4-8B4F18E97F04}" dt="2022-01-30T07:11:54.948" v="937" actId="22"/>
          <ac:spMkLst>
            <pc:docMk/>
            <pc:sldMk cId="0" sldId="347"/>
            <ac:spMk id="4" creationId="{9DCE7A92-2D75-9E43-9A3F-A6506DB10962}"/>
          </ac:spMkLst>
        </pc:spChg>
        <pc:spChg chg="del">
          <ac:chgData name="phungphattrien0123456@gmail.com" userId="639bf380e7d8d746" providerId="LiveId" clId="{E62F4194-B074-2947-8EE4-8B4F18E97F04}" dt="2022-01-30T07:09:37.204" v="927" actId="478"/>
          <ac:spMkLst>
            <pc:docMk/>
            <pc:sldMk cId="0" sldId="347"/>
            <ac:spMk id="24579" creationId="{DD7914FB-DD85-4776-98A2-54D8F44F8EA9}"/>
          </ac:spMkLst>
        </pc:spChg>
        <pc:spChg chg="del">
          <ac:chgData name="phungphattrien0123456@gmail.com" userId="639bf380e7d8d746" providerId="LiveId" clId="{E62F4194-B074-2947-8EE4-8B4F18E97F04}" dt="2022-01-30T07:09:35.801" v="926" actId="478"/>
          <ac:spMkLst>
            <pc:docMk/>
            <pc:sldMk cId="0" sldId="347"/>
            <ac:spMk id="24580" creationId="{0E52A3B2-5B88-42D2-8D3C-C110C6A36FED}"/>
          </ac:spMkLst>
        </pc:spChg>
        <pc:spChg chg="del">
          <ac:chgData name="phungphattrien0123456@gmail.com" userId="639bf380e7d8d746" providerId="LiveId" clId="{E62F4194-B074-2947-8EE4-8B4F18E97F04}" dt="2022-01-30T07:09:40.503" v="929" actId="478"/>
          <ac:spMkLst>
            <pc:docMk/>
            <pc:sldMk cId="0" sldId="347"/>
            <ac:spMk id="24581" creationId="{FDCF06EF-3635-4B8B-B56A-422A2F89959D}"/>
          </ac:spMkLst>
        </pc:spChg>
        <pc:spChg chg="del">
          <ac:chgData name="phungphattrien0123456@gmail.com" userId="639bf380e7d8d746" providerId="LiveId" clId="{E62F4194-B074-2947-8EE4-8B4F18E97F04}" dt="2022-01-30T07:09:39.075" v="928" actId="478"/>
          <ac:spMkLst>
            <pc:docMk/>
            <pc:sldMk cId="0" sldId="347"/>
            <ac:spMk id="24582" creationId="{3C61BF5E-E047-47D8-A551-94D01BCF5DE3}"/>
          </ac:spMkLst>
        </pc:spChg>
        <pc:spChg chg="mod">
          <ac:chgData name="phungphattrien0123456@gmail.com" userId="639bf380e7d8d746" providerId="LiveId" clId="{E62F4194-B074-2947-8EE4-8B4F18E97F04}" dt="2022-01-30T07:09:45.540" v="930"/>
          <ac:spMkLst>
            <pc:docMk/>
            <pc:sldMk cId="0" sldId="347"/>
            <ac:spMk id="24583" creationId="{FD6011D9-46DA-45CA-8282-E6E259235451}"/>
          </ac:spMkLst>
        </pc:spChg>
        <pc:spChg chg="del">
          <ac:chgData name="phungphattrien0123456@gmail.com" userId="639bf380e7d8d746" providerId="LiveId" clId="{E62F4194-B074-2947-8EE4-8B4F18E97F04}" dt="2022-01-30T07:09:33.875" v="925" actId="478"/>
          <ac:spMkLst>
            <pc:docMk/>
            <pc:sldMk cId="0" sldId="347"/>
            <ac:spMk id="24586" creationId="{C7353B39-CC20-4CAF-AB2F-6EE7363DAE70}"/>
          </ac:spMkLst>
        </pc:spChg>
        <pc:spChg chg="mod">
          <ac:chgData name="phungphattrien0123456@gmail.com" userId="639bf380e7d8d746" providerId="LiveId" clId="{E62F4194-B074-2947-8EE4-8B4F18E97F04}" dt="2022-01-30T07:09:48.074" v="931"/>
          <ac:spMkLst>
            <pc:docMk/>
            <pc:sldMk cId="0" sldId="347"/>
            <ac:spMk id="128008" creationId="{4F4C6561-4DF9-4BC7-99B0-DC6CE10C61B7}"/>
          </ac:spMkLst>
        </pc:spChg>
        <pc:spChg chg="mod">
          <ac:chgData name="phungphattrien0123456@gmail.com" userId="639bf380e7d8d746" providerId="LiveId" clId="{E62F4194-B074-2947-8EE4-8B4F18E97F04}" dt="2022-01-30T07:12:07.608" v="939"/>
          <ac:spMkLst>
            <pc:docMk/>
            <pc:sldMk cId="0" sldId="347"/>
            <ac:spMk id="128009" creationId="{7602EC2A-DB05-45EC-9D8C-EACE98928F09}"/>
          </ac:spMkLst>
        </pc:spChg>
        <pc:picChg chg="del mod">
          <ac:chgData name="phungphattrien0123456@gmail.com" userId="639bf380e7d8d746" providerId="LiveId" clId="{E62F4194-B074-2947-8EE4-8B4F18E97F04}" dt="2022-01-30T07:10:00.525" v="934" actId="478"/>
          <ac:picMkLst>
            <pc:docMk/>
            <pc:sldMk cId="0" sldId="347"/>
            <ac:picMk id="24578" creationId="{D111B9A4-36DD-46CC-9C86-45C3E0E10C49}"/>
          </ac:picMkLst>
        </pc:picChg>
      </pc:sldChg>
      <pc:sldChg chg="modSp add">
        <pc:chgData name="phungphattrien0123456@gmail.com" userId="639bf380e7d8d746" providerId="LiveId" clId="{E62F4194-B074-2947-8EE4-8B4F18E97F04}" dt="2022-01-30T07:08:01.609" v="923"/>
        <pc:sldMkLst>
          <pc:docMk/>
          <pc:sldMk cId="0" sldId="348"/>
        </pc:sldMkLst>
        <pc:spChg chg="mod">
          <ac:chgData name="phungphattrien0123456@gmail.com" userId="639bf380e7d8d746" providerId="LiveId" clId="{E62F4194-B074-2947-8EE4-8B4F18E97F04}" dt="2022-01-30T07:08:01.609" v="923"/>
          <ac:spMkLst>
            <pc:docMk/>
            <pc:sldMk cId="0" sldId="348"/>
            <ac:spMk id="130050" creationId="{A1F180DA-3C04-4684-AAF1-687ACB78E2FE}"/>
          </ac:spMkLst>
        </pc:spChg>
      </pc:sldChg>
      <pc:sldChg chg="addSp delSp modSp add">
        <pc:chgData name="phungphattrien0123456@gmail.com" userId="639bf380e7d8d746" providerId="LiveId" clId="{E62F4194-B074-2947-8EE4-8B4F18E97F04}" dt="2022-01-30T07:14:43.587" v="959"/>
        <pc:sldMkLst>
          <pc:docMk/>
          <pc:sldMk cId="0" sldId="350"/>
        </pc:sldMkLst>
        <pc:spChg chg="add">
          <ac:chgData name="phungphattrien0123456@gmail.com" userId="639bf380e7d8d746" providerId="LiveId" clId="{E62F4194-B074-2947-8EE4-8B4F18E97F04}" dt="2022-01-30T07:14:19.973" v="952" actId="22"/>
          <ac:spMkLst>
            <pc:docMk/>
            <pc:sldMk cId="0" sldId="350"/>
            <ac:spMk id="2" creationId="{8EA00237-1C8A-2E4A-BFDF-090E15E9563C}"/>
          </ac:spMkLst>
        </pc:spChg>
        <pc:spChg chg="mod">
          <ac:chgData name="phungphattrien0123456@gmail.com" userId="639bf380e7d8d746" providerId="LiveId" clId="{E62F4194-B074-2947-8EE4-8B4F18E97F04}" dt="2022-01-30T07:14:25.672" v="953"/>
          <ac:spMkLst>
            <pc:docMk/>
            <pc:sldMk cId="0" sldId="350"/>
            <ac:spMk id="26626" creationId="{18BE6C0D-357C-470B-B13D-5F1E6C7ED1C2}"/>
          </ac:spMkLst>
        </pc:spChg>
        <pc:spChg chg="mod">
          <ac:chgData name="phungphattrien0123456@gmail.com" userId="639bf380e7d8d746" providerId="LiveId" clId="{E62F4194-B074-2947-8EE4-8B4F18E97F04}" dt="2022-01-30T07:14:27.570" v="954"/>
          <ac:spMkLst>
            <pc:docMk/>
            <pc:sldMk cId="0" sldId="350"/>
            <ac:spMk id="26627" creationId="{D07A1B47-84A3-4E4C-87B0-587087F5FD83}"/>
          </ac:spMkLst>
        </pc:spChg>
        <pc:spChg chg="del">
          <ac:chgData name="phungphattrien0123456@gmail.com" userId="639bf380e7d8d746" providerId="LiveId" clId="{E62F4194-B074-2947-8EE4-8B4F18E97F04}" dt="2022-01-30T07:14:10.194" v="951" actId="478"/>
          <ac:spMkLst>
            <pc:docMk/>
            <pc:sldMk cId="0" sldId="350"/>
            <ac:spMk id="26633" creationId="{D3A4DA2C-0D98-40AE-A63C-D40E988CD590}"/>
          </ac:spMkLst>
        </pc:spChg>
        <pc:spChg chg="mod">
          <ac:chgData name="phungphattrien0123456@gmail.com" userId="639bf380e7d8d746" providerId="LiveId" clId="{E62F4194-B074-2947-8EE4-8B4F18E97F04}" dt="2022-01-30T07:14:33.339" v="955"/>
          <ac:spMkLst>
            <pc:docMk/>
            <pc:sldMk cId="0" sldId="350"/>
            <ac:spMk id="132102" creationId="{9002C7EE-4309-4EE5-9725-E855B81FAEDD}"/>
          </ac:spMkLst>
        </pc:spChg>
        <pc:spChg chg="mod">
          <ac:chgData name="phungphattrien0123456@gmail.com" userId="639bf380e7d8d746" providerId="LiveId" clId="{E62F4194-B074-2947-8EE4-8B4F18E97F04}" dt="2022-01-30T07:14:36.906" v="956"/>
          <ac:spMkLst>
            <pc:docMk/>
            <pc:sldMk cId="0" sldId="350"/>
            <ac:spMk id="132103" creationId="{B0EF2F42-2D0D-4A58-8C9E-074BB5F20903}"/>
          </ac:spMkLst>
        </pc:spChg>
        <pc:spChg chg="mod">
          <ac:chgData name="phungphattrien0123456@gmail.com" userId="639bf380e7d8d746" providerId="LiveId" clId="{E62F4194-B074-2947-8EE4-8B4F18E97F04}" dt="2022-01-30T07:14:39.346" v="957"/>
          <ac:spMkLst>
            <pc:docMk/>
            <pc:sldMk cId="0" sldId="350"/>
            <ac:spMk id="132104" creationId="{04F67A16-641F-4F5B-B1C3-DD1CDDD8E904}"/>
          </ac:spMkLst>
        </pc:spChg>
        <pc:spChg chg="mod">
          <ac:chgData name="phungphattrien0123456@gmail.com" userId="639bf380e7d8d746" providerId="LiveId" clId="{E62F4194-B074-2947-8EE4-8B4F18E97F04}" dt="2022-01-30T07:14:42.197" v="958"/>
          <ac:spMkLst>
            <pc:docMk/>
            <pc:sldMk cId="0" sldId="350"/>
            <ac:spMk id="132105" creationId="{64933AFE-C923-4421-9C05-7C18264E6422}"/>
          </ac:spMkLst>
        </pc:spChg>
        <pc:spChg chg="mod">
          <ac:chgData name="phungphattrien0123456@gmail.com" userId="639bf380e7d8d746" providerId="LiveId" clId="{E62F4194-B074-2947-8EE4-8B4F18E97F04}" dt="2022-01-30T07:14:43.587" v="959"/>
          <ac:spMkLst>
            <pc:docMk/>
            <pc:sldMk cId="0" sldId="350"/>
            <ac:spMk id="132106" creationId="{997B05F6-F75B-4E0F-8A7E-DB6AB97819CE}"/>
          </ac:spMkLst>
        </pc:spChg>
      </pc:sldChg>
      <pc:sldChg chg="addSp delSp modSp add">
        <pc:chgData name="phungphattrien0123456@gmail.com" userId="639bf380e7d8d746" providerId="LiveId" clId="{E62F4194-B074-2947-8EE4-8B4F18E97F04}" dt="2022-01-30T07:15:49.041" v="965"/>
        <pc:sldMkLst>
          <pc:docMk/>
          <pc:sldMk cId="0" sldId="354"/>
        </pc:sldMkLst>
        <pc:spChg chg="add">
          <ac:chgData name="phungphattrien0123456@gmail.com" userId="639bf380e7d8d746" providerId="LiveId" clId="{E62F4194-B074-2947-8EE4-8B4F18E97F04}" dt="2022-01-30T07:15:32.198" v="962" actId="22"/>
          <ac:spMkLst>
            <pc:docMk/>
            <pc:sldMk cId="0" sldId="354"/>
            <ac:spMk id="2" creationId="{81977616-E93E-F542-A7C8-A00670D5C8AF}"/>
          </ac:spMkLst>
        </pc:spChg>
        <pc:spChg chg="mod">
          <ac:chgData name="phungphattrien0123456@gmail.com" userId="639bf380e7d8d746" providerId="LiveId" clId="{E62F4194-B074-2947-8EE4-8B4F18E97F04}" dt="2022-01-30T07:15:40.222" v="963"/>
          <ac:spMkLst>
            <pc:docMk/>
            <pc:sldMk cId="0" sldId="354"/>
            <ac:spMk id="27653" creationId="{0B96D82B-4D64-4325-901D-7104871312B6}"/>
          </ac:spMkLst>
        </pc:spChg>
        <pc:spChg chg="del">
          <ac:chgData name="phungphattrien0123456@gmail.com" userId="639bf380e7d8d746" providerId="LiveId" clId="{E62F4194-B074-2947-8EE4-8B4F18E97F04}" dt="2022-01-30T07:15:27.839" v="961" actId="478"/>
          <ac:spMkLst>
            <pc:docMk/>
            <pc:sldMk cId="0" sldId="354"/>
            <ac:spMk id="27654" creationId="{7FA58624-6623-4304-A8FF-37E09A7DD660}"/>
          </ac:spMkLst>
        </pc:spChg>
        <pc:spChg chg="mod">
          <ac:chgData name="phungphattrien0123456@gmail.com" userId="639bf380e7d8d746" providerId="LiveId" clId="{E62F4194-B074-2947-8EE4-8B4F18E97F04}" dt="2022-01-30T07:15:45.659" v="964"/>
          <ac:spMkLst>
            <pc:docMk/>
            <pc:sldMk cId="0" sldId="354"/>
            <ac:spMk id="139267" creationId="{0C195BD3-5A29-4AC1-9219-3E8F3E0828CC}"/>
          </ac:spMkLst>
        </pc:spChg>
        <pc:spChg chg="mod">
          <ac:chgData name="phungphattrien0123456@gmail.com" userId="639bf380e7d8d746" providerId="LiveId" clId="{E62F4194-B074-2947-8EE4-8B4F18E97F04}" dt="2022-01-30T07:15:49.041" v="965"/>
          <ac:spMkLst>
            <pc:docMk/>
            <pc:sldMk cId="0" sldId="354"/>
            <ac:spMk id="139268" creationId="{62C62DFD-BB20-4B14-ABA9-967824D5D517}"/>
          </ac:spMkLst>
        </pc:spChg>
      </pc:sldChg>
      <pc:sldChg chg="addSp delSp modSp add">
        <pc:chgData name="phungphattrien0123456@gmail.com" userId="639bf380e7d8d746" providerId="LiveId" clId="{E62F4194-B074-2947-8EE4-8B4F18E97F04}" dt="2022-01-30T07:18:16.610" v="995" actId="14100"/>
        <pc:sldMkLst>
          <pc:docMk/>
          <pc:sldMk cId="0" sldId="356"/>
        </pc:sldMkLst>
        <pc:spChg chg="add del">
          <ac:chgData name="phungphattrien0123456@gmail.com" userId="639bf380e7d8d746" providerId="LiveId" clId="{E62F4194-B074-2947-8EE4-8B4F18E97F04}" dt="2022-01-30T07:16:59.890" v="973" actId="478"/>
          <ac:spMkLst>
            <pc:docMk/>
            <pc:sldMk cId="0" sldId="356"/>
            <ac:spMk id="28674" creationId="{C5E49496-485F-4A08-94FB-1B2E7943E762}"/>
          </ac:spMkLst>
        </pc:spChg>
        <pc:spChg chg="mod">
          <ac:chgData name="phungphattrien0123456@gmail.com" userId="639bf380e7d8d746" providerId="LiveId" clId="{E62F4194-B074-2947-8EE4-8B4F18E97F04}" dt="2022-01-30T07:17:19.791" v="977"/>
          <ac:spMkLst>
            <pc:docMk/>
            <pc:sldMk cId="0" sldId="356"/>
            <ac:spMk id="28675" creationId="{6C196DCC-7C34-4726-8A18-9F6EAD05330E}"/>
          </ac:spMkLst>
        </pc:spChg>
        <pc:spChg chg="mod">
          <ac:chgData name="phungphattrien0123456@gmail.com" userId="639bf380e7d8d746" providerId="LiveId" clId="{E62F4194-B074-2947-8EE4-8B4F18E97F04}" dt="2022-01-30T07:18:16.610" v="995" actId="14100"/>
          <ac:spMkLst>
            <pc:docMk/>
            <pc:sldMk cId="0" sldId="356"/>
            <ac:spMk id="28676" creationId="{D50A102C-965E-4068-84C8-5E886ECC9929}"/>
          </ac:spMkLst>
        </pc:spChg>
      </pc:sldChg>
      <pc:sldChg chg="addSp delSp modSp add">
        <pc:chgData name="phungphattrien0123456@gmail.com" userId="639bf380e7d8d746" providerId="LiveId" clId="{E62F4194-B074-2947-8EE4-8B4F18E97F04}" dt="2022-01-30T01:30:25.102" v="98"/>
        <pc:sldMkLst>
          <pc:docMk/>
          <pc:sldMk cId="0" sldId="358"/>
        </pc:sldMkLst>
        <pc:spChg chg="add">
          <ac:chgData name="phungphattrien0123456@gmail.com" userId="639bf380e7d8d746" providerId="LiveId" clId="{E62F4194-B074-2947-8EE4-8B4F18E97F04}" dt="2022-01-30T01:27:42.319" v="59" actId="22"/>
          <ac:spMkLst>
            <pc:docMk/>
            <pc:sldMk cId="0" sldId="358"/>
            <ac:spMk id="2" creationId="{DFAAF901-CB7C-DC45-A89E-8CBBD7AFD901}"/>
          </ac:spMkLst>
        </pc:spChg>
        <pc:spChg chg="del">
          <ac:chgData name="phungphattrien0123456@gmail.com" userId="639bf380e7d8d746" providerId="LiveId" clId="{E62F4194-B074-2947-8EE4-8B4F18E97F04}" dt="2022-01-30T01:27:36.751" v="58" actId="478"/>
          <ac:spMkLst>
            <pc:docMk/>
            <pc:sldMk cId="0" sldId="358"/>
            <ac:spMk id="7171" creationId="{8F57828F-5229-4838-9F25-0408E99FAD1B}"/>
          </ac:spMkLst>
        </pc:spChg>
        <pc:spChg chg="mod">
          <ac:chgData name="phungphattrien0123456@gmail.com" userId="639bf380e7d8d746" providerId="LiveId" clId="{E62F4194-B074-2947-8EE4-8B4F18E97F04}" dt="2022-01-30T01:28:05.985" v="64" actId="14100"/>
          <ac:spMkLst>
            <pc:docMk/>
            <pc:sldMk cId="0" sldId="358"/>
            <ac:spMk id="145411" creationId="{05C7925C-B62D-497F-84F6-B70877999BB5}"/>
          </ac:spMkLst>
        </pc:spChg>
        <pc:spChg chg="mod">
          <ac:chgData name="phungphattrien0123456@gmail.com" userId="639bf380e7d8d746" providerId="LiveId" clId="{E62F4194-B074-2947-8EE4-8B4F18E97F04}" dt="2022-01-30T01:28:10.173" v="66" actId="113"/>
          <ac:spMkLst>
            <pc:docMk/>
            <pc:sldMk cId="0" sldId="358"/>
            <ac:spMk id="145412" creationId="{F08F8B71-5F6E-4F22-83E6-C047C4C330E9}"/>
          </ac:spMkLst>
        </pc:spChg>
        <pc:spChg chg="mod">
          <ac:chgData name="phungphattrien0123456@gmail.com" userId="639bf380e7d8d746" providerId="LiveId" clId="{E62F4194-B074-2947-8EE4-8B4F18E97F04}" dt="2022-01-30T01:30:21.295" v="97"/>
          <ac:spMkLst>
            <pc:docMk/>
            <pc:sldMk cId="0" sldId="358"/>
            <ac:spMk id="145415" creationId="{8178EF4E-5232-45C4-BE65-C41F07B1B5FC}"/>
          </ac:spMkLst>
        </pc:spChg>
        <pc:spChg chg="mod">
          <ac:chgData name="phungphattrien0123456@gmail.com" userId="639bf380e7d8d746" providerId="LiveId" clId="{E62F4194-B074-2947-8EE4-8B4F18E97F04}" dt="2022-01-30T01:30:25.102" v="98"/>
          <ac:spMkLst>
            <pc:docMk/>
            <pc:sldMk cId="0" sldId="358"/>
            <ac:spMk id="145416" creationId="{C4EDF5C1-AF5C-4DEB-B136-9B4A5C034B0B}"/>
          </ac:spMkLst>
        </pc:spChg>
        <pc:picChg chg="del">
          <ac:chgData name="phungphattrien0123456@gmail.com" userId="639bf380e7d8d746" providerId="LiveId" clId="{E62F4194-B074-2947-8EE4-8B4F18E97F04}" dt="2022-01-30T01:27:48.554" v="62" actId="478"/>
          <ac:picMkLst>
            <pc:docMk/>
            <pc:sldMk cId="0" sldId="358"/>
            <ac:picMk id="7170" creationId="{D617F764-52EF-46BA-88F2-7498453318D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="" xmlns:a16="http://schemas.microsoft.com/office/drawing/2014/main" id="{C0576A33-3C72-42BF-9D56-F106CDF69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>
            <a:extLst>
              <a:ext uri="{FF2B5EF4-FFF2-40B4-BE49-F238E27FC236}">
                <a16:creationId xmlns="" xmlns:a16="http://schemas.microsoft.com/office/drawing/2014/main" id="{CA37A9E6-8719-4C9A-82E0-05BBF43E5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>
            <a:extLst>
              <a:ext uri="{FF2B5EF4-FFF2-40B4-BE49-F238E27FC236}">
                <a16:creationId xmlns="" xmlns:a16="http://schemas.microsoft.com/office/drawing/2014/main" id="{F21F647B-3F69-4C0F-9A3B-2D3EC6DD6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5A3866B4-BED7-45EF-B308-89E03000F56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70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2725" eaLnBrk="1">
              <a:buClrTx/>
              <a:buSzPct val="45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vi-VN" altLang="en-US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35264B6-5939-4A56-A4B7-DC7D19B422B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7037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2725" algn="r" eaLnBrk="1">
              <a:buClrTx/>
              <a:buSzPct val="45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vi-VN" altLang="en-US"/>
          </a:p>
        </p:txBody>
      </p:sp>
      <p:sp>
        <p:nvSpPr>
          <p:cNvPr id="3078" name="Rectangle 6">
            <a:extLst>
              <a:ext uri="{FF2B5EF4-FFF2-40B4-BE49-F238E27FC236}">
                <a16:creationId xmlns="" xmlns:a16="http://schemas.microsoft.com/office/drawing/2014/main" id="{2AA3AB0D-D8BC-45D4-ABDA-CE1E240222E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685800"/>
            <a:ext cx="6084888" cy="34242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>
            <a:extLst>
              <a:ext uri="{FF2B5EF4-FFF2-40B4-BE49-F238E27FC236}">
                <a16:creationId xmlns="" xmlns:a16="http://schemas.microsoft.com/office/drawing/2014/main" id="{D61AD233-C3BA-451C-9D9E-1781966BF08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="" xmlns:a16="http://schemas.microsoft.com/office/drawing/2014/main" id="{BE644364-A913-45C8-AF22-B5E6FF1D8E6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7038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2725" eaLnBrk="1">
              <a:buClrTx/>
              <a:buSzPct val="45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vi-VN" altLang="en-US"/>
          </a:p>
        </p:txBody>
      </p:sp>
      <p:sp>
        <p:nvSpPr>
          <p:cNvPr id="3081" name="Rectangle 9">
            <a:extLst>
              <a:ext uri="{FF2B5EF4-FFF2-40B4-BE49-F238E27FC236}">
                <a16:creationId xmlns="" xmlns:a16="http://schemas.microsoft.com/office/drawing/2014/main" id="{6E230833-B224-4FA0-8796-ABB2848EABF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2725" algn="r" eaLnBrk="1">
              <a:buClrTx/>
              <a:buSzPct val="45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043C02D9-9A3A-436E-8501-787F48200271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18305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="" xmlns:a16="http://schemas.microsoft.com/office/drawing/2014/main" id="{A53D23E9-04F2-471E-BE7A-86B274448F5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BC7D7E-E27F-457D-B74D-281807542F36}" type="slidenum">
              <a:rPr lang="vi-VN" altLang="en-US"/>
              <a:pPr/>
              <a:t>1</a:t>
            </a:fld>
            <a:endParaRPr lang="vi-VN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164AC65D-2CCB-49E6-907B-C1876E13C569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5" name="Text Box 3">
            <a:extLst>
              <a:ext uri="{FF2B5EF4-FFF2-40B4-BE49-F238E27FC236}">
                <a16:creationId xmlns="" xmlns:a16="http://schemas.microsoft.com/office/drawing/2014/main" id="{669204C4-F49B-4D74-8B7A-E6D53A2E7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16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="" xmlns:a16="http://schemas.microsoft.com/office/drawing/2014/main" id="{67868CFD-4A03-43C9-A900-EEF3FC8E95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29FDB37-34F0-41CD-8AD2-20FB2F98708E}" type="slidenum">
              <a:rPr lang="en-US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34819" name="Rectangle 7">
            <a:extLst>
              <a:ext uri="{FF2B5EF4-FFF2-40B4-BE49-F238E27FC236}">
                <a16:creationId xmlns="" xmlns:a16="http://schemas.microsoft.com/office/drawing/2014/main" id="{2F758F03-6323-47A0-AC6D-7F4FD7B2F5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2BAD5C86-7583-43CC-9655-6C30EDA2526D}" type="slidenum">
              <a:rPr lang="en-US" altLang="en-US" sz="1200">
                <a:latin typeface="Arial" panose="020B0604020202020204" pitchFamily="34" charset="0"/>
              </a:rPr>
              <a:pPr algn="r" eaLnBrk="1" hangingPunct="1"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="" xmlns:a16="http://schemas.microsoft.com/office/drawing/2014/main" id="{39EA9011-2B3A-436F-A7D8-8564870FB8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4821" name="Rectangle 3">
            <a:extLst>
              <a:ext uri="{FF2B5EF4-FFF2-40B4-BE49-F238E27FC236}">
                <a16:creationId xmlns="" xmlns:a16="http://schemas.microsoft.com/office/drawing/2014/main" id="{485CD825-290C-4229-B777-08D547FEF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034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="" xmlns:a16="http://schemas.microsoft.com/office/drawing/2014/main" id="{54A647B3-0C20-424B-938A-B32E00FFD8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C6B1CC2-0580-4C95-A204-E56DFAE9B01D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67" name="Rectangle 7">
            <a:extLst>
              <a:ext uri="{FF2B5EF4-FFF2-40B4-BE49-F238E27FC236}">
                <a16:creationId xmlns="" xmlns:a16="http://schemas.microsoft.com/office/drawing/2014/main" id="{0FC36F70-C7B0-4505-BFEC-8619E3A3C7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FCD06C54-3F69-484C-ADA8-A45A7E17AF4C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5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2">
            <a:extLst>
              <a:ext uri="{FF2B5EF4-FFF2-40B4-BE49-F238E27FC236}">
                <a16:creationId xmlns="" xmlns:a16="http://schemas.microsoft.com/office/drawing/2014/main" id="{6B956843-ECA4-43B9-997E-4EC8CC76B1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6869" name="Rectangle 3">
            <a:extLst>
              <a:ext uri="{FF2B5EF4-FFF2-40B4-BE49-F238E27FC236}">
                <a16:creationId xmlns="" xmlns:a16="http://schemas.microsoft.com/office/drawing/2014/main" id="{D6D015FC-7E8A-4193-8AE5-A225D5DDA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949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="" xmlns:a16="http://schemas.microsoft.com/office/drawing/2014/main" id="{54A647B3-0C20-424B-938A-B32E00FFD8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C6B1CC2-0580-4C95-A204-E56DFAE9B01D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67" name="Rectangle 7">
            <a:extLst>
              <a:ext uri="{FF2B5EF4-FFF2-40B4-BE49-F238E27FC236}">
                <a16:creationId xmlns="" xmlns:a16="http://schemas.microsoft.com/office/drawing/2014/main" id="{0FC36F70-C7B0-4505-BFEC-8619E3A3C7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FCD06C54-3F69-484C-ADA8-A45A7E17AF4C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6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2">
            <a:extLst>
              <a:ext uri="{FF2B5EF4-FFF2-40B4-BE49-F238E27FC236}">
                <a16:creationId xmlns="" xmlns:a16="http://schemas.microsoft.com/office/drawing/2014/main" id="{6B956843-ECA4-43B9-997E-4EC8CC76B1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6869" name="Rectangle 3">
            <a:extLst>
              <a:ext uri="{FF2B5EF4-FFF2-40B4-BE49-F238E27FC236}">
                <a16:creationId xmlns="" xmlns:a16="http://schemas.microsoft.com/office/drawing/2014/main" id="{D6D015FC-7E8A-4193-8AE5-A225D5DDA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618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="" xmlns:a16="http://schemas.microsoft.com/office/drawing/2014/main" id="{54A647B3-0C20-424B-938A-B32E00FFD8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C6B1CC2-0580-4C95-A204-E56DFAE9B01D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7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67" name="Rectangle 7">
            <a:extLst>
              <a:ext uri="{FF2B5EF4-FFF2-40B4-BE49-F238E27FC236}">
                <a16:creationId xmlns="" xmlns:a16="http://schemas.microsoft.com/office/drawing/2014/main" id="{0FC36F70-C7B0-4505-BFEC-8619E3A3C7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FCD06C54-3F69-484C-ADA8-A45A7E17AF4C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7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2">
            <a:extLst>
              <a:ext uri="{FF2B5EF4-FFF2-40B4-BE49-F238E27FC236}">
                <a16:creationId xmlns="" xmlns:a16="http://schemas.microsoft.com/office/drawing/2014/main" id="{6B956843-ECA4-43B9-997E-4EC8CC76B1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6869" name="Rectangle 3">
            <a:extLst>
              <a:ext uri="{FF2B5EF4-FFF2-40B4-BE49-F238E27FC236}">
                <a16:creationId xmlns="" xmlns:a16="http://schemas.microsoft.com/office/drawing/2014/main" id="{D6D015FC-7E8A-4193-8AE5-A225D5DDA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563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="" xmlns:a16="http://schemas.microsoft.com/office/drawing/2014/main" id="{6A9D58CA-710A-4839-BF89-21EA5754F5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99F6184-4EFD-4D9D-BDF0-56590174BB13}" type="slidenum">
              <a:rPr lang="en-US" altLang="en-US" sz="1200">
                <a:latin typeface="Arial" panose="020B0604020202020204" pitchFamily="34" charset="0"/>
              </a:rPr>
              <a:pPr eaLnBrk="1" hangingPunct="1"/>
              <a:t>11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0963" name="Rectangle 7">
            <a:extLst>
              <a:ext uri="{FF2B5EF4-FFF2-40B4-BE49-F238E27FC236}">
                <a16:creationId xmlns="" xmlns:a16="http://schemas.microsoft.com/office/drawing/2014/main" id="{BCEE996F-CB3D-438C-8031-8D65FEAC523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29F8650A-726B-47A1-84BD-01660AA8191F}" type="slidenum">
              <a:rPr lang="en-US" altLang="en-US" sz="1200">
                <a:latin typeface="Arial" panose="020B0604020202020204" pitchFamily="34" charset="0"/>
              </a:rPr>
              <a:pPr algn="r" eaLnBrk="1" hangingPunct="1"/>
              <a:t>11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="" xmlns:a16="http://schemas.microsoft.com/office/drawing/2014/main" id="{63648AF0-EDB8-4955-86FE-7905FC6410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0965" name="Rectangle 3">
            <a:extLst>
              <a:ext uri="{FF2B5EF4-FFF2-40B4-BE49-F238E27FC236}">
                <a16:creationId xmlns="" xmlns:a16="http://schemas.microsoft.com/office/drawing/2014/main" id="{1D831D41-A03E-4F94-9545-7923F7D53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289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="" xmlns:a16="http://schemas.microsoft.com/office/drawing/2014/main" id="{6A9D58CA-710A-4839-BF89-21EA5754F5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99F6184-4EFD-4D9D-BDF0-56590174BB13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12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63" name="Rectangle 7">
            <a:extLst>
              <a:ext uri="{FF2B5EF4-FFF2-40B4-BE49-F238E27FC236}">
                <a16:creationId xmlns="" xmlns:a16="http://schemas.microsoft.com/office/drawing/2014/main" id="{BCEE996F-CB3D-438C-8031-8D65FEAC523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29F8650A-726B-47A1-84BD-01660AA8191F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12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="" xmlns:a16="http://schemas.microsoft.com/office/drawing/2014/main" id="{63648AF0-EDB8-4955-86FE-7905FC6410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0965" name="Rectangle 3">
            <a:extLst>
              <a:ext uri="{FF2B5EF4-FFF2-40B4-BE49-F238E27FC236}">
                <a16:creationId xmlns="" xmlns:a16="http://schemas.microsoft.com/office/drawing/2014/main" id="{1D831D41-A03E-4F94-9545-7923F7D53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58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="" xmlns:a16="http://schemas.microsoft.com/office/drawing/2014/main" id="{26DBEB7E-FBFF-415A-A40B-ED2B2D79F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4EB6D9C-C163-4165-9D8C-BDC1FCF28779}" type="slidenum">
              <a:rPr lang="en-US" altLang="en-US" sz="1200">
                <a:latin typeface="Arial" panose="020B0604020202020204" pitchFamily="34" charset="0"/>
              </a:rPr>
              <a:pPr eaLnBrk="1" hangingPunct="1"/>
              <a:t>14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3011" name="Rectangle 7">
            <a:extLst>
              <a:ext uri="{FF2B5EF4-FFF2-40B4-BE49-F238E27FC236}">
                <a16:creationId xmlns="" xmlns:a16="http://schemas.microsoft.com/office/drawing/2014/main" id="{81967247-2FE6-484E-9D96-B739F4CD9C1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A78BD51D-2811-4361-AE2A-C3E0973FB9FD}" type="slidenum">
              <a:rPr lang="en-US" altLang="en-US" sz="1200">
                <a:latin typeface="Arial" panose="020B0604020202020204" pitchFamily="34" charset="0"/>
              </a:rPr>
              <a:pPr algn="r" eaLnBrk="1" hangingPunct="1"/>
              <a:t>14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3012" name="Rectangle 2">
            <a:extLst>
              <a:ext uri="{FF2B5EF4-FFF2-40B4-BE49-F238E27FC236}">
                <a16:creationId xmlns="" xmlns:a16="http://schemas.microsoft.com/office/drawing/2014/main" id="{9982A937-910C-47E4-9A78-26C31B06A3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3013" name="Rectangle 3">
            <a:extLst>
              <a:ext uri="{FF2B5EF4-FFF2-40B4-BE49-F238E27FC236}">
                <a16:creationId xmlns="" xmlns:a16="http://schemas.microsoft.com/office/drawing/2014/main" id="{ABC04CCA-2AB5-4984-B4DB-251778D1F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598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="" xmlns:a16="http://schemas.microsoft.com/office/drawing/2014/main" id="{977F390D-DF0A-4227-9400-3B51BF32A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90CFD7F-6B8A-48C5-8E3A-56465A90D9CC}" type="slidenum">
              <a:rPr lang="en-US" altLang="en-US" sz="1200">
                <a:latin typeface="Arial" panose="020B0604020202020204" pitchFamily="34" charset="0"/>
              </a:rPr>
              <a:pPr eaLnBrk="1" hangingPunct="1"/>
              <a:t>15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4035" name="Rectangle 7">
            <a:extLst>
              <a:ext uri="{FF2B5EF4-FFF2-40B4-BE49-F238E27FC236}">
                <a16:creationId xmlns="" xmlns:a16="http://schemas.microsoft.com/office/drawing/2014/main" id="{41BC0F73-2118-479E-8911-9892E6B7D29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1F24EAF9-2E8F-49BD-86E5-0BE99AD019B6}" type="slidenum">
              <a:rPr lang="en-US" altLang="en-US" sz="1200">
                <a:latin typeface="Arial" panose="020B0604020202020204" pitchFamily="34" charset="0"/>
              </a:rPr>
              <a:pPr algn="r" eaLnBrk="1" hangingPunct="1"/>
              <a:t>15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="" xmlns:a16="http://schemas.microsoft.com/office/drawing/2014/main" id="{4E4B3946-A42A-45D6-AFE7-EEFDC8F294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4037" name="Rectangle 3">
            <a:extLst>
              <a:ext uri="{FF2B5EF4-FFF2-40B4-BE49-F238E27FC236}">
                <a16:creationId xmlns="" xmlns:a16="http://schemas.microsoft.com/office/drawing/2014/main" id="{D0FC91BF-5EFA-445C-8E06-0BC96B551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47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B0E3-D998-4F47-8057-5B80078FB57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62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72A-7F56-4BBD-BC99-F9D8EEEAECA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25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5F0-75B6-4230-8E62-D848E78FD61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54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DFA-1344-4DBD-9F91-203E9F2284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28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F685-36E3-4CBC-B609-E0C8DA13C4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48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9077-06EE-49AF-8963-BC93A62E83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34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9736-FA49-45B1-8451-87128DA704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52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1339-337D-4D85-A14D-F5A405E11F9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35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FEA8-540F-44BE-A188-9B866036DD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53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87DF-0DCE-4D65-A316-D9300D3D83A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36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CA71-90A6-4938-8BB3-2008EC9B2D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16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9E2F4-719E-4C6B-944F-34C698D29F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04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ACF5B0F1-DD00-4397-B92B-13689568C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536" y="1628801"/>
            <a:ext cx="8496944" cy="1519237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30. HOÀN THÀNH GIẢI PHÓNG MIỀN NA,M THỐNG NHẤT ĐẤT NƯỚC (1973- 1975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201234sp7">
            <a:extLst>
              <a:ext uri="{FF2B5EF4-FFF2-40B4-BE49-F238E27FC236}">
                <a16:creationId xmlns="" xmlns:a16="http://schemas.microsoft.com/office/drawing/2014/main" id="{CC0BBDBD-DD86-4D38-B69A-3273E1BF3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" y="0"/>
            <a:ext cx="12072664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WordArt 3">
            <a:extLst>
              <a:ext uri="{FF2B5EF4-FFF2-40B4-BE49-F238E27FC236}">
                <a16:creationId xmlns="" xmlns:a16="http://schemas.microsoft.com/office/drawing/2014/main" id="{922C9ABC-A432-9642-8FD7-BD0FB168CC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27648" y="6093296"/>
            <a:ext cx="6781800" cy="693266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+mj-lt"/>
              </a:rPr>
              <a:t>Nhân dân Sài Gòn mừng thắng lợi</a:t>
            </a:r>
            <a:endParaRPr lang="en-US" sz="20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FF00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63" name="Text Box 11">
            <a:extLst>
              <a:ext uri="{FF2B5EF4-FFF2-40B4-BE49-F238E27FC236}">
                <a16:creationId xmlns="" xmlns:a16="http://schemas.microsoft.com/office/drawing/2014/main" id="{817A170F-D52C-4D86-9053-3F26EB7F7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97" y="1494612"/>
            <a:ext cx="1207508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Ý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cuộc kháng chiến chống Mỹ cứu nước (1954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1975)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965" name="Text Box 13">
            <a:extLst>
              <a:ext uri="{FF2B5EF4-FFF2-40B4-BE49-F238E27FC236}">
                <a16:creationId xmlns="" xmlns:a16="http://schemas.microsoft.com/office/drawing/2014/main" id="{214D941A-A7EA-4481-A0D2-4DA323297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97" y="2366344"/>
            <a:ext cx="35589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Ý nghĩa lịch sử</a:t>
            </a:r>
          </a:p>
        </p:txBody>
      </p:sp>
      <p:sp>
        <p:nvSpPr>
          <p:cNvPr id="125967" name="Text Box 15">
            <a:extLst>
              <a:ext uri="{FF2B5EF4-FFF2-40B4-BE49-F238E27FC236}">
                <a16:creationId xmlns="" xmlns:a16="http://schemas.microsoft.com/office/drawing/2014/main" id="{BAB44EB5-CC6F-47A8-B49C-5210A365C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97" y="2844112"/>
            <a:ext cx="44741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a. Đối với dân tộc:</a:t>
            </a:r>
          </a:p>
        </p:txBody>
      </p:sp>
      <p:sp>
        <p:nvSpPr>
          <p:cNvPr id="125968" name="Text Box 16">
            <a:extLst>
              <a:ext uri="{FF2B5EF4-FFF2-40B4-BE49-F238E27FC236}">
                <a16:creationId xmlns="" xmlns:a16="http://schemas.microsoft.com/office/drawing/2014/main" id="{2DFC2DE7-4817-4060-A83E-2D525E17E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97" y="3510855"/>
            <a:ext cx="10935367" cy="138499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Kết thúc thắng lợi của cuộc kháng chiến chống Mỹ và đấu tranh giải phóng dân tộc, chấm dứt ách thống trị của chủ nghĩa đế quốc trên đất nước.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Mở ra kỷ nguyên độc lập, thống nhất, đi lên CNXH.</a:t>
            </a:r>
          </a:p>
        </p:txBody>
      </p:sp>
      <p:sp>
        <p:nvSpPr>
          <p:cNvPr id="125969" name="Text Box 17">
            <a:extLst>
              <a:ext uri="{FF2B5EF4-FFF2-40B4-BE49-F238E27FC236}">
                <a16:creationId xmlns="" xmlns:a16="http://schemas.microsoft.com/office/drawing/2014/main" id="{87D2FE0F-EE46-4D0B-9EF9-554CDDEE5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97" y="5066513"/>
            <a:ext cx="50842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b. Đối với Quốc tế:</a:t>
            </a:r>
          </a:p>
        </p:txBody>
      </p:sp>
      <p:sp>
        <p:nvSpPr>
          <p:cNvPr id="125972" name="Text Box 20">
            <a:extLst>
              <a:ext uri="{FF2B5EF4-FFF2-40B4-BE49-F238E27FC236}">
                <a16:creationId xmlns="" xmlns:a16="http://schemas.microsoft.com/office/drawing/2014/main" id="{F3726997-2018-4F6A-9983-EB643511B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97" y="5733256"/>
            <a:ext cx="10935367" cy="954107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Là nguồn cổ vũ to lớn đối với dân tộc trên thế giới.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Mang tính thời đại sâu sắc, là chiến công vĩ đại của thế kỷ XX</a:t>
            </a:r>
          </a:p>
        </p:txBody>
      </p:sp>
      <p:sp>
        <p:nvSpPr>
          <p:cNvPr id="2" name="Text Box 1">
            <a:extLst>
              <a:ext uri="{FF2B5EF4-FFF2-40B4-BE49-F238E27FC236}">
                <a16:creationId xmlns="" xmlns:a16="http://schemas.microsoft.com/office/drawing/2014/main" id="{97966448-B2B1-0243-8C71-74AF5803E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043" y="0"/>
            <a:ext cx="12202191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500"/>
              </a:spcBef>
              <a:buClrTx/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30. : HOÀN THÀNH GIẢI PHÓNG MIỀN NAM, THỐNG NHẤT ĐẤT NƯỚC (1973 – 1975) 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="" xmlns:a16="http://schemas.microsoft.com/office/drawing/2014/main" id="{9C308ABB-0E0C-3043-B1E7-D1EC8F2D2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97" y="838201"/>
            <a:ext cx="118275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Giải phóng hoàn toàn miền Nam, giành toàn vẹn lãnh thổ Tổ quốc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1259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3" grpId="0"/>
      <p:bldP spid="125965" grpId="0"/>
      <p:bldP spid="125967" grpId="0"/>
      <p:bldP spid="125968" grpId="0" animBg="1"/>
      <p:bldP spid="125969" grpId="0"/>
      <p:bldP spid="12597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63" name="Text Box 11">
            <a:extLst>
              <a:ext uri="{FF2B5EF4-FFF2-40B4-BE49-F238E27FC236}">
                <a16:creationId xmlns="" xmlns:a16="http://schemas.microsoft.com/office/drawing/2014/main" id="{817A170F-D52C-4D86-9053-3F26EB7F7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97" y="1494612"/>
            <a:ext cx="1207508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Ý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cuộc kháng chiến chống Mỹ cứu nước (1954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1975)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965" name="Text Box 13">
            <a:extLst>
              <a:ext uri="{FF2B5EF4-FFF2-40B4-BE49-F238E27FC236}">
                <a16:creationId xmlns="" xmlns:a16="http://schemas.microsoft.com/office/drawing/2014/main" id="{214D941A-A7EA-4481-A0D2-4DA323297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97" y="2366344"/>
            <a:ext cx="35589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Ý nghĩa lịch sử</a:t>
            </a:r>
          </a:p>
        </p:txBody>
      </p:sp>
      <p:sp>
        <p:nvSpPr>
          <p:cNvPr id="2" name="Text Box 1">
            <a:extLst>
              <a:ext uri="{FF2B5EF4-FFF2-40B4-BE49-F238E27FC236}">
                <a16:creationId xmlns="" xmlns:a16="http://schemas.microsoft.com/office/drawing/2014/main" id="{97966448-B2B1-0243-8C71-74AF5803E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043" y="0"/>
            <a:ext cx="12202191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500"/>
              </a:spcBef>
              <a:buClrTx/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30. : HOÀN THÀNH GIẢI PHÓNG MIỀN NAM, THỐNG NHẤT ĐẤT NƯỚC (1973 – 1975) 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="" xmlns:a16="http://schemas.microsoft.com/office/drawing/2014/main" id="{9C308ABB-0E0C-3043-B1E7-D1EC8F2D2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97" y="838201"/>
            <a:ext cx="118275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Giải phóng hoàn toàn miền Nam, giành toàn vẹn lãnh thổ Tổ quốc</a:t>
            </a:r>
          </a:p>
        </p:txBody>
      </p:sp>
      <p:sp>
        <p:nvSpPr>
          <p:cNvPr id="4" name="Rectangle 3"/>
          <p:cNvSpPr/>
          <p:nvPr/>
        </p:nvSpPr>
        <p:spPr>
          <a:xfrm>
            <a:off x="145542" y="2889564"/>
            <a:ext cx="4049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Nguyên nhân thắng lợi</a:t>
            </a:r>
          </a:p>
        </p:txBody>
      </p:sp>
      <p:sp>
        <p:nvSpPr>
          <p:cNvPr id="6" name="Rectangle 5"/>
          <p:cNvSpPr/>
          <p:nvPr/>
        </p:nvSpPr>
        <p:spPr>
          <a:xfrm>
            <a:off x="55137" y="3419630"/>
            <a:ext cx="120598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Có sự lãnh đạo sáng suốt của Đảng với đường lối chiến thuật, chiến lược đúng đắn.</a:t>
            </a:r>
          </a:p>
          <a:p>
            <a:pPr eaLnBrk="1" hangingPunct="1"/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Có lòng yêu nước, tinh thần đoàn kết, lao động cần cù, chiến đấu dũng cảm của nhân dân.</a:t>
            </a:r>
          </a:p>
          <a:p>
            <a:pPr eaLnBrk="1" hangingPunct="1"/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Tinh thần đoàn kết chiến đấu giữa 3 nước Đông Dương và sự đồng tình ủng hộ của các lực lượng hoà bình dân chủ trên thế giới.</a:t>
            </a:r>
          </a:p>
        </p:txBody>
      </p:sp>
    </p:spTree>
    <p:extLst>
      <p:ext uri="{BB962C8B-B14F-4D97-AF65-F5344CB8AC3E}">
        <p14:creationId xmlns:p14="http://schemas.microsoft.com/office/powerpoint/2010/main" val="241505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192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5">
            <a:extLst>
              <a:ext uri="{FF2B5EF4-FFF2-40B4-BE49-F238E27FC236}">
                <a16:creationId xmlns="" xmlns:a16="http://schemas.microsoft.com/office/drawing/2014/main" id="{5AD75651-4968-4AD4-8EFC-4E303D259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997" y="1076981"/>
            <a:ext cx="2807015" cy="523220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sp>
        <p:nvSpPr>
          <p:cNvPr id="25603" name="Text Box 6">
            <a:extLst>
              <a:ext uri="{FF2B5EF4-FFF2-40B4-BE49-F238E27FC236}">
                <a16:creationId xmlns="" xmlns:a16="http://schemas.microsoft.com/office/drawing/2014/main" id="{89472F16-1AE2-4614-BDF3-FA40C1B0A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88" y="1600201"/>
            <a:ext cx="1178946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1:Hãy điền thời gian vào ô trống cho đúng:</a:t>
            </a:r>
          </a:p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a. Ngày ……………….………….Buôn Ma Thuột giải phóng.</a:t>
            </a:r>
          </a:p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b. Ngày…………………………….Quảng Nam giải phóng</a:t>
            </a:r>
          </a:p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c. Ngày…………………………….Huế giải phóng.</a:t>
            </a:r>
          </a:p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d. Ngày ……………………………Đà Nẵng giải phóng.</a:t>
            </a:r>
          </a:p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e. Ngày ……………………………Sài Gòn giải phóng.</a:t>
            </a:r>
          </a:p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337" name="Rectangle 9">
            <a:extLst>
              <a:ext uri="{FF2B5EF4-FFF2-40B4-BE49-F238E27FC236}">
                <a16:creationId xmlns="" xmlns:a16="http://schemas.microsoft.com/office/drawing/2014/main" id="{A307233B-F857-4E9C-92B4-40860B449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27" y="2387411"/>
            <a:ext cx="257917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10 - 3 - 1975</a:t>
            </a:r>
          </a:p>
        </p:txBody>
      </p:sp>
      <p:sp>
        <p:nvSpPr>
          <p:cNvPr id="99338" name="Rectangle 10">
            <a:extLst>
              <a:ext uri="{FF2B5EF4-FFF2-40B4-BE49-F238E27FC236}">
                <a16:creationId xmlns="" xmlns:a16="http://schemas.microsoft.com/office/drawing/2014/main" id="{6AD3FE02-D5AC-4BEB-8A1C-1627B4D83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093" y="3212445"/>
            <a:ext cx="281364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24 - 3 - 1975</a:t>
            </a:r>
          </a:p>
        </p:txBody>
      </p:sp>
      <p:sp>
        <p:nvSpPr>
          <p:cNvPr id="99339" name="Rectangle 11">
            <a:extLst>
              <a:ext uri="{FF2B5EF4-FFF2-40B4-BE49-F238E27FC236}">
                <a16:creationId xmlns="" xmlns:a16="http://schemas.microsoft.com/office/drawing/2014/main" id="{02954C90-BAB2-41F9-BC0D-1D730D31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891" y="4071925"/>
            <a:ext cx="2344701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26 - 3 -1975</a:t>
            </a:r>
          </a:p>
        </p:txBody>
      </p:sp>
      <p:sp>
        <p:nvSpPr>
          <p:cNvPr id="99341" name="Rectangle 13">
            <a:extLst>
              <a:ext uri="{FF2B5EF4-FFF2-40B4-BE49-F238E27FC236}">
                <a16:creationId xmlns="" xmlns:a16="http://schemas.microsoft.com/office/drawing/2014/main" id="{882C33E8-5EB2-40A0-BBD1-8720B0178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27" y="4886093"/>
            <a:ext cx="2735484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29 - 3 - 1975</a:t>
            </a:r>
          </a:p>
        </p:txBody>
      </p:sp>
      <p:sp>
        <p:nvSpPr>
          <p:cNvPr id="99342" name="Rectangle 14">
            <a:extLst>
              <a:ext uri="{FF2B5EF4-FFF2-40B4-BE49-F238E27FC236}">
                <a16:creationId xmlns="" xmlns:a16="http://schemas.microsoft.com/office/drawing/2014/main" id="{4DF8CAE4-48AC-4556-8AFC-5CBE5FE53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27" y="5745572"/>
            <a:ext cx="2735484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30 - 4 - 1975</a:t>
            </a:r>
          </a:p>
        </p:txBody>
      </p:sp>
      <p:sp>
        <p:nvSpPr>
          <p:cNvPr id="11" name="Text Box 1">
            <a:extLst>
              <a:ext uri="{FF2B5EF4-FFF2-40B4-BE49-F238E27FC236}">
                <a16:creationId xmlns="" xmlns:a16="http://schemas.microsoft.com/office/drawing/2014/main" id="{97966448-B2B1-0243-8C71-74AF5803E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043" y="0"/>
            <a:ext cx="12202191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500"/>
              </a:spcBef>
              <a:buClrTx/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30. : HOÀN THÀNH GIẢI PHÓNG MIỀN NAM, THỐNG NHẤT ĐẤT NƯỚC (1973 – 1975)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7" grpId="0"/>
      <p:bldP spid="99338" grpId="0"/>
      <p:bldP spid="99339" grpId="0"/>
      <p:bldP spid="99341" grpId="0"/>
      <p:bldP spid="993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>
            <a:extLst>
              <a:ext uri="{FF2B5EF4-FFF2-40B4-BE49-F238E27FC236}">
                <a16:creationId xmlns="" xmlns:a16="http://schemas.microsoft.com/office/drawing/2014/main" id="{18BE6C0D-357C-470B-B13D-5F1E6C7ED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351" y="984251"/>
            <a:ext cx="2707457" cy="523220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="" xmlns:a16="http://schemas.microsoft.com/office/drawing/2014/main" id="{D07A1B47-84A3-4E4C-87B0-587087F5F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68" y="1520955"/>
            <a:ext cx="1207526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2: Hãy điền sự kiện lịch sử vào ô trống </a:t>
            </a:r>
          </a:p>
          <a:p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a. Ngày 16-4-1975: …………………………………………………</a:t>
            </a:r>
          </a:p>
          <a:p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b. Ngày 21-4-1975: …………………………………………………….</a:t>
            </a:r>
          </a:p>
          <a:p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c.10h 45 ngày 30-4-1975: ………………………………………...</a:t>
            </a:r>
          </a:p>
          <a:p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d.11h30 ngày 30-4-1975: ……………………………………………..</a:t>
            </a:r>
          </a:p>
          <a:p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e. Ngày 02-5-1975: ……………………………………………………</a:t>
            </a:r>
          </a:p>
        </p:txBody>
      </p:sp>
      <p:sp>
        <p:nvSpPr>
          <p:cNvPr id="132102" name="Rectangle 6">
            <a:extLst>
              <a:ext uri="{FF2B5EF4-FFF2-40B4-BE49-F238E27FC236}">
                <a16:creationId xmlns="" xmlns:a16="http://schemas.microsoft.com/office/drawing/2014/main" id="{9002C7EE-4309-4EE5-9725-E855B81FA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681" y="2318045"/>
            <a:ext cx="84472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tuyến Phan Rang bị chọc thủng.</a:t>
            </a:r>
          </a:p>
        </p:txBody>
      </p:sp>
      <p:sp>
        <p:nvSpPr>
          <p:cNvPr id="132103" name="Rectangle 7">
            <a:extLst>
              <a:ext uri="{FF2B5EF4-FFF2-40B4-BE49-F238E27FC236}">
                <a16:creationId xmlns="" xmlns:a16="http://schemas.microsoft.com/office/drawing/2014/main" id="{B0EF2F42-2D0D-4A58-8C9E-074BB5F20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966" y="3211681"/>
            <a:ext cx="91107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phóng Xuân Lộc, Nguyễn Văn Thiệu từ chức Tổng </a:t>
            </a:r>
            <a:r>
              <a:rPr lang="en-US" altLang="en-US" sz="28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endParaRPr lang="en-US" altLang="en-US" sz="28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104" name="Rectangle 8">
            <a:extLst>
              <a:ext uri="{FF2B5EF4-FFF2-40B4-BE49-F238E27FC236}">
                <a16:creationId xmlns="" xmlns:a16="http://schemas.microsoft.com/office/drawing/2014/main" id="{04F67A16-641F-4F5B-B1C3-DD1CDDD8E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3625" y="4061756"/>
            <a:ext cx="69310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 ta tiến vào dinh Độc Lập.</a:t>
            </a:r>
          </a:p>
        </p:txBody>
      </p:sp>
      <p:sp>
        <p:nvSpPr>
          <p:cNvPr id="132105" name="Rectangle 9">
            <a:extLst>
              <a:ext uri="{FF2B5EF4-FFF2-40B4-BE49-F238E27FC236}">
                <a16:creationId xmlns="" xmlns:a16="http://schemas.microsoft.com/office/drawing/2014/main" id="{64933AFE-C923-4421-9C05-7C18264E6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736" y="5670145"/>
            <a:ext cx="75808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 Nam hoàn toàn giải phóng.</a:t>
            </a:r>
          </a:p>
        </p:txBody>
      </p:sp>
      <p:sp>
        <p:nvSpPr>
          <p:cNvPr id="132106" name="Rectangle 10">
            <a:extLst>
              <a:ext uri="{FF2B5EF4-FFF2-40B4-BE49-F238E27FC236}">
                <a16:creationId xmlns="" xmlns:a16="http://schemas.microsoft.com/office/drawing/2014/main" id="{997B05F6-F75B-4E0F-8A7E-DB6AB9781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840" y="4850927"/>
            <a:ext cx="68227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Sài Gòn hoàn toàn giải phóng</a:t>
            </a:r>
          </a:p>
        </p:txBody>
      </p:sp>
      <p:sp>
        <p:nvSpPr>
          <p:cNvPr id="2" name="Text Box 1">
            <a:extLst>
              <a:ext uri="{FF2B5EF4-FFF2-40B4-BE49-F238E27FC236}">
                <a16:creationId xmlns="" xmlns:a16="http://schemas.microsoft.com/office/drawing/2014/main" id="{8EA00237-1C8A-2E4A-BFDF-090E15E95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6797" y="0"/>
            <a:ext cx="12057745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500"/>
              </a:spcBef>
              <a:buClrTx/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30. : HOÀN THÀNH GIẢI PHÓNG MIỀN NAM, THỐNG NHẤT ĐẤT NƯỚC (1973 – 1975)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2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2" grpId="0"/>
      <p:bldP spid="132103" grpId="0"/>
      <p:bldP spid="132104" grpId="0"/>
      <p:bldP spid="132105" grpId="0"/>
      <p:bldP spid="1321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Text Box 3">
            <a:extLst>
              <a:ext uri="{FF2B5EF4-FFF2-40B4-BE49-F238E27FC236}">
                <a16:creationId xmlns="" xmlns:a16="http://schemas.microsoft.com/office/drawing/2014/main" id="{05C7925C-B62D-497F-84F6-B70877999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17" y="116632"/>
            <a:ext cx="118564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vẹn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thổ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412" name="Text Box 4">
            <a:extLst>
              <a:ext uri="{FF2B5EF4-FFF2-40B4-BE49-F238E27FC236}">
                <a16:creationId xmlns="" xmlns:a16="http://schemas.microsoft.com/office/drawing/2014/main" id="{F08F8B71-5F6E-4F22-83E6-C047C4C33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17" y="836712"/>
            <a:ext cx="112126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="" xmlns:a16="http://schemas.microsoft.com/office/drawing/2014/main" id="{B5C16CE1-50A4-4756-A086-18E6561A1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2590801"/>
            <a:ext cx="917401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417" y="1556792"/>
            <a:ext cx="108732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1975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1976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/>
      <p:bldP spid="14541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4610" name="Picture 2" descr="Frames PPT 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0" y="-228600"/>
            <a:ext cx="12598400" cy="7315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4613" name="Line 5"/>
          <p:cNvSpPr>
            <a:spLocks noChangeShapeType="1"/>
          </p:cNvSpPr>
          <p:nvPr/>
        </p:nvSpPr>
        <p:spPr bwMode="auto">
          <a:xfrm>
            <a:off x="6807200" y="838200"/>
            <a:ext cx="0" cy="6019800"/>
          </a:xfrm>
          <a:prstGeom prst="line">
            <a:avLst/>
          </a:prstGeom>
          <a:noFill/>
          <a:ln w="9525">
            <a:solidFill>
              <a:srgbClr val="FF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4614" name="WordArt 6"/>
          <p:cNvSpPr>
            <a:spLocks noChangeArrowheads="1" noChangeShapeType="1" noTextEdit="1"/>
          </p:cNvSpPr>
          <p:nvPr/>
        </p:nvSpPr>
        <p:spPr bwMode="auto">
          <a:xfrm>
            <a:off x="203200" y="838200"/>
            <a:ext cx="6400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kern="10" dirty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II. GIẢI PHÓNG HOÀN TOÀN MIỀN NAM,</a:t>
            </a:r>
          </a:p>
          <a:p>
            <a:pPr algn="ctr"/>
            <a:r>
              <a:rPr lang="en-US" sz="1800" kern="10" dirty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GIÀNH TOÀN VẸN LÃNH THỔ TỔ QUỐC: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203200" y="1447801"/>
            <a:ext cx="65024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b="1" dirty="0">
                <a:solidFill>
                  <a:srgbClr val="FF3399"/>
                </a:solidFill>
                <a:sym typeface="Wingdings" pitchFamily="2" charset="2"/>
              </a:rPr>
              <a:t> </a:t>
            </a:r>
            <a:r>
              <a:rPr lang="vi-VN" b="1" dirty="0">
                <a:solidFill>
                  <a:srgbClr val="FF3399"/>
                </a:solidFill>
              </a:rPr>
              <a:t>1.</a:t>
            </a:r>
            <a:r>
              <a:rPr lang="vi-VN" b="1" u="sng" dirty="0">
                <a:solidFill>
                  <a:srgbClr val="FF3399"/>
                </a:solidFill>
              </a:rPr>
              <a:t> Chủ trương, kế hoạch giải phóng hoàn toàn miền Nam</a:t>
            </a:r>
            <a:r>
              <a:rPr lang="vi-VN" b="1" dirty="0">
                <a:solidFill>
                  <a:srgbClr val="FF3399"/>
                </a:solidFill>
              </a:rPr>
              <a:t>:</a:t>
            </a:r>
            <a:endParaRPr lang="en-US" b="1" dirty="0">
              <a:solidFill>
                <a:srgbClr val="FF3399"/>
              </a:solidFill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7213600" y="3048000"/>
            <a:ext cx="4673600" cy="1569660"/>
          </a:xfrm>
          <a:prstGeom prst="rect">
            <a:avLst/>
          </a:prstGeom>
          <a:noFill/>
          <a:ln w="57150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sz="2400" b="1">
                <a:solidFill>
                  <a:schemeClr val="hlink"/>
                </a:solidFill>
              </a:rPr>
              <a:t>Những điểm</a:t>
            </a:r>
            <a:r>
              <a:rPr lang="vi-VN" sz="2400" b="1">
                <a:solidFill>
                  <a:srgbClr val="CC3300"/>
                </a:solidFill>
              </a:rPr>
              <a:t> </a:t>
            </a:r>
            <a:r>
              <a:rPr lang="vi-VN" sz="2400" b="1">
                <a:solidFill>
                  <a:srgbClr val="FF0000"/>
                </a:solidFill>
              </a:rPr>
              <a:t>đúng đắn và linh hoạt</a:t>
            </a:r>
            <a:r>
              <a:rPr lang="vi-VN" sz="2400" b="1">
                <a:solidFill>
                  <a:srgbClr val="CC3300"/>
                </a:solidFill>
              </a:rPr>
              <a:t> </a:t>
            </a:r>
            <a:r>
              <a:rPr lang="vi-VN" sz="2400" b="1">
                <a:solidFill>
                  <a:schemeClr val="hlink"/>
                </a:solidFill>
              </a:rPr>
              <a:t>của Đảng ta trong chủ trương</a:t>
            </a:r>
            <a:r>
              <a:rPr lang="vi-VN" sz="2400" b="1">
                <a:solidFill>
                  <a:srgbClr val="CC3300"/>
                </a:solidFill>
              </a:rPr>
              <a:t>, </a:t>
            </a:r>
            <a:r>
              <a:rPr lang="vi-VN" sz="2400" b="1">
                <a:solidFill>
                  <a:srgbClr val="FF0000"/>
                </a:solidFill>
              </a:rPr>
              <a:t>kế hoạch giải phóng</a:t>
            </a:r>
            <a:r>
              <a:rPr lang="vi-VN" sz="2400" b="1">
                <a:solidFill>
                  <a:srgbClr val="CC3300"/>
                </a:solidFill>
              </a:rPr>
              <a:t> </a:t>
            </a:r>
            <a:r>
              <a:rPr lang="vi-VN" sz="2400" b="1">
                <a:solidFill>
                  <a:schemeClr val="hlink"/>
                </a:solidFill>
              </a:rPr>
              <a:t>hoàn toàn miền Nam?</a:t>
            </a:r>
            <a:endParaRPr lang="en-US" sz="2400" b="1">
              <a:solidFill>
                <a:schemeClr val="hlink"/>
              </a:solidFill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508000" y="2286000"/>
            <a:ext cx="4470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 smtClean="0">
                <a:solidFill>
                  <a:srgbClr val="FF3399"/>
                </a:solidFill>
              </a:rPr>
              <a:t>* </a:t>
            </a:r>
            <a:r>
              <a:rPr lang="en-US" b="1" i="1" dirty="0" err="1" smtClean="0">
                <a:solidFill>
                  <a:srgbClr val="FF3399"/>
                </a:solidFill>
              </a:rPr>
              <a:t>Nội</a:t>
            </a:r>
            <a:r>
              <a:rPr lang="en-US" b="1" i="1" dirty="0" smtClean="0">
                <a:solidFill>
                  <a:srgbClr val="FF3399"/>
                </a:solidFill>
              </a:rPr>
              <a:t> dung</a:t>
            </a:r>
            <a:r>
              <a:rPr lang="vi-VN" b="1" i="1" dirty="0" smtClean="0">
                <a:solidFill>
                  <a:srgbClr val="FF3399"/>
                </a:solidFill>
              </a:rPr>
              <a:t>:</a:t>
            </a:r>
            <a:endParaRPr lang="en-US" b="1" i="1" dirty="0">
              <a:solidFill>
                <a:srgbClr val="FF3399"/>
              </a:solidFill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254000" y="3080657"/>
            <a:ext cx="6400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0070C0"/>
                </a:solidFill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</a:rPr>
              <a:t>Nếu</a:t>
            </a:r>
            <a:r>
              <a:rPr lang="en-US" sz="2400" dirty="0" smtClean="0">
                <a:solidFill>
                  <a:srgbClr val="0070C0"/>
                </a:solidFill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</a:rPr>
              <a:t>thời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cơ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đến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đầu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hoặc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cuối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năm</a:t>
            </a:r>
            <a:r>
              <a:rPr lang="en-US" sz="2400" dirty="0" smtClean="0">
                <a:solidFill>
                  <a:srgbClr val="0070C0"/>
                </a:solidFill>
              </a:rPr>
              <a:t> 1975 </a:t>
            </a:r>
            <a:r>
              <a:rPr lang="en-US" sz="2400" dirty="0" err="1" smtClean="0">
                <a:solidFill>
                  <a:srgbClr val="0070C0"/>
                </a:solidFill>
              </a:rPr>
              <a:t>thì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lập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tức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giải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phóng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Miền</a:t>
            </a:r>
            <a:r>
              <a:rPr lang="en-US" sz="2400" dirty="0" smtClean="0">
                <a:solidFill>
                  <a:srgbClr val="0070C0"/>
                </a:solidFill>
              </a:rPr>
              <a:t> Nam </a:t>
            </a:r>
            <a:r>
              <a:rPr lang="en-US" sz="2400" dirty="0" err="1" smtClean="0">
                <a:solidFill>
                  <a:srgbClr val="0070C0"/>
                </a:solidFill>
              </a:rPr>
              <a:t>trong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năm</a:t>
            </a:r>
            <a:r>
              <a:rPr lang="en-US" sz="2400" dirty="0" smtClean="0">
                <a:solidFill>
                  <a:srgbClr val="0070C0"/>
                </a:solidFill>
              </a:rPr>
              <a:t> 1975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406400" y="4495800"/>
            <a:ext cx="43688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 smtClean="0">
                <a:solidFill>
                  <a:srgbClr val="FF3399"/>
                </a:solidFill>
              </a:rPr>
              <a:t>* </a:t>
            </a:r>
            <a:r>
              <a:rPr lang="vi-VN" sz="2400" b="1" i="1" dirty="0" smtClean="0">
                <a:solidFill>
                  <a:srgbClr val="FF3399"/>
                </a:solidFill>
              </a:rPr>
              <a:t>Chủ </a:t>
            </a:r>
            <a:r>
              <a:rPr lang="vi-VN" sz="2400" b="1" i="1" dirty="0">
                <a:solidFill>
                  <a:srgbClr val="FF3399"/>
                </a:solidFill>
              </a:rPr>
              <a:t>trương</a:t>
            </a:r>
            <a:r>
              <a:rPr lang="vi-VN" b="1" i="1" dirty="0">
                <a:solidFill>
                  <a:srgbClr val="FF3399"/>
                </a:solidFill>
              </a:rPr>
              <a:t>:</a:t>
            </a:r>
            <a:endParaRPr lang="en-US" b="1" i="1" dirty="0">
              <a:solidFill>
                <a:srgbClr val="FF3399"/>
              </a:solidFill>
            </a:endParaRP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203200" y="4953001"/>
            <a:ext cx="670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>
                <a:solidFill>
                  <a:srgbClr val="0070C0"/>
                </a:solidFill>
              </a:rPr>
              <a:t>Tranh thủ thời cơ đánh nhanh thắng nhanh để tránh thiệt hại.</a:t>
            </a:r>
            <a:endParaRPr lang="en-US" sz="2400">
              <a:solidFill>
                <a:srgbClr val="0070C0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796617" y="1154114"/>
            <a:ext cx="5291667" cy="4721225"/>
            <a:chOff x="192" y="649"/>
            <a:chExt cx="5376" cy="2974"/>
          </a:xfrm>
        </p:grpSpPr>
        <p:pic>
          <p:nvPicPr>
            <p:cNvPr id="324623" name="Picture 17" descr="bct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649"/>
              <a:ext cx="5376" cy="2519"/>
            </a:xfrm>
            <a:prstGeom prst="rect">
              <a:avLst/>
            </a:prstGeom>
            <a:noFill/>
            <a:ln w="5715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4624" name="Text Box 18"/>
            <p:cNvSpPr txBox="1">
              <a:spLocks noChangeArrowheads="1"/>
            </p:cNvSpPr>
            <p:nvPr/>
          </p:nvSpPr>
          <p:spPr bwMode="auto">
            <a:xfrm>
              <a:off x="433" y="3216"/>
              <a:ext cx="4943" cy="407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CC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800" b="1">
                  <a:solidFill>
                    <a:srgbClr val="FF0000"/>
                  </a:solidFill>
                </a:rPr>
                <a:t>Bộ chính trị họp Hội nghị mở rộng quyết định giải phóng miền Nam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974313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7" grpId="0"/>
      <p:bldP spid="76810" grpId="0" animBg="1"/>
      <p:bldP spid="76811" grpId="0"/>
      <p:bldP spid="76812" grpId="0"/>
      <p:bldP spid="76814" grpId="0"/>
      <p:bldP spid="768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7" name="Line 5"/>
          <p:cNvSpPr>
            <a:spLocks noChangeShapeType="1"/>
          </p:cNvSpPr>
          <p:nvPr/>
        </p:nvSpPr>
        <p:spPr bwMode="auto">
          <a:xfrm>
            <a:off x="6807200" y="838200"/>
            <a:ext cx="0" cy="6019800"/>
          </a:xfrm>
          <a:prstGeom prst="line">
            <a:avLst/>
          </a:prstGeom>
          <a:noFill/>
          <a:ln w="9525">
            <a:solidFill>
              <a:srgbClr val="FF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25640" name="Text Box 8"/>
          <p:cNvSpPr txBox="1">
            <a:spLocks noChangeArrowheads="1"/>
          </p:cNvSpPr>
          <p:nvPr/>
        </p:nvSpPr>
        <p:spPr bwMode="auto">
          <a:xfrm>
            <a:off x="101600" y="116632"/>
            <a:ext cx="65024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b="1" dirty="0">
                <a:sym typeface="Wingdings" pitchFamily="2" charset="2"/>
              </a:rPr>
              <a:t> </a:t>
            </a:r>
            <a:r>
              <a:rPr lang="vi-VN" sz="2000" b="1" dirty="0"/>
              <a:t>2.</a:t>
            </a:r>
            <a:r>
              <a:rPr lang="vi-VN" sz="2000" b="1" u="sng" dirty="0"/>
              <a:t> Cuộc Tổng tiến công và nổi dậy Xuân 1975:</a:t>
            </a:r>
            <a:endParaRPr lang="en-US" sz="2000" b="1" u="sng" dirty="0"/>
          </a:p>
        </p:txBody>
      </p:sp>
      <p:sp>
        <p:nvSpPr>
          <p:cNvPr id="77833" name="AutoShape 9"/>
          <p:cNvSpPr>
            <a:spLocks noChangeArrowheads="1"/>
          </p:cNvSpPr>
          <p:nvPr/>
        </p:nvSpPr>
        <p:spPr bwMode="auto">
          <a:xfrm rot="1697359">
            <a:off x="6400800" y="-457200"/>
            <a:ext cx="5791200" cy="5613400"/>
          </a:xfrm>
          <a:prstGeom prst="irregularSeal1">
            <a:avLst/>
          </a:prstGeom>
          <a:solidFill>
            <a:srgbClr val="FF3399"/>
          </a:solidFill>
          <a:ln w="9525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7518400" y="1371600"/>
            <a:ext cx="4165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/>
              <a:t>Cuộc Tổng tiến công và nổi dậy Xuân 1975 đã phát triển qua những chiến dịch nào?</a:t>
            </a:r>
            <a:endParaRPr lang="en-US" sz="2400" b="1" dirty="0"/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6807200" y="3276601"/>
            <a:ext cx="5384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dirty="0"/>
              <a:t>- Chiến dịch Tây Nguyên</a:t>
            </a:r>
          </a:p>
          <a:p>
            <a:pPr eaLnBrk="1" hangingPunct="1">
              <a:spcBef>
                <a:spcPct val="50000"/>
              </a:spcBef>
            </a:pPr>
            <a:r>
              <a:rPr lang="vi-VN" dirty="0"/>
              <a:t>- Chiến dịch Huế - Đà Nẵng</a:t>
            </a:r>
          </a:p>
          <a:p>
            <a:pPr eaLnBrk="1" hangingPunct="1">
              <a:spcBef>
                <a:spcPct val="50000"/>
              </a:spcBef>
            </a:pPr>
            <a:r>
              <a:rPr lang="vi-VN" dirty="0"/>
              <a:t>- Chiến dịch Hồ Chí Minh</a:t>
            </a:r>
            <a:endParaRPr lang="en-US" dirty="0"/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19945" y="90818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i="1" dirty="0"/>
              <a:t>a. Chiến dịch Tây Nguyên</a:t>
            </a:r>
            <a:endParaRPr lang="en-US" sz="2400" i="1" dirty="0"/>
          </a:p>
        </p:txBody>
      </p: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227855" y="1412776"/>
            <a:ext cx="477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i="1" dirty="0"/>
              <a:t>(từ 4 - 24/3/1975):</a:t>
            </a:r>
            <a:endParaRPr lang="en-US" sz="2400" i="1" dirty="0"/>
          </a:p>
        </p:txBody>
      </p:sp>
      <p:sp>
        <p:nvSpPr>
          <p:cNvPr id="77838" name="AutoShape 14"/>
          <p:cNvSpPr>
            <a:spLocks noChangeArrowheads="1"/>
          </p:cNvSpPr>
          <p:nvPr/>
        </p:nvSpPr>
        <p:spPr bwMode="auto">
          <a:xfrm>
            <a:off x="7416800" y="2743200"/>
            <a:ext cx="4368800" cy="19050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7620000" y="2819401"/>
            <a:ext cx="396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/>
              <a:t>Vì sao ta chọn Tây Nguyên làm nơi mở màn cho cuộc Tổng tiến công và nổi dậy?</a:t>
            </a:r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380752" y="2403902"/>
            <a:ext cx="6223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chemeClr val="tx1"/>
                </a:solidFill>
                <a:latin typeface="+mj-lt"/>
              </a:rPr>
              <a:t>Vì Tây Nguyên là địa bàn chiến lược quan trọng, ở đây địch bố trí lực lượng </a:t>
            </a:r>
            <a:r>
              <a:rPr lang="vi-VN" sz="2000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ó</a:t>
            </a:r>
            <a:r>
              <a:rPr lang="vi-VN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vi-VN" sz="2000" dirty="0">
                <a:solidFill>
                  <a:schemeClr val="tx1"/>
                </a:solidFill>
                <a:latin typeface="+mj-lt"/>
              </a:rPr>
              <a:t>nhiều sơ hở, do chúng nhận định sai lầm về hướng tiến công chiến lược của ta.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209714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8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7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7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77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77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3" grpId="0" animBg="1"/>
      <p:bldP spid="77833" grpId="1" animBg="1"/>
      <p:bldP spid="77834" grpId="0"/>
      <p:bldP spid="77834" grpId="1"/>
      <p:bldP spid="77835" grpId="0" build="allAtOnce"/>
      <p:bldP spid="77836" grpId="0"/>
      <p:bldP spid="77837" grpId="0"/>
      <p:bldP spid="77838" grpId="0" animBg="1"/>
      <p:bldP spid="7783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8" name="Text Box 6">
            <a:extLst>
              <a:ext uri="{FF2B5EF4-FFF2-40B4-BE49-F238E27FC236}">
                <a16:creationId xmlns="" xmlns:a16="http://schemas.microsoft.com/office/drawing/2014/main" id="{0F9C6908-C956-4CCC-9968-64C6F5338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26" y="476672"/>
            <a:ext cx="97749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1975</a:t>
            </a:r>
          </a:p>
        </p:txBody>
      </p:sp>
      <p:sp>
        <p:nvSpPr>
          <p:cNvPr id="95239" name="Text Box 7">
            <a:extLst>
              <a:ext uri="{FF2B5EF4-FFF2-40B4-BE49-F238E27FC236}">
                <a16:creationId xmlns="" xmlns:a16="http://schemas.microsoft.com/office/drawing/2014/main" id="{BC0A24D1-718C-4A63-8EDC-07D22811E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09" y="1412776"/>
            <a:ext cx="89687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(04-3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24-3-1975)</a:t>
            </a:r>
          </a:p>
        </p:txBody>
      </p:sp>
      <p:sp>
        <p:nvSpPr>
          <p:cNvPr id="3" name="Rectangle 2"/>
          <p:cNvSpPr/>
          <p:nvPr/>
        </p:nvSpPr>
        <p:spPr>
          <a:xfrm>
            <a:off x="173326" y="2204864"/>
            <a:ext cx="72555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4/3/1975 </a:t>
            </a:r>
            <a:r>
              <a:rPr lang="vi-V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đánh nghi binh ở Play cu, Kon tum.</a:t>
            </a:r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8709" y="2924944"/>
            <a:ext cx="115568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10/3/1975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tấn công Buôn Ma Thuộ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 lợi.</a:t>
            </a:r>
          </a:p>
        </p:txBody>
      </p:sp>
      <p:sp>
        <p:nvSpPr>
          <p:cNvPr id="6" name="Rectangle 5"/>
          <p:cNvSpPr/>
          <p:nvPr/>
        </p:nvSpPr>
        <p:spPr>
          <a:xfrm>
            <a:off x="163859" y="3536512"/>
            <a:ext cx="64363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24/3/1975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 Nguyên được giải phóng.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8709" y="4221088"/>
            <a:ext cx="77492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Nẵng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(21-3 </a:t>
            </a:r>
            <a:r>
              <a:rPr lang="en-US" alt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29-3-1975)</a:t>
            </a:r>
          </a:p>
        </p:txBody>
      </p:sp>
    </p:spTree>
    <p:extLst>
      <p:ext uri="{BB962C8B-B14F-4D97-AF65-F5344CB8AC3E}">
        <p14:creationId xmlns:p14="http://schemas.microsoft.com/office/powerpoint/2010/main" val="256764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8" name="Text Box 6">
            <a:extLst>
              <a:ext uri="{FF2B5EF4-FFF2-40B4-BE49-F238E27FC236}">
                <a16:creationId xmlns="" xmlns:a16="http://schemas.microsoft.com/office/drawing/2014/main" id="{0F9C6908-C956-4CCC-9968-64C6F5338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26" y="1868290"/>
            <a:ext cx="97749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Cuộc Tổng tiến công và nổi dậy Xuân 1975</a:t>
            </a:r>
          </a:p>
        </p:txBody>
      </p:sp>
      <p:sp>
        <p:nvSpPr>
          <p:cNvPr id="95239" name="Text Box 7">
            <a:extLst>
              <a:ext uri="{FF2B5EF4-FFF2-40B4-BE49-F238E27FC236}">
                <a16:creationId xmlns="" xmlns:a16="http://schemas.microsoft.com/office/drawing/2014/main" id="{BC0A24D1-718C-4A63-8EDC-07D22811E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56" y="2417837"/>
            <a:ext cx="89687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Chiến dịch Tây Nguyên (04-3 đến 24-3-1975)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051" y="3002492"/>
            <a:ext cx="77492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Chiến dịch Huế - Đà Nẵng (21-3 đến 29-3-1975)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763" y="3595128"/>
            <a:ext cx="1193596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21/3, ta đánh địch ở Huế, chặn đường rút chạy, bao vây địch ở thành phố.</a:t>
            </a: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63" y="4065671"/>
            <a:ext cx="6795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26/3, Huế được giải </a:t>
            </a:r>
            <a:r>
              <a:rPr lang="vi-VN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763" y="4602175"/>
            <a:ext cx="11561308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vi-VN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</a:t>
            </a:r>
            <a:r>
              <a:rPr lang="vi-VN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29/3, ta tấn công Đà Nẵng, 3 giờ </a:t>
            </a:r>
            <a:r>
              <a:rPr lang="vi-VN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chiều,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 Nẵng</a:t>
            </a:r>
            <a:r>
              <a:rPr lang="en-US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được</a:t>
            </a:r>
            <a:r>
              <a:rPr lang="vi-VN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phóng.</a:t>
            </a: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0">
            <a:extLst>
              <a:ext uri="{FF2B5EF4-FFF2-40B4-BE49-F238E27FC236}">
                <a16:creationId xmlns="" xmlns:a16="http://schemas.microsoft.com/office/drawing/2014/main" id="{F38BCFBD-26EE-4156-97C9-A87ED2D85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69" y="5079960"/>
            <a:ext cx="769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Chiến dịch Hồ Chí Minh (26-4 đến 30-4-1975)</a:t>
            </a:r>
          </a:p>
        </p:txBody>
      </p:sp>
    </p:spTree>
    <p:extLst>
      <p:ext uri="{BB962C8B-B14F-4D97-AF65-F5344CB8AC3E}">
        <p14:creationId xmlns:p14="http://schemas.microsoft.com/office/powerpoint/2010/main" val="18945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8" name="Text Box 6">
            <a:extLst>
              <a:ext uri="{FF2B5EF4-FFF2-40B4-BE49-F238E27FC236}">
                <a16:creationId xmlns="" xmlns:a16="http://schemas.microsoft.com/office/drawing/2014/main" id="{0F9C6908-C956-4CCC-9968-64C6F5338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26" y="1868290"/>
            <a:ext cx="97749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Cuộc Tổng tiến công và nổi dậy Xuân 1975</a:t>
            </a:r>
          </a:p>
        </p:txBody>
      </p:sp>
      <p:sp>
        <p:nvSpPr>
          <p:cNvPr id="95239" name="Text Box 7">
            <a:extLst>
              <a:ext uri="{FF2B5EF4-FFF2-40B4-BE49-F238E27FC236}">
                <a16:creationId xmlns="" xmlns:a16="http://schemas.microsoft.com/office/drawing/2014/main" id="{BC0A24D1-718C-4A63-8EDC-07D22811E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56" y="2417837"/>
            <a:ext cx="89687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Chiến dịch Tây Nguyên (04-3 đến 24-3-1975)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051" y="3002492"/>
            <a:ext cx="77492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Chiến dịch Huế - Đà Nẵng (21-3 đến 29-3-1975)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="" xmlns:a16="http://schemas.microsoft.com/office/drawing/2014/main" id="{F38BCFBD-26EE-4156-97C9-A87ED2D85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047" y="3509361"/>
            <a:ext cx="769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Chiến dịch Hồ Chí Minh (26-4 đến 30-4-1975)</a:t>
            </a:r>
          </a:p>
        </p:txBody>
      </p:sp>
      <p:sp>
        <p:nvSpPr>
          <p:cNvPr id="3" name="Rectangle 2"/>
          <p:cNvSpPr/>
          <p:nvPr/>
        </p:nvSpPr>
        <p:spPr>
          <a:xfrm>
            <a:off x="158443" y="4075259"/>
            <a:ext cx="77228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17h ngày 26/4, chiến dịch Hồ Chí Minh bắt đầu.</a:t>
            </a: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2051" y="4659914"/>
            <a:ext cx="77061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10h 45 ngày 30/4, ta tiến vào dinh Độc Lập.</a:t>
            </a: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284" y="5198478"/>
            <a:ext cx="11944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vi-VN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11h 30 ngày 30/4, Sài Gòn hoàn toàn giải phóng.11h 30 ngày 30/4, Sài Gòn hoàn toàn giải phóng.</a:t>
            </a:r>
            <a:endParaRPr lang="en-US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2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7448" y="620688"/>
            <a:ext cx="105131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Trong bài thơ “Nước non ngàn dặm” của nhà thơ Tố Hữu, có một khổ thơ viết:</a:t>
            </a:r>
          </a:p>
          <a:p>
            <a:r>
              <a:rPr lang="vi-VN" sz="3200" i="1" dirty="0">
                <a:solidFill>
                  <a:srgbClr val="FF0000"/>
                </a:solidFill>
                <a:latin typeface="+mj-lt"/>
              </a:rPr>
              <a:t>Lá cờ nửa đỏ nửa xanh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  <a:p>
            <a:r>
              <a:rPr lang="vi-VN" sz="3200" i="1" dirty="0">
                <a:solidFill>
                  <a:srgbClr val="FF0000"/>
                </a:solidFill>
                <a:latin typeface="+mj-lt"/>
              </a:rPr>
              <a:t>Màu đỏ của đất, màu xanh của trời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  <a:p>
            <a:r>
              <a:rPr lang="vi-VN" sz="3200" i="1" dirty="0">
                <a:solidFill>
                  <a:srgbClr val="FF0000"/>
                </a:solidFill>
                <a:latin typeface="+mj-lt"/>
              </a:rPr>
              <a:t>Ngôi sao, chân lý của đời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  <a:p>
            <a:r>
              <a:rPr lang="vi-VN" sz="3200" i="1" dirty="0">
                <a:solidFill>
                  <a:srgbClr val="FF0000"/>
                </a:solidFill>
                <a:latin typeface="+mj-lt"/>
              </a:rPr>
              <a:t>Việt Nam, vàng của lòng người hôm nay.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  <a:p>
            <a:r>
              <a:rPr lang="vi-VN" sz="3200" i="1" dirty="0">
                <a:solidFill>
                  <a:srgbClr val="FF0000"/>
                </a:solidFill>
                <a:latin typeface="+mj-lt"/>
              </a:rPr>
              <a:t>Càng nhìn ta, lại càng say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  <a:p>
            <a:r>
              <a:rPr lang="vi-VN" sz="3200" i="1" dirty="0">
                <a:solidFill>
                  <a:srgbClr val="FF0000"/>
                </a:solidFill>
                <a:latin typeface="+mj-lt"/>
              </a:rPr>
              <a:t>Biển Đông lồng lộng gió lay ngọn cờ...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1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5B51D76D-666B-4472-9959-087032CEBC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019800"/>
            <a:ext cx="8839200" cy="8382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D­</a:t>
            </a:r>
            <a:r>
              <a:rPr lang="vi-VN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V</a:t>
            </a:r>
            <a:r>
              <a:rPr lang="vi-VN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Minh </a:t>
            </a:r>
            <a:r>
              <a:rPr lang="vi-VN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 bố đầu hàng</a:t>
            </a:r>
            <a:endParaRPr lang="en-US" altLang="en-US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1" name="Picture 3" descr="Bien ban tuyen bo dau hang cua Duong Van Minh">
            <a:extLst>
              <a:ext uri="{FF2B5EF4-FFF2-40B4-BE49-F238E27FC236}">
                <a16:creationId xmlns="" xmlns:a16="http://schemas.microsoft.com/office/drawing/2014/main" id="{E24E46ED-3AD8-4766-9CD1-0A6CFE36B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228600"/>
            <a:ext cx="5756447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764" name="Picture 4">
            <a:hlinkClick r:id="" action="ppaction://media"/>
            <a:extLst>
              <a:ext uri="{FF2B5EF4-FFF2-40B4-BE49-F238E27FC236}">
                <a16:creationId xmlns="" xmlns:a16="http://schemas.microsoft.com/office/drawing/2014/main" id="{3B3D7C8C-1C5B-4CEE-AC04-C2B0A4CFB539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248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DuongVanMinh">
            <a:extLst>
              <a:ext uri="{FF2B5EF4-FFF2-40B4-BE49-F238E27FC236}">
                <a16:creationId xmlns="" xmlns:a16="http://schemas.microsoft.com/office/drawing/2014/main" id="{AF4B5CC9-F9D2-411D-8C51-080C23D37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228600"/>
            <a:ext cx="576064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77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000" fill="hold"/>
                                        <p:tgtEl>
                                          <p:spTgt spid="1177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76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776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1433</TotalTime>
  <Words>1201</Words>
  <PresentationFormat>Custom</PresentationFormat>
  <Paragraphs>124</Paragraphs>
  <Slides>15</Slides>
  <Notes>9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BÀI 30. HOÀN THÀNH GIẢI PHÓNG MIỀN NA,M THỐNG NHẤT ĐẤT NƯỚC (1973- 1975) (Tiết 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D­ương Văn Minh tuyên bố đầu hàng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Printed>1601-01-01T00:00:00Z</cp:lastPrinted>
  <dcterms:created xsi:type="dcterms:W3CDTF">2011-04-16T08:12:16Z</dcterms:created>
  <dcterms:modified xsi:type="dcterms:W3CDTF">2022-04-25T15:52:47Z</dcterms:modified>
</cp:coreProperties>
</file>